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7.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8.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9.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10.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11.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12.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notesSlides/notesSlide13.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notesSlides/notesSlide16.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notesSlides/notesSlide17.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notesSlides/notesSlide1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32.xml" ContentType="application/vnd.openxmlformats-officedocument.presentationml.tags+xml"/>
  <Override PartName="/ppt/tags/tag33.xml" ContentType="application/vnd.openxmlformats-officedocument.presentationml.tags+xml"/>
  <Override PartName="/ppt/notesSlides/notesSlide19.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notesSlides/notesSlide20.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notesSlides/notesSlide21.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notesSlides/notesSlide22.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notesSlides/notesSlide23.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notesSlides/notesSlide26.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notesSlides/notesSlide27.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notesSlides/notesSlide28.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notesSlides/notesSlide29.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notesSlides/notesSlide30.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notesSlides/notesSlide31.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notesSlides/notesSlide32.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notesSlides/notesSlide33.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notesSlides/notesSlide36.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tags/tag64.xml" ContentType="application/vnd.openxmlformats-officedocument.presentationml.tags+xml"/>
  <Override PartName="/ppt/tags/tag65.xml" ContentType="application/vnd.openxmlformats-officedocument.presentationml.tags+xml"/>
  <Override PartName="/ppt/notesSlides/notesSlide37.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tags/tag66.xml" ContentType="application/vnd.openxmlformats-officedocument.presentationml.tags+xml"/>
  <Override PartName="/ppt/tags/tag67.xml" ContentType="application/vnd.openxmlformats-officedocument.presentationml.tags+xml"/>
  <Override PartName="/ppt/notesSlides/notesSlide38.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notesSlides/notesSlide39.xml" ContentType="application/vnd.openxmlformats-officedocument.presentationml.notesSlide+xml"/>
  <Override PartName="/ppt/tags/tag70.xml" ContentType="application/vnd.openxmlformats-officedocument.presentationml.tags+xml"/>
  <Override PartName="/ppt/tags/tag71.xml" ContentType="application/vnd.openxmlformats-officedocument.presentationml.tags+xml"/>
  <Override PartName="/ppt/notesSlides/notesSlide40.xml" ContentType="application/vnd.openxmlformats-officedocument.presentationml.notesSlide+xml"/>
  <Override PartName="/ppt/tags/tag72.xml" ContentType="application/vnd.openxmlformats-officedocument.presentationml.tags+xml"/>
  <Override PartName="/ppt/tags/tag73.xml" ContentType="application/vnd.openxmlformats-officedocument.presentationml.tags+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43"/>
  </p:notesMasterIdLst>
  <p:handoutMasterIdLst>
    <p:handoutMasterId r:id="rId44"/>
  </p:handoutMasterIdLst>
  <p:sldIdLst>
    <p:sldId id="519" r:id="rId2"/>
    <p:sldId id="509" r:id="rId3"/>
    <p:sldId id="510" r:id="rId4"/>
    <p:sldId id="434" r:id="rId5"/>
    <p:sldId id="436" r:id="rId6"/>
    <p:sldId id="468" r:id="rId7"/>
    <p:sldId id="506" r:id="rId8"/>
    <p:sldId id="484" r:id="rId9"/>
    <p:sldId id="514" r:id="rId10"/>
    <p:sldId id="500" r:id="rId11"/>
    <p:sldId id="501" r:id="rId12"/>
    <p:sldId id="477" r:id="rId13"/>
    <p:sldId id="293" r:id="rId14"/>
    <p:sldId id="459" r:id="rId15"/>
    <p:sldId id="511" r:id="rId16"/>
    <p:sldId id="438" r:id="rId17"/>
    <p:sldId id="503" r:id="rId18"/>
    <p:sldId id="439" r:id="rId19"/>
    <p:sldId id="462" r:id="rId20"/>
    <p:sldId id="472" r:id="rId21"/>
    <p:sldId id="441" r:id="rId22"/>
    <p:sldId id="461" r:id="rId23"/>
    <p:sldId id="443" r:id="rId24"/>
    <p:sldId id="444" r:id="rId25"/>
    <p:sldId id="512" r:id="rId26"/>
    <p:sldId id="446" r:id="rId27"/>
    <p:sldId id="481" r:id="rId28"/>
    <p:sldId id="502" r:id="rId29"/>
    <p:sldId id="482" r:id="rId30"/>
    <p:sldId id="460" r:id="rId31"/>
    <p:sldId id="448" r:id="rId32"/>
    <p:sldId id="447" r:id="rId33"/>
    <p:sldId id="480" r:id="rId34"/>
    <p:sldId id="479" r:id="rId35"/>
    <p:sldId id="513" r:id="rId36"/>
    <p:sldId id="451" r:id="rId37"/>
    <p:sldId id="504" r:id="rId38"/>
    <p:sldId id="465" r:id="rId39"/>
    <p:sldId id="466" r:id="rId40"/>
    <p:sldId id="467" r:id="rId41"/>
    <p:sldId id="517" r:id="rId42"/>
  </p:sldIdLst>
  <p:sldSz cx="9144000" cy="5143500" type="screen16x9"/>
  <p:notesSz cx="6858000" cy="9144000"/>
  <p:custDataLst>
    <p:tags r:id="rId45"/>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94">
          <p15:clr>
            <a:srgbClr val="A4A3A4"/>
          </p15:clr>
        </p15:guide>
        <p15:guide id="2" pos="295" userDrawn="1">
          <p15:clr>
            <a:srgbClr val="A4A3A4"/>
          </p15:clr>
        </p15:guide>
        <p15:guide id="3" orient="horz" pos="282" userDrawn="1">
          <p15:clr>
            <a:srgbClr val="A4A3A4"/>
          </p15:clr>
        </p15:guide>
        <p15:guide id="4" pos="2880">
          <p15:clr>
            <a:srgbClr val="A4A3A4"/>
          </p15:clr>
        </p15:guide>
        <p15:guide id="5" orient="horz" pos="1620">
          <p15:clr>
            <a:srgbClr val="A4A3A4"/>
          </p15:clr>
        </p15:guide>
        <p15:guide id="6" pos="5443">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3649"/>
    <a:srgbClr val="4F6383"/>
    <a:srgbClr val="3B4A62"/>
    <a:srgbClr val="313D53"/>
    <a:srgbClr val="223762"/>
    <a:srgbClr val="FEFEFE"/>
    <a:srgbClr val="063D54"/>
    <a:srgbClr val="2E4864"/>
    <a:srgbClr val="10327B"/>
    <a:srgbClr val="E0E0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188" autoAdjust="0"/>
    <p:restoredTop sz="96318" autoAdjust="0"/>
  </p:normalViewPr>
  <p:slideViewPr>
    <p:cSldViewPr snapToGrid="0" showGuides="1">
      <p:cViewPr varScale="1">
        <p:scale>
          <a:sx n="108" d="100"/>
          <a:sy n="108" d="100"/>
        </p:scale>
        <p:origin x="979" y="62"/>
      </p:cViewPr>
      <p:guideLst>
        <p:guide orient="horz" pos="3094"/>
        <p:guide pos="295"/>
        <p:guide orient="horz" pos="282"/>
        <p:guide pos="2880"/>
        <p:guide orient="horz" pos="1620"/>
        <p:guide pos="5443"/>
      </p:guideLst>
    </p:cSldViewPr>
  </p:slideViewPr>
  <p:notesTextViewPr>
    <p:cViewPr>
      <p:scale>
        <a:sx n="1" d="1"/>
        <a:sy n="1" d="1"/>
      </p:scale>
      <p:origin x="0" y="0"/>
    </p:cViewPr>
  </p:notesTextViewPr>
  <p:sorterViewPr>
    <p:cViewPr>
      <p:scale>
        <a:sx n="186" d="100"/>
        <a:sy n="186" d="100"/>
      </p:scale>
      <p:origin x="0" y="0"/>
    </p:cViewPr>
  </p:sorterViewPr>
  <p:notesViewPr>
    <p:cSldViewPr snapToGrid="0">
      <p:cViewPr varScale="1">
        <p:scale>
          <a:sx n="88" d="100"/>
          <a:sy n="88" d="100"/>
        </p:scale>
        <p:origin x="3582"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系列 1</c:v>
                </c:pt>
              </c:strCache>
            </c:strRef>
          </c:tx>
          <c:spPr>
            <a:solidFill>
              <a:schemeClr val="bg1">
                <a:lumMod val="85000"/>
              </a:schemeClr>
            </a:solidFill>
            <a:ln>
              <a:noFill/>
            </a:ln>
            <a:effectLst/>
          </c:spPr>
          <c:invertIfNegative val="0"/>
          <c:cat>
            <c:strRef>
              <c:f>Sheet1!$A$2:$A$4</c:f>
              <c:strCache>
                <c:ptCount val="3"/>
                <c:pt idx="0">
                  <c:v>类别 1</c:v>
                </c:pt>
                <c:pt idx="1">
                  <c:v>类别 2</c:v>
                </c:pt>
                <c:pt idx="2">
                  <c:v>类别 3</c:v>
                </c:pt>
              </c:strCache>
            </c:strRef>
          </c:cat>
          <c:val>
            <c:numRef>
              <c:f>Sheet1!$B$2:$B$4</c:f>
              <c:numCache>
                <c:formatCode>General</c:formatCode>
                <c:ptCount val="3"/>
                <c:pt idx="0">
                  <c:v>4.3</c:v>
                </c:pt>
                <c:pt idx="1">
                  <c:v>2.5</c:v>
                </c:pt>
                <c:pt idx="2">
                  <c:v>3.5</c:v>
                </c:pt>
              </c:numCache>
            </c:numRef>
          </c:val>
          <c:extLst>
            <c:ext xmlns:c16="http://schemas.microsoft.com/office/drawing/2014/chart" uri="{C3380CC4-5D6E-409C-BE32-E72D297353CC}">
              <c16:uniqueId val="{00000000-928B-4CED-A661-949E01563BF9}"/>
            </c:ext>
          </c:extLst>
        </c:ser>
        <c:ser>
          <c:idx val="1"/>
          <c:order val="1"/>
          <c:tx>
            <c:strRef>
              <c:f>Sheet1!$C$1</c:f>
              <c:strCache>
                <c:ptCount val="1"/>
                <c:pt idx="0">
                  <c:v>系列 2</c:v>
                </c:pt>
              </c:strCache>
            </c:strRef>
          </c:tx>
          <c:spPr>
            <a:solidFill>
              <a:srgbClr val="063D54"/>
            </a:solidFill>
            <a:ln>
              <a:noFill/>
            </a:ln>
            <a:effectLst/>
          </c:spPr>
          <c:invertIfNegative val="0"/>
          <c:dPt>
            <c:idx val="0"/>
            <c:invertIfNegative val="0"/>
            <c:bubble3D val="0"/>
            <c:spPr>
              <a:gradFill>
                <a:gsLst>
                  <a:gs pos="11000">
                    <a:srgbClr val="2B3649"/>
                  </a:gs>
                  <a:gs pos="100000">
                    <a:srgbClr val="3B4A62"/>
                  </a:gs>
                </a:gsLst>
                <a:lin ang="2700000" scaled="0"/>
              </a:gradFill>
              <a:ln>
                <a:noFill/>
              </a:ln>
              <a:effectLst/>
            </c:spPr>
            <c:extLst>
              <c:ext xmlns:c16="http://schemas.microsoft.com/office/drawing/2014/chart" uri="{C3380CC4-5D6E-409C-BE32-E72D297353CC}">
                <c16:uniqueId val="{00000002-928B-4CED-A661-949E01563BF9}"/>
              </c:ext>
            </c:extLst>
          </c:dPt>
          <c:dPt>
            <c:idx val="1"/>
            <c:invertIfNegative val="0"/>
            <c:bubble3D val="0"/>
            <c:spPr>
              <a:gradFill>
                <a:gsLst>
                  <a:gs pos="11000">
                    <a:srgbClr val="2B3649"/>
                  </a:gs>
                  <a:gs pos="100000">
                    <a:srgbClr val="3B4A62"/>
                  </a:gs>
                </a:gsLst>
                <a:lin ang="2700000" scaled="0"/>
              </a:gradFill>
              <a:ln>
                <a:noFill/>
              </a:ln>
              <a:effectLst/>
            </c:spPr>
            <c:extLst>
              <c:ext xmlns:c16="http://schemas.microsoft.com/office/drawing/2014/chart" uri="{C3380CC4-5D6E-409C-BE32-E72D297353CC}">
                <c16:uniqueId val="{00000004-928B-4CED-A661-949E01563BF9}"/>
              </c:ext>
            </c:extLst>
          </c:dPt>
          <c:dPt>
            <c:idx val="2"/>
            <c:invertIfNegative val="0"/>
            <c:bubble3D val="0"/>
            <c:spPr>
              <a:gradFill>
                <a:gsLst>
                  <a:gs pos="11000">
                    <a:srgbClr val="2B3649"/>
                  </a:gs>
                  <a:gs pos="100000">
                    <a:srgbClr val="3B4A62"/>
                  </a:gs>
                </a:gsLst>
                <a:lin ang="2700000" scaled="0"/>
              </a:gradFill>
              <a:ln>
                <a:noFill/>
              </a:ln>
              <a:effectLst/>
            </c:spPr>
            <c:extLst>
              <c:ext xmlns:c16="http://schemas.microsoft.com/office/drawing/2014/chart" uri="{C3380CC4-5D6E-409C-BE32-E72D297353CC}">
                <c16:uniqueId val="{00000006-928B-4CED-A661-949E01563BF9}"/>
              </c:ext>
            </c:extLst>
          </c:dPt>
          <c:cat>
            <c:strRef>
              <c:f>Sheet1!$A$2:$A$4</c:f>
              <c:strCache>
                <c:ptCount val="3"/>
                <c:pt idx="0">
                  <c:v>类别 1</c:v>
                </c:pt>
                <c:pt idx="1">
                  <c:v>类别 2</c:v>
                </c:pt>
                <c:pt idx="2">
                  <c:v>类别 3</c:v>
                </c:pt>
              </c:strCache>
            </c:strRef>
          </c:cat>
          <c:val>
            <c:numRef>
              <c:f>Sheet1!$C$2:$C$4</c:f>
              <c:numCache>
                <c:formatCode>General</c:formatCode>
                <c:ptCount val="3"/>
                <c:pt idx="0">
                  <c:v>2.4</c:v>
                </c:pt>
                <c:pt idx="1">
                  <c:v>4.4000000000000004</c:v>
                </c:pt>
                <c:pt idx="2">
                  <c:v>1.8</c:v>
                </c:pt>
              </c:numCache>
            </c:numRef>
          </c:val>
          <c:extLst>
            <c:ext xmlns:c16="http://schemas.microsoft.com/office/drawing/2014/chart" uri="{C3380CC4-5D6E-409C-BE32-E72D297353CC}">
              <c16:uniqueId val="{00000007-928B-4CED-A661-949E01563BF9}"/>
            </c:ext>
          </c:extLst>
        </c:ser>
        <c:dLbls>
          <c:showLegendKey val="0"/>
          <c:showVal val="0"/>
          <c:showCatName val="0"/>
          <c:showSerName val="0"/>
          <c:showPercent val="0"/>
          <c:showBubbleSize val="0"/>
        </c:dLbls>
        <c:gapWidth val="138"/>
        <c:axId val="645794816"/>
        <c:axId val="645796608"/>
      </c:barChart>
      <c:catAx>
        <c:axId val="6457948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050" b="0" i="0" u="none" strike="noStrike" kern="1200" baseline="0">
                <a:solidFill>
                  <a:schemeClr val="tx1">
                    <a:lumMod val="65000"/>
                    <a:lumOff val="35000"/>
                  </a:schemeClr>
                </a:solidFill>
                <a:latin typeface="+mn-lt"/>
                <a:ea typeface="+mn-ea"/>
                <a:cs typeface="+mn-cs"/>
              </a:defRPr>
            </a:pPr>
            <a:endParaRPr lang="zh-CN"/>
          </a:p>
        </c:txPr>
        <c:crossAx val="645796608"/>
        <c:crosses val="autoZero"/>
        <c:auto val="1"/>
        <c:lblAlgn val="ctr"/>
        <c:lblOffset val="100"/>
        <c:noMultiLvlLbl val="0"/>
      </c:catAx>
      <c:valAx>
        <c:axId val="64579660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050" b="0" i="0" u="none" strike="noStrike" kern="1200" baseline="0">
                <a:solidFill>
                  <a:schemeClr val="tx1">
                    <a:lumMod val="65000"/>
                    <a:lumOff val="35000"/>
                  </a:schemeClr>
                </a:solidFill>
                <a:latin typeface="+mn-lt"/>
                <a:ea typeface="+mn-ea"/>
                <a:cs typeface="+mn-cs"/>
              </a:defRPr>
            </a:pPr>
            <a:endParaRPr lang="zh-CN"/>
          </a:p>
        </c:txPr>
        <c:crossAx val="645794816"/>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销售额</c:v>
                </c:pt>
              </c:strCache>
            </c:strRef>
          </c:tx>
          <c:spPr>
            <a:solidFill>
              <a:srgbClr val="27506E"/>
            </a:solidFill>
            <a:ln>
              <a:noFill/>
            </a:ln>
            <a:effectLst>
              <a:outerShdw blurRad="50800" dist="38100" dir="5400000" algn="t" rotWithShape="0">
                <a:prstClr val="black">
                  <a:alpha val="40000"/>
                </a:prstClr>
              </a:outerShdw>
            </a:effectLst>
          </c:spPr>
          <c:explosion val="13"/>
          <c:dPt>
            <c:idx val="0"/>
            <c:bubble3D val="0"/>
            <c:spPr>
              <a:solidFill>
                <a:sysClr val="window" lastClr="FFFFFF">
                  <a:lumMod val="85000"/>
                </a:sysClr>
              </a:solidFill>
              <a:ln w="18999">
                <a:noFill/>
              </a:ln>
              <a:effectLst>
                <a:outerShdw blurRad="50800" dist="38100" dir="5400000" algn="t" rotWithShape="0">
                  <a:prstClr val="black">
                    <a:alpha val="40000"/>
                  </a:prstClr>
                </a:outerShdw>
              </a:effectLst>
            </c:spPr>
            <c:extLst>
              <c:ext xmlns:c16="http://schemas.microsoft.com/office/drawing/2014/chart" uri="{C3380CC4-5D6E-409C-BE32-E72D297353CC}">
                <c16:uniqueId val="{00000001-A087-48ED-B3EE-7BF4DFF0484E}"/>
              </c:ext>
            </c:extLst>
          </c:dPt>
          <c:dPt>
            <c:idx val="1"/>
            <c:bubble3D val="0"/>
            <c:spPr>
              <a:gradFill>
                <a:gsLst>
                  <a:gs pos="11000">
                    <a:srgbClr val="2B3649"/>
                  </a:gs>
                  <a:gs pos="100000">
                    <a:srgbClr val="3B4A62"/>
                  </a:gs>
                </a:gsLst>
                <a:lin ang="2700000" scaled="0"/>
              </a:gradFill>
              <a:ln w="18999">
                <a:noFill/>
              </a:ln>
              <a:effectLst>
                <a:outerShdw blurRad="50800" dist="38100" dir="5400000" algn="t" rotWithShape="0">
                  <a:prstClr val="black">
                    <a:alpha val="40000"/>
                  </a:prstClr>
                </a:outerShdw>
              </a:effectLst>
            </c:spPr>
            <c:extLst>
              <c:ext xmlns:c16="http://schemas.microsoft.com/office/drawing/2014/chart" uri="{C3380CC4-5D6E-409C-BE32-E72D297353CC}">
                <c16:uniqueId val="{00000003-A087-48ED-B3EE-7BF4DFF0484E}"/>
              </c:ext>
            </c:extLst>
          </c:dPt>
          <c:cat>
            <c:strRef>
              <c:f>Sheet1!$A$2:$A$3</c:f>
              <c:strCache>
                <c:ptCount val="2"/>
                <c:pt idx="0">
                  <c:v>第一季度</c:v>
                </c:pt>
                <c:pt idx="1">
                  <c:v>第二季度</c:v>
                </c:pt>
              </c:strCache>
            </c:strRef>
          </c:cat>
          <c:val>
            <c:numRef>
              <c:f>Sheet1!$B$2:$B$3</c:f>
              <c:numCache>
                <c:formatCode>General</c:formatCode>
                <c:ptCount val="2"/>
                <c:pt idx="0">
                  <c:v>8</c:v>
                </c:pt>
                <c:pt idx="1">
                  <c:v>2</c:v>
                </c:pt>
              </c:numCache>
            </c:numRef>
          </c:val>
          <c:extLst>
            <c:ext xmlns:c16="http://schemas.microsoft.com/office/drawing/2014/chart" uri="{C3380CC4-5D6E-409C-BE32-E72D297353CC}">
              <c16:uniqueId val="{00000004-A087-48ED-B3EE-7BF4DFF0484E}"/>
            </c:ext>
          </c:extLst>
        </c:ser>
        <c:dLbls>
          <c:showLegendKey val="0"/>
          <c:showVal val="0"/>
          <c:showCatName val="0"/>
          <c:showSerName val="0"/>
          <c:showPercent val="0"/>
          <c:showBubbleSize val="0"/>
          <c:showLeaderLines val="1"/>
        </c:dLbls>
        <c:firstSliceAng val="0"/>
      </c:pieChart>
      <c:spPr>
        <a:noFill/>
        <a:ln w="25331">
          <a:noFill/>
        </a:ln>
      </c:spPr>
    </c:plotArea>
    <c:plotVisOnly val="1"/>
    <c:dispBlanksAs val="gap"/>
    <c:showDLblsOverMax val="0"/>
  </c:chart>
  <c:spPr>
    <a:noFill/>
    <a:ln>
      <a:noFill/>
    </a:ln>
    <a:effectLst/>
  </c:spPr>
  <c:txPr>
    <a:bodyPr/>
    <a:lstStyle/>
    <a:p>
      <a:pPr>
        <a:defRPr lang="zh-CN" sz="800">
          <a:latin typeface="Calibri" panose="020F0502020204030204" pitchFamily="34" charset="0"/>
          <a:sym typeface="Calibri" panose="020F0502020204030204" pitchFamily="34" charset="0"/>
        </a:defRPr>
      </a:pPr>
      <a:endParaRPr lang="zh-CN"/>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ln>
              <a:noFill/>
            </a:ln>
            <a:effectLst>
              <a:outerShdw blurRad="254000" dist="127000" dir="8100000" algn="tr" rotWithShape="0">
                <a:prstClr val="black">
                  <a:alpha val="10000"/>
                </a:prstClr>
              </a:outerShdw>
            </a:effectLst>
          </c:spPr>
          <c:dPt>
            <c:idx val="0"/>
            <c:bubble3D val="0"/>
            <c:spPr>
              <a:solidFill>
                <a:schemeClr val="bg1"/>
              </a:solidFill>
              <a:ln w="19050">
                <a:noFill/>
              </a:ln>
              <a:effectLst>
                <a:outerShdw blurRad="254000" dist="127000" dir="8100000" algn="tr" rotWithShape="0">
                  <a:prstClr val="black">
                    <a:alpha val="10000"/>
                  </a:prstClr>
                </a:outerShdw>
              </a:effectLst>
            </c:spPr>
            <c:extLst>
              <c:ext xmlns:c16="http://schemas.microsoft.com/office/drawing/2014/chart" uri="{C3380CC4-5D6E-409C-BE32-E72D297353CC}">
                <c16:uniqueId val="{00000001-724B-4F43-950E-4F27472139F2}"/>
              </c:ext>
            </c:extLst>
          </c:dPt>
          <c:dPt>
            <c:idx val="1"/>
            <c:bubble3D val="0"/>
            <c:spPr>
              <a:gradFill>
                <a:gsLst>
                  <a:gs pos="11000">
                    <a:srgbClr val="2B3649"/>
                  </a:gs>
                  <a:gs pos="100000">
                    <a:srgbClr val="3B4A62"/>
                  </a:gs>
                </a:gsLst>
                <a:lin ang="2700000" scaled="0"/>
              </a:gradFill>
              <a:ln w="19050">
                <a:noFill/>
              </a:ln>
              <a:effectLst>
                <a:outerShdw blurRad="254000" dist="127000" dir="8100000" algn="tr" rotWithShape="0">
                  <a:prstClr val="black">
                    <a:alpha val="10000"/>
                  </a:prstClr>
                </a:outerShdw>
              </a:effectLst>
            </c:spPr>
            <c:extLst>
              <c:ext xmlns:c16="http://schemas.microsoft.com/office/drawing/2014/chart" uri="{C3380CC4-5D6E-409C-BE32-E72D297353CC}">
                <c16:uniqueId val="{00000003-724B-4F43-950E-4F27472139F2}"/>
              </c:ext>
            </c:extLst>
          </c:dPt>
          <c:cat>
            <c:strRef>
              <c:f>Sheet1!$A$2:$A$3</c:f>
              <c:strCache>
                <c:ptCount val="2"/>
                <c:pt idx="0">
                  <c:v>第一季度</c:v>
                </c:pt>
                <c:pt idx="1">
                  <c:v>第二季度</c:v>
                </c:pt>
              </c:strCache>
            </c:strRef>
          </c:cat>
          <c:val>
            <c:numRef>
              <c:f>Sheet1!$B$2:$B$3</c:f>
              <c:numCache>
                <c:formatCode>0%</c:formatCode>
                <c:ptCount val="2"/>
                <c:pt idx="0">
                  <c:v>0.84</c:v>
                </c:pt>
                <c:pt idx="1">
                  <c:v>0.16</c:v>
                </c:pt>
              </c:numCache>
            </c:numRef>
          </c:val>
          <c:extLst>
            <c:ext xmlns:c16="http://schemas.microsoft.com/office/drawing/2014/chart" uri="{C3380CC4-5D6E-409C-BE32-E72D297353CC}">
              <c16:uniqueId val="{00000004-724B-4F43-950E-4F27472139F2}"/>
            </c:ext>
          </c:extLst>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gradFill>
              <a:gsLst>
                <a:gs pos="0">
                  <a:srgbClr val="00BBFE"/>
                </a:gs>
                <a:gs pos="70000">
                  <a:srgbClr val="00B0F0"/>
                </a:gs>
              </a:gsLst>
              <a:lin ang="8100000" scaled="1"/>
            </a:gradFill>
            <a:ln>
              <a:noFill/>
            </a:ln>
            <a:effectLst>
              <a:outerShdw blurRad="254000" dist="127000" dir="8100000" algn="tr" rotWithShape="0">
                <a:prstClr val="black">
                  <a:alpha val="10000"/>
                </a:prstClr>
              </a:outerShdw>
            </a:effectLst>
          </c:spPr>
          <c:dPt>
            <c:idx val="0"/>
            <c:bubble3D val="0"/>
            <c:spPr>
              <a:gradFill>
                <a:gsLst>
                  <a:gs pos="11000">
                    <a:srgbClr val="2B3649"/>
                  </a:gs>
                  <a:gs pos="100000">
                    <a:srgbClr val="3B4A62"/>
                  </a:gs>
                </a:gsLst>
                <a:lin ang="2700000" scaled="0"/>
              </a:gradFill>
              <a:ln w="19050">
                <a:noFill/>
              </a:ln>
              <a:effectLst>
                <a:outerShdw blurRad="254000" dist="127000" dir="8100000" algn="tr" rotWithShape="0">
                  <a:prstClr val="black">
                    <a:alpha val="10000"/>
                  </a:prstClr>
                </a:outerShdw>
              </a:effectLst>
            </c:spPr>
            <c:extLst>
              <c:ext xmlns:c16="http://schemas.microsoft.com/office/drawing/2014/chart" uri="{C3380CC4-5D6E-409C-BE32-E72D297353CC}">
                <c16:uniqueId val="{00000001-61B8-4DAE-87EC-F8CF7025D4B7}"/>
              </c:ext>
            </c:extLst>
          </c:dPt>
          <c:dPt>
            <c:idx val="1"/>
            <c:bubble3D val="0"/>
            <c:spPr>
              <a:solidFill>
                <a:schemeClr val="bg1"/>
              </a:solidFill>
              <a:ln w="19050">
                <a:noFill/>
              </a:ln>
              <a:effectLst>
                <a:outerShdw blurRad="254000" dist="127000" dir="8100000" algn="tr" rotWithShape="0">
                  <a:prstClr val="black">
                    <a:alpha val="10000"/>
                  </a:prstClr>
                </a:outerShdw>
              </a:effectLst>
            </c:spPr>
            <c:extLst>
              <c:ext xmlns:c16="http://schemas.microsoft.com/office/drawing/2014/chart" uri="{C3380CC4-5D6E-409C-BE32-E72D297353CC}">
                <c16:uniqueId val="{00000003-61B8-4DAE-87EC-F8CF7025D4B7}"/>
              </c:ext>
            </c:extLst>
          </c:dPt>
          <c:cat>
            <c:strRef>
              <c:f>Sheet1!$A$2:$A$3</c:f>
              <c:strCache>
                <c:ptCount val="2"/>
                <c:pt idx="0">
                  <c:v>第一季度</c:v>
                </c:pt>
                <c:pt idx="1">
                  <c:v>第二季度</c:v>
                </c:pt>
              </c:strCache>
            </c:strRef>
          </c:cat>
          <c:val>
            <c:numRef>
              <c:f>Sheet1!$B$2:$B$3</c:f>
              <c:numCache>
                <c:formatCode>0%</c:formatCode>
                <c:ptCount val="2"/>
                <c:pt idx="0">
                  <c:v>0.75</c:v>
                </c:pt>
                <c:pt idx="1">
                  <c:v>0.25</c:v>
                </c:pt>
              </c:numCache>
            </c:numRef>
          </c:val>
          <c:extLst>
            <c:ext xmlns:c16="http://schemas.microsoft.com/office/drawing/2014/chart" uri="{C3380CC4-5D6E-409C-BE32-E72D297353CC}">
              <c16:uniqueId val="{00000004-61B8-4DAE-87EC-F8CF7025D4B7}"/>
            </c:ext>
          </c:extLst>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ln>
              <a:noFill/>
            </a:ln>
            <a:effectLst>
              <a:outerShdw blurRad="254000" dist="127000" dir="8100000" algn="tr" rotWithShape="0">
                <a:prstClr val="black">
                  <a:alpha val="10000"/>
                </a:prstClr>
              </a:outerShdw>
            </a:effectLst>
          </c:spPr>
          <c:dPt>
            <c:idx val="0"/>
            <c:bubble3D val="0"/>
            <c:spPr>
              <a:gradFill>
                <a:gsLst>
                  <a:gs pos="11000">
                    <a:srgbClr val="2B3649"/>
                  </a:gs>
                  <a:gs pos="100000">
                    <a:srgbClr val="3B4A62"/>
                  </a:gs>
                </a:gsLst>
                <a:lin ang="2700000" scaled="0"/>
              </a:gradFill>
              <a:ln w="19050">
                <a:noFill/>
              </a:ln>
              <a:effectLst>
                <a:outerShdw blurRad="254000" dist="127000" dir="8100000" algn="tr" rotWithShape="0">
                  <a:prstClr val="black">
                    <a:alpha val="10000"/>
                  </a:prstClr>
                </a:outerShdw>
              </a:effectLst>
            </c:spPr>
            <c:extLst>
              <c:ext xmlns:c16="http://schemas.microsoft.com/office/drawing/2014/chart" uri="{C3380CC4-5D6E-409C-BE32-E72D297353CC}">
                <c16:uniqueId val="{00000001-5AED-413A-818C-4A2C10C5E6F7}"/>
              </c:ext>
            </c:extLst>
          </c:dPt>
          <c:dPt>
            <c:idx val="1"/>
            <c:bubble3D val="0"/>
            <c:spPr>
              <a:solidFill>
                <a:schemeClr val="bg1"/>
              </a:solidFill>
              <a:ln w="19050">
                <a:noFill/>
              </a:ln>
              <a:effectLst>
                <a:outerShdw blurRad="254000" dist="127000" dir="8100000" algn="tr" rotWithShape="0">
                  <a:prstClr val="black">
                    <a:alpha val="10000"/>
                  </a:prstClr>
                </a:outerShdw>
              </a:effectLst>
            </c:spPr>
            <c:extLst>
              <c:ext xmlns:c16="http://schemas.microsoft.com/office/drawing/2014/chart" uri="{C3380CC4-5D6E-409C-BE32-E72D297353CC}">
                <c16:uniqueId val="{00000003-5AED-413A-818C-4A2C10C5E6F7}"/>
              </c:ext>
            </c:extLst>
          </c:dPt>
          <c:cat>
            <c:strRef>
              <c:f>Sheet1!$A$2:$A$3</c:f>
              <c:strCache>
                <c:ptCount val="2"/>
                <c:pt idx="0">
                  <c:v>第一季度</c:v>
                </c:pt>
                <c:pt idx="1">
                  <c:v>第二季度</c:v>
                </c:pt>
              </c:strCache>
            </c:strRef>
          </c:cat>
          <c:val>
            <c:numRef>
              <c:f>Sheet1!$B$2:$B$3</c:f>
              <c:numCache>
                <c:formatCode>0%</c:formatCode>
                <c:ptCount val="2"/>
                <c:pt idx="0">
                  <c:v>0.55000000000000004</c:v>
                </c:pt>
                <c:pt idx="1">
                  <c:v>0.45</c:v>
                </c:pt>
              </c:numCache>
            </c:numRef>
          </c:val>
          <c:extLst>
            <c:ext xmlns:c16="http://schemas.microsoft.com/office/drawing/2014/chart" uri="{C3380CC4-5D6E-409C-BE32-E72D297353CC}">
              <c16:uniqueId val="{00000004-5AED-413A-818C-4A2C10C5E6F7}"/>
            </c:ext>
          </c:extLst>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2DC7E0A-FE25-4298-B2A5-F81E4409DC3D}" type="datetimeFigureOut">
              <a:rPr lang="zh-CN" altLang="en-US" smtClean="0"/>
              <a:t>2020/3/12</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3404E8C-F5F4-4E78-B894-8ABE74AB9ABE}" type="slidenum">
              <a:rPr lang="zh-CN" altLang="en-US" smtClean="0"/>
              <a:t>‹#›</a:t>
            </a:fld>
            <a:endParaRPr lang="zh-CN" altLang="en-US"/>
          </a:p>
        </p:txBody>
      </p:sp>
    </p:spTree>
    <p:extLst>
      <p:ext uri="{BB962C8B-B14F-4D97-AF65-F5344CB8AC3E}">
        <p14:creationId xmlns:p14="http://schemas.microsoft.com/office/powerpoint/2010/main" val="641423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DB2BC2-E36F-4014-826D-67C3AA5D550C}" type="datetimeFigureOut">
              <a:rPr lang="zh-CN" altLang="en-US" smtClean="0"/>
              <a:t>2020/3/12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64EC1F-4C1A-4575-A29E-535B091AA911}" type="slidenum">
              <a:rPr lang="zh-CN" altLang="en-US" smtClean="0"/>
              <a:t>‹#›</a:t>
            </a:fld>
            <a:endParaRPr lang="zh-CN" altLang="en-US"/>
          </a:p>
        </p:txBody>
      </p:sp>
    </p:spTree>
    <p:extLst>
      <p:ext uri="{BB962C8B-B14F-4D97-AF65-F5344CB8AC3E}">
        <p14:creationId xmlns:p14="http://schemas.microsoft.com/office/powerpoint/2010/main" val="15666064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1</a:t>
            </a:fld>
            <a:endParaRPr lang="zh-CN" altLang="en-US"/>
          </a:p>
        </p:txBody>
      </p:sp>
    </p:spTree>
    <p:extLst>
      <p:ext uri="{BB962C8B-B14F-4D97-AF65-F5344CB8AC3E}">
        <p14:creationId xmlns:p14="http://schemas.microsoft.com/office/powerpoint/2010/main" val="4673894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638619-31E4-4D17-95D0-5E6F081F29A8}" type="slidenum">
              <a:rPr lang="zh-CN" altLang="en-US" smtClean="0"/>
              <a:t>10</a:t>
            </a:fld>
            <a:endParaRPr lang="zh-CN" altLang="en-US"/>
          </a:p>
        </p:txBody>
      </p:sp>
    </p:spTree>
    <p:extLst>
      <p:ext uri="{BB962C8B-B14F-4D97-AF65-F5344CB8AC3E}">
        <p14:creationId xmlns:p14="http://schemas.microsoft.com/office/powerpoint/2010/main" val="30174622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638619-31E4-4D17-95D0-5E6F081F29A8}" type="slidenum">
              <a:rPr lang="zh-CN" altLang="en-US" smtClean="0"/>
              <a:t>11</a:t>
            </a:fld>
            <a:endParaRPr lang="zh-CN" altLang="en-US"/>
          </a:p>
        </p:txBody>
      </p:sp>
    </p:spTree>
    <p:extLst>
      <p:ext uri="{BB962C8B-B14F-4D97-AF65-F5344CB8AC3E}">
        <p14:creationId xmlns:p14="http://schemas.microsoft.com/office/powerpoint/2010/main" val="13544299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21462-D095-4E59-A8AC-4FBA96965AB6}" type="slidenum">
              <a:rPr lang="zh-CN" altLang="en-US" smtClean="0">
                <a:solidFill>
                  <a:prstClr val="black"/>
                </a:solidFill>
              </a:rPr>
              <a:pPr/>
              <a:t>12</a:t>
            </a:fld>
            <a:endParaRPr lang="zh-CN" altLang="en-US">
              <a:solidFill>
                <a:prstClr val="black"/>
              </a:solidFill>
            </a:endParaRPr>
          </a:p>
        </p:txBody>
      </p:sp>
    </p:spTree>
    <p:extLst>
      <p:ext uri="{BB962C8B-B14F-4D97-AF65-F5344CB8AC3E}">
        <p14:creationId xmlns:p14="http://schemas.microsoft.com/office/powerpoint/2010/main" val="22739977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13</a:t>
            </a:fld>
            <a:endParaRPr lang="zh-CN" altLang="en-US"/>
          </a:p>
        </p:txBody>
      </p:sp>
    </p:spTree>
    <p:extLst>
      <p:ext uri="{BB962C8B-B14F-4D97-AF65-F5344CB8AC3E}">
        <p14:creationId xmlns:p14="http://schemas.microsoft.com/office/powerpoint/2010/main" val="27452008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21462-D095-4E59-A8AC-4FBA96965AB6}" type="slidenum">
              <a:rPr lang="zh-CN" altLang="en-US" smtClean="0">
                <a:solidFill>
                  <a:prstClr val="black"/>
                </a:solidFill>
              </a:rPr>
              <a:pPr/>
              <a:t>14</a:t>
            </a:fld>
            <a:endParaRPr lang="zh-CN" altLang="en-US">
              <a:solidFill>
                <a:prstClr val="black"/>
              </a:solidFill>
            </a:endParaRPr>
          </a:p>
        </p:txBody>
      </p:sp>
    </p:spTree>
    <p:extLst>
      <p:ext uri="{BB962C8B-B14F-4D97-AF65-F5344CB8AC3E}">
        <p14:creationId xmlns:p14="http://schemas.microsoft.com/office/powerpoint/2010/main" val="36388881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25CCEA-3F45-46FD-873C-10FB1242F407}" type="slidenum">
              <a:rPr lang="zh-CN" altLang="en-US" smtClean="0"/>
              <a:t>15</a:t>
            </a:fld>
            <a:endParaRPr lang="zh-CN" altLang="en-US"/>
          </a:p>
        </p:txBody>
      </p:sp>
    </p:spTree>
    <p:extLst>
      <p:ext uri="{BB962C8B-B14F-4D97-AF65-F5344CB8AC3E}">
        <p14:creationId xmlns:p14="http://schemas.microsoft.com/office/powerpoint/2010/main" val="38705719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16</a:t>
            </a:fld>
            <a:endParaRPr lang="zh-CN" altLang="en-US"/>
          </a:p>
        </p:txBody>
      </p:sp>
    </p:spTree>
    <p:extLst>
      <p:ext uri="{BB962C8B-B14F-4D97-AF65-F5344CB8AC3E}">
        <p14:creationId xmlns:p14="http://schemas.microsoft.com/office/powerpoint/2010/main" val="1286670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638619-31E4-4D17-95D0-5E6F081F29A8}" type="slidenum">
              <a:rPr lang="zh-CN" altLang="en-US" smtClean="0"/>
              <a:t>17</a:t>
            </a:fld>
            <a:endParaRPr lang="zh-CN" altLang="en-US"/>
          </a:p>
        </p:txBody>
      </p:sp>
    </p:spTree>
    <p:extLst>
      <p:ext uri="{BB962C8B-B14F-4D97-AF65-F5344CB8AC3E}">
        <p14:creationId xmlns:p14="http://schemas.microsoft.com/office/powerpoint/2010/main" val="2075003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18</a:t>
            </a:fld>
            <a:endParaRPr lang="zh-CN" altLang="en-US"/>
          </a:p>
        </p:txBody>
      </p:sp>
    </p:spTree>
    <p:extLst>
      <p:ext uri="{BB962C8B-B14F-4D97-AF65-F5344CB8AC3E}">
        <p14:creationId xmlns:p14="http://schemas.microsoft.com/office/powerpoint/2010/main" val="40989645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21462-D095-4E59-A8AC-4FBA96965AB6}" type="slidenum">
              <a:rPr lang="zh-CN" altLang="en-US" smtClean="0">
                <a:solidFill>
                  <a:prstClr val="black"/>
                </a:solidFill>
              </a:rPr>
              <a:pPr/>
              <a:t>19</a:t>
            </a:fld>
            <a:endParaRPr lang="zh-CN" altLang="en-US">
              <a:solidFill>
                <a:prstClr val="black"/>
              </a:solidFill>
            </a:endParaRPr>
          </a:p>
        </p:txBody>
      </p:sp>
    </p:spTree>
    <p:extLst>
      <p:ext uri="{BB962C8B-B14F-4D97-AF65-F5344CB8AC3E}">
        <p14:creationId xmlns:p14="http://schemas.microsoft.com/office/powerpoint/2010/main" val="39985748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25CCEA-3F45-46FD-873C-10FB1242F407}" type="slidenum">
              <a:rPr lang="zh-CN" altLang="en-US" smtClean="0"/>
              <a:t>2</a:t>
            </a:fld>
            <a:endParaRPr lang="zh-CN" altLang="en-US"/>
          </a:p>
        </p:txBody>
      </p:sp>
    </p:spTree>
    <p:extLst>
      <p:ext uri="{BB962C8B-B14F-4D97-AF65-F5344CB8AC3E}">
        <p14:creationId xmlns:p14="http://schemas.microsoft.com/office/powerpoint/2010/main" val="11142720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21462-D095-4E59-A8AC-4FBA96965AB6}" type="slidenum">
              <a:rPr lang="zh-CN" altLang="en-US" smtClean="0">
                <a:solidFill>
                  <a:prstClr val="black"/>
                </a:solidFill>
              </a:rPr>
              <a:pPr/>
              <a:t>20</a:t>
            </a:fld>
            <a:endParaRPr lang="zh-CN" altLang="en-US">
              <a:solidFill>
                <a:prstClr val="black"/>
              </a:solidFill>
            </a:endParaRPr>
          </a:p>
        </p:txBody>
      </p:sp>
    </p:spTree>
    <p:extLst>
      <p:ext uri="{BB962C8B-B14F-4D97-AF65-F5344CB8AC3E}">
        <p14:creationId xmlns:p14="http://schemas.microsoft.com/office/powerpoint/2010/main" val="13389216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21</a:t>
            </a:fld>
            <a:endParaRPr lang="zh-CN" altLang="en-US"/>
          </a:p>
        </p:txBody>
      </p:sp>
    </p:spTree>
    <p:extLst>
      <p:ext uri="{BB962C8B-B14F-4D97-AF65-F5344CB8AC3E}">
        <p14:creationId xmlns:p14="http://schemas.microsoft.com/office/powerpoint/2010/main" val="11579684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21462-D095-4E59-A8AC-4FBA96965AB6}" type="slidenum">
              <a:rPr lang="zh-CN" altLang="en-US" smtClean="0">
                <a:solidFill>
                  <a:prstClr val="black"/>
                </a:solidFill>
              </a:rPr>
              <a:pPr/>
              <a:t>22</a:t>
            </a:fld>
            <a:endParaRPr lang="zh-CN" altLang="en-US">
              <a:solidFill>
                <a:prstClr val="black"/>
              </a:solidFill>
            </a:endParaRPr>
          </a:p>
        </p:txBody>
      </p:sp>
    </p:spTree>
    <p:extLst>
      <p:ext uri="{BB962C8B-B14F-4D97-AF65-F5344CB8AC3E}">
        <p14:creationId xmlns:p14="http://schemas.microsoft.com/office/powerpoint/2010/main" val="18517828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23</a:t>
            </a:fld>
            <a:endParaRPr lang="zh-CN" altLang="en-US"/>
          </a:p>
        </p:txBody>
      </p:sp>
    </p:spTree>
    <p:extLst>
      <p:ext uri="{BB962C8B-B14F-4D97-AF65-F5344CB8AC3E}">
        <p14:creationId xmlns:p14="http://schemas.microsoft.com/office/powerpoint/2010/main" val="33088109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24</a:t>
            </a:fld>
            <a:endParaRPr lang="zh-CN" altLang="en-US"/>
          </a:p>
        </p:txBody>
      </p:sp>
    </p:spTree>
    <p:extLst>
      <p:ext uri="{BB962C8B-B14F-4D97-AF65-F5344CB8AC3E}">
        <p14:creationId xmlns:p14="http://schemas.microsoft.com/office/powerpoint/2010/main" val="31757104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25CCEA-3F45-46FD-873C-10FB1242F407}" type="slidenum">
              <a:rPr lang="zh-CN" altLang="en-US" smtClean="0"/>
              <a:t>25</a:t>
            </a:fld>
            <a:endParaRPr lang="zh-CN" altLang="en-US"/>
          </a:p>
        </p:txBody>
      </p:sp>
    </p:spTree>
    <p:extLst>
      <p:ext uri="{BB962C8B-B14F-4D97-AF65-F5344CB8AC3E}">
        <p14:creationId xmlns:p14="http://schemas.microsoft.com/office/powerpoint/2010/main" val="907557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26</a:t>
            </a:fld>
            <a:endParaRPr lang="zh-CN" altLang="en-US"/>
          </a:p>
        </p:txBody>
      </p:sp>
    </p:spTree>
    <p:extLst>
      <p:ext uri="{BB962C8B-B14F-4D97-AF65-F5344CB8AC3E}">
        <p14:creationId xmlns:p14="http://schemas.microsoft.com/office/powerpoint/2010/main" val="2765936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21462-D095-4E59-A8AC-4FBA96965AB6}" type="slidenum">
              <a:rPr lang="zh-CN" altLang="en-US" smtClean="0">
                <a:solidFill>
                  <a:prstClr val="black"/>
                </a:solidFill>
              </a:rPr>
              <a:pPr/>
              <a:t>27</a:t>
            </a:fld>
            <a:endParaRPr lang="zh-CN" altLang="en-US">
              <a:solidFill>
                <a:prstClr val="black"/>
              </a:solidFill>
            </a:endParaRPr>
          </a:p>
        </p:txBody>
      </p:sp>
    </p:spTree>
    <p:extLst>
      <p:ext uri="{BB962C8B-B14F-4D97-AF65-F5344CB8AC3E}">
        <p14:creationId xmlns:p14="http://schemas.microsoft.com/office/powerpoint/2010/main" val="25865294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638619-31E4-4D17-95D0-5E6F081F29A8}" type="slidenum">
              <a:rPr lang="zh-CN" altLang="en-US" smtClean="0"/>
              <a:t>28</a:t>
            </a:fld>
            <a:endParaRPr lang="zh-CN" altLang="en-US"/>
          </a:p>
        </p:txBody>
      </p:sp>
    </p:spTree>
    <p:extLst>
      <p:ext uri="{BB962C8B-B14F-4D97-AF65-F5344CB8AC3E}">
        <p14:creationId xmlns:p14="http://schemas.microsoft.com/office/powerpoint/2010/main" val="37133377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21462-D095-4E59-A8AC-4FBA96965AB6}" type="slidenum">
              <a:rPr lang="zh-CN" altLang="en-US" smtClean="0">
                <a:solidFill>
                  <a:prstClr val="black"/>
                </a:solidFill>
              </a:rPr>
              <a:pPr/>
              <a:t>29</a:t>
            </a:fld>
            <a:endParaRPr lang="zh-CN" altLang="en-US">
              <a:solidFill>
                <a:prstClr val="black"/>
              </a:solidFill>
            </a:endParaRPr>
          </a:p>
        </p:txBody>
      </p:sp>
    </p:spTree>
    <p:extLst>
      <p:ext uri="{BB962C8B-B14F-4D97-AF65-F5344CB8AC3E}">
        <p14:creationId xmlns:p14="http://schemas.microsoft.com/office/powerpoint/2010/main" val="13683233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25CCEA-3F45-46FD-873C-10FB1242F407}" type="slidenum">
              <a:rPr lang="zh-CN" altLang="en-US" smtClean="0"/>
              <a:t>3</a:t>
            </a:fld>
            <a:endParaRPr lang="zh-CN" altLang="en-US"/>
          </a:p>
        </p:txBody>
      </p:sp>
    </p:spTree>
    <p:extLst>
      <p:ext uri="{BB962C8B-B14F-4D97-AF65-F5344CB8AC3E}">
        <p14:creationId xmlns:p14="http://schemas.microsoft.com/office/powerpoint/2010/main" val="32462361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21462-D095-4E59-A8AC-4FBA96965AB6}" type="slidenum">
              <a:rPr lang="zh-CN" altLang="en-US" smtClean="0">
                <a:solidFill>
                  <a:prstClr val="black"/>
                </a:solidFill>
              </a:rPr>
              <a:pPr/>
              <a:t>30</a:t>
            </a:fld>
            <a:endParaRPr lang="zh-CN" altLang="en-US">
              <a:solidFill>
                <a:prstClr val="black"/>
              </a:solidFill>
            </a:endParaRPr>
          </a:p>
        </p:txBody>
      </p:sp>
    </p:spTree>
    <p:extLst>
      <p:ext uri="{BB962C8B-B14F-4D97-AF65-F5344CB8AC3E}">
        <p14:creationId xmlns:p14="http://schemas.microsoft.com/office/powerpoint/2010/main" val="27942914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31</a:t>
            </a:fld>
            <a:endParaRPr lang="zh-CN" altLang="en-US"/>
          </a:p>
        </p:txBody>
      </p:sp>
    </p:spTree>
    <p:extLst>
      <p:ext uri="{BB962C8B-B14F-4D97-AF65-F5344CB8AC3E}">
        <p14:creationId xmlns:p14="http://schemas.microsoft.com/office/powerpoint/2010/main" val="3726614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32</a:t>
            </a:fld>
            <a:endParaRPr lang="zh-CN" altLang="en-US"/>
          </a:p>
        </p:txBody>
      </p:sp>
    </p:spTree>
    <p:extLst>
      <p:ext uri="{BB962C8B-B14F-4D97-AF65-F5344CB8AC3E}">
        <p14:creationId xmlns:p14="http://schemas.microsoft.com/office/powerpoint/2010/main" val="4652808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21462-D095-4E59-A8AC-4FBA96965AB6}" type="slidenum">
              <a:rPr lang="zh-CN" altLang="en-US" smtClean="0">
                <a:solidFill>
                  <a:prstClr val="black"/>
                </a:solidFill>
              </a:rPr>
              <a:pPr/>
              <a:t>33</a:t>
            </a:fld>
            <a:endParaRPr lang="zh-CN" altLang="en-US">
              <a:solidFill>
                <a:prstClr val="black"/>
              </a:solidFill>
            </a:endParaRPr>
          </a:p>
        </p:txBody>
      </p:sp>
    </p:spTree>
    <p:extLst>
      <p:ext uri="{BB962C8B-B14F-4D97-AF65-F5344CB8AC3E}">
        <p14:creationId xmlns:p14="http://schemas.microsoft.com/office/powerpoint/2010/main" val="9176236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21462-D095-4E59-A8AC-4FBA96965AB6}" type="slidenum">
              <a:rPr lang="zh-CN" altLang="en-US" smtClean="0">
                <a:solidFill>
                  <a:prstClr val="black"/>
                </a:solidFill>
              </a:rPr>
              <a:pPr/>
              <a:t>34</a:t>
            </a:fld>
            <a:endParaRPr lang="zh-CN" altLang="en-US">
              <a:solidFill>
                <a:prstClr val="black"/>
              </a:solidFill>
            </a:endParaRPr>
          </a:p>
        </p:txBody>
      </p:sp>
    </p:spTree>
    <p:extLst>
      <p:ext uri="{BB962C8B-B14F-4D97-AF65-F5344CB8AC3E}">
        <p14:creationId xmlns:p14="http://schemas.microsoft.com/office/powerpoint/2010/main" val="20806647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25CCEA-3F45-46FD-873C-10FB1242F407}" type="slidenum">
              <a:rPr lang="zh-CN" altLang="en-US" smtClean="0"/>
              <a:t>35</a:t>
            </a:fld>
            <a:endParaRPr lang="zh-CN" altLang="en-US"/>
          </a:p>
        </p:txBody>
      </p:sp>
    </p:spTree>
    <p:extLst>
      <p:ext uri="{BB962C8B-B14F-4D97-AF65-F5344CB8AC3E}">
        <p14:creationId xmlns:p14="http://schemas.microsoft.com/office/powerpoint/2010/main" val="24376575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36</a:t>
            </a:fld>
            <a:endParaRPr lang="zh-CN" altLang="en-US"/>
          </a:p>
        </p:txBody>
      </p:sp>
    </p:spTree>
    <p:extLst>
      <p:ext uri="{BB962C8B-B14F-4D97-AF65-F5344CB8AC3E}">
        <p14:creationId xmlns:p14="http://schemas.microsoft.com/office/powerpoint/2010/main" val="4845688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638619-31E4-4D17-95D0-5E6F081F29A8}" type="slidenum">
              <a:rPr lang="zh-CN" altLang="en-US" smtClean="0"/>
              <a:t>37</a:t>
            </a:fld>
            <a:endParaRPr lang="zh-CN" altLang="en-US"/>
          </a:p>
        </p:txBody>
      </p:sp>
    </p:spTree>
    <p:extLst>
      <p:ext uri="{BB962C8B-B14F-4D97-AF65-F5344CB8AC3E}">
        <p14:creationId xmlns:p14="http://schemas.microsoft.com/office/powerpoint/2010/main" val="35725929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21462-D095-4E59-A8AC-4FBA96965AB6}" type="slidenum">
              <a:rPr lang="zh-CN" altLang="en-US" smtClean="0">
                <a:solidFill>
                  <a:prstClr val="black"/>
                </a:solidFill>
              </a:rPr>
              <a:pPr/>
              <a:t>38</a:t>
            </a:fld>
            <a:endParaRPr lang="zh-CN" altLang="en-US">
              <a:solidFill>
                <a:prstClr val="black"/>
              </a:solidFill>
            </a:endParaRPr>
          </a:p>
        </p:txBody>
      </p:sp>
    </p:spTree>
    <p:extLst>
      <p:ext uri="{BB962C8B-B14F-4D97-AF65-F5344CB8AC3E}">
        <p14:creationId xmlns:p14="http://schemas.microsoft.com/office/powerpoint/2010/main" val="238618889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21462-D095-4E59-A8AC-4FBA96965AB6}" type="slidenum">
              <a:rPr lang="zh-CN" altLang="en-US" smtClean="0">
                <a:solidFill>
                  <a:prstClr val="black"/>
                </a:solidFill>
              </a:rPr>
              <a:pPr/>
              <a:t>39</a:t>
            </a:fld>
            <a:endParaRPr lang="zh-CN" altLang="en-US">
              <a:solidFill>
                <a:prstClr val="black"/>
              </a:solidFill>
            </a:endParaRPr>
          </a:p>
        </p:txBody>
      </p:sp>
    </p:spTree>
    <p:extLst>
      <p:ext uri="{BB962C8B-B14F-4D97-AF65-F5344CB8AC3E}">
        <p14:creationId xmlns:p14="http://schemas.microsoft.com/office/powerpoint/2010/main" val="18215656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4</a:t>
            </a:fld>
            <a:endParaRPr lang="zh-CN" altLang="en-US"/>
          </a:p>
        </p:txBody>
      </p:sp>
    </p:spTree>
    <p:extLst>
      <p:ext uri="{BB962C8B-B14F-4D97-AF65-F5344CB8AC3E}">
        <p14:creationId xmlns:p14="http://schemas.microsoft.com/office/powerpoint/2010/main" val="333222696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21462-D095-4E59-A8AC-4FBA96965AB6}" type="slidenum">
              <a:rPr lang="zh-CN" altLang="en-US" smtClean="0">
                <a:solidFill>
                  <a:prstClr val="black"/>
                </a:solidFill>
              </a:rPr>
              <a:pPr/>
              <a:t>40</a:t>
            </a:fld>
            <a:endParaRPr lang="zh-CN" altLang="en-US">
              <a:solidFill>
                <a:prstClr val="black"/>
              </a:solidFill>
            </a:endParaRPr>
          </a:p>
        </p:txBody>
      </p:sp>
    </p:spTree>
    <p:extLst>
      <p:ext uri="{BB962C8B-B14F-4D97-AF65-F5344CB8AC3E}">
        <p14:creationId xmlns:p14="http://schemas.microsoft.com/office/powerpoint/2010/main" val="156554626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25CCEA-3F45-46FD-873C-10FB1242F407}" type="slidenum">
              <a:rPr lang="zh-CN" altLang="en-US" smtClean="0"/>
              <a:t>41</a:t>
            </a:fld>
            <a:endParaRPr lang="zh-CN" altLang="en-US"/>
          </a:p>
        </p:txBody>
      </p:sp>
    </p:spTree>
    <p:extLst>
      <p:ext uri="{BB962C8B-B14F-4D97-AF65-F5344CB8AC3E}">
        <p14:creationId xmlns:p14="http://schemas.microsoft.com/office/powerpoint/2010/main" val="26367822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5</a:t>
            </a:fld>
            <a:endParaRPr lang="zh-CN" altLang="en-US"/>
          </a:p>
        </p:txBody>
      </p:sp>
    </p:spTree>
    <p:extLst>
      <p:ext uri="{BB962C8B-B14F-4D97-AF65-F5344CB8AC3E}">
        <p14:creationId xmlns:p14="http://schemas.microsoft.com/office/powerpoint/2010/main" val="26165864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21462-D095-4E59-A8AC-4FBA96965AB6}" type="slidenum">
              <a:rPr lang="zh-CN" altLang="en-US" smtClean="0">
                <a:solidFill>
                  <a:prstClr val="black"/>
                </a:solidFill>
              </a:rPr>
              <a:pPr/>
              <a:t>6</a:t>
            </a:fld>
            <a:endParaRPr lang="zh-CN" altLang="en-US">
              <a:solidFill>
                <a:prstClr val="black"/>
              </a:solidFill>
            </a:endParaRPr>
          </a:p>
        </p:txBody>
      </p:sp>
    </p:spTree>
    <p:extLst>
      <p:ext uri="{BB962C8B-B14F-4D97-AF65-F5344CB8AC3E}">
        <p14:creationId xmlns:p14="http://schemas.microsoft.com/office/powerpoint/2010/main" val="21177739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154411-6D0A-49A7-81D8-9A845F50F6F8}" type="slidenum">
              <a:rPr lang="zh-CN" altLang="en-US" smtClean="0"/>
              <a:t>7</a:t>
            </a:fld>
            <a:endParaRPr lang="zh-CN" altLang="en-US"/>
          </a:p>
        </p:txBody>
      </p:sp>
    </p:spTree>
    <p:extLst>
      <p:ext uri="{BB962C8B-B14F-4D97-AF65-F5344CB8AC3E}">
        <p14:creationId xmlns:p14="http://schemas.microsoft.com/office/powerpoint/2010/main" val="21375352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21462-D095-4E59-A8AC-4FBA96965AB6}" type="slidenum">
              <a:rPr lang="zh-CN" altLang="en-US" smtClean="0">
                <a:solidFill>
                  <a:prstClr val="black"/>
                </a:solidFill>
              </a:rPr>
              <a:pPr/>
              <a:t>8</a:t>
            </a:fld>
            <a:endParaRPr lang="zh-CN" altLang="en-US">
              <a:solidFill>
                <a:prstClr val="black"/>
              </a:solidFill>
            </a:endParaRPr>
          </a:p>
        </p:txBody>
      </p:sp>
    </p:spTree>
    <p:extLst>
      <p:ext uri="{BB962C8B-B14F-4D97-AF65-F5344CB8AC3E}">
        <p14:creationId xmlns:p14="http://schemas.microsoft.com/office/powerpoint/2010/main" val="6678965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21462-D095-4E59-A8AC-4FBA96965AB6}" type="slidenum">
              <a:rPr lang="zh-CN" altLang="en-US" smtClean="0">
                <a:solidFill>
                  <a:prstClr val="black"/>
                </a:solidFill>
              </a:rPr>
              <a:pPr/>
              <a:t>9</a:t>
            </a:fld>
            <a:endParaRPr lang="zh-CN" altLang="en-US">
              <a:solidFill>
                <a:prstClr val="black"/>
              </a:solidFill>
            </a:endParaRPr>
          </a:p>
        </p:txBody>
      </p:sp>
    </p:spTree>
    <p:extLst>
      <p:ext uri="{BB962C8B-B14F-4D97-AF65-F5344CB8AC3E}">
        <p14:creationId xmlns:p14="http://schemas.microsoft.com/office/powerpoint/2010/main" val="36843656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364"/>
            <a:ext cx="9144000" cy="5139136"/>
          </a:xfrm>
          <a:prstGeom prst="rect">
            <a:avLst/>
          </a:prstGeom>
        </p:spPr>
      </p:pic>
      <p:sp>
        <p:nvSpPr>
          <p:cNvPr id="3" name="矩形 2"/>
          <p:cNvSpPr/>
          <p:nvPr userDrawn="1"/>
        </p:nvSpPr>
        <p:spPr>
          <a:xfrm>
            <a:off x="310638" y="317447"/>
            <a:ext cx="8522724" cy="4512970"/>
          </a:xfrm>
          <a:prstGeom prst="rect">
            <a:avLst/>
          </a:prstGeom>
          <a:solidFill>
            <a:schemeClr val="bg1"/>
          </a:solid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Blank-2">
    <p:spTree>
      <p:nvGrpSpPr>
        <p:cNvPr id="1" name=""/>
        <p:cNvGrpSpPr/>
        <p:nvPr/>
      </p:nvGrpSpPr>
      <p:grpSpPr>
        <a:xfrm>
          <a:off x="0" y="0"/>
          <a:ext cx="0" cy="0"/>
          <a:chOff x="0" y="0"/>
          <a:chExt cx="0" cy="0"/>
        </a:xfrm>
      </p:grpSpPr>
    </p:spTree>
    <p:extLst>
      <p:ext uri="{BB962C8B-B14F-4D97-AF65-F5344CB8AC3E}">
        <p14:creationId xmlns:p14="http://schemas.microsoft.com/office/powerpoint/2010/main" val="990970357"/>
      </p:ext>
    </p:extLst>
  </p:cSld>
  <p:clrMapOvr>
    <a:masterClrMapping/>
  </p:clrMapOvr>
  <p:transition spd="slow">
    <p:wipe/>
  </p:transition>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8_side placeholder left full">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5078896" cy="5143500"/>
          </a:xfrm>
          <a:prstGeom prst="rect">
            <a:avLst/>
          </a:prstGeom>
        </p:spPr>
        <p:txBody>
          <a:bodyPr/>
          <a:lstStyle/>
          <a:p>
            <a:endParaRPr lang="id-ID"/>
          </a:p>
        </p:txBody>
      </p:sp>
    </p:spTree>
    <p:extLst>
      <p:ext uri="{BB962C8B-B14F-4D97-AF65-F5344CB8AC3E}">
        <p14:creationId xmlns:p14="http://schemas.microsoft.com/office/powerpoint/2010/main" val="2098774887"/>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Right Half Pictgure in Page">
    <p:spTree>
      <p:nvGrpSpPr>
        <p:cNvPr id="1" name=""/>
        <p:cNvGrpSpPr/>
        <p:nvPr/>
      </p:nvGrpSpPr>
      <p:grpSpPr>
        <a:xfrm>
          <a:off x="0" y="0"/>
          <a:ext cx="0" cy="0"/>
          <a:chOff x="0" y="0"/>
          <a:chExt cx="0" cy="0"/>
        </a:xfrm>
      </p:grpSpPr>
      <p:sp>
        <p:nvSpPr>
          <p:cNvPr id="7" name="Picture Placeholder 3"/>
          <p:cNvSpPr>
            <a:spLocks noGrp="1"/>
          </p:cNvSpPr>
          <p:nvPr>
            <p:ph type="pic" sz="quarter" idx="10"/>
          </p:nvPr>
        </p:nvSpPr>
        <p:spPr>
          <a:xfrm>
            <a:off x="4572000" y="1"/>
            <a:ext cx="4572000" cy="5143499"/>
          </a:xfrm>
          <a:prstGeom prst="rect">
            <a:avLst/>
          </a:prstGeom>
          <a:ln w="9525">
            <a:noFill/>
          </a:ln>
        </p:spPr>
        <p:txBody>
          <a:bodyPr/>
          <a:lstStyle>
            <a:lvl1pPr>
              <a:defRPr sz="1200">
                <a:solidFill>
                  <a:schemeClr val="accent4"/>
                </a:solidFill>
                <a:latin typeface="Lato" panose="020F0502020204030203" pitchFamily="34" charset="0"/>
              </a:defRPr>
            </a:lvl1pPr>
          </a:lstStyle>
          <a:p>
            <a:endParaRPr lang="en-US"/>
          </a:p>
        </p:txBody>
      </p:sp>
    </p:spTree>
    <p:extLst>
      <p:ext uri="{BB962C8B-B14F-4D97-AF65-F5344CB8AC3E}">
        <p14:creationId xmlns:p14="http://schemas.microsoft.com/office/powerpoint/2010/main" val="587386809"/>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mp;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5297698"/>
      </p:ext>
    </p:extLst>
  </p:cSld>
  <p:clrMapOvr>
    <a:masterClrMapping/>
  </p:clrMapOvr>
  <p:transition spd="slow">
    <p:wipe/>
  </p:transition>
  <p:extLst>
    <p:ext uri="{DCECCB84-F9BA-43D5-87BE-67443E8EF086}">
      <p15:sldGuideLst xmlns:p15="http://schemas.microsoft.com/office/powerpoint/2012/main">
        <p15:guide id="1" orient="horz" pos="2700">
          <p15:clr>
            <a:srgbClr val="FBAE40"/>
          </p15:clr>
        </p15:guide>
        <p15:guide id="2" pos="5384">
          <p15:clr>
            <a:srgbClr val="FBAE40"/>
          </p15:clr>
        </p15:guide>
        <p15:guide id="3" pos="374">
          <p15:clr>
            <a:srgbClr val="FBAE40"/>
          </p15:clr>
        </p15:guide>
        <p15:guide id="4" orient="horz" pos="306">
          <p15:clr>
            <a:srgbClr val="FBAE40"/>
          </p15:clr>
        </p15:guide>
        <p15:guide id="5" orient="horz" pos="97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节标题">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7C436850-11B6-41F7-B650-85F4C2FF1036}"/>
              </a:ext>
            </a:extLst>
          </p:cNvPr>
          <p:cNvSpPr>
            <a:spLocks noGrp="1"/>
          </p:cNvSpPr>
          <p:nvPr>
            <p:ph type="dt" sz="half" idx="10"/>
          </p:nvPr>
        </p:nvSpPr>
        <p:spPr>
          <a:xfrm>
            <a:off x="628650" y="4767263"/>
            <a:ext cx="2057400" cy="273844"/>
          </a:xfrm>
          <a:prstGeom prst="rect">
            <a:avLst/>
          </a:prstGeom>
        </p:spPr>
        <p:txBody>
          <a:bodyPr/>
          <a:lstStyle/>
          <a:p>
            <a:fld id="{C03DE807-215E-47EB-B84B-198322179C58}" type="datetimeFigureOut">
              <a:rPr lang="zh-CN" altLang="en-US" smtClean="0"/>
              <a:t>2020/3/12</a:t>
            </a:fld>
            <a:endParaRPr lang="zh-CN" altLang="en-US"/>
          </a:p>
        </p:txBody>
      </p:sp>
      <p:sp>
        <p:nvSpPr>
          <p:cNvPr id="5" name="页脚占位符 4">
            <a:extLst>
              <a:ext uri="{FF2B5EF4-FFF2-40B4-BE49-F238E27FC236}">
                <a16:creationId xmlns:a16="http://schemas.microsoft.com/office/drawing/2014/main" id="{4EE51AAB-B4B3-4EFA-A3AF-CC0FDABD7835}"/>
              </a:ext>
            </a:extLst>
          </p:cNvPr>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F9B5659-99B8-46BE-AC97-3E11A2BB5A05}"/>
              </a:ext>
            </a:extLst>
          </p:cNvPr>
          <p:cNvSpPr>
            <a:spLocks noGrp="1"/>
          </p:cNvSpPr>
          <p:nvPr>
            <p:ph type="sldNum" sz="quarter" idx="12"/>
          </p:nvPr>
        </p:nvSpPr>
        <p:spPr>
          <a:xfrm>
            <a:off x="6457950" y="4767263"/>
            <a:ext cx="2057400" cy="273844"/>
          </a:xfrm>
          <a:prstGeom prst="rect">
            <a:avLst/>
          </a:prstGeom>
        </p:spPr>
        <p:txBody>
          <a:bodyPr/>
          <a:lstStyle/>
          <a:p>
            <a:fld id="{42C4D9BF-80BE-46C2-A213-B29FE6F6BA11}" type="slidenum">
              <a:rPr lang="zh-CN" altLang="en-US" smtClean="0"/>
              <a:t>‹#›</a:t>
            </a:fld>
            <a:endParaRPr lang="zh-CN" altLang="en-US"/>
          </a:p>
        </p:txBody>
      </p:sp>
      <p:pic>
        <p:nvPicPr>
          <p:cNvPr id="7" name="图片 6">
            <a:extLst>
              <a:ext uri="{FF2B5EF4-FFF2-40B4-BE49-F238E27FC236}">
                <a16:creationId xmlns:a16="http://schemas.microsoft.com/office/drawing/2014/main" id="{CE8AA70A-63EE-49D9-B322-16CE2C07F38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grpSp>
        <p:nvGrpSpPr>
          <p:cNvPr id="10" name="组合 9">
            <a:extLst>
              <a:ext uri="{FF2B5EF4-FFF2-40B4-BE49-F238E27FC236}">
                <a16:creationId xmlns:a16="http://schemas.microsoft.com/office/drawing/2014/main" id="{F87BE08F-E31D-4936-BC0D-90B799AB71A8}"/>
              </a:ext>
            </a:extLst>
          </p:cNvPr>
          <p:cNvGrpSpPr/>
          <p:nvPr userDrawn="1"/>
        </p:nvGrpSpPr>
        <p:grpSpPr>
          <a:xfrm>
            <a:off x="194035" y="204620"/>
            <a:ext cx="711088" cy="307777"/>
            <a:chOff x="258713" y="272826"/>
            <a:chExt cx="948117" cy="410369"/>
          </a:xfrm>
        </p:grpSpPr>
        <p:sp>
          <p:nvSpPr>
            <p:cNvPr id="8" name="矩形: 圆角 7">
              <a:extLst>
                <a:ext uri="{FF2B5EF4-FFF2-40B4-BE49-F238E27FC236}">
                  <a16:creationId xmlns:a16="http://schemas.microsoft.com/office/drawing/2014/main" id="{CD492E72-DDB3-4C21-8B24-0558174FB408}"/>
                </a:ext>
              </a:extLst>
            </p:cNvPr>
            <p:cNvSpPr/>
            <p:nvPr userDrawn="1"/>
          </p:nvSpPr>
          <p:spPr>
            <a:xfrm>
              <a:off x="338202" y="302725"/>
              <a:ext cx="789139" cy="340313"/>
            </a:xfrm>
            <a:prstGeom prst="round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9" name="矩形 8">
              <a:extLst>
                <a:ext uri="{FF2B5EF4-FFF2-40B4-BE49-F238E27FC236}">
                  <a16:creationId xmlns:a16="http://schemas.microsoft.com/office/drawing/2014/main" id="{E8AAA358-6EF6-44F3-A777-EAD63C281FBC}"/>
                </a:ext>
              </a:extLst>
            </p:cNvPr>
            <p:cNvSpPr/>
            <p:nvPr userDrawn="1"/>
          </p:nvSpPr>
          <p:spPr>
            <a:xfrm>
              <a:off x="258713" y="272826"/>
              <a:ext cx="948117" cy="410369"/>
            </a:xfrm>
            <a:prstGeom prst="rect">
              <a:avLst/>
            </a:prstGeom>
          </p:spPr>
          <p:txBody>
            <a:bodyPr wrap="square">
              <a:spAutoFit/>
            </a:bodyPr>
            <a:lstStyle/>
            <a:p>
              <a:pPr algn="ctr"/>
              <a:r>
                <a:rPr lang="en-US" altLang="zh-CN" sz="1400" i="0" dirty="0">
                  <a:solidFill>
                    <a:schemeClr val="tx1">
                      <a:lumMod val="75000"/>
                      <a:lumOff val="25000"/>
                    </a:schemeClr>
                  </a:solidFill>
                  <a:latin typeface="Agency FB" panose="020B0503020202020204" pitchFamily="34" charset="0"/>
                  <a:cs typeface="Segoe UI" panose="020B0502040204020203" pitchFamily="34" charset="0"/>
                </a:rPr>
                <a:t>LOGO</a:t>
              </a:r>
              <a:endParaRPr lang="zh-CN" altLang="en-US" sz="1400" i="0" dirty="0">
                <a:solidFill>
                  <a:schemeClr val="tx1">
                    <a:lumMod val="75000"/>
                    <a:lumOff val="25000"/>
                  </a:schemeClr>
                </a:solidFill>
                <a:latin typeface="Agency FB" panose="020B0503020202020204" pitchFamily="34" charset="0"/>
                <a:cs typeface="Segoe UI" panose="020B0502040204020203" pitchFamily="34" charset="0"/>
              </a:endParaRPr>
            </a:p>
          </p:txBody>
        </p:sp>
      </p:grpSp>
    </p:spTree>
    <p:extLst>
      <p:ext uri="{BB962C8B-B14F-4D97-AF65-F5344CB8AC3E}">
        <p14:creationId xmlns:p14="http://schemas.microsoft.com/office/powerpoint/2010/main" val="10900225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4349208"/>
      </p:ext>
    </p:extLst>
  </p:cSld>
  <p:clrMapOvr>
    <a:masterClrMapping/>
  </p:clrMapOvr>
  <p:transition spd="slow">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1762930"/>
      </p:ext>
    </p:extLst>
  </p:cSld>
  <p:clrMapOvr>
    <a:masterClrMapping/>
  </p:clrMapOvr>
  <p:transition spd="slow">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264134151"/>
      </p:ext>
    </p:extLst>
  </p:cSld>
  <p:clrMapOvr>
    <a:masterClrMapping/>
  </p:clrMapOvr>
  <p:transition spd="slow">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986812362"/>
      </p:ext>
    </p:extLst>
  </p:cSld>
  <p:clrMapOvr>
    <a:masterClrMapping/>
  </p:clrMapOvr>
  <p:transition spd="slow">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870748433"/>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364"/>
            <a:ext cx="9144000" cy="5139136"/>
          </a:xfrm>
          <a:prstGeom prst="rect">
            <a:avLst/>
          </a:prstGeom>
        </p:spPr>
      </p:pic>
      <p:sp>
        <p:nvSpPr>
          <p:cNvPr id="4" name="矩形 3"/>
          <p:cNvSpPr/>
          <p:nvPr userDrawn="1"/>
        </p:nvSpPr>
        <p:spPr>
          <a:xfrm>
            <a:off x="310638" y="317447"/>
            <a:ext cx="8522724" cy="4512970"/>
          </a:xfrm>
          <a:prstGeom prst="rect">
            <a:avLst/>
          </a:prstGeom>
          <a:solidFill>
            <a:schemeClr val="bg1"/>
          </a:solid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Picture Placeholder 7"/>
          <p:cNvSpPr>
            <a:spLocks noGrp="1"/>
          </p:cNvSpPr>
          <p:nvPr>
            <p:ph type="pic" sz="quarter" idx="12"/>
          </p:nvPr>
        </p:nvSpPr>
        <p:spPr>
          <a:xfrm>
            <a:off x="337511" y="1088314"/>
            <a:ext cx="8499413" cy="273486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1200">
                <a:solidFill>
                  <a:schemeClr val="tx1">
                    <a:lumMod val="85000"/>
                    <a:lumOff val="15000"/>
                  </a:schemeClr>
                </a:solidFill>
                <a:latin typeface="+mj-lt"/>
              </a:defRPr>
            </a:lvl1pPr>
          </a:lstStyle>
          <a:p>
            <a:pPr marL="0" lvl="0" algn="ctr"/>
            <a:endParaRPr lang="en-US"/>
          </a:p>
        </p:txBody>
      </p:sp>
    </p:spTree>
  </p:cSld>
  <p:clrMapOvr>
    <a:masterClrMapping/>
  </p:clrMapOvr>
  <p:transition spd="slow">
    <p:wip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996328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11" name="图片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364"/>
            <a:ext cx="9144000" cy="5139136"/>
          </a:xfrm>
          <a:prstGeom prst="rect">
            <a:avLst/>
          </a:prstGeom>
        </p:spPr>
      </p:pic>
      <p:sp>
        <p:nvSpPr>
          <p:cNvPr id="12" name="矩形 11"/>
          <p:cNvSpPr/>
          <p:nvPr userDrawn="1"/>
        </p:nvSpPr>
        <p:spPr>
          <a:xfrm>
            <a:off x="310638" y="317447"/>
            <a:ext cx="8522724" cy="4512970"/>
          </a:xfrm>
          <a:prstGeom prst="rect">
            <a:avLst/>
          </a:prstGeom>
          <a:solidFill>
            <a:schemeClr val="bg1"/>
          </a:solid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Picture Placeholder 7"/>
          <p:cNvSpPr>
            <a:spLocks noGrp="1"/>
          </p:cNvSpPr>
          <p:nvPr>
            <p:ph type="pic" sz="quarter" idx="12"/>
          </p:nvPr>
        </p:nvSpPr>
        <p:spPr>
          <a:xfrm>
            <a:off x="4921458" y="781003"/>
            <a:ext cx="1836773" cy="204617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1200">
                <a:solidFill>
                  <a:schemeClr val="tx1">
                    <a:lumMod val="85000"/>
                    <a:lumOff val="15000"/>
                  </a:schemeClr>
                </a:solidFill>
                <a:latin typeface="+mj-lt"/>
              </a:defRPr>
            </a:lvl1pPr>
          </a:lstStyle>
          <a:p>
            <a:pPr marL="0" lvl="0" algn="ctr"/>
            <a:endParaRPr lang="en-US"/>
          </a:p>
        </p:txBody>
      </p:sp>
      <p:sp>
        <p:nvSpPr>
          <p:cNvPr id="22" name="Picture Placeholder 7"/>
          <p:cNvSpPr>
            <a:spLocks noGrp="1"/>
          </p:cNvSpPr>
          <p:nvPr>
            <p:ph type="pic" sz="quarter" idx="13"/>
          </p:nvPr>
        </p:nvSpPr>
        <p:spPr>
          <a:xfrm>
            <a:off x="6824904" y="2328028"/>
            <a:ext cx="1836773" cy="251906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1200">
                <a:solidFill>
                  <a:schemeClr val="tx1">
                    <a:lumMod val="85000"/>
                    <a:lumOff val="15000"/>
                  </a:schemeClr>
                </a:solidFill>
                <a:latin typeface="+mj-lt"/>
              </a:defRPr>
            </a:lvl1pPr>
          </a:lstStyle>
          <a:p>
            <a:pPr marL="0" lvl="0" algn="ctr"/>
            <a:endParaRPr lang="en-US"/>
          </a:p>
        </p:txBody>
      </p:sp>
      <p:sp>
        <p:nvSpPr>
          <p:cNvPr id="23" name="Picture Placeholder 7"/>
          <p:cNvSpPr>
            <a:spLocks noGrp="1"/>
          </p:cNvSpPr>
          <p:nvPr>
            <p:ph type="pic" sz="quarter" idx="14"/>
          </p:nvPr>
        </p:nvSpPr>
        <p:spPr>
          <a:xfrm>
            <a:off x="6824904" y="777552"/>
            <a:ext cx="1836773" cy="1473306"/>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1200">
                <a:solidFill>
                  <a:schemeClr val="tx1">
                    <a:lumMod val="85000"/>
                    <a:lumOff val="15000"/>
                  </a:schemeClr>
                </a:solidFill>
                <a:latin typeface="+mj-lt"/>
              </a:defRPr>
            </a:lvl1pPr>
          </a:lstStyle>
          <a:p>
            <a:pPr marL="0" lvl="0" algn="ctr"/>
            <a:endParaRPr lang="en-US"/>
          </a:p>
        </p:txBody>
      </p:sp>
      <p:sp>
        <p:nvSpPr>
          <p:cNvPr id="24" name="Picture Placeholder 7"/>
          <p:cNvSpPr>
            <a:spLocks noGrp="1"/>
          </p:cNvSpPr>
          <p:nvPr>
            <p:ph type="pic" sz="quarter" idx="15"/>
          </p:nvPr>
        </p:nvSpPr>
        <p:spPr>
          <a:xfrm>
            <a:off x="4921458" y="2911151"/>
            <a:ext cx="1836773" cy="193594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1200">
                <a:solidFill>
                  <a:schemeClr val="tx1">
                    <a:lumMod val="85000"/>
                    <a:lumOff val="15000"/>
                  </a:schemeClr>
                </a:solidFill>
                <a:latin typeface="+mj-lt"/>
              </a:defRPr>
            </a:lvl1pPr>
          </a:lstStyle>
          <a:p>
            <a:pPr marL="0" lvl="0" algn="ctr"/>
            <a:endParaRPr lang="en-US"/>
          </a:p>
        </p:txBody>
      </p:sp>
    </p:spTree>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364"/>
            <a:ext cx="9144000" cy="5139136"/>
          </a:xfrm>
          <a:prstGeom prst="rect">
            <a:avLst/>
          </a:prstGeom>
        </p:spPr>
      </p:pic>
      <p:sp>
        <p:nvSpPr>
          <p:cNvPr id="7" name="矩形 6"/>
          <p:cNvSpPr/>
          <p:nvPr userDrawn="1"/>
        </p:nvSpPr>
        <p:spPr>
          <a:xfrm>
            <a:off x="310638" y="317447"/>
            <a:ext cx="8522724" cy="4512970"/>
          </a:xfrm>
          <a:prstGeom prst="rect">
            <a:avLst/>
          </a:prstGeom>
          <a:solidFill>
            <a:schemeClr val="bg1"/>
          </a:solid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Picture Placeholder 7"/>
          <p:cNvSpPr>
            <a:spLocks noGrp="1"/>
          </p:cNvSpPr>
          <p:nvPr>
            <p:ph type="pic" sz="quarter" idx="12"/>
          </p:nvPr>
        </p:nvSpPr>
        <p:spPr>
          <a:xfrm>
            <a:off x="842416" y="1443476"/>
            <a:ext cx="1836773" cy="204617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1200">
                <a:solidFill>
                  <a:schemeClr val="tx1">
                    <a:lumMod val="85000"/>
                    <a:lumOff val="15000"/>
                  </a:schemeClr>
                </a:solidFill>
                <a:latin typeface="+mj-lt"/>
              </a:defRPr>
            </a:lvl1pPr>
          </a:lstStyle>
          <a:p>
            <a:pPr marL="0" lvl="0" algn="ctr"/>
            <a:endParaRPr lang="en-US"/>
          </a:p>
        </p:txBody>
      </p:sp>
      <p:sp>
        <p:nvSpPr>
          <p:cNvPr id="20" name="Picture Placeholder 7"/>
          <p:cNvSpPr>
            <a:spLocks noGrp="1"/>
          </p:cNvSpPr>
          <p:nvPr>
            <p:ph type="pic" sz="quarter" idx="13"/>
          </p:nvPr>
        </p:nvSpPr>
        <p:spPr>
          <a:xfrm>
            <a:off x="2773829" y="1443476"/>
            <a:ext cx="1836773" cy="204617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1200">
                <a:solidFill>
                  <a:schemeClr val="tx1">
                    <a:lumMod val="85000"/>
                    <a:lumOff val="15000"/>
                  </a:schemeClr>
                </a:solidFill>
                <a:latin typeface="+mj-lt"/>
              </a:defRPr>
            </a:lvl1pPr>
          </a:lstStyle>
          <a:p>
            <a:pPr marL="0" lvl="0" algn="ctr"/>
            <a:endParaRPr lang="en-US"/>
          </a:p>
        </p:txBody>
      </p:sp>
      <p:sp>
        <p:nvSpPr>
          <p:cNvPr id="25" name="Picture Placeholder 7"/>
          <p:cNvSpPr>
            <a:spLocks noGrp="1"/>
          </p:cNvSpPr>
          <p:nvPr>
            <p:ph type="pic" sz="quarter" idx="14"/>
          </p:nvPr>
        </p:nvSpPr>
        <p:spPr>
          <a:xfrm>
            <a:off x="4705242" y="1443476"/>
            <a:ext cx="1836773" cy="204617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1200">
                <a:solidFill>
                  <a:schemeClr val="tx1">
                    <a:lumMod val="85000"/>
                    <a:lumOff val="15000"/>
                  </a:schemeClr>
                </a:solidFill>
                <a:latin typeface="+mj-lt"/>
              </a:defRPr>
            </a:lvl1pPr>
          </a:lstStyle>
          <a:p>
            <a:pPr marL="0" lvl="0" algn="ctr"/>
            <a:endParaRPr lang="en-US"/>
          </a:p>
        </p:txBody>
      </p:sp>
      <p:sp>
        <p:nvSpPr>
          <p:cNvPr id="26" name="Picture Placeholder 7"/>
          <p:cNvSpPr>
            <a:spLocks noGrp="1"/>
          </p:cNvSpPr>
          <p:nvPr>
            <p:ph type="pic" sz="quarter" idx="15"/>
          </p:nvPr>
        </p:nvSpPr>
        <p:spPr>
          <a:xfrm>
            <a:off x="6636655" y="1443475"/>
            <a:ext cx="1836773" cy="204617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1200">
                <a:solidFill>
                  <a:schemeClr val="tx1">
                    <a:lumMod val="85000"/>
                    <a:lumOff val="15000"/>
                  </a:schemeClr>
                </a:solidFill>
                <a:latin typeface="+mj-lt"/>
              </a:defRPr>
            </a:lvl1pPr>
          </a:lstStyle>
          <a:p>
            <a:pPr marL="0" lvl="0" algn="ctr"/>
            <a:endParaRPr lang="en-US"/>
          </a:p>
        </p:txBody>
      </p:sp>
    </p:spTree>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364"/>
            <a:ext cx="9144000" cy="5139136"/>
          </a:xfrm>
          <a:prstGeom prst="rect">
            <a:avLst/>
          </a:prstGeom>
        </p:spPr>
      </p:pic>
      <p:sp>
        <p:nvSpPr>
          <p:cNvPr id="3" name="矩形 2"/>
          <p:cNvSpPr/>
          <p:nvPr userDrawn="1"/>
        </p:nvSpPr>
        <p:spPr>
          <a:xfrm>
            <a:off x="310638" y="317447"/>
            <a:ext cx="8522724" cy="4512970"/>
          </a:xfrm>
          <a:prstGeom prst="rect">
            <a:avLst/>
          </a:prstGeom>
          <a:solidFill>
            <a:schemeClr val="bg1"/>
          </a:solid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4_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364"/>
            <a:ext cx="9144000" cy="5139136"/>
          </a:xfrm>
          <a:prstGeom prst="rect">
            <a:avLst/>
          </a:prstGeom>
        </p:spPr>
      </p:pic>
      <p:sp>
        <p:nvSpPr>
          <p:cNvPr id="8" name="矩形 7"/>
          <p:cNvSpPr/>
          <p:nvPr userDrawn="1"/>
        </p:nvSpPr>
        <p:spPr>
          <a:xfrm>
            <a:off x="310638" y="317447"/>
            <a:ext cx="8522724" cy="4512970"/>
          </a:xfrm>
          <a:prstGeom prst="rect">
            <a:avLst/>
          </a:prstGeom>
          <a:solidFill>
            <a:schemeClr val="bg1"/>
          </a:solid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ctrTitle"/>
          </p:nvPr>
        </p:nvSpPr>
        <p:spPr>
          <a:xfrm>
            <a:off x="1143000" y="841772"/>
            <a:ext cx="6858000" cy="1790700"/>
          </a:xfrm>
          <a:prstGeom prst="rect">
            <a:avLst/>
          </a:prstGeo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143000" y="2701528"/>
            <a:ext cx="6858000" cy="124182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p>
        </p:txBody>
      </p:sp>
      <p:sp>
        <p:nvSpPr>
          <p:cNvPr id="4" name="日期占位符 3"/>
          <p:cNvSpPr>
            <a:spLocks noGrp="1"/>
          </p:cNvSpPr>
          <p:nvPr>
            <p:ph type="dt" sz="half" idx="10"/>
          </p:nvPr>
        </p:nvSpPr>
        <p:spPr>
          <a:xfrm>
            <a:off x="628650" y="4767263"/>
            <a:ext cx="2057400" cy="273844"/>
          </a:xfrm>
          <a:prstGeom prst="rect">
            <a:avLst/>
          </a:prstGeom>
        </p:spPr>
        <p:txBody>
          <a:bodyPr/>
          <a:lstStyle/>
          <a:p>
            <a:fld id="{53B7F2D0-5C61-4ECD-8EF0-7DC153D82996}" type="datetimeFigureOut">
              <a:rPr lang="zh-CN" altLang="en-US" smtClean="0">
                <a:solidFill>
                  <a:prstClr val="black">
                    <a:tint val="75000"/>
                  </a:prstClr>
                </a:solidFill>
              </a:rPr>
              <a:pPr/>
              <a:t>2020/3/12</a:t>
            </a:fld>
            <a:endParaRPr lang="zh-CN" altLang="en-US">
              <a:solidFill>
                <a:prstClr val="black">
                  <a:tint val="75000"/>
                </a:prstClr>
              </a:solidFill>
            </a:endParaRPr>
          </a:p>
        </p:txBody>
      </p:sp>
      <p:sp>
        <p:nvSpPr>
          <p:cNvPr id="5" name="页脚占位符 4"/>
          <p:cNvSpPr>
            <a:spLocks noGrp="1"/>
          </p:cNvSpPr>
          <p:nvPr>
            <p:ph type="ftr" sz="quarter" idx="11"/>
          </p:nvPr>
        </p:nvSpPr>
        <p:spPr>
          <a:xfrm>
            <a:off x="3028950" y="4767263"/>
            <a:ext cx="3086100" cy="273844"/>
          </a:xfrm>
          <a:prstGeom prst="rect">
            <a:avLst/>
          </a:prstGeom>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a:xfrm>
            <a:off x="6457950" y="4767263"/>
            <a:ext cx="2057400" cy="273844"/>
          </a:xfrm>
          <a:prstGeom prst="rect">
            <a:avLst/>
          </a:prstGeom>
        </p:spPr>
        <p:txBody>
          <a:bodyPr/>
          <a:lstStyle/>
          <a:p>
            <a:fld id="{ABC027CB-4B16-4B21-A276-8705E54D531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581134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364"/>
            <a:ext cx="9144000" cy="5139136"/>
          </a:xfrm>
          <a:prstGeom prst="rect">
            <a:avLst/>
          </a:prstGeom>
        </p:spPr>
      </p:pic>
      <p:sp>
        <p:nvSpPr>
          <p:cNvPr id="3" name="矩形 2"/>
          <p:cNvSpPr/>
          <p:nvPr userDrawn="1"/>
        </p:nvSpPr>
        <p:spPr>
          <a:xfrm>
            <a:off x="310638" y="317447"/>
            <a:ext cx="8522724" cy="4512970"/>
          </a:xfrm>
          <a:prstGeom prst="rect">
            <a:avLst/>
          </a:prstGeom>
          <a:solidFill>
            <a:schemeClr val="bg1"/>
          </a:solid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6802984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4 Team Subtitle 2">
    <p:spTree>
      <p:nvGrpSpPr>
        <p:cNvPr id="1" name=""/>
        <p:cNvGrpSpPr/>
        <p:nvPr/>
      </p:nvGrpSpPr>
      <p:grpSpPr>
        <a:xfrm>
          <a:off x="0" y="0"/>
          <a:ext cx="0" cy="0"/>
          <a:chOff x="0" y="0"/>
          <a:chExt cx="0" cy="0"/>
        </a:xfrm>
      </p:grpSpPr>
      <p:pic>
        <p:nvPicPr>
          <p:cNvPr id="12" name="图片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364"/>
            <a:ext cx="9144000" cy="5139136"/>
          </a:xfrm>
          <a:prstGeom prst="rect">
            <a:avLst/>
          </a:prstGeom>
        </p:spPr>
      </p:pic>
      <p:sp>
        <p:nvSpPr>
          <p:cNvPr id="13" name="矩形 12"/>
          <p:cNvSpPr/>
          <p:nvPr userDrawn="1"/>
        </p:nvSpPr>
        <p:spPr>
          <a:xfrm>
            <a:off x="310638" y="317447"/>
            <a:ext cx="8522724" cy="4512970"/>
          </a:xfrm>
          <a:prstGeom prst="rect">
            <a:avLst/>
          </a:prstGeom>
          <a:solidFill>
            <a:schemeClr val="bg1"/>
          </a:solid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itle 1"/>
          <p:cNvSpPr>
            <a:spLocks noGrp="1"/>
          </p:cNvSpPr>
          <p:nvPr>
            <p:ph type="title"/>
          </p:nvPr>
        </p:nvSpPr>
        <p:spPr>
          <a:xfrm>
            <a:off x="685800" y="209971"/>
            <a:ext cx="7772400" cy="613171"/>
          </a:xfrm>
          <a:prstGeom prst="rect">
            <a:avLst/>
          </a:prstGeom>
        </p:spPr>
        <p:txBody>
          <a:bodyPr/>
          <a:lstStyle/>
          <a:p>
            <a:r>
              <a:rPr lang="en-US"/>
              <a:t>Click to edit Master title style</a:t>
            </a:r>
          </a:p>
        </p:txBody>
      </p:sp>
      <p:sp>
        <p:nvSpPr>
          <p:cNvPr id="4" name="Picture Placeholder 3"/>
          <p:cNvSpPr>
            <a:spLocks noGrp="1"/>
          </p:cNvSpPr>
          <p:nvPr>
            <p:ph type="pic" sz="quarter" idx="10"/>
          </p:nvPr>
        </p:nvSpPr>
        <p:spPr>
          <a:xfrm>
            <a:off x="916202" y="1229843"/>
            <a:ext cx="1049445" cy="1049445"/>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788"/>
            </a:lvl1pPr>
          </a:lstStyle>
          <a:p>
            <a:endParaRPr lang="en-US" dirty="0"/>
          </a:p>
        </p:txBody>
      </p:sp>
      <p:sp>
        <p:nvSpPr>
          <p:cNvPr id="14" name="Content Placeholder 13"/>
          <p:cNvSpPr>
            <a:spLocks noGrp="1"/>
          </p:cNvSpPr>
          <p:nvPr>
            <p:ph sz="quarter" idx="18" hasCustomPrompt="1"/>
          </p:nvPr>
        </p:nvSpPr>
        <p:spPr>
          <a:xfrm>
            <a:off x="539441" y="2442744"/>
            <a:ext cx="1802967" cy="1802414"/>
          </a:xfrm>
          <a:prstGeom prst="rect">
            <a:avLst/>
          </a:prstGeo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50" i="1"/>
            </a:lvl2pPr>
            <a:lvl3pPr marL="0" indent="0" algn="ctr">
              <a:buNone/>
              <a:defRPr sz="105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3019098" y="1229843"/>
            <a:ext cx="1049445" cy="1049445"/>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788"/>
            </a:lvl1pPr>
          </a:lstStyle>
          <a:p>
            <a:endParaRPr lang="en-US" dirty="0"/>
          </a:p>
        </p:txBody>
      </p:sp>
      <p:sp>
        <p:nvSpPr>
          <p:cNvPr id="28" name="Content Placeholder 13"/>
          <p:cNvSpPr>
            <a:spLocks noGrp="1"/>
          </p:cNvSpPr>
          <p:nvPr>
            <p:ph sz="quarter" idx="20" hasCustomPrompt="1"/>
          </p:nvPr>
        </p:nvSpPr>
        <p:spPr>
          <a:xfrm>
            <a:off x="2642337" y="2442744"/>
            <a:ext cx="1802967" cy="1802414"/>
          </a:xfrm>
          <a:prstGeom prst="rect">
            <a:avLst/>
          </a:prstGeo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50" i="1"/>
            </a:lvl2pPr>
            <a:lvl3pPr marL="0" indent="0" algn="ctr">
              <a:buNone/>
              <a:defRPr sz="105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5121995" y="1229843"/>
            <a:ext cx="1049445" cy="1049445"/>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788"/>
            </a:lvl1pPr>
          </a:lstStyle>
          <a:p>
            <a:endParaRPr lang="en-US" dirty="0"/>
          </a:p>
        </p:txBody>
      </p:sp>
      <p:sp>
        <p:nvSpPr>
          <p:cNvPr id="30" name="Content Placeholder 13"/>
          <p:cNvSpPr>
            <a:spLocks noGrp="1"/>
          </p:cNvSpPr>
          <p:nvPr>
            <p:ph sz="quarter" idx="22" hasCustomPrompt="1"/>
          </p:nvPr>
        </p:nvSpPr>
        <p:spPr>
          <a:xfrm>
            <a:off x="4745234" y="2442744"/>
            <a:ext cx="1802967" cy="1802414"/>
          </a:xfrm>
          <a:prstGeom prst="rect">
            <a:avLst/>
          </a:prstGeo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50" i="1"/>
            </a:lvl2pPr>
            <a:lvl3pPr marL="0" indent="0" algn="ctr">
              <a:buNone/>
              <a:defRPr sz="105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685800" y="700088"/>
            <a:ext cx="7772400" cy="304800"/>
          </a:xfrm>
          <a:prstGeom prst="rect">
            <a:avLst/>
          </a:prstGeom>
        </p:spPr>
        <p:txBody>
          <a:bodyPr>
            <a:normAutofit/>
          </a:bodyPr>
          <a:lstStyle>
            <a:lvl1pPr marL="0" indent="0" algn="ctr">
              <a:lnSpc>
                <a:spcPct val="86000"/>
              </a:lnSpc>
              <a:spcBef>
                <a:spcPts val="0"/>
              </a:spcBef>
              <a:buNone/>
              <a:defRPr sz="1350" baseline="0"/>
            </a:lvl1pPr>
          </a:lstStyle>
          <a:p>
            <a:pPr lvl="0"/>
            <a:r>
              <a:rPr lang="en-US" dirty="0"/>
              <a:t>Click here to edit subtitle</a:t>
            </a:r>
          </a:p>
        </p:txBody>
      </p:sp>
      <p:sp>
        <p:nvSpPr>
          <p:cNvPr id="10" name="Picture Placeholder 3"/>
          <p:cNvSpPr>
            <a:spLocks noGrp="1"/>
          </p:cNvSpPr>
          <p:nvPr>
            <p:ph type="pic" sz="quarter" idx="42"/>
          </p:nvPr>
        </p:nvSpPr>
        <p:spPr>
          <a:xfrm>
            <a:off x="7224892" y="1229842"/>
            <a:ext cx="1049445" cy="1049445"/>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788"/>
            </a:lvl1pPr>
          </a:lstStyle>
          <a:p>
            <a:endParaRPr lang="en-US" dirty="0"/>
          </a:p>
        </p:txBody>
      </p:sp>
      <p:sp>
        <p:nvSpPr>
          <p:cNvPr id="11" name="Content Placeholder 13"/>
          <p:cNvSpPr>
            <a:spLocks noGrp="1"/>
          </p:cNvSpPr>
          <p:nvPr>
            <p:ph sz="quarter" idx="43" hasCustomPrompt="1"/>
          </p:nvPr>
        </p:nvSpPr>
        <p:spPr>
          <a:xfrm>
            <a:off x="6848131" y="2442744"/>
            <a:ext cx="1802967" cy="1802414"/>
          </a:xfrm>
          <a:prstGeom prst="rect">
            <a:avLst/>
          </a:prstGeo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50" i="1"/>
            </a:lvl2pPr>
            <a:lvl3pPr marL="0" indent="0" algn="ctr">
              <a:buNone/>
              <a:defRPr sz="105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3870579607"/>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4 Team Subtitle 2">
    <p:spTree>
      <p:nvGrpSpPr>
        <p:cNvPr id="1" name=""/>
        <p:cNvGrpSpPr/>
        <p:nvPr/>
      </p:nvGrpSpPr>
      <p:grpSpPr>
        <a:xfrm>
          <a:off x="0" y="0"/>
          <a:ext cx="0" cy="0"/>
          <a:chOff x="0" y="0"/>
          <a:chExt cx="0" cy="0"/>
        </a:xfrm>
      </p:grpSpPr>
      <p:pic>
        <p:nvPicPr>
          <p:cNvPr id="12" name="图片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364"/>
            <a:ext cx="9144000" cy="5139136"/>
          </a:xfrm>
          <a:prstGeom prst="rect">
            <a:avLst/>
          </a:prstGeom>
        </p:spPr>
      </p:pic>
      <p:sp>
        <p:nvSpPr>
          <p:cNvPr id="13" name="矩形 12"/>
          <p:cNvSpPr/>
          <p:nvPr userDrawn="1"/>
        </p:nvSpPr>
        <p:spPr>
          <a:xfrm>
            <a:off x="310638" y="317447"/>
            <a:ext cx="8522724" cy="4512970"/>
          </a:xfrm>
          <a:prstGeom prst="rect">
            <a:avLst/>
          </a:prstGeom>
          <a:solidFill>
            <a:schemeClr val="bg1"/>
          </a:solid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itle 1"/>
          <p:cNvSpPr>
            <a:spLocks noGrp="1"/>
          </p:cNvSpPr>
          <p:nvPr>
            <p:ph type="title"/>
          </p:nvPr>
        </p:nvSpPr>
        <p:spPr>
          <a:xfrm>
            <a:off x="685800" y="209971"/>
            <a:ext cx="7772400" cy="613171"/>
          </a:xfrm>
          <a:prstGeom prst="rect">
            <a:avLst/>
          </a:prstGeom>
        </p:spPr>
        <p:txBody>
          <a:bodyPr/>
          <a:lstStyle/>
          <a:p>
            <a:r>
              <a:rPr lang="en-US"/>
              <a:t>Click to edit Master title style</a:t>
            </a:r>
          </a:p>
        </p:txBody>
      </p:sp>
      <p:sp>
        <p:nvSpPr>
          <p:cNvPr id="4" name="Picture Placeholder 3"/>
          <p:cNvSpPr>
            <a:spLocks noGrp="1"/>
          </p:cNvSpPr>
          <p:nvPr>
            <p:ph type="pic" sz="quarter" idx="10"/>
          </p:nvPr>
        </p:nvSpPr>
        <p:spPr>
          <a:xfrm>
            <a:off x="916202" y="1229843"/>
            <a:ext cx="1049445" cy="1049445"/>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788"/>
            </a:lvl1pPr>
          </a:lstStyle>
          <a:p>
            <a:endParaRPr lang="en-US" dirty="0"/>
          </a:p>
        </p:txBody>
      </p:sp>
      <p:sp>
        <p:nvSpPr>
          <p:cNvPr id="14" name="Content Placeholder 13"/>
          <p:cNvSpPr>
            <a:spLocks noGrp="1"/>
          </p:cNvSpPr>
          <p:nvPr>
            <p:ph sz="quarter" idx="18" hasCustomPrompt="1"/>
          </p:nvPr>
        </p:nvSpPr>
        <p:spPr>
          <a:xfrm>
            <a:off x="539441" y="2442744"/>
            <a:ext cx="1802967" cy="1802414"/>
          </a:xfrm>
          <a:prstGeom prst="rect">
            <a:avLst/>
          </a:prstGeo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50" i="1"/>
            </a:lvl2pPr>
            <a:lvl3pPr marL="0" indent="0" algn="ctr">
              <a:buNone/>
              <a:defRPr sz="105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3019098" y="1229843"/>
            <a:ext cx="1049445" cy="1049445"/>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788"/>
            </a:lvl1pPr>
          </a:lstStyle>
          <a:p>
            <a:endParaRPr lang="en-US" dirty="0"/>
          </a:p>
        </p:txBody>
      </p:sp>
      <p:sp>
        <p:nvSpPr>
          <p:cNvPr id="28" name="Content Placeholder 13"/>
          <p:cNvSpPr>
            <a:spLocks noGrp="1"/>
          </p:cNvSpPr>
          <p:nvPr>
            <p:ph sz="quarter" idx="20" hasCustomPrompt="1"/>
          </p:nvPr>
        </p:nvSpPr>
        <p:spPr>
          <a:xfrm>
            <a:off x="2642337" y="2442744"/>
            <a:ext cx="1802967" cy="1802414"/>
          </a:xfrm>
          <a:prstGeom prst="rect">
            <a:avLst/>
          </a:prstGeo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50" i="1"/>
            </a:lvl2pPr>
            <a:lvl3pPr marL="0" indent="0" algn="ctr">
              <a:buNone/>
              <a:defRPr sz="105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5121995" y="1229843"/>
            <a:ext cx="1049445" cy="1049445"/>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788"/>
            </a:lvl1pPr>
          </a:lstStyle>
          <a:p>
            <a:endParaRPr lang="en-US" dirty="0"/>
          </a:p>
        </p:txBody>
      </p:sp>
      <p:sp>
        <p:nvSpPr>
          <p:cNvPr id="30" name="Content Placeholder 13"/>
          <p:cNvSpPr>
            <a:spLocks noGrp="1"/>
          </p:cNvSpPr>
          <p:nvPr>
            <p:ph sz="quarter" idx="22" hasCustomPrompt="1"/>
          </p:nvPr>
        </p:nvSpPr>
        <p:spPr>
          <a:xfrm>
            <a:off x="4745234" y="2442744"/>
            <a:ext cx="1802967" cy="1802414"/>
          </a:xfrm>
          <a:prstGeom prst="rect">
            <a:avLst/>
          </a:prstGeo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50" i="1"/>
            </a:lvl2pPr>
            <a:lvl3pPr marL="0" indent="0" algn="ctr">
              <a:buNone/>
              <a:defRPr sz="105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685800" y="700088"/>
            <a:ext cx="7772400" cy="304800"/>
          </a:xfrm>
          <a:prstGeom prst="rect">
            <a:avLst/>
          </a:prstGeom>
        </p:spPr>
        <p:txBody>
          <a:bodyPr>
            <a:normAutofit/>
          </a:bodyPr>
          <a:lstStyle>
            <a:lvl1pPr marL="0" indent="0" algn="ctr">
              <a:lnSpc>
                <a:spcPct val="86000"/>
              </a:lnSpc>
              <a:spcBef>
                <a:spcPts val="0"/>
              </a:spcBef>
              <a:buNone/>
              <a:defRPr sz="1350" baseline="0"/>
            </a:lvl1pPr>
          </a:lstStyle>
          <a:p>
            <a:pPr lvl="0"/>
            <a:r>
              <a:rPr lang="en-US" dirty="0"/>
              <a:t>Click here to edit subtitle</a:t>
            </a:r>
          </a:p>
        </p:txBody>
      </p:sp>
      <p:sp>
        <p:nvSpPr>
          <p:cNvPr id="10" name="Picture Placeholder 3"/>
          <p:cNvSpPr>
            <a:spLocks noGrp="1"/>
          </p:cNvSpPr>
          <p:nvPr>
            <p:ph type="pic" sz="quarter" idx="42"/>
          </p:nvPr>
        </p:nvSpPr>
        <p:spPr>
          <a:xfrm>
            <a:off x="7224892" y="1229842"/>
            <a:ext cx="1049445" cy="1049445"/>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788"/>
            </a:lvl1pPr>
          </a:lstStyle>
          <a:p>
            <a:endParaRPr lang="en-US" dirty="0"/>
          </a:p>
        </p:txBody>
      </p:sp>
      <p:sp>
        <p:nvSpPr>
          <p:cNvPr id="11" name="Content Placeholder 13"/>
          <p:cNvSpPr>
            <a:spLocks noGrp="1"/>
          </p:cNvSpPr>
          <p:nvPr>
            <p:ph sz="quarter" idx="43" hasCustomPrompt="1"/>
          </p:nvPr>
        </p:nvSpPr>
        <p:spPr>
          <a:xfrm>
            <a:off x="6848131" y="2442744"/>
            <a:ext cx="1802967" cy="1802414"/>
          </a:xfrm>
          <a:prstGeom prst="rect">
            <a:avLst/>
          </a:prstGeo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50" i="1"/>
            </a:lvl2pPr>
            <a:lvl3pPr marL="0" indent="0" algn="ctr">
              <a:buNone/>
              <a:defRPr sz="105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6" name="矩形 15"/>
          <p:cNvSpPr/>
          <p:nvPr userDrawn="1"/>
        </p:nvSpPr>
        <p:spPr>
          <a:xfrm>
            <a:off x="7156828" y="4591810"/>
            <a:ext cx="775136" cy="230832"/>
          </a:xfrm>
          <a:prstGeom prst="rect">
            <a:avLst/>
          </a:prstGeom>
        </p:spPr>
        <p:txBody>
          <a:bodyPr wrap="square">
            <a:spAutoFit/>
          </a:bodyPr>
          <a:lstStyle/>
          <a:p>
            <a:pPr defTabSz="914400"/>
            <a:r>
              <a:rPr lang="en-US" altLang="zh-CN" sz="100" dirty="0">
                <a:solidFill>
                  <a:prstClr val="white"/>
                </a:solidFill>
                <a:latin typeface="Calibri"/>
                <a:ea typeface="宋体"/>
              </a:rPr>
              <a:t>PPT</a:t>
            </a:r>
            <a:r>
              <a:rPr lang="zh-CN" altLang="en-US" sz="100" dirty="0">
                <a:solidFill>
                  <a:prstClr val="white"/>
                </a:solidFill>
                <a:latin typeface="Calibri"/>
                <a:ea typeface="宋体"/>
              </a:rPr>
              <a:t>模板下载：</a:t>
            </a:r>
            <a:r>
              <a:rPr lang="en-US" altLang="zh-CN" sz="100" dirty="0">
                <a:solidFill>
                  <a:prstClr val="white"/>
                </a:solidFill>
                <a:latin typeface="Calibri"/>
                <a:ea typeface="宋体"/>
              </a:rPr>
              <a:t>www.1ppt.com/moban/          </a:t>
            </a:r>
            <a:r>
              <a:rPr lang="zh-CN" altLang="en-US" sz="100" dirty="0">
                <a:solidFill>
                  <a:prstClr val="white"/>
                </a:solidFill>
                <a:latin typeface="Calibri"/>
                <a:ea typeface="宋体"/>
              </a:rPr>
              <a:t>行业</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www.1ppt.com/hangye/ </a:t>
            </a:r>
          </a:p>
          <a:p>
            <a:pPr defTabSz="914400"/>
            <a:r>
              <a:rPr lang="zh-CN" altLang="en-US" sz="100" dirty="0">
                <a:solidFill>
                  <a:prstClr val="white"/>
                </a:solidFill>
                <a:latin typeface="Calibri"/>
                <a:ea typeface="宋体"/>
              </a:rPr>
              <a:t>节日</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www.1ppt.com/jieri/          PPT</a:t>
            </a:r>
            <a:r>
              <a:rPr lang="zh-CN" altLang="en-US" sz="100" dirty="0">
                <a:solidFill>
                  <a:prstClr val="white"/>
                </a:solidFill>
                <a:latin typeface="Calibri"/>
                <a:ea typeface="宋体"/>
              </a:rPr>
              <a:t>素材：</a:t>
            </a:r>
            <a:r>
              <a:rPr lang="en-US" altLang="zh-CN" sz="100" dirty="0">
                <a:solidFill>
                  <a:prstClr val="white"/>
                </a:solidFill>
                <a:latin typeface="Calibri"/>
                <a:ea typeface="宋体"/>
              </a:rPr>
              <a:t>www.1ppt.com/sucai/</a:t>
            </a:r>
          </a:p>
          <a:p>
            <a:pPr defTabSz="914400"/>
            <a:r>
              <a:rPr lang="en-US" altLang="zh-CN" sz="100" dirty="0">
                <a:solidFill>
                  <a:prstClr val="white"/>
                </a:solidFill>
                <a:latin typeface="Calibri"/>
                <a:ea typeface="宋体"/>
              </a:rPr>
              <a:t>PPT</a:t>
            </a:r>
            <a:r>
              <a:rPr lang="zh-CN" altLang="en-US" sz="100" dirty="0">
                <a:solidFill>
                  <a:prstClr val="white"/>
                </a:solidFill>
                <a:latin typeface="Calibri"/>
                <a:ea typeface="宋体"/>
              </a:rPr>
              <a:t>背景图片：</a:t>
            </a:r>
            <a:r>
              <a:rPr lang="en-US" altLang="zh-CN" sz="100" dirty="0">
                <a:solidFill>
                  <a:prstClr val="white"/>
                </a:solidFill>
                <a:latin typeface="Calibri"/>
                <a:ea typeface="宋体"/>
              </a:rPr>
              <a:t>www.1ppt.com/beijing/        PPT</a:t>
            </a:r>
            <a:r>
              <a:rPr lang="zh-CN" altLang="en-US" sz="100" dirty="0">
                <a:solidFill>
                  <a:prstClr val="white"/>
                </a:solidFill>
                <a:latin typeface="Calibri"/>
                <a:ea typeface="宋体"/>
              </a:rPr>
              <a:t>图表：</a:t>
            </a:r>
            <a:r>
              <a:rPr lang="en-US" altLang="zh-CN" sz="100" dirty="0">
                <a:solidFill>
                  <a:prstClr val="white"/>
                </a:solidFill>
                <a:latin typeface="Calibri"/>
                <a:ea typeface="宋体"/>
              </a:rPr>
              <a:t>www.1ppt.com/tubiao/      </a:t>
            </a:r>
          </a:p>
          <a:p>
            <a:pPr defTabSz="914400"/>
            <a:r>
              <a:rPr lang="zh-CN" altLang="en-US" sz="100" dirty="0">
                <a:solidFill>
                  <a:prstClr val="white"/>
                </a:solidFill>
                <a:latin typeface="Calibri"/>
                <a:ea typeface="宋体"/>
              </a:rPr>
              <a:t>精美</a:t>
            </a:r>
            <a:r>
              <a:rPr lang="en-US" altLang="zh-CN" sz="100" dirty="0">
                <a:solidFill>
                  <a:prstClr val="white"/>
                </a:solidFill>
                <a:latin typeface="Calibri"/>
                <a:ea typeface="宋体"/>
              </a:rPr>
              <a:t>PPT</a:t>
            </a:r>
            <a:r>
              <a:rPr lang="zh-CN" altLang="en-US" sz="100" dirty="0">
                <a:solidFill>
                  <a:prstClr val="white"/>
                </a:solidFill>
                <a:latin typeface="Calibri"/>
                <a:ea typeface="宋体"/>
              </a:rPr>
              <a:t>下载：</a:t>
            </a:r>
            <a:r>
              <a:rPr lang="en-US" altLang="zh-CN" sz="100" dirty="0">
                <a:solidFill>
                  <a:prstClr val="white"/>
                </a:solidFill>
                <a:latin typeface="Calibri"/>
                <a:ea typeface="宋体"/>
              </a:rPr>
              <a:t>www.1ppt.com/xiazai/         PPT</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www.1ppt.com/powerpoint/      </a:t>
            </a:r>
          </a:p>
          <a:p>
            <a:pPr defTabSz="914400"/>
            <a:r>
              <a:rPr lang="en-US" altLang="zh-CN" sz="100" dirty="0">
                <a:solidFill>
                  <a:prstClr val="white"/>
                </a:solidFill>
                <a:latin typeface="Calibri"/>
                <a:ea typeface="宋体"/>
              </a:rPr>
              <a:t>PPT</a:t>
            </a:r>
            <a:r>
              <a:rPr lang="zh-CN" altLang="en-US" sz="100" dirty="0">
                <a:solidFill>
                  <a:prstClr val="white"/>
                </a:solidFill>
                <a:latin typeface="Calibri"/>
                <a:ea typeface="宋体"/>
              </a:rPr>
              <a:t>课件：</a:t>
            </a:r>
            <a:r>
              <a:rPr lang="en-US" altLang="zh-CN" sz="100" dirty="0">
                <a:solidFill>
                  <a:prstClr val="white"/>
                </a:solidFill>
                <a:latin typeface="Calibri"/>
                <a:ea typeface="宋体"/>
              </a:rPr>
              <a:t>www.1ppt.com/kejian/             </a:t>
            </a:r>
            <a:r>
              <a:rPr lang="zh-CN" altLang="en-US" sz="100" dirty="0">
                <a:solidFill>
                  <a:prstClr val="white"/>
                </a:solidFill>
                <a:latin typeface="Calibri"/>
                <a:ea typeface="宋体"/>
              </a:rPr>
              <a:t>字体下载：</a:t>
            </a:r>
            <a:r>
              <a:rPr lang="en-US" altLang="zh-CN" sz="100" dirty="0">
                <a:solidFill>
                  <a:prstClr val="white"/>
                </a:solidFill>
                <a:latin typeface="Calibri"/>
                <a:ea typeface="宋体"/>
              </a:rPr>
              <a:t>www.1ppt.com/ziti/</a:t>
            </a:r>
          </a:p>
          <a:p>
            <a:pPr defTabSz="914400"/>
            <a:r>
              <a:rPr lang="zh-CN" altLang="en-US" sz="100" dirty="0">
                <a:solidFill>
                  <a:prstClr val="white"/>
                </a:solidFill>
                <a:latin typeface="Calibri"/>
                <a:ea typeface="宋体"/>
              </a:rPr>
              <a:t>工作总结</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www.1ppt.com/xiazai/zongjie/ </a:t>
            </a:r>
            <a:r>
              <a:rPr lang="zh-CN" altLang="en-US" sz="100" dirty="0">
                <a:solidFill>
                  <a:prstClr val="white"/>
                </a:solidFill>
                <a:latin typeface="Calibri"/>
                <a:ea typeface="宋体"/>
              </a:rPr>
              <a:t>工作计划：</a:t>
            </a:r>
            <a:r>
              <a:rPr lang="en-US" altLang="zh-CN" sz="100" dirty="0">
                <a:solidFill>
                  <a:prstClr val="white"/>
                </a:solidFill>
                <a:latin typeface="Calibri"/>
                <a:ea typeface="宋体"/>
              </a:rPr>
              <a:t>www.1ppt.com/xiazai/jihua/</a:t>
            </a:r>
          </a:p>
          <a:p>
            <a:pPr defTabSz="914400"/>
            <a:r>
              <a:rPr lang="zh-CN" altLang="en-US" sz="100" dirty="0">
                <a:solidFill>
                  <a:prstClr val="white"/>
                </a:solidFill>
                <a:latin typeface="Calibri"/>
                <a:ea typeface="宋体"/>
              </a:rPr>
              <a:t>商务</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www.1ppt.com/moban/shangwu/  </a:t>
            </a:r>
            <a:r>
              <a:rPr lang="zh-CN" altLang="en-US" sz="100" dirty="0">
                <a:solidFill>
                  <a:prstClr val="white"/>
                </a:solidFill>
                <a:latin typeface="Calibri"/>
                <a:ea typeface="宋体"/>
              </a:rPr>
              <a:t>个人简历</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www.1ppt.com/xiazai/jianli/  </a:t>
            </a:r>
          </a:p>
          <a:p>
            <a:pPr defTabSz="914400"/>
            <a:r>
              <a:rPr lang="zh-CN" altLang="en-US" sz="100" dirty="0">
                <a:solidFill>
                  <a:prstClr val="white"/>
                </a:solidFill>
                <a:latin typeface="Calibri"/>
                <a:ea typeface="宋体"/>
              </a:rPr>
              <a:t>毕业答辩</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www.1ppt.com/xiazai/dabian/  </a:t>
            </a:r>
            <a:r>
              <a:rPr lang="zh-CN" altLang="en-US" sz="100" dirty="0">
                <a:solidFill>
                  <a:prstClr val="white"/>
                </a:solidFill>
                <a:latin typeface="Calibri"/>
                <a:ea typeface="宋体"/>
              </a:rPr>
              <a:t>工作汇报</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www.1ppt.com/xiazai/huibao/    </a:t>
            </a:r>
          </a:p>
          <a:p>
            <a:pPr defTabSz="914400"/>
            <a:r>
              <a:rPr lang="en-US" altLang="zh-CN" sz="100" dirty="0">
                <a:solidFill>
                  <a:prstClr val="white"/>
                </a:solidFill>
                <a:latin typeface="Calibri"/>
                <a:ea typeface="宋体"/>
              </a:rPr>
              <a:t> </a:t>
            </a:r>
          </a:p>
        </p:txBody>
      </p:sp>
    </p:spTree>
    <p:extLst>
      <p:ext uri="{BB962C8B-B14F-4D97-AF65-F5344CB8AC3E}">
        <p14:creationId xmlns:p14="http://schemas.microsoft.com/office/powerpoint/2010/main" val="4014164880"/>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TextBox 15"/>
          <p:cNvSpPr txBox="1"/>
          <p:nvPr userDrawn="1"/>
        </p:nvSpPr>
        <p:spPr>
          <a:xfrm>
            <a:off x="8905790" y="5999798"/>
            <a:ext cx="671347" cy="307777"/>
          </a:xfrm>
          <a:prstGeom prst="rect">
            <a:avLst/>
          </a:prstGeom>
          <a:noFill/>
        </p:spPr>
        <p:txBody>
          <a:bodyPr wrap="square" rtlCol="0">
            <a:spAutoFit/>
          </a:bodyPr>
          <a:lstStyle/>
          <a:p>
            <a:pPr algn="ctr"/>
            <a:fld id="{2EEF1883-7A0E-4F66-9932-E581691AD397}" type="slidenum">
              <a:rPr lang="zh-CN" altLang="en-US" sz="1400" b="0" smtClean="0">
                <a:solidFill>
                  <a:schemeClr val="bg1"/>
                </a:solidFill>
                <a:latin typeface="微软雅黑 Light" panose="020B0502040204020203" pitchFamily="34" charset="-122"/>
                <a:ea typeface="微软雅黑 Light" panose="020B0502040204020203" pitchFamily="34" charset="-122"/>
              </a:rPr>
              <a:pPr algn="ctr"/>
              <a:t>‹#›</a:t>
            </a:fld>
            <a:r>
              <a:rPr lang="zh-CN" altLang="en-US" sz="1400" b="0" dirty="0">
                <a:solidFill>
                  <a:schemeClr val="bg1"/>
                </a:solidFill>
                <a:latin typeface="微软雅黑 Light" panose="020B0502040204020203" pitchFamily="34" charset="-122"/>
                <a:ea typeface="微软雅黑 Light" panose="020B0502040204020203" pitchFamily="34" charset="-122"/>
              </a:rPr>
              <a:t> </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726" r:id="rId6"/>
    <p:sldLayoutId id="2147483729" r:id="rId7"/>
    <p:sldLayoutId id="2147483730" r:id="rId8"/>
    <p:sldLayoutId id="2147483741" r:id="rId9"/>
    <p:sldLayoutId id="2147483715" r:id="rId10"/>
    <p:sldLayoutId id="2147483716" r:id="rId11"/>
    <p:sldLayoutId id="2147483718" r:id="rId12"/>
    <p:sldLayoutId id="2147483719" r:id="rId13"/>
    <p:sldLayoutId id="2147483724" r:id="rId14"/>
    <p:sldLayoutId id="2147483735" r:id="rId15"/>
    <p:sldLayoutId id="2147483736" r:id="rId16"/>
    <p:sldLayoutId id="2147483737" r:id="rId17"/>
    <p:sldLayoutId id="2147483738" r:id="rId18"/>
    <p:sldLayoutId id="2147483739" r:id="rId19"/>
    <p:sldLayoutId id="2147483740" r:id="rId20"/>
  </p:sldLayoutIdLst>
  <p:transition spd="slow">
    <p:wipe/>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hyperlink" Target="https://www.freeppt7.com/" TargetMode="External"/><Relationship Id="rId5" Type="http://schemas.openxmlformats.org/officeDocument/2006/relationships/image" Target="../media/image1.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7.xml"/><Relationship Id="rId1" Type="http://schemas.openxmlformats.org/officeDocument/2006/relationships/tags" Target="../tags/tag16.xml"/><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9.xml"/><Relationship Id="rId1" Type="http://schemas.openxmlformats.org/officeDocument/2006/relationships/tags" Target="../tags/tag18.xml"/><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1.xml"/><Relationship Id="rId1" Type="http://schemas.openxmlformats.org/officeDocument/2006/relationships/tags" Target="../tags/tag20.xml"/><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3.xml"/><Relationship Id="rId1" Type="http://schemas.openxmlformats.org/officeDocument/2006/relationships/tags" Target="../tags/tag22.xml"/><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7.xml"/><Relationship Id="rId1" Type="http://schemas.openxmlformats.org/officeDocument/2006/relationships/tags" Target="../tags/tag26.xml"/><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9.xml"/><Relationship Id="rId1" Type="http://schemas.openxmlformats.org/officeDocument/2006/relationships/tags" Target="../tags/tag28.xml"/><Relationship Id="rId6" Type="http://schemas.microsoft.com/office/2007/relationships/hdphoto" Target="../media/hdphoto1.wdp"/><Relationship Id="rId5" Type="http://schemas.openxmlformats.org/officeDocument/2006/relationships/image" Target="../media/image15.png"/><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1.xml"/><Relationship Id="rId1" Type="http://schemas.openxmlformats.org/officeDocument/2006/relationships/tags" Target="../tags/tag30.xml"/><Relationship Id="rId5" Type="http://schemas.openxmlformats.org/officeDocument/2006/relationships/chart" Target="../charts/chart1.xml"/><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3.xml"/><Relationship Id="rId1" Type="http://schemas.openxmlformats.org/officeDocument/2006/relationships/tags" Target="../tags/tag32.xml"/><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5.xml"/><Relationship Id="rId1" Type="http://schemas.openxmlformats.org/officeDocument/2006/relationships/tags" Target="../tags/tag34.xml"/><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9.xml"/><Relationship Id="rId1" Type="http://schemas.openxmlformats.org/officeDocument/2006/relationships/tags" Target="../tags/tag38.xml"/><Relationship Id="rId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3.xml"/><Relationship Id="rId1" Type="http://schemas.openxmlformats.org/officeDocument/2006/relationships/tags" Target="../tags/tag42.xml"/><Relationship Id="rId4"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slideLayout" Target="../slideLayouts/slideLayout3.xml"/><Relationship Id="rId7" Type="http://schemas.openxmlformats.org/officeDocument/2006/relationships/image" Target="../media/image20.jpeg"/><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7.xml"/><Relationship Id="rId1" Type="http://schemas.openxmlformats.org/officeDocument/2006/relationships/tags" Target="../tags/tag46.xml"/><Relationship Id="rId4"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49.xml"/><Relationship Id="rId1" Type="http://schemas.openxmlformats.org/officeDocument/2006/relationships/tags" Target="../tags/tag48.xml"/><Relationship Id="rId6" Type="http://schemas.microsoft.com/office/2007/relationships/hdphoto" Target="../media/hdphoto2.wdp"/><Relationship Id="rId5" Type="http://schemas.openxmlformats.org/officeDocument/2006/relationships/image" Target="../media/image22.png"/><Relationship Id="rId4"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51.xml"/><Relationship Id="rId1" Type="http://schemas.openxmlformats.org/officeDocument/2006/relationships/tags" Target="../tags/tag50.xml"/><Relationship Id="rId4"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53.xml"/><Relationship Id="rId1" Type="http://schemas.openxmlformats.org/officeDocument/2006/relationships/tags" Target="../tags/tag52.xml"/><Relationship Id="rId4"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slideLayout" Target="../slideLayouts/slideLayout4.xml"/><Relationship Id="rId7" Type="http://schemas.openxmlformats.org/officeDocument/2006/relationships/image" Target="../media/image25.jpeg"/><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57.xml"/><Relationship Id="rId1" Type="http://schemas.openxmlformats.org/officeDocument/2006/relationships/tags" Target="../tags/tag56.xml"/><Relationship Id="rId4"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1.xml"/><Relationship Id="rId1" Type="http://schemas.openxmlformats.org/officeDocument/2006/relationships/tags" Target="../tags/tag60.xml"/><Relationship Id="rId4"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5.xml"/><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3.xml"/><Relationship Id="rId1" Type="http://schemas.openxmlformats.org/officeDocument/2006/relationships/tags" Target="../tags/tag62.xml"/><Relationship Id="rId5" Type="http://schemas.openxmlformats.org/officeDocument/2006/relationships/chart" Target="../charts/chart2.xml"/><Relationship Id="rId4"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chart" Target="../charts/chart5.xml"/><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7.xml"/><Relationship Id="rId1" Type="http://schemas.openxmlformats.org/officeDocument/2006/relationships/tags" Target="../tags/tag66.xml"/><Relationship Id="rId4"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9.xml"/><Relationship Id="rId1" Type="http://schemas.openxmlformats.org/officeDocument/2006/relationships/tags" Target="../tags/tag68.xml"/><Relationship Id="rId4"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3.png"/><Relationship Id="rId4"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71.xml"/><Relationship Id="rId1" Type="http://schemas.openxmlformats.org/officeDocument/2006/relationships/tags" Target="../tags/tag70.xml"/><Relationship Id="rId4"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hyperlink" Target="https://www.freeppt7.com/" TargetMode="External"/><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hyperlink" Target="http://www.freeppt7.com/" TargetMode="External"/><Relationship Id="rId5" Type="http://schemas.openxmlformats.org/officeDocument/2006/relationships/image" Target="../media/image1.jpeg"/><Relationship Id="rId4" Type="http://schemas.openxmlformats.org/officeDocument/2006/relationships/notesSlide" Target="../notesSlides/notesSlide41.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image" Target="../media/image4.jpe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6.xml"/><Relationship Id="rId7" Type="http://schemas.openxmlformats.org/officeDocument/2006/relationships/image" Target="../media/image7.pn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8.xml"/><Relationship Id="rId7" Type="http://schemas.openxmlformats.org/officeDocument/2006/relationships/image" Target="../media/image11.png"/><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3.xml"/><Relationship Id="rId1" Type="http://schemas.openxmlformats.org/officeDocument/2006/relationships/tags" Target="../tags/tag12.xml"/><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5.xml"/><Relationship Id="rId1" Type="http://schemas.openxmlformats.org/officeDocument/2006/relationships/tags" Target="../tags/tag14.xml"/><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4364"/>
            <a:ext cx="9144000" cy="5139136"/>
          </a:xfrm>
          <a:prstGeom prst="rect">
            <a:avLst/>
          </a:prstGeom>
        </p:spPr>
      </p:pic>
      <p:sp>
        <p:nvSpPr>
          <p:cNvPr id="3" name="矩形 2"/>
          <p:cNvSpPr/>
          <p:nvPr/>
        </p:nvSpPr>
        <p:spPr>
          <a:xfrm>
            <a:off x="1837291" y="1099399"/>
            <a:ext cx="5469418" cy="2949067"/>
          </a:xfrm>
          <a:prstGeom prst="rect">
            <a:avLst/>
          </a:prstGeom>
          <a:gradFill>
            <a:gsLst>
              <a:gs pos="11000">
                <a:srgbClr val="2B3649"/>
              </a:gs>
              <a:gs pos="100000">
                <a:srgbClr val="3B4A62"/>
              </a:gs>
            </a:gsLst>
            <a:lin ang="2700000" scaled="0"/>
          </a:gradFill>
          <a:ln>
            <a:noFill/>
          </a:ln>
          <a:effectLst>
            <a:outerShdw blurRad="444500" dist="254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4" name="文本框 3"/>
          <p:cNvSpPr txBox="1"/>
          <p:nvPr/>
        </p:nvSpPr>
        <p:spPr>
          <a:xfrm>
            <a:off x="2239373" y="2320153"/>
            <a:ext cx="4852429" cy="523220"/>
          </a:xfrm>
          <a:prstGeom prst="rect">
            <a:avLst/>
          </a:prstGeom>
          <a:noFill/>
        </p:spPr>
        <p:txBody>
          <a:bodyPr wrap="square" rtlCol="0">
            <a:spAutoFit/>
            <a:scene3d>
              <a:camera prst="orthographicFront"/>
              <a:lightRig rig="threePt" dir="t"/>
            </a:scene3d>
            <a:sp3d contourW="12700"/>
          </a:bodyPr>
          <a:lstStyle/>
          <a:p>
            <a:pPr>
              <a:defRPr/>
            </a:pPr>
            <a:r>
              <a:rPr lang="zh-CN" altLang="en-US" sz="2800" b="1" dirty="0">
                <a:solidFill>
                  <a:schemeClr val="bg1"/>
                </a:solidFill>
                <a:latin typeface="方正黑体简体" panose="02010601030101010101" pitchFamily="2" charset="-122"/>
                <a:ea typeface="方正黑体简体" panose="02010601030101010101" pitchFamily="2" charset="-122"/>
              </a:rPr>
              <a:t>Free </a:t>
            </a:r>
            <a:r>
              <a:rPr lang="en-US" altLang="zh-CN" sz="2800" b="1" dirty="0">
                <a:solidFill>
                  <a:schemeClr val="bg1"/>
                </a:solidFill>
                <a:latin typeface="方正黑体简体" panose="02010601030101010101" pitchFamily="2" charset="-122"/>
                <a:ea typeface="方正黑体简体" panose="02010601030101010101" pitchFamily="2" charset="-122"/>
              </a:rPr>
              <a:t>PowerPoint t</a:t>
            </a:r>
            <a:r>
              <a:rPr lang="zh-CN" altLang="en-US" sz="2800" b="1" dirty="0">
                <a:solidFill>
                  <a:schemeClr val="bg1"/>
                </a:solidFill>
                <a:latin typeface="方正黑体简体" panose="02010601030101010101" pitchFamily="2" charset="-122"/>
                <a:ea typeface="方正黑体简体" panose="02010601030101010101" pitchFamily="2" charset="-122"/>
              </a:rPr>
              <a:t>emplate</a:t>
            </a:r>
          </a:p>
        </p:txBody>
      </p:sp>
      <p:sp>
        <p:nvSpPr>
          <p:cNvPr id="5" name="文本框 4"/>
          <p:cNvSpPr txBox="1"/>
          <p:nvPr/>
        </p:nvSpPr>
        <p:spPr>
          <a:xfrm>
            <a:off x="2239373" y="2823347"/>
            <a:ext cx="4162362" cy="424732"/>
          </a:xfrm>
          <a:prstGeom prst="rect">
            <a:avLst/>
          </a:prstGeom>
          <a:noFill/>
        </p:spPr>
        <p:txBody>
          <a:bodyPr wrap="square" rtlCol="0">
            <a:spAutoFit/>
            <a:scene3d>
              <a:camera prst="orthographicFront"/>
              <a:lightRig rig="threePt" dir="t"/>
            </a:scene3d>
            <a:sp3d contourW="12700"/>
          </a:bodyPr>
          <a:lstStyle/>
          <a:p>
            <a:pPr>
              <a:lnSpc>
                <a:spcPct val="120000"/>
              </a:lnSpc>
              <a:defRPr/>
            </a:pPr>
            <a:r>
              <a:rPr lang="en-US" altLang="zh-CN" sz="900" dirty="0">
                <a:solidFill>
                  <a:schemeClr val="bg1"/>
                </a:solidFill>
                <a:latin typeface="微软雅黑"/>
                <a:ea typeface="微软雅黑"/>
              </a:rPr>
              <a:t>print the presentation and make it into a film to be used in a wilder </a:t>
            </a:r>
            <a:r>
              <a:rPr lang="en-US" altLang="zh-CN" sz="900" dirty="0" err="1">
                <a:solidFill>
                  <a:schemeClr val="bg1"/>
                </a:solidFill>
                <a:latin typeface="微软雅黑"/>
                <a:ea typeface="微软雅黑"/>
              </a:rPr>
              <a:t>fieldprint</a:t>
            </a:r>
            <a:r>
              <a:rPr lang="en-US" altLang="zh-CN" sz="900" dirty="0">
                <a:solidFill>
                  <a:schemeClr val="bg1"/>
                </a:solidFill>
                <a:latin typeface="微软雅黑"/>
                <a:ea typeface="微软雅黑"/>
              </a:rPr>
              <a:t> the presentation to be wider field</a:t>
            </a:r>
          </a:p>
        </p:txBody>
      </p:sp>
      <p:sp>
        <p:nvSpPr>
          <p:cNvPr id="6" name="文本框 5"/>
          <p:cNvSpPr txBox="1"/>
          <p:nvPr/>
        </p:nvSpPr>
        <p:spPr>
          <a:xfrm>
            <a:off x="2239373" y="1369031"/>
            <a:ext cx="1854325" cy="1015663"/>
          </a:xfrm>
          <a:prstGeom prst="rect">
            <a:avLst/>
          </a:prstGeom>
          <a:noFill/>
        </p:spPr>
        <p:txBody>
          <a:bodyPr wrap="square" rtlCol="0">
            <a:spAutoFit/>
            <a:scene3d>
              <a:camera prst="orthographicFront"/>
              <a:lightRig rig="threePt" dir="t"/>
            </a:scene3d>
            <a:sp3d contourW="12700"/>
          </a:bodyPr>
          <a:lstStyle/>
          <a:p>
            <a:pPr>
              <a:defRPr/>
            </a:pPr>
            <a:r>
              <a:rPr lang="en-US" altLang="zh-CN" sz="6000" dirty="0">
                <a:solidFill>
                  <a:schemeClr val="bg1">
                    <a:lumMod val="95000"/>
                  </a:schemeClr>
                </a:solidFill>
                <a:latin typeface="Agency FB" panose="020B0503020202020204" pitchFamily="34" charset="0"/>
                <a:ea typeface="Adobe 宋体 Std L" panose="02020300000000000000" pitchFamily="18" charset="-122"/>
              </a:rPr>
              <a:t>2020</a:t>
            </a:r>
            <a:endParaRPr lang="zh-CN" altLang="en-US" sz="2800" dirty="0">
              <a:solidFill>
                <a:schemeClr val="bg1">
                  <a:lumMod val="95000"/>
                </a:schemeClr>
              </a:solidFill>
              <a:latin typeface="Agency FB" panose="020B0503020202020204" pitchFamily="34" charset="0"/>
              <a:ea typeface="Adobe 宋体 Std L" panose="02020300000000000000" pitchFamily="18" charset="-122"/>
            </a:endParaRPr>
          </a:p>
        </p:txBody>
      </p:sp>
      <p:sp>
        <p:nvSpPr>
          <p:cNvPr id="7" name="PA_圆角矩形 31"/>
          <p:cNvSpPr/>
          <p:nvPr>
            <p:custDataLst>
              <p:tags r:id="rId1"/>
            </p:custDataLst>
          </p:nvPr>
        </p:nvSpPr>
        <p:spPr>
          <a:xfrm>
            <a:off x="2339327" y="3479728"/>
            <a:ext cx="1183593" cy="158127"/>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00" dirty="0">
                <a:solidFill>
                  <a:srgbClr val="223762"/>
                </a:solidFill>
                <a:latin typeface="方正黑体简体" panose="02010601030101010101" pitchFamily="2" charset="-122"/>
                <a:ea typeface="方正黑体简体" panose="02010601030101010101" pitchFamily="2" charset="-122"/>
                <a:hlinkClick r:id="rId6"/>
              </a:rPr>
              <a:t>www.freeppt7.com</a:t>
            </a:r>
            <a:endParaRPr lang="zh-CN" altLang="en-US" sz="800" dirty="0">
              <a:solidFill>
                <a:srgbClr val="223762"/>
              </a:solidFill>
              <a:latin typeface="方正黑体简体" panose="02010601030101010101" pitchFamily="2" charset="-122"/>
              <a:ea typeface="方正黑体简体" panose="02010601030101010101" pitchFamily="2" charset="-122"/>
            </a:endParaRPr>
          </a:p>
        </p:txBody>
      </p:sp>
      <p:sp>
        <p:nvSpPr>
          <p:cNvPr id="9" name="矩形 8"/>
          <p:cNvSpPr/>
          <p:nvPr/>
        </p:nvSpPr>
        <p:spPr>
          <a:xfrm>
            <a:off x="2009994" y="1283525"/>
            <a:ext cx="5124012" cy="2580814"/>
          </a:xfrm>
          <a:prstGeom prst="rect">
            <a:avLst/>
          </a:prstGeom>
          <a:noFill/>
          <a:ln w="25400">
            <a:solidFill>
              <a:schemeClr val="bg1"/>
            </a:solidFill>
          </a:ln>
          <a:effectLst>
            <a:outerShdw blurRad="444500" dist="254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10" name="文本框 9"/>
          <p:cNvSpPr txBox="1"/>
          <p:nvPr/>
        </p:nvSpPr>
        <p:spPr>
          <a:xfrm>
            <a:off x="3702764" y="1777365"/>
            <a:ext cx="3025988" cy="461665"/>
          </a:xfrm>
          <a:prstGeom prst="rect">
            <a:avLst/>
          </a:prstGeom>
          <a:noFill/>
        </p:spPr>
        <p:txBody>
          <a:bodyPr wrap="square" rtlCol="0">
            <a:spAutoFit/>
            <a:scene3d>
              <a:camera prst="orthographicFront"/>
              <a:lightRig rig="threePt" dir="t"/>
            </a:scene3d>
            <a:sp3d contourW="12700"/>
          </a:bodyPr>
          <a:lstStyle/>
          <a:p>
            <a:pPr>
              <a:defRPr/>
            </a:pPr>
            <a:r>
              <a:rPr lang="en-US" altLang="zh-CN" sz="2400" dirty="0">
                <a:solidFill>
                  <a:schemeClr val="bg1">
                    <a:lumMod val="95000"/>
                  </a:schemeClr>
                </a:solidFill>
                <a:latin typeface="Agency FB" panose="020B0503020202020204" pitchFamily="34" charset="0"/>
                <a:ea typeface="Adobe 宋体 Std L" panose="02020300000000000000" pitchFamily="18" charset="-122"/>
              </a:rPr>
              <a:t>BUSINESS PLAN</a:t>
            </a:r>
            <a:endParaRPr lang="zh-CN" altLang="en-US" sz="2400" dirty="0">
              <a:solidFill>
                <a:schemeClr val="bg1">
                  <a:lumMod val="95000"/>
                </a:schemeClr>
              </a:solidFill>
              <a:latin typeface="Agency FB" panose="020B0503020202020204" pitchFamily="34" charset="0"/>
              <a:ea typeface="Adobe 宋体 Std L" panose="02020300000000000000" pitchFamily="18" charset="-122"/>
            </a:endParaRPr>
          </a:p>
        </p:txBody>
      </p:sp>
      <p:sp>
        <p:nvSpPr>
          <p:cNvPr id="11" name="Rounded Rectangle 7">
            <a:extLst>
              <a:ext uri="{FF2B5EF4-FFF2-40B4-BE49-F238E27FC236}">
                <a16:creationId xmlns:a16="http://schemas.microsoft.com/office/drawing/2014/main" id="{76A4DFF9-E18D-43EC-9E6E-26E791188378}"/>
              </a:ext>
            </a:extLst>
          </p:cNvPr>
          <p:cNvSpPr/>
          <p:nvPr/>
        </p:nvSpPr>
        <p:spPr>
          <a:xfrm>
            <a:off x="4130795" y="386590"/>
            <a:ext cx="1084963" cy="330583"/>
          </a:xfrm>
          <a:prstGeom prst="roundRect">
            <a:avLst>
              <a:gd name="adj" fmla="val 50000"/>
            </a:avLst>
          </a:prstGeom>
          <a:solidFill>
            <a:schemeClr val="bg1">
              <a:lumMod val="75000"/>
              <a:alpha val="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t>LOGO</a:t>
            </a:r>
            <a:endParaRPr lang="ko-KR" altLang="en-US" sz="2000" dirty="0"/>
          </a:p>
        </p:txBody>
      </p:sp>
      <p:sp>
        <p:nvSpPr>
          <p:cNvPr id="12" name="PA_文本框 22">
            <a:hlinkClick r:id="rId6"/>
            <a:extLst>
              <a:ext uri="{FF2B5EF4-FFF2-40B4-BE49-F238E27FC236}">
                <a16:creationId xmlns:a16="http://schemas.microsoft.com/office/drawing/2014/main" id="{875FC7BD-6D7B-4BC7-98FB-52E7F1DD8E0C}"/>
              </a:ext>
            </a:extLst>
          </p:cNvPr>
          <p:cNvSpPr txBox="1"/>
          <p:nvPr>
            <p:custDataLst>
              <p:tags r:id="rId2"/>
            </p:custDataLst>
          </p:nvPr>
        </p:nvSpPr>
        <p:spPr>
          <a:xfrm>
            <a:off x="3774329" y="4569240"/>
            <a:ext cx="2337222" cy="246221"/>
          </a:xfrm>
          <a:prstGeom prst="rect">
            <a:avLst/>
          </a:prstGeom>
          <a:noFill/>
          <a:effectLst/>
        </p:spPr>
        <p:txBody>
          <a:bodyPr wrap="square" rtlCol="0">
            <a:spAutoFit/>
          </a:bodyPr>
          <a:lstStyle/>
          <a:p>
            <a:r>
              <a:rPr lang="en-US" altLang="zh-CN" sz="1000" dirty="0">
                <a:solidFill>
                  <a:schemeClr val="tx1">
                    <a:lumMod val="75000"/>
                    <a:lumOff val="25000"/>
                  </a:schemeClr>
                </a:solidFill>
                <a:effectLst>
                  <a:innerShdw blurRad="63500" dist="50800" dir="13500000">
                    <a:schemeClr val="bg1">
                      <a:lumMod val="50000"/>
                      <a:alpha val="50000"/>
                    </a:schemeClr>
                  </a:innerShdw>
                </a:effectLst>
                <a:latin typeface="汉仪大宋简" panose="02010609000101010101" pitchFamily="49" charset="-122"/>
                <a:ea typeface="汉仪大宋简" panose="02010609000101010101" pitchFamily="49" charset="-122"/>
                <a:hlinkClick r:id="rId6">
                  <a:extLst>
                    <a:ext uri="{A12FA001-AC4F-418D-AE19-62706E023703}">
                      <ahyp:hlinkClr xmlns:ahyp="http://schemas.microsoft.com/office/drawing/2018/hyperlinkcolor" val="tx"/>
                    </a:ext>
                  </a:extLst>
                </a:hlinkClick>
              </a:rPr>
              <a:t>https://www.freeppt7.com</a:t>
            </a:r>
            <a:endParaRPr lang="zh-CN" altLang="en-US" sz="1000" dirty="0">
              <a:solidFill>
                <a:schemeClr val="tx1">
                  <a:lumMod val="75000"/>
                  <a:lumOff val="25000"/>
                </a:schemeClr>
              </a:solidFill>
              <a:effectLst>
                <a:innerShdw blurRad="63500" dist="50800" dir="13500000">
                  <a:schemeClr val="bg1">
                    <a:lumMod val="50000"/>
                    <a:alpha val="50000"/>
                  </a:schemeClr>
                </a:innerShdw>
              </a:effectLst>
              <a:latin typeface="汉仪大宋简" panose="02010609000101010101" pitchFamily="49" charset="-122"/>
              <a:ea typeface="汉仪大宋简" panose="02010609000101010101" pitchFamily="49" charset="-122"/>
            </a:endParaRPr>
          </a:p>
        </p:txBody>
      </p:sp>
    </p:spTree>
    <p:extLst>
      <p:ext uri="{BB962C8B-B14F-4D97-AF65-F5344CB8AC3E}">
        <p14:creationId xmlns:p14="http://schemas.microsoft.com/office/powerpoint/2010/main" val="78894302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a14="http://schemas.microsoft.com/office/drawing/2010/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21" presetClass="entr" presetSubtype="8"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heel(8)">
                                      <p:cBhvr>
                                        <p:cTn id="12" dur="750"/>
                                        <p:tgtEl>
                                          <p:spTgt spid="9"/>
                                        </p:tgtEl>
                                      </p:cBhvr>
                                    </p:animEffect>
                                  </p:childTnLst>
                                </p:cTn>
                              </p:par>
                            </p:childTnLst>
                          </p:cTn>
                        </p:par>
                        <p:par>
                          <p:cTn id="13" fill="hold">
                            <p:stCondLst>
                              <p:cond delay="750"/>
                            </p:stCondLst>
                            <p:childTnLst>
                              <p:par>
                                <p:cTn id="14" presetID="2" presetClass="entr" presetSubtype="2"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1+#ppt_w/2"/>
                                          </p:val>
                                        </p:tav>
                                        <p:tav tm="100000">
                                          <p:val>
                                            <p:strVal val="#ppt_x"/>
                                          </p:val>
                                        </p:tav>
                                      </p:tavLst>
                                    </p:anim>
                                    <p:anim calcmode="lin" valueType="num">
                                      <p:cBhvr additive="base">
                                        <p:cTn id="17" dur="500" fill="hold"/>
                                        <p:tgtEl>
                                          <p:spTgt spid="6"/>
                                        </p:tgtEl>
                                        <p:attrNameLst>
                                          <p:attrName>ppt_y</p:attrName>
                                        </p:attrNameLst>
                                      </p:cBhvr>
                                      <p:tavLst>
                                        <p:tav tm="0">
                                          <p:val>
                                            <p:strVal val="#ppt_y"/>
                                          </p:val>
                                        </p:tav>
                                        <p:tav tm="100000">
                                          <p:val>
                                            <p:strVal val="#ppt_y"/>
                                          </p:val>
                                        </p:tav>
                                      </p:tavLst>
                                    </p:anim>
                                  </p:childTnLst>
                                </p:cTn>
                              </p:par>
                            </p:childTnLst>
                          </p:cTn>
                        </p:par>
                        <p:par>
                          <p:cTn id="18" fill="hold">
                            <p:stCondLst>
                              <p:cond delay="1250"/>
                            </p:stCondLst>
                            <p:childTnLst>
                              <p:par>
                                <p:cTn id="19" presetID="2" presetClass="entr" presetSubtype="2"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1+#ppt_w/2"/>
                                          </p:val>
                                        </p:tav>
                                        <p:tav tm="100000">
                                          <p:val>
                                            <p:strVal val="#ppt_x"/>
                                          </p:val>
                                        </p:tav>
                                      </p:tavLst>
                                    </p:anim>
                                    <p:anim calcmode="lin" valueType="num">
                                      <p:cBhvr additive="base">
                                        <p:cTn id="22" dur="500" fill="hold"/>
                                        <p:tgtEl>
                                          <p:spTgt spid="10"/>
                                        </p:tgtEl>
                                        <p:attrNameLst>
                                          <p:attrName>ppt_y</p:attrName>
                                        </p:attrNameLst>
                                      </p:cBhvr>
                                      <p:tavLst>
                                        <p:tav tm="0">
                                          <p:val>
                                            <p:strVal val="#ppt_y"/>
                                          </p:val>
                                        </p:tav>
                                        <p:tav tm="100000">
                                          <p:val>
                                            <p:strVal val="#ppt_y"/>
                                          </p:val>
                                        </p:tav>
                                      </p:tavLst>
                                    </p:anim>
                                  </p:childTnLst>
                                </p:cTn>
                              </p:par>
                            </p:childTnLst>
                          </p:cTn>
                        </p:par>
                        <p:par>
                          <p:cTn id="23" fill="hold">
                            <p:stCondLst>
                              <p:cond delay="1750"/>
                            </p:stCondLst>
                            <p:childTnLst>
                              <p:par>
                                <p:cTn id="24" presetID="2" presetClass="entr" presetSubtype="4"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additive="base">
                                        <p:cTn id="26" dur="500" fill="hold"/>
                                        <p:tgtEl>
                                          <p:spTgt spid="4"/>
                                        </p:tgtEl>
                                        <p:attrNameLst>
                                          <p:attrName>ppt_x</p:attrName>
                                        </p:attrNameLst>
                                      </p:cBhvr>
                                      <p:tavLst>
                                        <p:tav tm="0">
                                          <p:val>
                                            <p:strVal val="#ppt_x"/>
                                          </p:val>
                                        </p:tav>
                                        <p:tav tm="100000">
                                          <p:val>
                                            <p:strVal val="#ppt_x"/>
                                          </p:val>
                                        </p:tav>
                                      </p:tavLst>
                                    </p:anim>
                                    <p:anim calcmode="lin" valueType="num">
                                      <p:cBhvr additive="base">
                                        <p:cTn id="27" dur="500" fill="hold"/>
                                        <p:tgtEl>
                                          <p:spTgt spid="4"/>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left)">
                                      <p:cBhvr>
                                        <p:cTn id="31" dur="500"/>
                                        <p:tgtEl>
                                          <p:spTgt spid="5"/>
                                        </p:tgtEl>
                                      </p:cBhvr>
                                    </p:animEffect>
                                  </p:childTnLst>
                                </p:cTn>
                              </p:par>
                              <p:par>
                                <p:cTn id="32" presetID="53" presetClass="entr" presetSubtype="16" fill="hold" grpId="0" nodeType="withEffect">
                                  <p:stCondLst>
                                    <p:cond delay="750"/>
                                  </p:stCondLst>
                                  <p:childTnLst>
                                    <p:set>
                                      <p:cBhvr>
                                        <p:cTn id="33" dur="1" fill="hold">
                                          <p:stCondLst>
                                            <p:cond delay="0"/>
                                          </p:stCondLst>
                                        </p:cTn>
                                        <p:tgtEl>
                                          <p:spTgt spid="7"/>
                                        </p:tgtEl>
                                        <p:attrNameLst>
                                          <p:attrName>style.visibility</p:attrName>
                                        </p:attrNameLst>
                                      </p:cBhvr>
                                      <p:to>
                                        <p:strVal val="visible"/>
                                      </p:to>
                                    </p:set>
                                    <p:anim calcmode="lin" valueType="num">
                                      <p:cBhvr>
                                        <p:cTn id="34" dur="500" fill="hold"/>
                                        <p:tgtEl>
                                          <p:spTgt spid="7"/>
                                        </p:tgtEl>
                                        <p:attrNameLst>
                                          <p:attrName>ppt_w</p:attrName>
                                        </p:attrNameLst>
                                      </p:cBhvr>
                                      <p:tavLst>
                                        <p:tav tm="0">
                                          <p:val>
                                            <p:fltVal val="0"/>
                                          </p:val>
                                        </p:tav>
                                        <p:tav tm="100000">
                                          <p:val>
                                            <p:strVal val="#ppt_w"/>
                                          </p:val>
                                        </p:tav>
                                      </p:tavLst>
                                    </p:anim>
                                    <p:anim calcmode="lin" valueType="num">
                                      <p:cBhvr>
                                        <p:cTn id="35" dur="500" fill="hold"/>
                                        <p:tgtEl>
                                          <p:spTgt spid="7"/>
                                        </p:tgtEl>
                                        <p:attrNameLst>
                                          <p:attrName>ppt_h</p:attrName>
                                        </p:attrNameLst>
                                      </p:cBhvr>
                                      <p:tavLst>
                                        <p:tav tm="0">
                                          <p:val>
                                            <p:fltVal val="0"/>
                                          </p:val>
                                        </p:tav>
                                        <p:tav tm="100000">
                                          <p:val>
                                            <p:strVal val="#ppt_h"/>
                                          </p:val>
                                        </p:tav>
                                      </p:tavLst>
                                    </p:anim>
                                    <p:animEffect transition="in" filter="fade">
                                      <p:cBhvr>
                                        <p:cTn id="36" dur="500"/>
                                        <p:tgtEl>
                                          <p:spTgt spid="7"/>
                                        </p:tgtEl>
                                      </p:cBhvr>
                                    </p:animEffect>
                                  </p:childTnLst>
                                </p:cTn>
                              </p:par>
                              <p:par>
                                <p:cTn id="37" presetID="2" presetClass="entr" presetSubtype="2" decel="100000" fill="hold" grpId="0" nodeType="withEffect">
                                  <p:stCondLst>
                                    <p:cond delay="50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1500" fill="hold"/>
                                        <p:tgtEl>
                                          <p:spTgt spid="12"/>
                                        </p:tgtEl>
                                        <p:attrNameLst>
                                          <p:attrName>ppt_x</p:attrName>
                                        </p:attrNameLst>
                                      </p:cBhvr>
                                      <p:tavLst>
                                        <p:tav tm="0">
                                          <p:val>
                                            <p:strVal val="1+#ppt_w/2"/>
                                          </p:val>
                                        </p:tav>
                                        <p:tav tm="100000">
                                          <p:val>
                                            <p:strVal val="#ppt_x"/>
                                          </p:val>
                                        </p:tav>
                                      </p:tavLst>
                                    </p:anim>
                                    <p:anim calcmode="lin" valueType="num">
                                      <p:cBhvr additive="base">
                                        <p:cTn id="40" dur="1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6" grpId="0"/>
      <p:bldP spid="7" grpId="0" animBg="1"/>
      <p:bldP spid="9" grpId="0" animBg="1"/>
      <p:bldP spid="10"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6"/>
          <p:cNvSpPr>
            <a:spLocks/>
          </p:cNvSpPr>
          <p:nvPr/>
        </p:nvSpPr>
        <p:spPr bwMode="auto">
          <a:xfrm>
            <a:off x="1315103" y="1357129"/>
            <a:ext cx="1352590" cy="1352234"/>
          </a:xfrm>
          <a:custGeom>
            <a:avLst/>
            <a:gdLst>
              <a:gd name="T0" fmla="*/ 1902 w 3805"/>
              <a:gd name="T1" fmla="*/ 3804 h 3804"/>
              <a:gd name="T2" fmla="*/ 0 w 3805"/>
              <a:gd name="T3" fmla="*/ 1902 h 3804"/>
              <a:gd name="T4" fmla="*/ 1902 w 3805"/>
              <a:gd name="T5" fmla="*/ 0 h 3804"/>
              <a:gd name="T6" fmla="*/ 3805 w 3805"/>
              <a:gd name="T7" fmla="*/ 1902 h 3804"/>
              <a:gd name="T8" fmla="*/ 1902 w 3805"/>
              <a:gd name="T9" fmla="*/ 3804 h 3804"/>
            </a:gdLst>
            <a:ahLst/>
            <a:cxnLst>
              <a:cxn ang="0">
                <a:pos x="T0" y="T1"/>
              </a:cxn>
              <a:cxn ang="0">
                <a:pos x="T2" y="T3"/>
              </a:cxn>
              <a:cxn ang="0">
                <a:pos x="T4" y="T5"/>
              </a:cxn>
              <a:cxn ang="0">
                <a:pos x="T6" y="T7"/>
              </a:cxn>
              <a:cxn ang="0">
                <a:pos x="T8" y="T9"/>
              </a:cxn>
            </a:cxnLst>
            <a:rect l="0" t="0" r="r" b="b"/>
            <a:pathLst>
              <a:path w="3805" h="3804">
                <a:moveTo>
                  <a:pt x="1902" y="3804"/>
                </a:moveTo>
                <a:lnTo>
                  <a:pt x="0" y="1902"/>
                </a:lnTo>
                <a:lnTo>
                  <a:pt x="1902" y="0"/>
                </a:lnTo>
                <a:lnTo>
                  <a:pt x="3805" y="1902"/>
                </a:lnTo>
                <a:lnTo>
                  <a:pt x="1902" y="3804"/>
                </a:lnTo>
                <a:close/>
              </a:path>
            </a:pathLst>
          </a:custGeom>
          <a:gradFill>
            <a:gsLst>
              <a:gs pos="11000">
                <a:srgbClr val="2B3649"/>
              </a:gs>
              <a:gs pos="100000">
                <a:srgbClr val="3B4A62"/>
              </a:gs>
            </a:gsLst>
            <a:lin ang="2700000" scaled="0"/>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6" name="Freeform 6"/>
          <p:cNvSpPr>
            <a:spLocks/>
          </p:cNvSpPr>
          <p:nvPr/>
        </p:nvSpPr>
        <p:spPr bwMode="auto">
          <a:xfrm>
            <a:off x="1315103" y="1654841"/>
            <a:ext cx="1352590" cy="1352234"/>
          </a:xfrm>
          <a:custGeom>
            <a:avLst/>
            <a:gdLst>
              <a:gd name="T0" fmla="*/ 1902 w 3805"/>
              <a:gd name="T1" fmla="*/ 3804 h 3804"/>
              <a:gd name="T2" fmla="*/ 0 w 3805"/>
              <a:gd name="T3" fmla="*/ 1902 h 3804"/>
              <a:gd name="T4" fmla="*/ 1902 w 3805"/>
              <a:gd name="T5" fmla="*/ 0 h 3804"/>
              <a:gd name="T6" fmla="*/ 3805 w 3805"/>
              <a:gd name="T7" fmla="*/ 1902 h 3804"/>
              <a:gd name="T8" fmla="*/ 1902 w 3805"/>
              <a:gd name="T9" fmla="*/ 3804 h 3804"/>
            </a:gdLst>
            <a:ahLst/>
            <a:cxnLst>
              <a:cxn ang="0">
                <a:pos x="T0" y="T1"/>
              </a:cxn>
              <a:cxn ang="0">
                <a:pos x="T2" y="T3"/>
              </a:cxn>
              <a:cxn ang="0">
                <a:pos x="T4" y="T5"/>
              </a:cxn>
              <a:cxn ang="0">
                <a:pos x="T6" y="T7"/>
              </a:cxn>
              <a:cxn ang="0">
                <a:pos x="T8" y="T9"/>
              </a:cxn>
            </a:cxnLst>
            <a:rect l="0" t="0" r="r" b="b"/>
            <a:pathLst>
              <a:path w="3805" h="3804">
                <a:moveTo>
                  <a:pt x="1902" y="3804"/>
                </a:moveTo>
                <a:lnTo>
                  <a:pt x="0" y="1902"/>
                </a:lnTo>
                <a:lnTo>
                  <a:pt x="1902" y="0"/>
                </a:lnTo>
                <a:lnTo>
                  <a:pt x="3805" y="1902"/>
                </a:lnTo>
                <a:lnTo>
                  <a:pt x="1902" y="3804"/>
                </a:lnTo>
                <a:close/>
              </a:path>
            </a:pathLst>
          </a:custGeom>
          <a:gradFill>
            <a:gsLst>
              <a:gs pos="0">
                <a:srgbClr val="E2DDE1"/>
              </a:gs>
              <a:gs pos="76000">
                <a:schemeClr val="bg1">
                  <a:lumMod val="95000"/>
                </a:schemeClr>
              </a:gs>
            </a:gsLst>
            <a:lin ang="7800000" scaled="0"/>
          </a:gradFill>
          <a:ln w="15875">
            <a:gradFill>
              <a:gsLst>
                <a:gs pos="0">
                  <a:schemeClr val="bg1">
                    <a:lumMod val="95000"/>
                  </a:schemeClr>
                </a:gs>
                <a:gs pos="100000">
                  <a:schemeClr val="bg1"/>
                </a:gs>
              </a:gsLst>
              <a:lin ang="18600000" scaled="0"/>
            </a:gradFill>
          </a:ln>
          <a:effectLst>
            <a:outerShdw blurRad="76200" dist="38100" dir="8100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7" name="Freeform 6"/>
          <p:cNvSpPr>
            <a:spLocks/>
          </p:cNvSpPr>
          <p:nvPr/>
        </p:nvSpPr>
        <p:spPr bwMode="auto">
          <a:xfrm>
            <a:off x="3037637" y="1357129"/>
            <a:ext cx="1352590" cy="1352234"/>
          </a:xfrm>
          <a:custGeom>
            <a:avLst/>
            <a:gdLst>
              <a:gd name="T0" fmla="*/ 1902 w 3805"/>
              <a:gd name="T1" fmla="*/ 3804 h 3804"/>
              <a:gd name="T2" fmla="*/ 0 w 3805"/>
              <a:gd name="T3" fmla="*/ 1902 h 3804"/>
              <a:gd name="T4" fmla="*/ 1902 w 3805"/>
              <a:gd name="T5" fmla="*/ 0 h 3804"/>
              <a:gd name="T6" fmla="*/ 3805 w 3805"/>
              <a:gd name="T7" fmla="*/ 1902 h 3804"/>
              <a:gd name="T8" fmla="*/ 1902 w 3805"/>
              <a:gd name="T9" fmla="*/ 3804 h 3804"/>
            </a:gdLst>
            <a:ahLst/>
            <a:cxnLst>
              <a:cxn ang="0">
                <a:pos x="T0" y="T1"/>
              </a:cxn>
              <a:cxn ang="0">
                <a:pos x="T2" y="T3"/>
              </a:cxn>
              <a:cxn ang="0">
                <a:pos x="T4" y="T5"/>
              </a:cxn>
              <a:cxn ang="0">
                <a:pos x="T6" y="T7"/>
              </a:cxn>
              <a:cxn ang="0">
                <a:pos x="T8" y="T9"/>
              </a:cxn>
            </a:cxnLst>
            <a:rect l="0" t="0" r="r" b="b"/>
            <a:pathLst>
              <a:path w="3805" h="3804">
                <a:moveTo>
                  <a:pt x="1902" y="3804"/>
                </a:moveTo>
                <a:lnTo>
                  <a:pt x="0" y="1902"/>
                </a:lnTo>
                <a:lnTo>
                  <a:pt x="1902" y="0"/>
                </a:lnTo>
                <a:lnTo>
                  <a:pt x="3805" y="1902"/>
                </a:lnTo>
                <a:lnTo>
                  <a:pt x="1902" y="3804"/>
                </a:lnTo>
                <a:close/>
              </a:path>
            </a:pathLst>
          </a:custGeom>
          <a:gradFill>
            <a:gsLst>
              <a:gs pos="11000">
                <a:srgbClr val="2B3649"/>
              </a:gs>
              <a:gs pos="100000">
                <a:srgbClr val="3B4A62"/>
              </a:gs>
            </a:gsLst>
            <a:lin ang="2700000" scaled="0"/>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8" name="Freeform 6"/>
          <p:cNvSpPr>
            <a:spLocks/>
          </p:cNvSpPr>
          <p:nvPr/>
        </p:nvSpPr>
        <p:spPr bwMode="auto">
          <a:xfrm>
            <a:off x="3037637" y="1654841"/>
            <a:ext cx="1352590" cy="1352234"/>
          </a:xfrm>
          <a:custGeom>
            <a:avLst/>
            <a:gdLst>
              <a:gd name="T0" fmla="*/ 1902 w 3805"/>
              <a:gd name="T1" fmla="*/ 3804 h 3804"/>
              <a:gd name="T2" fmla="*/ 0 w 3805"/>
              <a:gd name="T3" fmla="*/ 1902 h 3804"/>
              <a:gd name="T4" fmla="*/ 1902 w 3805"/>
              <a:gd name="T5" fmla="*/ 0 h 3804"/>
              <a:gd name="T6" fmla="*/ 3805 w 3805"/>
              <a:gd name="T7" fmla="*/ 1902 h 3804"/>
              <a:gd name="T8" fmla="*/ 1902 w 3805"/>
              <a:gd name="T9" fmla="*/ 3804 h 3804"/>
            </a:gdLst>
            <a:ahLst/>
            <a:cxnLst>
              <a:cxn ang="0">
                <a:pos x="T0" y="T1"/>
              </a:cxn>
              <a:cxn ang="0">
                <a:pos x="T2" y="T3"/>
              </a:cxn>
              <a:cxn ang="0">
                <a:pos x="T4" y="T5"/>
              </a:cxn>
              <a:cxn ang="0">
                <a:pos x="T6" y="T7"/>
              </a:cxn>
              <a:cxn ang="0">
                <a:pos x="T8" y="T9"/>
              </a:cxn>
            </a:cxnLst>
            <a:rect l="0" t="0" r="r" b="b"/>
            <a:pathLst>
              <a:path w="3805" h="3804">
                <a:moveTo>
                  <a:pt x="1902" y="3804"/>
                </a:moveTo>
                <a:lnTo>
                  <a:pt x="0" y="1902"/>
                </a:lnTo>
                <a:lnTo>
                  <a:pt x="1902" y="0"/>
                </a:lnTo>
                <a:lnTo>
                  <a:pt x="3805" y="1902"/>
                </a:lnTo>
                <a:lnTo>
                  <a:pt x="1902" y="3804"/>
                </a:lnTo>
                <a:close/>
              </a:path>
            </a:pathLst>
          </a:custGeom>
          <a:gradFill>
            <a:gsLst>
              <a:gs pos="0">
                <a:srgbClr val="E2DDE1"/>
              </a:gs>
              <a:gs pos="76000">
                <a:schemeClr val="bg1">
                  <a:lumMod val="95000"/>
                </a:schemeClr>
              </a:gs>
            </a:gsLst>
            <a:lin ang="7800000" scaled="0"/>
          </a:gradFill>
          <a:ln w="15875">
            <a:gradFill>
              <a:gsLst>
                <a:gs pos="0">
                  <a:schemeClr val="bg1">
                    <a:lumMod val="95000"/>
                  </a:schemeClr>
                </a:gs>
                <a:gs pos="100000">
                  <a:schemeClr val="bg1"/>
                </a:gs>
              </a:gsLst>
              <a:lin ang="18600000" scaled="0"/>
            </a:gradFill>
          </a:ln>
          <a:effectLst>
            <a:outerShdw blurRad="76200" dist="38100" dir="8100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9" name="Freeform 6"/>
          <p:cNvSpPr>
            <a:spLocks/>
          </p:cNvSpPr>
          <p:nvPr/>
        </p:nvSpPr>
        <p:spPr bwMode="auto">
          <a:xfrm>
            <a:off x="4758031" y="1357129"/>
            <a:ext cx="1352590" cy="1352234"/>
          </a:xfrm>
          <a:custGeom>
            <a:avLst/>
            <a:gdLst>
              <a:gd name="T0" fmla="*/ 1902 w 3805"/>
              <a:gd name="T1" fmla="*/ 3804 h 3804"/>
              <a:gd name="T2" fmla="*/ 0 w 3805"/>
              <a:gd name="T3" fmla="*/ 1902 h 3804"/>
              <a:gd name="T4" fmla="*/ 1902 w 3805"/>
              <a:gd name="T5" fmla="*/ 0 h 3804"/>
              <a:gd name="T6" fmla="*/ 3805 w 3805"/>
              <a:gd name="T7" fmla="*/ 1902 h 3804"/>
              <a:gd name="T8" fmla="*/ 1902 w 3805"/>
              <a:gd name="T9" fmla="*/ 3804 h 3804"/>
            </a:gdLst>
            <a:ahLst/>
            <a:cxnLst>
              <a:cxn ang="0">
                <a:pos x="T0" y="T1"/>
              </a:cxn>
              <a:cxn ang="0">
                <a:pos x="T2" y="T3"/>
              </a:cxn>
              <a:cxn ang="0">
                <a:pos x="T4" y="T5"/>
              </a:cxn>
              <a:cxn ang="0">
                <a:pos x="T6" y="T7"/>
              </a:cxn>
              <a:cxn ang="0">
                <a:pos x="T8" y="T9"/>
              </a:cxn>
            </a:cxnLst>
            <a:rect l="0" t="0" r="r" b="b"/>
            <a:pathLst>
              <a:path w="3805" h="3804">
                <a:moveTo>
                  <a:pt x="1902" y="3804"/>
                </a:moveTo>
                <a:lnTo>
                  <a:pt x="0" y="1902"/>
                </a:lnTo>
                <a:lnTo>
                  <a:pt x="1902" y="0"/>
                </a:lnTo>
                <a:lnTo>
                  <a:pt x="3805" y="1902"/>
                </a:lnTo>
                <a:lnTo>
                  <a:pt x="1902" y="3804"/>
                </a:lnTo>
                <a:close/>
              </a:path>
            </a:pathLst>
          </a:custGeom>
          <a:gradFill>
            <a:gsLst>
              <a:gs pos="11000">
                <a:srgbClr val="2B3649"/>
              </a:gs>
              <a:gs pos="100000">
                <a:srgbClr val="3B4A62"/>
              </a:gs>
            </a:gsLst>
            <a:lin ang="2700000" scaled="0"/>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11" name="Freeform 6"/>
          <p:cNvSpPr>
            <a:spLocks/>
          </p:cNvSpPr>
          <p:nvPr/>
        </p:nvSpPr>
        <p:spPr bwMode="auto">
          <a:xfrm>
            <a:off x="4758031" y="1654841"/>
            <a:ext cx="1352590" cy="1352234"/>
          </a:xfrm>
          <a:custGeom>
            <a:avLst/>
            <a:gdLst>
              <a:gd name="T0" fmla="*/ 1902 w 3805"/>
              <a:gd name="T1" fmla="*/ 3804 h 3804"/>
              <a:gd name="T2" fmla="*/ 0 w 3805"/>
              <a:gd name="T3" fmla="*/ 1902 h 3804"/>
              <a:gd name="T4" fmla="*/ 1902 w 3805"/>
              <a:gd name="T5" fmla="*/ 0 h 3804"/>
              <a:gd name="T6" fmla="*/ 3805 w 3805"/>
              <a:gd name="T7" fmla="*/ 1902 h 3804"/>
              <a:gd name="T8" fmla="*/ 1902 w 3805"/>
              <a:gd name="T9" fmla="*/ 3804 h 3804"/>
            </a:gdLst>
            <a:ahLst/>
            <a:cxnLst>
              <a:cxn ang="0">
                <a:pos x="T0" y="T1"/>
              </a:cxn>
              <a:cxn ang="0">
                <a:pos x="T2" y="T3"/>
              </a:cxn>
              <a:cxn ang="0">
                <a:pos x="T4" y="T5"/>
              </a:cxn>
              <a:cxn ang="0">
                <a:pos x="T6" y="T7"/>
              </a:cxn>
              <a:cxn ang="0">
                <a:pos x="T8" y="T9"/>
              </a:cxn>
            </a:cxnLst>
            <a:rect l="0" t="0" r="r" b="b"/>
            <a:pathLst>
              <a:path w="3805" h="3804">
                <a:moveTo>
                  <a:pt x="1902" y="3804"/>
                </a:moveTo>
                <a:lnTo>
                  <a:pt x="0" y="1902"/>
                </a:lnTo>
                <a:lnTo>
                  <a:pt x="1902" y="0"/>
                </a:lnTo>
                <a:lnTo>
                  <a:pt x="3805" y="1902"/>
                </a:lnTo>
                <a:lnTo>
                  <a:pt x="1902" y="3804"/>
                </a:lnTo>
                <a:close/>
              </a:path>
            </a:pathLst>
          </a:custGeom>
          <a:gradFill>
            <a:gsLst>
              <a:gs pos="0">
                <a:srgbClr val="E2DDE1"/>
              </a:gs>
              <a:gs pos="76000">
                <a:schemeClr val="bg1">
                  <a:lumMod val="95000"/>
                </a:schemeClr>
              </a:gs>
            </a:gsLst>
            <a:lin ang="7800000" scaled="0"/>
          </a:gradFill>
          <a:ln w="15875">
            <a:gradFill>
              <a:gsLst>
                <a:gs pos="0">
                  <a:schemeClr val="bg1">
                    <a:lumMod val="95000"/>
                  </a:schemeClr>
                </a:gs>
                <a:gs pos="100000">
                  <a:schemeClr val="bg1"/>
                </a:gs>
              </a:gsLst>
              <a:lin ang="18600000" scaled="0"/>
            </a:gradFill>
          </a:ln>
          <a:effectLst>
            <a:outerShdw blurRad="76200" dist="38100" dir="8100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12" name="Freeform 6"/>
          <p:cNvSpPr>
            <a:spLocks/>
          </p:cNvSpPr>
          <p:nvPr/>
        </p:nvSpPr>
        <p:spPr bwMode="auto">
          <a:xfrm>
            <a:off x="6548764" y="1357129"/>
            <a:ext cx="1352590" cy="1352234"/>
          </a:xfrm>
          <a:custGeom>
            <a:avLst/>
            <a:gdLst>
              <a:gd name="T0" fmla="*/ 1902 w 3805"/>
              <a:gd name="T1" fmla="*/ 3804 h 3804"/>
              <a:gd name="T2" fmla="*/ 0 w 3805"/>
              <a:gd name="T3" fmla="*/ 1902 h 3804"/>
              <a:gd name="T4" fmla="*/ 1902 w 3805"/>
              <a:gd name="T5" fmla="*/ 0 h 3804"/>
              <a:gd name="T6" fmla="*/ 3805 w 3805"/>
              <a:gd name="T7" fmla="*/ 1902 h 3804"/>
              <a:gd name="T8" fmla="*/ 1902 w 3805"/>
              <a:gd name="T9" fmla="*/ 3804 h 3804"/>
            </a:gdLst>
            <a:ahLst/>
            <a:cxnLst>
              <a:cxn ang="0">
                <a:pos x="T0" y="T1"/>
              </a:cxn>
              <a:cxn ang="0">
                <a:pos x="T2" y="T3"/>
              </a:cxn>
              <a:cxn ang="0">
                <a:pos x="T4" y="T5"/>
              </a:cxn>
              <a:cxn ang="0">
                <a:pos x="T6" y="T7"/>
              </a:cxn>
              <a:cxn ang="0">
                <a:pos x="T8" y="T9"/>
              </a:cxn>
            </a:cxnLst>
            <a:rect l="0" t="0" r="r" b="b"/>
            <a:pathLst>
              <a:path w="3805" h="3804">
                <a:moveTo>
                  <a:pt x="1902" y="3804"/>
                </a:moveTo>
                <a:lnTo>
                  <a:pt x="0" y="1902"/>
                </a:lnTo>
                <a:lnTo>
                  <a:pt x="1902" y="0"/>
                </a:lnTo>
                <a:lnTo>
                  <a:pt x="3805" y="1902"/>
                </a:lnTo>
                <a:lnTo>
                  <a:pt x="1902" y="3804"/>
                </a:lnTo>
                <a:close/>
              </a:path>
            </a:pathLst>
          </a:custGeom>
          <a:gradFill>
            <a:gsLst>
              <a:gs pos="11000">
                <a:srgbClr val="2B3649"/>
              </a:gs>
              <a:gs pos="100000">
                <a:srgbClr val="3B4A62"/>
              </a:gs>
            </a:gsLst>
            <a:lin ang="2700000" scaled="0"/>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13" name="Freeform 6"/>
          <p:cNvSpPr>
            <a:spLocks/>
          </p:cNvSpPr>
          <p:nvPr/>
        </p:nvSpPr>
        <p:spPr bwMode="auto">
          <a:xfrm>
            <a:off x="6548764" y="1654841"/>
            <a:ext cx="1352590" cy="1352234"/>
          </a:xfrm>
          <a:custGeom>
            <a:avLst/>
            <a:gdLst>
              <a:gd name="T0" fmla="*/ 1902 w 3805"/>
              <a:gd name="T1" fmla="*/ 3804 h 3804"/>
              <a:gd name="T2" fmla="*/ 0 w 3805"/>
              <a:gd name="T3" fmla="*/ 1902 h 3804"/>
              <a:gd name="T4" fmla="*/ 1902 w 3805"/>
              <a:gd name="T5" fmla="*/ 0 h 3804"/>
              <a:gd name="T6" fmla="*/ 3805 w 3805"/>
              <a:gd name="T7" fmla="*/ 1902 h 3804"/>
              <a:gd name="T8" fmla="*/ 1902 w 3805"/>
              <a:gd name="T9" fmla="*/ 3804 h 3804"/>
            </a:gdLst>
            <a:ahLst/>
            <a:cxnLst>
              <a:cxn ang="0">
                <a:pos x="T0" y="T1"/>
              </a:cxn>
              <a:cxn ang="0">
                <a:pos x="T2" y="T3"/>
              </a:cxn>
              <a:cxn ang="0">
                <a:pos x="T4" y="T5"/>
              </a:cxn>
              <a:cxn ang="0">
                <a:pos x="T6" y="T7"/>
              </a:cxn>
              <a:cxn ang="0">
                <a:pos x="T8" y="T9"/>
              </a:cxn>
            </a:cxnLst>
            <a:rect l="0" t="0" r="r" b="b"/>
            <a:pathLst>
              <a:path w="3805" h="3804">
                <a:moveTo>
                  <a:pt x="1902" y="3804"/>
                </a:moveTo>
                <a:lnTo>
                  <a:pt x="0" y="1902"/>
                </a:lnTo>
                <a:lnTo>
                  <a:pt x="1902" y="0"/>
                </a:lnTo>
                <a:lnTo>
                  <a:pt x="3805" y="1902"/>
                </a:lnTo>
                <a:lnTo>
                  <a:pt x="1902" y="3804"/>
                </a:lnTo>
                <a:close/>
              </a:path>
            </a:pathLst>
          </a:custGeom>
          <a:gradFill>
            <a:gsLst>
              <a:gs pos="0">
                <a:srgbClr val="E2DDE1"/>
              </a:gs>
              <a:gs pos="76000">
                <a:schemeClr val="bg1">
                  <a:lumMod val="95000"/>
                </a:schemeClr>
              </a:gs>
            </a:gsLst>
            <a:lin ang="7800000" scaled="0"/>
          </a:gradFill>
          <a:ln w="15875">
            <a:gradFill>
              <a:gsLst>
                <a:gs pos="0">
                  <a:schemeClr val="bg1">
                    <a:lumMod val="95000"/>
                  </a:schemeClr>
                </a:gs>
                <a:gs pos="100000">
                  <a:schemeClr val="bg1"/>
                </a:gs>
              </a:gsLst>
              <a:lin ang="18600000" scaled="0"/>
            </a:gradFill>
          </a:ln>
          <a:effectLst>
            <a:outerShdw blurRad="76200" dist="38100" dir="8100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grpSp>
        <p:nvGrpSpPr>
          <p:cNvPr id="14" name="组合 13"/>
          <p:cNvGrpSpPr/>
          <p:nvPr/>
        </p:nvGrpSpPr>
        <p:grpSpPr>
          <a:xfrm>
            <a:off x="5228767" y="2143853"/>
            <a:ext cx="411120" cy="312370"/>
            <a:chOff x="4268086" y="4221191"/>
            <a:chExt cx="509646" cy="387231"/>
          </a:xfrm>
          <a:gradFill>
            <a:gsLst>
              <a:gs pos="11000">
                <a:srgbClr val="2B3649"/>
              </a:gs>
              <a:gs pos="100000">
                <a:srgbClr val="3B4A62"/>
              </a:gs>
            </a:gsLst>
            <a:lin ang="2700000" scaled="0"/>
          </a:gradFill>
        </p:grpSpPr>
        <p:sp>
          <p:nvSpPr>
            <p:cNvPr id="15" name="Freeform 20"/>
            <p:cNvSpPr>
              <a:spLocks noEditPoints="1"/>
            </p:cNvSpPr>
            <p:nvPr/>
          </p:nvSpPr>
          <p:spPr bwMode="auto">
            <a:xfrm>
              <a:off x="4268086" y="4273030"/>
              <a:ext cx="337890" cy="335392"/>
            </a:xfrm>
            <a:custGeom>
              <a:avLst/>
              <a:gdLst>
                <a:gd name="T0" fmla="*/ 229 w 229"/>
                <a:gd name="T1" fmla="*/ 128 h 227"/>
                <a:gd name="T2" fmla="*/ 229 w 229"/>
                <a:gd name="T3" fmla="*/ 98 h 227"/>
                <a:gd name="T4" fmla="*/ 206 w 229"/>
                <a:gd name="T5" fmla="*/ 93 h 227"/>
                <a:gd name="T6" fmla="*/ 200 w 229"/>
                <a:gd name="T7" fmla="*/ 76 h 227"/>
                <a:gd name="T8" fmla="*/ 216 w 229"/>
                <a:gd name="T9" fmla="*/ 58 h 227"/>
                <a:gd name="T10" fmla="*/ 198 w 229"/>
                <a:gd name="T11" fmla="*/ 34 h 227"/>
                <a:gd name="T12" fmla="*/ 176 w 229"/>
                <a:gd name="T13" fmla="*/ 44 h 227"/>
                <a:gd name="T14" fmla="*/ 161 w 229"/>
                <a:gd name="T15" fmla="*/ 33 h 227"/>
                <a:gd name="T16" fmla="*/ 164 w 229"/>
                <a:gd name="T17" fmla="*/ 9 h 227"/>
                <a:gd name="T18" fmla="*/ 135 w 229"/>
                <a:gd name="T19" fmla="*/ 0 h 227"/>
                <a:gd name="T20" fmla="*/ 123 w 229"/>
                <a:gd name="T21" fmla="*/ 20 h 227"/>
                <a:gd name="T22" fmla="*/ 114 w 229"/>
                <a:gd name="T23" fmla="*/ 20 h 227"/>
                <a:gd name="T24" fmla="*/ 105 w 229"/>
                <a:gd name="T25" fmla="*/ 20 h 227"/>
                <a:gd name="T26" fmla="*/ 93 w 229"/>
                <a:gd name="T27" fmla="*/ 0 h 227"/>
                <a:gd name="T28" fmla="*/ 65 w 229"/>
                <a:gd name="T29" fmla="*/ 9 h 227"/>
                <a:gd name="T30" fmla="*/ 67 w 229"/>
                <a:gd name="T31" fmla="*/ 33 h 227"/>
                <a:gd name="T32" fmla="*/ 52 w 229"/>
                <a:gd name="T33" fmla="*/ 44 h 227"/>
                <a:gd name="T34" fmla="*/ 30 w 229"/>
                <a:gd name="T35" fmla="*/ 34 h 227"/>
                <a:gd name="T36" fmla="*/ 13 w 229"/>
                <a:gd name="T37" fmla="*/ 58 h 227"/>
                <a:gd name="T38" fmla="*/ 29 w 229"/>
                <a:gd name="T39" fmla="*/ 76 h 227"/>
                <a:gd name="T40" fmla="*/ 23 w 229"/>
                <a:gd name="T41" fmla="*/ 94 h 227"/>
                <a:gd name="T42" fmla="*/ 0 w 229"/>
                <a:gd name="T43" fmla="*/ 98 h 227"/>
                <a:gd name="T44" fmla="*/ 0 w 229"/>
                <a:gd name="T45" fmla="*/ 128 h 227"/>
                <a:gd name="T46" fmla="*/ 23 w 229"/>
                <a:gd name="T47" fmla="*/ 133 h 227"/>
                <a:gd name="T48" fmla="*/ 29 w 229"/>
                <a:gd name="T49" fmla="*/ 151 h 227"/>
                <a:gd name="T50" fmla="*/ 13 w 229"/>
                <a:gd name="T51" fmla="*/ 169 h 227"/>
                <a:gd name="T52" fmla="*/ 31 w 229"/>
                <a:gd name="T53" fmla="*/ 193 h 227"/>
                <a:gd name="T54" fmla="*/ 52 w 229"/>
                <a:gd name="T55" fmla="*/ 183 h 227"/>
                <a:gd name="T56" fmla="*/ 67 w 229"/>
                <a:gd name="T57" fmla="*/ 194 h 227"/>
                <a:gd name="T58" fmla="*/ 65 w 229"/>
                <a:gd name="T59" fmla="*/ 218 h 227"/>
                <a:gd name="T60" fmla="*/ 93 w 229"/>
                <a:gd name="T61" fmla="*/ 227 h 227"/>
                <a:gd name="T62" fmla="*/ 105 w 229"/>
                <a:gd name="T63" fmla="*/ 206 h 227"/>
                <a:gd name="T64" fmla="*/ 114 w 229"/>
                <a:gd name="T65" fmla="*/ 207 h 227"/>
                <a:gd name="T66" fmla="*/ 124 w 229"/>
                <a:gd name="T67" fmla="*/ 206 h 227"/>
                <a:gd name="T68" fmla="*/ 135 w 229"/>
                <a:gd name="T69" fmla="*/ 227 h 227"/>
                <a:gd name="T70" fmla="*/ 164 w 229"/>
                <a:gd name="T71" fmla="*/ 217 h 227"/>
                <a:gd name="T72" fmla="*/ 161 w 229"/>
                <a:gd name="T73" fmla="*/ 194 h 227"/>
                <a:gd name="T74" fmla="*/ 176 w 229"/>
                <a:gd name="T75" fmla="*/ 183 h 227"/>
                <a:gd name="T76" fmla="*/ 198 w 229"/>
                <a:gd name="T77" fmla="*/ 193 h 227"/>
                <a:gd name="T78" fmla="*/ 216 w 229"/>
                <a:gd name="T79" fmla="*/ 168 h 227"/>
                <a:gd name="T80" fmla="*/ 200 w 229"/>
                <a:gd name="T81" fmla="*/ 151 h 227"/>
                <a:gd name="T82" fmla="*/ 206 w 229"/>
                <a:gd name="T83" fmla="*/ 133 h 227"/>
                <a:gd name="T84" fmla="*/ 229 w 229"/>
                <a:gd name="T85" fmla="*/ 128 h 227"/>
                <a:gd name="T86" fmla="*/ 114 w 229"/>
                <a:gd name="T87" fmla="*/ 180 h 227"/>
                <a:gd name="T88" fmla="*/ 47 w 229"/>
                <a:gd name="T89" fmla="*/ 113 h 227"/>
                <a:gd name="T90" fmla="*/ 114 w 229"/>
                <a:gd name="T91" fmla="*/ 46 h 227"/>
                <a:gd name="T92" fmla="*/ 181 w 229"/>
                <a:gd name="T93" fmla="*/ 113 h 227"/>
                <a:gd name="T94" fmla="*/ 114 w 229"/>
                <a:gd name="T95" fmla="*/ 18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9" h="227">
                  <a:moveTo>
                    <a:pt x="229" y="128"/>
                  </a:moveTo>
                  <a:cubicBezTo>
                    <a:pt x="229" y="98"/>
                    <a:pt x="229" y="98"/>
                    <a:pt x="229" y="98"/>
                  </a:cubicBezTo>
                  <a:cubicBezTo>
                    <a:pt x="206" y="93"/>
                    <a:pt x="206" y="93"/>
                    <a:pt x="206" y="93"/>
                  </a:cubicBezTo>
                  <a:cubicBezTo>
                    <a:pt x="204" y="87"/>
                    <a:pt x="202" y="81"/>
                    <a:pt x="200" y="76"/>
                  </a:cubicBezTo>
                  <a:cubicBezTo>
                    <a:pt x="216" y="58"/>
                    <a:pt x="216" y="58"/>
                    <a:pt x="216" y="58"/>
                  </a:cubicBezTo>
                  <a:cubicBezTo>
                    <a:pt x="198" y="34"/>
                    <a:pt x="198" y="34"/>
                    <a:pt x="198" y="34"/>
                  </a:cubicBezTo>
                  <a:cubicBezTo>
                    <a:pt x="176" y="44"/>
                    <a:pt x="176" y="44"/>
                    <a:pt x="176" y="44"/>
                  </a:cubicBezTo>
                  <a:cubicBezTo>
                    <a:pt x="172" y="39"/>
                    <a:pt x="167" y="36"/>
                    <a:pt x="161" y="33"/>
                  </a:cubicBezTo>
                  <a:cubicBezTo>
                    <a:pt x="164" y="9"/>
                    <a:pt x="164" y="9"/>
                    <a:pt x="164" y="9"/>
                  </a:cubicBezTo>
                  <a:cubicBezTo>
                    <a:pt x="135" y="0"/>
                    <a:pt x="135" y="0"/>
                    <a:pt x="135" y="0"/>
                  </a:cubicBezTo>
                  <a:cubicBezTo>
                    <a:pt x="123" y="20"/>
                    <a:pt x="123" y="20"/>
                    <a:pt x="123" y="20"/>
                  </a:cubicBezTo>
                  <a:cubicBezTo>
                    <a:pt x="120" y="20"/>
                    <a:pt x="117" y="20"/>
                    <a:pt x="114" y="20"/>
                  </a:cubicBezTo>
                  <a:cubicBezTo>
                    <a:pt x="111" y="20"/>
                    <a:pt x="108" y="20"/>
                    <a:pt x="105" y="20"/>
                  </a:cubicBezTo>
                  <a:cubicBezTo>
                    <a:pt x="93" y="0"/>
                    <a:pt x="93" y="0"/>
                    <a:pt x="93" y="0"/>
                  </a:cubicBezTo>
                  <a:cubicBezTo>
                    <a:pt x="65" y="9"/>
                    <a:pt x="65" y="9"/>
                    <a:pt x="65" y="9"/>
                  </a:cubicBezTo>
                  <a:cubicBezTo>
                    <a:pt x="67" y="33"/>
                    <a:pt x="67" y="33"/>
                    <a:pt x="67" y="33"/>
                  </a:cubicBezTo>
                  <a:cubicBezTo>
                    <a:pt x="62" y="36"/>
                    <a:pt x="57" y="39"/>
                    <a:pt x="52" y="44"/>
                  </a:cubicBezTo>
                  <a:cubicBezTo>
                    <a:pt x="30" y="34"/>
                    <a:pt x="30" y="34"/>
                    <a:pt x="30" y="34"/>
                  </a:cubicBezTo>
                  <a:cubicBezTo>
                    <a:pt x="13" y="58"/>
                    <a:pt x="13" y="58"/>
                    <a:pt x="13" y="58"/>
                  </a:cubicBezTo>
                  <a:cubicBezTo>
                    <a:pt x="29" y="76"/>
                    <a:pt x="29" y="76"/>
                    <a:pt x="29" y="76"/>
                  </a:cubicBezTo>
                  <a:cubicBezTo>
                    <a:pt x="26" y="81"/>
                    <a:pt x="24" y="87"/>
                    <a:pt x="23" y="94"/>
                  </a:cubicBezTo>
                  <a:cubicBezTo>
                    <a:pt x="0" y="98"/>
                    <a:pt x="0" y="98"/>
                    <a:pt x="0" y="98"/>
                  </a:cubicBezTo>
                  <a:cubicBezTo>
                    <a:pt x="0" y="128"/>
                    <a:pt x="0" y="128"/>
                    <a:pt x="0" y="128"/>
                  </a:cubicBezTo>
                  <a:cubicBezTo>
                    <a:pt x="23" y="133"/>
                    <a:pt x="23" y="133"/>
                    <a:pt x="23" y="133"/>
                  </a:cubicBezTo>
                  <a:cubicBezTo>
                    <a:pt x="24" y="139"/>
                    <a:pt x="26" y="145"/>
                    <a:pt x="29" y="151"/>
                  </a:cubicBezTo>
                  <a:cubicBezTo>
                    <a:pt x="13" y="169"/>
                    <a:pt x="13" y="169"/>
                    <a:pt x="13" y="169"/>
                  </a:cubicBezTo>
                  <a:cubicBezTo>
                    <a:pt x="31" y="193"/>
                    <a:pt x="31" y="193"/>
                    <a:pt x="31" y="193"/>
                  </a:cubicBezTo>
                  <a:cubicBezTo>
                    <a:pt x="52" y="183"/>
                    <a:pt x="52" y="183"/>
                    <a:pt x="52" y="183"/>
                  </a:cubicBezTo>
                  <a:cubicBezTo>
                    <a:pt x="57" y="187"/>
                    <a:pt x="62" y="191"/>
                    <a:pt x="67" y="194"/>
                  </a:cubicBezTo>
                  <a:cubicBezTo>
                    <a:pt x="65" y="218"/>
                    <a:pt x="65" y="218"/>
                    <a:pt x="65" y="218"/>
                  </a:cubicBezTo>
                  <a:cubicBezTo>
                    <a:pt x="93" y="227"/>
                    <a:pt x="93" y="227"/>
                    <a:pt x="93" y="227"/>
                  </a:cubicBezTo>
                  <a:cubicBezTo>
                    <a:pt x="105" y="206"/>
                    <a:pt x="105" y="206"/>
                    <a:pt x="105" y="206"/>
                  </a:cubicBezTo>
                  <a:cubicBezTo>
                    <a:pt x="108" y="207"/>
                    <a:pt x="111" y="207"/>
                    <a:pt x="114" y="207"/>
                  </a:cubicBezTo>
                  <a:cubicBezTo>
                    <a:pt x="117" y="207"/>
                    <a:pt x="121" y="207"/>
                    <a:pt x="124" y="206"/>
                  </a:cubicBezTo>
                  <a:cubicBezTo>
                    <a:pt x="135" y="227"/>
                    <a:pt x="135" y="227"/>
                    <a:pt x="135" y="227"/>
                  </a:cubicBezTo>
                  <a:cubicBezTo>
                    <a:pt x="164" y="217"/>
                    <a:pt x="164" y="217"/>
                    <a:pt x="164" y="217"/>
                  </a:cubicBezTo>
                  <a:cubicBezTo>
                    <a:pt x="161" y="194"/>
                    <a:pt x="161" y="194"/>
                    <a:pt x="161" y="194"/>
                  </a:cubicBezTo>
                  <a:cubicBezTo>
                    <a:pt x="167" y="191"/>
                    <a:pt x="172" y="187"/>
                    <a:pt x="176" y="183"/>
                  </a:cubicBezTo>
                  <a:cubicBezTo>
                    <a:pt x="198" y="193"/>
                    <a:pt x="198" y="193"/>
                    <a:pt x="198" y="193"/>
                  </a:cubicBezTo>
                  <a:cubicBezTo>
                    <a:pt x="216" y="168"/>
                    <a:pt x="216" y="168"/>
                    <a:pt x="216" y="168"/>
                  </a:cubicBezTo>
                  <a:cubicBezTo>
                    <a:pt x="200" y="151"/>
                    <a:pt x="200" y="151"/>
                    <a:pt x="200" y="151"/>
                  </a:cubicBezTo>
                  <a:cubicBezTo>
                    <a:pt x="202" y="145"/>
                    <a:pt x="204" y="139"/>
                    <a:pt x="206" y="133"/>
                  </a:cubicBezTo>
                  <a:lnTo>
                    <a:pt x="229" y="128"/>
                  </a:lnTo>
                  <a:close/>
                  <a:moveTo>
                    <a:pt x="114" y="180"/>
                  </a:moveTo>
                  <a:cubicBezTo>
                    <a:pt x="77" y="180"/>
                    <a:pt x="47" y="150"/>
                    <a:pt x="47" y="113"/>
                  </a:cubicBezTo>
                  <a:cubicBezTo>
                    <a:pt x="47" y="76"/>
                    <a:pt x="77" y="46"/>
                    <a:pt x="114" y="46"/>
                  </a:cubicBezTo>
                  <a:cubicBezTo>
                    <a:pt x="151" y="46"/>
                    <a:pt x="181" y="76"/>
                    <a:pt x="181" y="113"/>
                  </a:cubicBezTo>
                  <a:cubicBezTo>
                    <a:pt x="181" y="150"/>
                    <a:pt x="151" y="180"/>
                    <a:pt x="114" y="1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16" name="Freeform 21"/>
            <p:cNvSpPr>
              <a:spLocks noEditPoints="1"/>
            </p:cNvSpPr>
            <p:nvPr/>
          </p:nvSpPr>
          <p:spPr bwMode="auto">
            <a:xfrm>
              <a:off x="4577871" y="4221191"/>
              <a:ext cx="199861" cy="199861"/>
            </a:xfrm>
            <a:custGeom>
              <a:avLst/>
              <a:gdLst>
                <a:gd name="T0" fmla="*/ 135 w 135"/>
                <a:gd name="T1" fmla="*/ 76 h 135"/>
                <a:gd name="T2" fmla="*/ 135 w 135"/>
                <a:gd name="T3" fmla="*/ 58 h 135"/>
                <a:gd name="T4" fmla="*/ 122 w 135"/>
                <a:gd name="T5" fmla="*/ 55 h 135"/>
                <a:gd name="T6" fmla="*/ 118 w 135"/>
                <a:gd name="T7" fmla="*/ 45 h 135"/>
                <a:gd name="T8" fmla="*/ 128 w 135"/>
                <a:gd name="T9" fmla="*/ 34 h 135"/>
                <a:gd name="T10" fmla="*/ 117 w 135"/>
                <a:gd name="T11" fmla="*/ 20 h 135"/>
                <a:gd name="T12" fmla="*/ 104 w 135"/>
                <a:gd name="T13" fmla="*/ 26 h 135"/>
                <a:gd name="T14" fmla="*/ 96 w 135"/>
                <a:gd name="T15" fmla="*/ 19 h 135"/>
                <a:gd name="T16" fmla="*/ 97 w 135"/>
                <a:gd name="T17" fmla="*/ 5 h 135"/>
                <a:gd name="T18" fmla="*/ 80 w 135"/>
                <a:gd name="T19" fmla="*/ 0 h 135"/>
                <a:gd name="T20" fmla="*/ 73 w 135"/>
                <a:gd name="T21" fmla="*/ 12 h 135"/>
                <a:gd name="T22" fmla="*/ 67 w 135"/>
                <a:gd name="T23" fmla="*/ 12 h 135"/>
                <a:gd name="T24" fmla="*/ 62 w 135"/>
                <a:gd name="T25" fmla="*/ 12 h 135"/>
                <a:gd name="T26" fmla="*/ 55 w 135"/>
                <a:gd name="T27" fmla="*/ 0 h 135"/>
                <a:gd name="T28" fmla="*/ 38 w 135"/>
                <a:gd name="T29" fmla="*/ 5 h 135"/>
                <a:gd name="T30" fmla="*/ 39 w 135"/>
                <a:gd name="T31" fmla="*/ 19 h 135"/>
                <a:gd name="T32" fmla="*/ 30 w 135"/>
                <a:gd name="T33" fmla="*/ 26 h 135"/>
                <a:gd name="T34" fmla="*/ 18 w 135"/>
                <a:gd name="T35" fmla="*/ 20 h 135"/>
                <a:gd name="T36" fmla="*/ 7 w 135"/>
                <a:gd name="T37" fmla="*/ 34 h 135"/>
                <a:gd name="T38" fmla="*/ 17 w 135"/>
                <a:gd name="T39" fmla="*/ 45 h 135"/>
                <a:gd name="T40" fmla="*/ 13 w 135"/>
                <a:gd name="T41" fmla="*/ 55 h 135"/>
                <a:gd name="T42" fmla="*/ 0 w 135"/>
                <a:gd name="T43" fmla="*/ 58 h 135"/>
                <a:gd name="T44" fmla="*/ 0 w 135"/>
                <a:gd name="T45" fmla="*/ 76 h 135"/>
                <a:gd name="T46" fmla="*/ 13 w 135"/>
                <a:gd name="T47" fmla="*/ 79 h 135"/>
                <a:gd name="T48" fmla="*/ 17 w 135"/>
                <a:gd name="T49" fmla="*/ 90 h 135"/>
                <a:gd name="T50" fmla="*/ 7 w 135"/>
                <a:gd name="T51" fmla="*/ 100 h 135"/>
                <a:gd name="T52" fmla="*/ 18 w 135"/>
                <a:gd name="T53" fmla="*/ 114 h 135"/>
                <a:gd name="T54" fmla="*/ 31 w 135"/>
                <a:gd name="T55" fmla="*/ 109 h 135"/>
                <a:gd name="T56" fmla="*/ 39 w 135"/>
                <a:gd name="T57" fmla="*/ 115 h 135"/>
                <a:gd name="T58" fmla="*/ 38 w 135"/>
                <a:gd name="T59" fmla="*/ 129 h 135"/>
                <a:gd name="T60" fmla="*/ 55 w 135"/>
                <a:gd name="T61" fmla="*/ 135 h 135"/>
                <a:gd name="T62" fmla="*/ 62 w 135"/>
                <a:gd name="T63" fmla="*/ 122 h 135"/>
                <a:gd name="T64" fmla="*/ 68 w 135"/>
                <a:gd name="T65" fmla="*/ 123 h 135"/>
                <a:gd name="T66" fmla="*/ 73 w 135"/>
                <a:gd name="T67" fmla="*/ 122 h 135"/>
                <a:gd name="T68" fmla="*/ 80 w 135"/>
                <a:gd name="T69" fmla="*/ 135 h 135"/>
                <a:gd name="T70" fmla="*/ 97 w 135"/>
                <a:gd name="T71" fmla="*/ 129 h 135"/>
                <a:gd name="T72" fmla="*/ 96 w 135"/>
                <a:gd name="T73" fmla="*/ 115 h 135"/>
                <a:gd name="T74" fmla="*/ 104 w 135"/>
                <a:gd name="T75" fmla="*/ 109 h 135"/>
                <a:gd name="T76" fmla="*/ 117 w 135"/>
                <a:gd name="T77" fmla="*/ 114 h 135"/>
                <a:gd name="T78" fmla="*/ 128 w 135"/>
                <a:gd name="T79" fmla="*/ 100 h 135"/>
                <a:gd name="T80" fmla="*/ 118 w 135"/>
                <a:gd name="T81" fmla="*/ 89 h 135"/>
                <a:gd name="T82" fmla="*/ 122 w 135"/>
                <a:gd name="T83" fmla="*/ 79 h 135"/>
                <a:gd name="T84" fmla="*/ 135 w 135"/>
                <a:gd name="T85" fmla="*/ 76 h 135"/>
                <a:gd name="T86" fmla="*/ 67 w 135"/>
                <a:gd name="T87" fmla="*/ 107 h 135"/>
                <a:gd name="T88" fmla="*/ 28 w 135"/>
                <a:gd name="T89" fmla="*/ 67 h 135"/>
                <a:gd name="T90" fmla="*/ 67 w 135"/>
                <a:gd name="T91" fmla="*/ 27 h 135"/>
                <a:gd name="T92" fmla="*/ 107 w 135"/>
                <a:gd name="T93" fmla="*/ 67 h 135"/>
                <a:gd name="T94" fmla="*/ 67 w 135"/>
                <a:gd name="T95" fmla="*/ 10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5" h="135">
                  <a:moveTo>
                    <a:pt x="135" y="76"/>
                  </a:moveTo>
                  <a:cubicBezTo>
                    <a:pt x="135" y="58"/>
                    <a:pt x="135" y="58"/>
                    <a:pt x="135" y="58"/>
                  </a:cubicBezTo>
                  <a:cubicBezTo>
                    <a:pt x="122" y="55"/>
                    <a:pt x="122" y="55"/>
                    <a:pt x="122" y="55"/>
                  </a:cubicBezTo>
                  <a:cubicBezTo>
                    <a:pt x="121" y="52"/>
                    <a:pt x="120" y="48"/>
                    <a:pt x="118" y="45"/>
                  </a:cubicBezTo>
                  <a:cubicBezTo>
                    <a:pt x="128" y="34"/>
                    <a:pt x="128" y="34"/>
                    <a:pt x="128" y="34"/>
                  </a:cubicBezTo>
                  <a:cubicBezTo>
                    <a:pt x="117" y="20"/>
                    <a:pt x="117" y="20"/>
                    <a:pt x="117" y="20"/>
                  </a:cubicBezTo>
                  <a:cubicBezTo>
                    <a:pt x="104" y="26"/>
                    <a:pt x="104" y="26"/>
                    <a:pt x="104" y="26"/>
                  </a:cubicBezTo>
                  <a:cubicBezTo>
                    <a:pt x="102" y="23"/>
                    <a:pt x="99" y="21"/>
                    <a:pt x="96" y="19"/>
                  </a:cubicBezTo>
                  <a:cubicBezTo>
                    <a:pt x="97" y="5"/>
                    <a:pt x="97" y="5"/>
                    <a:pt x="97" y="5"/>
                  </a:cubicBezTo>
                  <a:cubicBezTo>
                    <a:pt x="80" y="0"/>
                    <a:pt x="80" y="0"/>
                    <a:pt x="80" y="0"/>
                  </a:cubicBezTo>
                  <a:cubicBezTo>
                    <a:pt x="73" y="12"/>
                    <a:pt x="73" y="12"/>
                    <a:pt x="73" y="12"/>
                  </a:cubicBezTo>
                  <a:cubicBezTo>
                    <a:pt x="71" y="12"/>
                    <a:pt x="69" y="12"/>
                    <a:pt x="67" y="12"/>
                  </a:cubicBezTo>
                  <a:cubicBezTo>
                    <a:pt x="66" y="12"/>
                    <a:pt x="64" y="12"/>
                    <a:pt x="62" y="12"/>
                  </a:cubicBezTo>
                  <a:cubicBezTo>
                    <a:pt x="55" y="0"/>
                    <a:pt x="55" y="0"/>
                    <a:pt x="55" y="0"/>
                  </a:cubicBezTo>
                  <a:cubicBezTo>
                    <a:pt x="38" y="5"/>
                    <a:pt x="38" y="5"/>
                    <a:pt x="38" y="5"/>
                  </a:cubicBezTo>
                  <a:cubicBezTo>
                    <a:pt x="39" y="19"/>
                    <a:pt x="39" y="19"/>
                    <a:pt x="39" y="19"/>
                  </a:cubicBezTo>
                  <a:cubicBezTo>
                    <a:pt x="36" y="21"/>
                    <a:pt x="33" y="23"/>
                    <a:pt x="30" y="26"/>
                  </a:cubicBezTo>
                  <a:cubicBezTo>
                    <a:pt x="18" y="20"/>
                    <a:pt x="18" y="20"/>
                    <a:pt x="18" y="20"/>
                  </a:cubicBezTo>
                  <a:cubicBezTo>
                    <a:pt x="7" y="34"/>
                    <a:pt x="7" y="34"/>
                    <a:pt x="7" y="34"/>
                  </a:cubicBezTo>
                  <a:cubicBezTo>
                    <a:pt x="17" y="45"/>
                    <a:pt x="17" y="45"/>
                    <a:pt x="17" y="45"/>
                  </a:cubicBezTo>
                  <a:cubicBezTo>
                    <a:pt x="15" y="48"/>
                    <a:pt x="14" y="52"/>
                    <a:pt x="13" y="55"/>
                  </a:cubicBezTo>
                  <a:cubicBezTo>
                    <a:pt x="0" y="58"/>
                    <a:pt x="0" y="58"/>
                    <a:pt x="0" y="58"/>
                  </a:cubicBezTo>
                  <a:cubicBezTo>
                    <a:pt x="0" y="76"/>
                    <a:pt x="0" y="76"/>
                    <a:pt x="0" y="76"/>
                  </a:cubicBezTo>
                  <a:cubicBezTo>
                    <a:pt x="13" y="79"/>
                    <a:pt x="13" y="79"/>
                    <a:pt x="13" y="79"/>
                  </a:cubicBezTo>
                  <a:cubicBezTo>
                    <a:pt x="14" y="83"/>
                    <a:pt x="15" y="86"/>
                    <a:pt x="17" y="90"/>
                  </a:cubicBezTo>
                  <a:cubicBezTo>
                    <a:pt x="7" y="100"/>
                    <a:pt x="7" y="100"/>
                    <a:pt x="7" y="100"/>
                  </a:cubicBezTo>
                  <a:cubicBezTo>
                    <a:pt x="18" y="114"/>
                    <a:pt x="18" y="114"/>
                    <a:pt x="18" y="114"/>
                  </a:cubicBezTo>
                  <a:cubicBezTo>
                    <a:pt x="31" y="109"/>
                    <a:pt x="31" y="109"/>
                    <a:pt x="31" y="109"/>
                  </a:cubicBezTo>
                  <a:cubicBezTo>
                    <a:pt x="33" y="111"/>
                    <a:pt x="36" y="113"/>
                    <a:pt x="39" y="115"/>
                  </a:cubicBezTo>
                  <a:cubicBezTo>
                    <a:pt x="38" y="129"/>
                    <a:pt x="38" y="129"/>
                    <a:pt x="38" y="129"/>
                  </a:cubicBezTo>
                  <a:cubicBezTo>
                    <a:pt x="55" y="135"/>
                    <a:pt x="55" y="135"/>
                    <a:pt x="55" y="135"/>
                  </a:cubicBezTo>
                  <a:cubicBezTo>
                    <a:pt x="62" y="122"/>
                    <a:pt x="62" y="122"/>
                    <a:pt x="62" y="122"/>
                  </a:cubicBezTo>
                  <a:cubicBezTo>
                    <a:pt x="64" y="123"/>
                    <a:pt x="66" y="123"/>
                    <a:pt x="68" y="123"/>
                  </a:cubicBezTo>
                  <a:cubicBezTo>
                    <a:pt x="69" y="123"/>
                    <a:pt x="71" y="123"/>
                    <a:pt x="73" y="122"/>
                  </a:cubicBezTo>
                  <a:cubicBezTo>
                    <a:pt x="80" y="135"/>
                    <a:pt x="80" y="135"/>
                    <a:pt x="80" y="135"/>
                  </a:cubicBezTo>
                  <a:cubicBezTo>
                    <a:pt x="97" y="129"/>
                    <a:pt x="97" y="129"/>
                    <a:pt x="97" y="129"/>
                  </a:cubicBezTo>
                  <a:cubicBezTo>
                    <a:pt x="96" y="115"/>
                    <a:pt x="96" y="115"/>
                    <a:pt x="96" y="115"/>
                  </a:cubicBezTo>
                  <a:cubicBezTo>
                    <a:pt x="99" y="113"/>
                    <a:pt x="102" y="111"/>
                    <a:pt x="104" y="109"/>
                  </a:cubicBezTo>
                  <a:cubicBezTo>
                    <a:pt x="117" y="114"/>
                    <a:pt x="117" y="114"/>
                    <a:pt x="117" y="114"/>
                  </a:cubicBezTo>
                  <a:cubicBezTo>
                    <a:pt x="128" y="100"/>
                    <a:pt x="128" y="100"/>
                    <a:pt x="128" y="100"/>
                  </a:cubicBezTo>
                  <a:cubicBezTo>
                    <a:pt x="118" y="89"/>
                    <a:pt x="118" y="89"/>
                    <a:pt x="118" y="89"/>
                  </a:cubicBezTo>
                  <a:cubicBezTo>
                    <a:pt x="120" y="86"/>
                    <a:pt x="121" y="83"/>
                    <a:pt x="122" y="79"/>
                  </a:cubicBezTo>
                  <a:lnTo>
                    <a:pt x="135" y="76"/>
                  </a:lnTo>
                  <a:close/>
                  <a:moveTo>
                    <a:pt x="67" y="107"/>
                  </a:moveTo>
                  <a:cubicBezTo>
                    <a:pt x="46" y="107"/>
                    <a:pt x="28" y="89"/>
                    <a:pt x="28" y="67"/>
                  </a:cubicBezTo>
                  <a:cubicBezTo>
                    <a:pt x="28" y="45"/>
                    <a:pt x="46" y="27"/>
                    <a:pt x="67" y="27"/>
                  </a:cubicBezTo>
                  <a:cubicBezTo>
                    <a:pt x="89" y="27"/>
                    <a:pt x="107" y="45"/>
                    <a:pt x="107" y="67"/>
                  </a:cubicBezTo>
                  <a:cubicBezTo>
                    <a:pt x="107" y="89"/>
                    <a:pt x="89" y="107"/>
                    <a:pt x="67" y="1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grpSp>
      <p:grpSp>
        <p:nvGrpSpPr>
          <p:cNvPr id="17" name="组合 16"/>
          <p:cNvGrpSpPr/>
          <p:nvPr/>
        </p:nvGrpSpPr>
        <p:grpSpPr>
          <a:xfrm>
            <a:off x="7108564" y="2148756"/>
            <a:ext cx="232990" cy="297964"/>
            <a:chOff x="1605186" y="572440"/>
            <a:chExt cx="563562" cy="720725"/>
          </a:xfrm>
          <a:gradFill>
            <a:gsLst>
              <a:gs pos="11000">
                <a:srgbClr val="2B3649"/>
              </a:gs>
              <a:gs pos="100000">
                <a:srgbClr val="3B4A62"/>
              </a:gs>
            </a:gsLst>
            <a:lin ang="2700000" scaled="0"/>
          </a:gradFill>
        </p:grpSpPr>
        <p:sp>
          <p:nvSpPr>
            <p:cNvPr id="18" name="Freeform 32"/>
            <p:cNvSpPr>
              <a:spLocks/>
            </p:cNvSpPr>
            <p:nvPr/>
          </p:nvSpPr>
          <p:spPr bwMode="auto">
            <a:xfrm>
              <a:off x="1814736" y="572440"/>
              <a:ext cx="142875" cy="720725"/>
            </a:xfrm>
            <a:custGeom>
              <a:avLst/>
              <a:gdLst>
                <a:gd name="T0" fmla="*/ 64 w 64"/>
                <a:gd name="T1" fmla="*/ 289 h 321"/>
                <a:gd name="T2" fmla="*/ 32 w 64"/>
                <a:gd name="T3" fmla="*/ 321 h 321"/>
                <a:gd name="T4" fmla="*/ 0 w 64"/>
                <a:gd name="T5" fmla="*/ 289 h 321"/>
                <a:gd name="T6" fmla="*/ 0 w 64"/>
                <a:gd name="T7" fmla="*/ 32 h 321"/>
                <a:gd name="T8" fmla="*/ 32 w 64"/>
                <a:gd name="T9" fmla="*/ 0 h 321"/>
                <a:gd name="T10" fmla="*/ 64 w 64"/>
                <a:gd name="T11" fmla="*/ 32 h 321"/>
                <a:gd name="T12" fmla="*/ 64 w 64"/>
                <a:gd name="T13" fmla="*/ 289 h 321"/>
              </a:gdLst>
              <a:ahLst/>
              <a:cxnLst>
                <a:cxn ang="0">
                  <a:pos x="T0" y="T1"/>
                </a:cxn>
                <a:cxn ang="0">
                  <a:pos x="T2" y="T3"/>
                </a:cxn>
                <a:cxn ang="0">
                  <a:pos x="T4" y="T5"/>
                </a:cxn>
                <a:cxn ang="0">
                  <a:pos x="T6" y="T7"/>
                </a:cxn>
                <a:cxn ang="0">
                  <a:pos x="T8" y="T9"/>
                </a:cxn>
                <a:cxn ang="0">
                  <a:pos x="T10" y="T11"/>
                </a:cxn>
                <a:cxn ang="0">
                  <a:pos x="T12" y="T13"/>
                </a:cxn>
              </a:cxnLst>
              <a:rect l="0" t="0" r="r" b="b"/>
              <a:pathLst>
                <a:path w="64" h="321">
                  <a:moveTo>
                    <a:pt x="64" y="289"/>
                  </a:moveTo>
                  <a:cubicBezTo>
                    <a:pt x="64" y="307"/>
                    <a:pt x="49" y="321"/>
                    <a:pt x="32" y="321"/>
                  </a:cubicBezTo>
                  <a:cubicBezTo>
                    <a:pt x="14" y="321"/>
                    <a:pt x="0" y="307"/>
                    <a:pt x="0" y="289"/>
                  </a:cubicBezTo>
                  <a:cubicBezTo>
                    <a:pt x="0" y="32"/>
                    <a:pt x="0" y="32"/>
                    <a:pt x="0" y="32"/>
                  </a:cubicBezTo>
                  <a:cubicBezTo>
                    <a:pt x="0" y="14"/>
                    <a:pt x="14" y="0"/>
                    <a:pt x="32" y="0"/>
                  </a:cubicBezTo>
                  <a:cubicBezTo>
                    <a:pt x="49" y="0"/>
                    <a:pt x="64" y="14"/>
                    <a:pt x="64" y="32"/>
                  </a:cubicBezTo>
                  <a:lnTo>
                    <a:pt x="64" y="2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19" name="Freeform 33"/>
            <p:cNvSpPr>
              <a:spLocks/>
            </p:cNvSpPr>
            <p:nvPr/>
          </p:nvSpPr>
          <p:spPr bwMode="auto">
            <a:xfrm>
              <a:off x="1605186" y="1012177"/>
              <a:ext cx="141288" cy="280988"/>
            </a:xfrm>
            <a:custGeom>
              <a:avLst/>
              <a:gdLst>
                <a:gd name="T0" fmla="*/ 63 w 63"/>
                <a:gd name="T1" fmla="*/ 93 h 125"/>
                <a:gd name="T2" fmla="*/ 32 w 63"/>
                <a:gd name="T3" fmla="*/ 125 h 125"/>
                <a:gd name="T4" fmla="*/ 0 w 63"/>
                <a:gd name="T5" fmla="*/ 93 h 125"/>
                <a:gd name="T6" fmla="*/ 0 w 63"/>
                <a:gd name="T7" fmla="*/ 32 h 125"/>
                <a:gd name="T8" fmla="*/ 32 w 63"/>
                <a:gd name="T9" fmla="*/ 0 h 125"/>
                <a:gd name="T10" fmla="*/ 63 w 63"/>
                <a:gd name="T11" fmla="*/ 32 h 125"/>
                <a:gd name="T12" fmla="*/ 63 w 63"/>
                <a:gd name="T13" fmla="*/ 93 h 125"/>
              </a:gdLst>
              <a:ahLst/>
              <a:cxnLst>
                <a:cxn ang="0">
                  <a:pos x="T0" y="T1"/>
                </a:cxn>
                <a:cxn ang="0">
                  <a:pos x="T2" y="T3"/>
                </a:cxn>
                <a:cxn ang="0">
                  <a:pos x="T4" y="T5"/>
                </a:cxn>
                <a:cxn ang="0">
                  <a:pos x="T6" y="T7"/>
                </a:cxn>
                <a:cxn ang="0">
                  <a:pos x="T8" y="T9"/>
                </a:cxn>
                <a:cxn ang="0">
                  <a:pos x="T10" y="T11"/>
                </a:cxn>
                <a:cxn ang="0">
                  <a:pos x="T12" y="T13"/>
                </a:cxn>
              </a:cxnLst>
              <a:rect l="0" t="0" r="r" b="b"/>
              <a:pathLst>
                <a:path w="63" h="125">
                  <a:moveTo>
                    <a:pt x="63" y="93"/>
                  </a:moveTo>
                  <a:cubicBezTo>
                    <a:pt x="63" y="111"/>
                    <a:pt x="49" y="125"/>
                    <a:pt x="32" y="125"/>
                  </a:cubicBezTo>
                  <a:cubicBezTo>
                    <a:pt x="14" y="125"/>
                    <a:pt x="0" y="111"/>
                    <a:pt x="0" y="93"/>
                  </a:cubicBezTo>
                  <a:cubicBezTo>
                    <a:pt x="0" y="32"/>
                    <a:pt x="0" y="32"/>
                    <a:pt x="0" y="32"/>
                  </a:cubicBezTo>
                  <a:cubicBezTo>
                    <a:pt x="0" y="14"/>
                    <a:pt x="14" y="0"/>
                    <a:pt x="32" y="0"/>
                  </a:cubicBezTo>
                  <a:cubicBezTo>
                    <a:pt x="49" y="0"/>
                    <a:pt x="63" y="14"/>
                    <a:pt x="63" y="32"/>
                  </a:cubicBezTo>
                  <a:lnTo>
                    <a:pt x="63" y="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20" name="Freeform 34"/>
            <p:cNvSpPr>
              <a:spLocks/>
            </p:cNvSpPr>
            <p:nvPr/>
          </p:nvSpPr>
          <p:spPr bwMode="auto">
            <a:xfrm>
              <a:off x="2025873" y="804215"/>
              <a:ext cx="142875" cy="488950"/>
            </a:xfrm>
            <a:custGeom>
              <a:avLst/>
              <a:gdLst>
                <a:gd name="T0" fmla="*/ 64 w 64"/>
                <a:gd name="T1" fmla="*/ 186 h 218"/>
                <a:gd name="T2" fmla="*/ 32 w 64"/>
                <a:gd name="T3" fmla="*/ 218 h 218"/>
                <a:gd name="T4" fmla="*/ 0 w 64"/>
                <a:gd name="T5" fmla="*/ 186 h 218"/>
                <a:gd name="T6" fmla="*/ 0 w 64"/>
                <a:gd name="T7" fmla="*/ 32 h 218"/>
                <a:gd name="T8" fmla="*/ 32 w 64"/>
                <a:gd name="T9" fmla="*/ 0 h 218"/>
                <a:gd name="T10" fmla="*/ 64 w 64"/>
                <a:gd name="T11" fmla="*/ 32 h 218"/>
                <a:gd name="T12" fmla="*/ 64 w 64"/>
                <a:gd name="T13" fmla="*/ 186 h 218"/>
              </a:gdLst>
              <a:ahLst/>
              <a:cxnLst>
                <a:cxn ang="0">
                  <a:pos x="T0" y="T1"/>
                </a:cxn>
                <a:cxn ang="0">
                  <a:pos x="T2" y="T3"/>
                </a:cxn>
                <a:cxn ang="0">
                  <a:pos x="T4" y="T5"/>
                </a:cxn>
                <a:cxn ang="0">
                  <a:pos x="T6" y="T7"/>
                </a:cxn>
                <a:cxn ang="0">
                  <a:pos x="T8" y="T9"/>
                </a:cxn>
                <a:cxn ang="0">
                  <a:pos x="T10" y="T11"/>
                </a:cxn>
                <a:cxn ang="0">
                  <a:pos x="T12" y="T13"/>
                </a:cxn>
              </a:cxnLst>
              <a:rect l="0" t="0" r="r" b="b"/>
              <a:pathLst>
                <a:path w="64" h="218">
                  <a:moveTo>
                    <a:pt x="64" y="186"/>
                  </a:moveTo>
                  <a:cubicBezTo>
                    <a:pt x="64" y="204"/>
                    <a:pt x="49" y="218"/>
                    <a:pt x="32" y="218"/>
                  </a:cubicBezTo>
                  <a:cubicBezTo>
                    <a:pt x="14" y="218"/>
                    <a:pt x="0" y="204"/>
                    <a:pt x="0" y="186"/>
                  </a:cubicBezTo>
                  <a:cubicBezTo>
                    <a:pt x="0" y="32"/>
                    <a:pt x="0" y="32"/>
                    <a:pt x="0" y="32"/>
                  </a:cubicBezTo>
                  <a:cubicBezTo>
                    <a:pt x="0" y="14"/>
                    <a:pt x="14" y="0"/>
                    <a:pt x="32" y="0"/>
                  </a:cubicBezTo>
                  <a:cubicBezTo>
                    <a:pt x="49" y="0"/>
                    <a:pt x="64" y="14"/>
                    <a:pt x="64" y="32"/>
                  </a:cubicBezTo>
                  <a:lnTo>
                    <a:pt x="64"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grpSp>
      <p:grpSp>
        <p:nvGrpSpPr>
          <p:cNvPr id="21" name="组合 20"/>
          <p:cNvGrpSpPr/>
          <p:nvPr/>
        </p:nvGrpSpPr>
        <p:grpSpPr>
          <a:xfrm>
            <a:off x="3580375" y="2186579"/>
            <a:ext cx="267114" cy="264358"/>
            <a:chOff x="6967126" y="4092464"/>
            <a:chExt cx="453105" cy="448433"/>
          </a:xfrm>
          <a:gradFill>
            <a:gsLst>
              <a:gs pos="11000">
                <a:srgbClr val="2B3649"/>
              </a:gs>
              <a:gs pos="100000">
                <a:srgbClr val="3B4A62"/>
              </a:gs>
            </a:gsLst>
            <a:lin ang="2700000" scaled="0"/>
          </a:gradFill>
        </p:grpSpPr>
        <p:sp>
          <p:nvSpPr>
            <p:cNvPr id="22" name="Freeform 136"/>
            <p:cNvSpPr>
              <a:spLocks/>
            </p:cNvSpPr>
            <p:nvPr/>
          </p:nvSpPr>
          <p:spPr bwMode="auto">
            <a:xfrm>
              <a:off x="6967126" y="4343773"/>
              <a:ext cx="453105" cy="197124"/>
            </a:xfrm>
            <a:custGeom>
              <a:avLst/>
              <a:gdLst>
                <a:gd name="T0" fmla="*/ 103 w 205"/>
                <a:gd name="T1" fmla="*/ 19 h 89"/>
                <a:gd name="T2" fmla="*/ 47 w 205"/>
                <a:gd name="T3" fmla="*/ 0 h 89"/>
                <a:gd name="T4" fmla="*/ 0 w 205"/>
                <a:gd name="T5" fmla="*/ 0 h 89"/>
                <a:gd name="T6" fmla="*/ 0 w 205"/>
                <a:gd name="T7" fmla="*/ 67 h 89"/>
                <a:gd name="T8" fmla="*/ 22 w 205"/>
                <a:gd name="T9" fmla="*/ 89 h 89"/>
                <a:gd name="T10" fmla="*/ 183 w 205"/>
                <a:gd name="T11" fmla="*/ 89 h 89"/>
                <a:gd name="T12" fmla="*/ 205 w 205"/>
                <a:gd name="T13" fmla="*/ 67 h 89"/>
                <a:gd name="T14" fmla="*/ 205 w 205"/>
                <a:gd name="T15" fmla="*/ 0 h 89"/>
                <a:gd name="T16" fmla="*/ 158 w 205"/>
                <a:gd name="T17" fmla="*/ 0 h 89"/>
                <a:gd name="T18" fmla="*/ 103 w 205"/>
                <a:gd name="T19" fmla="*/ 1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5" h="89">
                  <a:moveTo>
                    <a:pt x="103" y="19"/>
                  </a:moveTo>
                  <a:cubicBezTo>
                    <a:pt x="82" y="19"/>
                    <a:pt x="62" y="12"/>
                    <a:pt x="47" y="0"/>
                  </a:cubicBezTo>
                  <a:cubicBezTo>
                    <a:pt x="0" y="0"/>
                    <a:pt x="0" y="0"/>
                    <a:pt x="0" y="0"/>
                  </a:cubicBezTo>
                  <a:cubicBezTo>
                    <a:pt x="0" y="67"/>
                    <a:pt x="0" y="67"/>
                    <a:pt x="0" y="67"/>
                  </a:cubicBezTo>
                  <a:cubicBezTo>
                    <a:pt x="0" y="79"/>
                    <a:pt x="10" y="89"/>
                    <a:pt x="22" y="89"/>
                  </a:cubicBezTo>
                  <a:cubicBezTo>
                    <a:pt x="183" y="89"/>
                    <a:pt x="183" y="89"/>
                    <a:pt x="183" y="89"/>
                  </a:cubicBezTo>
                  <a:cubicBezTo>
                    <a:pt x="195" y="89"/>
                    <a:pt x="205" y="79"/>
                    <a:pt x="205" y="67"/>
                  </a:cubicBezTo>
                  <a:cubicBezTo>
                    <a:pt x="205" y="0"/>
                    <a:pt x="205" y="0"/>
                    <a:pt x="205" y="0"/>
                  </a:cubicBezTo>
                  <a:cubicBezTo>
                    <a:pt x="158" y="0"/>
                    <a:pt x="158" y="0"/>
                    <a:pt x="158" y="0"/>
                  </a:cubicBezTo>
                  <a:cubicBezTo>
                    <a:pt x="143" y="12"/>
                    <a:pt x="124" y="19"/>
                    <a:pt x="103"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23" name="Freeform 137"/>
            <p:cNvSpPr>
              <a:spLocks noEditPoints="1"/>
            </p:cNvSpPr>
            <p:nvPr/>
          </p:nvSpPr>
          <p:spPr bwMode="auto">
            <a:xfrm>
              <a:off x="6967126" y="4092464"/>
              <a:ext cx="453105" cy="260652"/>
            </a:xfrm>
            <a:custGeom>
              <a:avLst/>
              <a:gdLst>
                <a:gd name="T0" fmla="*/ 183 w 205"/>
                <a:gd name="T1" fmla="*/ 42 h 118"/>
                <a:gd name="T2" fmla="*/ 180 w 205"/>
                <a:gd name="T3" fmla="*/ 42 h 118"/>
                <a:gd name="T4" fmla="*/ 154 w 205"/>
                <a:gd name="T5" fmla="*/ 42 h 118"/>
                <a:gd name="T6" fmla="*/ 154 w 205"/>
                <a:gd name="T7" fmla="*/ 22 h 118"/>
                <a:gd name="T8" fmla="*/ 132 w 205"/>
                <a:gd name="T9" fmla="*/ 0 h 118"/>
                <a:gd name="T10" fmla="*/ 73 w 205"/>
                <a:gd name="T11" fmla="*/ 0 h 118"/>
                <a:gd name="T12" fmla="*/ 51 w 205"/>
                <a:gd name="T13" fmla="*/ 22 h 118"/>
                <a:gd name="T14" fmla="*/ 51 w 205"/>
                <a:gd name="T15" fmla="*/ 42 h 118"/>
                <a:gd name="T16" fmla="*/ 25 w 205"/>
                <a:gd name="T17" fmla="*/ 42 h 118"/>
                <a:gd name="T18" fmla="*/ 22 w 205"/>
                <a:gd name="T19" fmla="*/ 42 h 118"/>
                <a:gd name="T20" fmla="*/ 0 w 205"/>
                <a:gd name="T21" fmla="*/ 64 h 118"/>
                <a:gd name="T22" fmla="*/ 0 w 205"/>
                <a:gd name="T23" fmla="*/ 101 h 118"/>
                <a:gd name="T24" fmla="*/ 54 w 205"/>
                <a:gd name="T25" fmla="*/ 101 h 118"/>
                <a:gd name="T26" fmla="*/ 103 w 205"/>
                <a:gd name="T27" fmla="*/ 118 h 118"/>
                <a:gd name="T28" fmla="*/ 151 w 205"/>
                <a:gd name="T29" fmla="*/ 101 h 118"/>
                <a:gd name="T30" fmla="*/ 205 w 205"/>
                <a:gd name="T31" fmla="*/ 101 h 118"/>
                <a:gd name="T32" fmla="*/ 205 w 205"/>
                <a:gd name="T33" fmla="*/ 64 h 118"/>
                <a:gd name="T34" fmla="*/ 183 w 205"/>
                <a:gd name="T35" fmla="*/ 42 h 118"/>
                <a:gd name="T36" fmla="*/ 67 w 205"/>
                <a:gd name="T37" fmla="*/ 26 h 118"/>
                <a:gd name="T38" fmla="*/ 67 w 205"/>
                <a:gd name="T39" fmla="*/ 22 h 118"/>
                <a:gd name="T40" fmla="*/ 73 w 205"/>
                <a:gd name="T41" fmla="*/ 17 h 118"/>
                <a:gd name="T42" fmla="*/ 132 w 205"/>
                <a:gd name="T43" fmla="*/ 17 h 118"/>
                <a:gd name="T44" fmla="*/ 138 w 205"/>
                <a:gd name="T45" fmla="*/ 22 h 118"/>
                <a:gd name="T46" fmla="*/ 138 w 205"/>
                <a:gd name="T47" fmla="*/ 26 h 118"/>
                <a:gd name="T48" fmla="*/ 138 w 205"/>
                <a:gd name="T49" fmla="*/ 42 h 118"/>
                <a:gd name="T50" fmla="*/ 67 w 205"/>
                <a:gd name="T51" fmla="*/ 42 h 118"/>
                <a:gd name="T52" fmla="*/ 67 w 205"/>
                <a:gd name="T53" fmla="*/ 26 h 118"/>
                <a:gd name="T54" fmla="*/ 101 w 205"/>
                <a:gd name="T55" fmla="*/ 101 h 118"/>
                <a:gd name="T56" fmla="*/ 85 w 205"/>
                <a:gd name="T57" fmla="*/ 86 h 118"/>
                <a:gd name="T58" fmla="*/ 101 w 205"/>
                <a:gd name="T59" fmla="*/ 70 h 118"/>
                <a:gd name="T60" fmla="*/ 117 w 205"/>
                <a:gd name="T61" fmla="*/ 86 h 118"/>
                <a:gd name="T62" fmla="*/ 101 w 205"/>
                <a:gd name="T63" fmla="*/ 10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5" h="118">
                  <a:moveTo>
                    <a:pt x="183" y="42"/>
                  </a:moveTo>
                  <a:cubicBezTo>
                    <a:pt x="180" y="42"/>
                    <a:pt x="180" y="42"/>
                    <a:pt x="180" y="42"/>
                  </a:cubicBezTo>
                  <a:cubicBezTo>
                    <a:pt x="154" y="42"/>
                    <a:pt x="154" y="42"/>
                    <a:pt x="154" y="42"/>
                  </a:cubicBezTo>
                  <a:cubicBezTo>
                    <a:pt x="154" y="22"/>
                    <a:pt x="154" y="22"/>
                    <a:pt x="154" y="22"/>
                  </a:cubicBezTo>
                  <a:cubicBezTo>
                    <a:pt x="154" y="10"/>
                    <a:pt x="144" y="0"/>
                    <a:pt x="132" y="0"/>
                  </a:cubicBezTo>
                  <a:cubicBezTo>
                    <a:pt x="73" y="0"/>
                    <a:pt x="73" y="0"/>
                    <a:pt x="73" y="0"/>
                  </a:cubicBezTo>
                  <a:cubicBezTo>
                    <a:pt x="61" y="0"/>
                    <a:pt x="51" y="10"/>
                    <a:pt x="51" y="22"/>
                  </a:cubicBezTo>
                  <a:cubicBezTo>
                    <a:pt x="51" y="42"/>
                    <a:pt x="51" y="42"/>
                    <a:pt x="51" y="42"/>
                  </a:cubicBezTo>
                  <a:cubicBezTo>
                    <a:pt x="25" y="42"/>
                    <a:pt x="25" y="42"/>
                    <a:pt x="25" y="42"/>
                  </a:cubicBezTo>
                  <a:cubicBezTo>
                    <a:pt x="22" y="42"/>
                    <a:pt x="22" y="42"/>
                    <a:pt x="22" y="42"/>
                  </a:cubicBezTo>
                  <a:cubicBezTo>
                    <a:pt x="10" y="42"/>
                    <a:pt x="0" y="52"/>
                    <a:pt x="0" y="64"/>
                  </a:cubicBezTo>
                  <a:cubicBezTo>
                    <a:pt x="0" y="101"/>
                    <a:pt x="0" y="101"/>
                    <a:pt x="0" y="101"/>
                  </a:cubicBezTo>
                  <a:cubicBezTo>
                    <a:pt x="54" y="101"/>
                    <a:pt x="54" y="101"/>
                    <a:pt x="54" y="101"/>
                  </a:cubicBezTo>
                  <a:cubicBezTo>
                    <a:pt x="67" y="112"/>
                    <a:pt x="84" y="118"/>
                    <a:pt x="103" y="118"/>
                  </a:cubicBezTo>
                  <a:cubicBezTo>
                    <a:pt x="121" y="118"/>
                    <a:pt x="138" y="112"/>
                    <a:pt x="151" y="101"/>
                  </a:cubicBezTo>
                  <a:cubicBezTo>
                    <a:pt x="205" y="101"/>
                    <a:pt x="205" y="101"/>
                    <a:pt x="205" y="101"/>
                  </a:cubicBezTo>
                  <a:cubicBezTo>
                    <a:pt x="205" y="64"/>
                    <a:pt x="205" y="64"/>
                    <a:pt x="205" y="64"/>
                  </a:cubicBezTo>
                  <a:cubicBezTo>
                    <a:pt x="205" y="52"/>
                    <a:pt x="195" y="42"/>
                    <a:pt x="183" y="42"/>
                  </a:cubicBezTo>
                  <a:close/>
                  <a:moveTo>
                    <a:pt x="67" y="26"/>
                  </a:moveTo>
                  <a:cubicBezTo>
                    <a:pt x="67" y="22"/>
                    <a:pt x="67" y="22"/>
                    <a:pt x="67" y="22"/>
                  </a:cubicBezTo>
                  <a:cubicBezTo>
                    <a:pt x="67" y="19"/>
                    <a:pt x="70" y="17"/>
                    <a:pt x="73" y="17"/>
                  </a:cubicBezTo>
                  <a:cubicBezTo>
                    <a:pt x="132" y="17"/>
                    <a:pt x="132" y="17"/>
                    <a:pt x="132" y="17"/>
                  </a:cubicBezTo>
                  <a:cubicBezTo>
                    <a:pt x="135" y="17"/>
                    <a:pt x="138" y="19"/>
                    <a:pt x="138" y="22"/>
                  </a:cubicBezTo>
                  <a:cubicBezTo>
                    <a:pt x="138" y="26"/>
                    <a:pt x="138" y="26"/>
                    <a:pt x="138" y="26"/>
                  </a:cubicBezTo>
                  <a:cubicBezTo>
                    <a:pt x="138" y="42"/>
                    <a:pt x="138" y="42"/>
                    <a:pt x="138" y="42"/>
                  </a:cubicBezTo>
                  <a:cubicBezTo>
                    <a:pt x="67" y="42"/>
                    <a:pt x="67" y="42"/>
                    <a:pt x="67" y="42"/>
                  </a:cubicBezTo>
                  <a:lnTo>
                    <a:pt x="67" y="26"/>
                  </a:lnTo>
                  <a:close/>
                  <a:moveTo>
                    <a:pt x="101" y="101"/>
                  </a:moveTo>
                  <a:cubicBezTo>
                    <a:pt x="92" y="101"/>
                    <a:pt x="85" y="94"/>
                    <a:pt x="85" y="86"/>
                  </a:cubicBezTo>
                  <a:cubicBezTo>
                    <a:pt x="85" y="77"/>
                    <a:pt x="92" y="70"/>
                    <a:pt x="101" y="70"/>
                  </a:cubicBezTo>
                  <a:cubicBezTo>
                    <a:pt x="110" y="70"/>
                    <a:pt x="117" y="77"/>
                    <a:pt x="117" y="86"/>
                  </a:cubicBezTo>
                  <a:cubicBezTo>
                    <a:pt x="117" y="94"/>
                    <a:pt x="110" y="101"/>
                    <a:pt x="101"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grpSp>
      <p:grpSp>
        <p:nvGrpSpPr>
          <p:cNvPr id="24" name="组合 23"/>
          <p:cNvGrpSpPr/>
          <p:nvPr/>
        </p:nvGrpSpPr>
        <p:grpSpPr>
          <a:xfrm>
            <a:off x="1853874" y="2280560"/>
            <a:ext cx="275048" cy="263050"/>
            <a:chOff x="1004888" y="993775"/>
            <a:chExt cx="2438400" cy="2332038"/>
          </a:xfrm>
          <a:gradFill>
            <a:gsLst>
              <a:gs pos="11000">
                <a:srgbClr val="2B3649"/>
              </a:gs>
              <a:gs pos="100000">
                <a:srgbClr val="3B4A62"/>
              </a:gs>
            </a:gsLst>
            <a:lin ang="2700000" scaled="0"/>
          </a:gradFill>
        </p:grpSpPr>
        <p:sp>
          <p:nvSpPr>
            <p:cNvPr id="25" name="Freeform 25"/>
            <p:cNvSpPr>
              <a:spLocks/>
            </p:cNvSpPr>
            <p:nvPr/>
          </p:nvSpPr>
          <p:spPr bwMode="auto">
            <a:xfrm>
              <a:off x="1898651" y="2670175"/>
              <a:ext cx="655638" cy="655638"/>
            </a:xfrm>
            <a:custGeom>
              <a:avLst/>
              <a:gdLst>
                <a:gd name="T0" fmla="*/ 206 w 413"/>
                <a:gd name="T1" fmla="*/ 413 h 413"/>
                <a:gd name="T2" fmla="*/ 0 w 413"/>
                <a:gd name="T3" fmla="*/ 0 h 413"/>
                <a:gd name="T4" fmla="*/ 413 w 413"/>
                <a:gd name="T5" fmla="*/ 0 h 413"/>
                <a:gd name="T6" fmla="*/ 206 w 413"/>
                <a:gd name="T7" fmla="*/ 413 h 413"/>
              </a:gdLst>
              <a:ahLst/>
              <a:cxnLst>
                <a:cxn ang="0">
                  <a:pos x="T0" y="T1"/>
                </a:cxn>
                <a:cxn ang="0">
                  <a:pos x="T2" y="T3"/>
                </a:cxn>
                <a:cxn ang="0">
                  <a:pos x="T4" y="T5"/>
                </a:cxn>
                <a:cxn ang="0">
                  <a:pos x="T6" y="T7"/>
                </a:cxn>
              </a:cxnLst>
              <a:rect l="0" t="0" r="r" b="b"/>
              <a:pathLst>
                <a:path w="413" h="413">
                  <a:moveTo>
                    <a:pt x="206" y="413"/>
                  </a:moveTo>
                  <a:lnTo>
                    <a:pt x="0" y="0"/>
                  </a:lnTo>
                  <a:lnTo>
                    <a:pt x="413" y="0"/>
                  </a:lnTo>
                  <a:lnTo>
                    <a:pt x="206" y="4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26" name="任意多边形 25"/>
            <p:cNvSpPr>
              <a:spLocks noChangeArrowheads="1"/>
            </p:cNvSpPr>
            <p:nvPr/>
          </p:nvSpPr>
          <p:spPr bwMode="auto">
            <a:xfrm>
              <a:off x="1004888" y="993775"/>
              <a:ext cx="2438400" cy="1774825"/>
            </a:xfrm>
            <a:custGeom>
              <a:avLst/>
              <a:gdLst>
                <a:gd name="connsiteX0" fmla="*/ 290196 w 2438400"/>
                <a:gd name="connsiteY0" fmla="*/ 0 h 1774825"/>
                <a:gd name="connsiteX1" fmla="*/ 2151973 w 2438400"/>
                <a:gd name="connsiteY1" fmla="*/ 0 h 1774825"/>
                <a:gd name="connsiteX2" fmla="*/ 2438400 w 2438400"/>
                <a:gd name="connsiteY2" fmla="*/ 286384 h 1774825"/>
                <a:gd name="connsiteX3" fmla="*/ 2438400 w 2438400"/>
                <a:gd name="connsiteY3" fmla="*/ 1484673 h 1774825"/>
                <a:gd name="connsiteX4" fmla="*/ 2151973 w 2438400"/>
                <a:gd name="connsiteY4" fmla="*/ 1774825 h 1774825"/>
                <a:gd name="connsiteX5" fmla="*/ 290196 w 2438400"/>
                <a:gd name="connsiteY5" fmla="*/ 1774825 h 1774825"/>
                <a:gd name="connsiteX6" fmla="*/ 0 w 2438400"/>
                <a:gd name="connsiteY6" fmla="*/ 1484673 h 1774825"/>
                <a:gd name="connsiteX7" fmla="*/ 0 w 2438400"/>
                <a:gd name="connsiteY7" fmla="*/ 286384 h 1774825"/>
                <a:gd name="connsiteX8" fmla="*/ 290196 w 2438400"/>
                <a:gd name="connsiteY8" fmla="*/ 0 h 1774825"/>
                <a:gd name="connsiteX9" fmla="*/ 471488 w 2438400"/>
                <a:gd name="connsiteY9" fmla="*/ 425450 h 1774825"/>
                <a:gd name="connsiteX10" fmla="*/ 471488 w 2438400"/>
                <a:gd name="connsiteY10" fmla="*/ 598488 h 1774825"/>
                <a:gd name="connsiteX11" fmla="*/ 1971676 w 2438400"/>
                <a:gd name="connsiteY11" fmla="*/ 598488 h 1774825"/>
                <a:gd name="connsiteX12" fmla="*/ 1971676 w 2438400"/>
                <a:gd name="connsiteY12" fmla="*/ 425450 h 1774825"/>
                <a:gd name="connsiteX13" fmla="*/ 471488 w 2438400"/>
                <a:gd name="connsiteY13" fmla="*/ 425450 h 1774825"/>
                <a:gd name="connsiteX14" fmla="*/ 471488 w 2438400"/>
                <a:gd name="connsiteY14" fmla="*/ 801688 h 1774825"/>
                <a:gd name="connsiteX15" fmla="*/ 471488 w 2438400"/>
                <a:gd name="connsiteY15" fmla="*/ 971551 h 1774825"/>
                <a:gd name="connsiteX16" fmla="*/ 1971676 w 2438400"/>
                <a:gd name="connsiteY16" fmla="*/ 971551 h 1774825"/>
                <a:gd name="connsiteX17" fmla="*/ 1971676 w 2438400"/>
                <a:gd name="connsiteY17" fmla="*/ 801688 h 1774825"/>
                <a:gd name="connsiteX18" fmla="*/ 471488 w 2438400"/>
                <a:gd name="connsiteY18" fmla="*/ 801688 h 1774825"/>
                <a:gd name="connsiteX19" fmla="*/ 471488 w 2438400"/>
                <a:gd name="connsiteY19" fmla="*/ 1174750 h 1774825"/>
                <a:gd name="connsiteX20" fmla="*/ 471488 w 2438400"/>
                <a:gd name="connsiteY20" fmla="*/ 1347788 h 1774825"/>
                <a:gd name="connsiteX21" fmla="*/ 1971676 w 2438400"/>
                <a:gd name="connsiteY21" fmla="*/ 1347788 h 1774825"/>
                <a:gd name="connsiteX22" fmla="*/ 1971676 w 2438400"/>
                <a:gd name="connsiteY22" fmla="*/ 1174750 h 1774825"/>
                <a:gd name="connsiteX23" fmla="*/ 471488 w 2438400"/>
                <a:gd name="connsiteY23" fmla="*/ 1174750 h 177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38400" h="1774825">
                  <a:moveTo>
                    <a:pt x="290196" y="0"/>
                  </a:moveTo>
                  <a:cubicBezTo>
                    <a:pt x="2151973" y="0"/>
                    <a:pt x="2151973" y="0"/>
                    <a:pt x="2151973" y="0"/>
                  </a:cubicBezTo>
                  <a:cubicBezTo>
                    <a:pt x="2310262" y="0"/>
                    <a:pt x="2438400" y="128119"/>
                    <a:pt x="2438400" y="286384"/>
                  </a:cubicBezTo>
                  <a:lnTo>
                    <a:pt x="2438400" y="1484673"/>
                  </a:lnTo>
                  <a:cubicBezTo>
                    <a:pt x="2438400" y="1646706"/>
                    <a:pt x="2310262" y="1774825"/>
                    <a:pt x="2151973" y="1774825"/>
                  </a:cubicBezTo>
                  <a:cubicBezTo>
                    <a:pt x="290196" y="1774825"/>
                    <a:pt x="290196" y="1774825"/>
                    <a:pt x="290196" y="1774825"/>
                  </a:cubicBezTo>
                  <a:cubicBezTo>
                    <a:pt x="131907" y="1774825"/>
                    <a:pt x="0" y="1646706"/>
                    <a:pt x="0" y="1484673"/>
                  </a:cubicBezTo>
                  <a:cubicBezTo>
                    <a:pt x="0" y="286384"/>
                    <a:pt x="0" y="286384"/>
                    <a:pt x="0" y="286384"/>
                  </a:cubicBezTo>
                  <a:cubicBezTo>
                    <a:pt x="0" y="128119"/>
                    <a:pt x="131907" y="0"/>
                    <a:pt x="290196" y="0"/>
                  </a:cubicBezTo>
                  <a:close/>
                  <a:moveTo>
                    <a:pt x="471488" y="425450"/>
                  </a:moveTo>
                  <a:lnTo>
                    <a:pt x="471488" y="598488"/>
                  </a:lnTo>
                  <a:lnTo>
                    <a:pt x="1971676" y="598488"/>
                  </a:lnTo>
                  <a:lnTo>
                    <a:pt x="1971676" y="425450"/>
                  </a:lnTo>
                  <a:lnTo>
                    <a:pt x="471488" y="425450"/>
                  </a:lnTo>
                  <a:close/>
                  <a:moveTo>
                    <a:pt x="471488" y="801688"/>
                  </a:moveTo>
                  <a:lnTo>
                    <a:pt x="471488" y="971551"/>
                  </a:lnTo>
                  <a:lnTo>
                    <a:pt x="1971676" y="971551"/>
                  </a:lnTo>
                  <a:lnTo>
                    <a:pt x="1971676" y="801688"/>
                  </a:lnTo>
                  <a:lnTo>
                    <a:pt x="471488" y="801688"/>
                  </a:lnTo>
                  <a:close/>
                  <a:moveTo>
                    <a:pt x="471488" y="1174750"/>
                  </a:moveTo>
                  <a:lnTo>
                    <a:pt x="471488" y="1347788"/>
                  </a:lnTo>
                  <a:lnTo>
                    <a:pt x="1971676" y="1347788"/>
                  </a:lnTo>
                  <a:lnTo>
                    <a:pt x="1971676" y="1174750"/>
                  </a:lnTo>
                  <a:lnTo>
                    <a:pt x="471488" y="117475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Autofit/>
            </a:bodyPr>
            <a:lstStyle/>
            <a:p>
              <a:endParaRPr lang="zh-CN" altLang="en-US" sz="1013">
                <a:solidFill>
                  <a:prstClr val="black"/>
                </a:solidFill>
              </a:endParaRPr>
            </a:p>
          </p:txBody>
        </p:sp>
      </p:grpSp>
      <p:sp>
        <p:nvSpPr>
          <p:cNvPr id="27" name="任意多边形 26"/>
          <p:cNvSpPr/>
          <p:nvPr/>
        </p:nvSpPr>
        <p:spPr>
          <a:xfrm>
            <a:off x="1993037" y="3175018"/>
            <a:ext cx="0" cy="371024"/>
          </a:xfrm>
          <a:custGeom>
            <a:avLst/>
            <a:gdLst>
              <a:gd name="connsiteX0" fmla="*/ 0 w 0"/>
              <a:gd name="connsiteY0" fmla="*/ 0 h 861237"/>
              <a:gd name="connsiteX1" fmla="*/ 0 w 0"/>
              <a:gd name="connsiteY1" fmla="*/ 861237 h 861237"/>
            </a:gdLst>
            <a:ahLst/>
            <a:cxnLst>
              <a:cxn ang="0">
                <a:pos x="connsiteX0" y="connsiteY0"/>
              </a:cxn>
              <a:cxn ang="0">
                <a:pos x="connsiteX1" y="connsiteY1"/>
              </a:cxn>
            </a:cxnLst>
            <a:rect l="l" t="t" r="r" b="b"/>
            <a:pathLst>
              <a:path h="861237">
                <a:moveTo>
                  <a:pt x="0" y="0"/>
                </a:moveTo>
                <a:lnTo>
                  <a:pt x="0" y="861237"/>
                </a:lnTo>
              </a:path>
            </a:pathLst>
          </a:custGeom>
          <a:noFill/>
          <a:ln w="12700">
            <a:solidFill>
              <a:schemeClr val="tx1">
                <a:lumMod val="50000"/>
                <a:lumOff val="50000"/>
              </a:schemeClr>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28" name="任意多边形 27"/>
          <p:cNvSpPr/>
          <p:nvPr/>
        </p:nvSpPr>
        <p:spPr>
          <a:xfrm>
            <a:off x="3725325" y="3175018"/>
            <a:ext cx="0" cy="371024"/>
          </a:xfrm>
          <a:custGeom>
            <a:avLst/>
            <a:gdLst>
              <a:gd name="connsiteX0" fmla="*/ 0 w 0"/>
              <a:gd name="connsiteY0" fmla="*/ 0 h 861237"/>
              <a:gd name="connsiteX1" fmla="*/ 0 w 0"/>
              <a:gd name="connsiteY1" fmla="*/ 861237 h 861237"/>
            </a:gdLst>
            <a:ahLst/>
            <a:cxnLst>
              <a:cxn ang="0">
                <a:pos x="connsiteX0" y="connsiteY0"/>
              </a:cxn>
              <a:cxn ang="0">
                <a:pos x="connsiteX1" y="connsiteY1"/>
              </a:cxn>
            </a:cxnLst>
            <a:rect l="l" t="t" r="r" b="b"/>
            <a:pathLst>
              <a:path h="861237">
                <a:moveTo>
                  <a:pt x="0" y="0"/>
                </a:moveTo>
                <a:lnTo>
                  <a:pt x="0" y="861237"/>
                </a:lnTo>
              </a:path>
            </a:pathLst>
          </a:custGeom>
          <a:noFill/>
          <a:ln w="12700">
            <a:solidFill>
              <a:schemeClr val="tx1">
                <a:lumMod val="50000"/>
                <a:lumOff val="50000"/>
              </a:schemeClr>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29" name="任意多边形 28"/>
          <p:cNvSpPr/>
          <p:nvPr/>
        </p:nvSpPr>
        <p:spPr>
          <a:xfrm>
            <a:off x="5431967" y="3175018"/>
            <a:ext cx="0" cy="371024"/>
          </a:xfrm>
          <a:custGeom>
            <a:avLst/>
            <a:gdLst>
              <a:gd name="connsiteX0" fmla="*/ 0 w 0"/>
              <a:gd name="connsiteY0" fmla="*/ 0 h 861237"/>
              <a:gd name="connsiteX1" fmla="*/ 0 w 0"/>
              <a:gd name="connsiteY1" fmla="*/ 861237 h 861237"/>
            </a:gdLst>
            <a:ahLst/>
            <a:cxnLst>
              <a:cxn ang="0">
                <a:pos x="connsiteX0" y="connsiteY0"/>
              </a:cxn>
              <a:cxn ang="0">
                <a:pos x="connsiteX1" y="connsiteY1"/>
              </a:cxn>
            </a:cxnLst>
            <a:rect l="l" t="t" r="r" b="b"/>
            <a:pathLst>
              <a:path h="861237">
                <a:moveTo>
                  <a:pt x="0" y="0"/>
                </a:moveTo>
                <a:lnTo>
                  <a:pt x="0" y="861237"/>
                </a:lnTo>
              </a:path>
            </a:pathLst>
          </a:custGeom>
          <a:noFill/>
          <a:ln w="12700">
            <a:solidFill>
              <a:schemeClr val="tx1">
                <a:lumMod val="50000"/>
                <a:lumOff val="50000"/>
              </a:schemeClr>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30" name="任意多边形 29"/>
          <p:cNvSpPr/>
          <p:nvPr/>
        </p:nvSpPr>
        <p:spPr>
          <a:xfrm>
            <a:off x="7229692" y="3175018"/>
            <a:ext cx="0" cy="371024"/>
          </a:xfrm>
          <a:custGeom>
            <a:avLst/>
            <a:gdLst>
              <a:gd name="connsiteX0" fmla="*/ 0 w 0"/>
              <a:gd name="connsiteY0" fmla="*/ 0 h 861237"/>
              <a:gd name="connsiteX1" fmla="*/ 0 w 0"/>
              <a:gd name="connsiteY1" fmla="*/ 861237 h 861237"/>
            </a:gdLst>
            <a:ahLst/>
            <a:cxnLst>
              <a:cxn ang="0">
                <a:pos x="connsiteX0" y="connsiteY0"/>
              </a:cxn>
              <a:cxn ang="0">
                <a:pos x="connsiteX1" y="connsiteY1"/>
              </a:cxn>
            </a:cxnLst>
            <a:rect l="l" t="t" r="r" b="b"/>
            <a:pathLst>
              <a:path h="861237">
                <a:moveTo>
                  <a:pt x="0" y="0"/>
                </a:moveTo>
                <a:lnTo>
                  <a:pt x="0" y="861237"/>
                </a:lnTo>
              </a:path>
            </a:pathLst>
          </a:custGeom>
          <a:noFill/>
          <a:ln w="12700">
            <a:solidFill>
              <a:schemeClr val="tx1">
                <a:lumMod val="50000"/>
                <a:lumOff val="50000"/>
              </a:schemeClr>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31" name="文本框 30"/>
          <p:cNvSpPr txBox="1"/>
          <p:nvPr/>
        </p:nvSpPr>
        <p:spPr>
          <a:xfrm>
            <a:off x="1012040" y="3741780"/>
            <a:ext cx="1809920" cy="705321"/>
          </a:xfrm>
          <a:prstGeom prst="rect">
            <a:avLst/>
          </a:prstGeom>
          <a:noFill/>
          <a:effectLst/>
        </p:spPr>
        <p:txBody>
          <a:bodyPr wrap="square" rtlCol="0">
            <a:spAutoFit/>
          </a:bodyPr>
          <a:lstStyle/>
          <a:p>
            <a:pPr algn="ctr">
              <a:lnSpc>
                <a:spcPct val="120000"/>
              </a:lnSpc>
            </a:pPr>
            <a:r>
              <a:rPr lang="zh-CN" altLang="en-US" sz="1400" dirty="0">
                <a:solidFill>
                  <a:srgbClr val="2B3649"/>
                </a:solidFill>
                <a:latin typeface="+mj-ea"/>
              </a:rPr>
              <a:t>Add your title</a:t>
            </a:r>
            <a:endParaRPr lang="en-US" altLang="zh-CN" sz="1400" dirty="0">
              <a:solidFill>
                <a:srgbClr val="2B3649"/>
              </a:solidFill>
              <a:latin typeface="+mj-ea"/>
            </a:endParaRPr>
          </a:p>
          <a:p>
            <a:pPr algn="ctr">
              <a:lnSpc>
                <a:spcPct val="120000"/>
              </a:lnSpc>
            </a:pPr>
            <a:r>
              <a:rPr lang="zh-CN" altLang="en-US" sz="1000" dirty="0">
                <a:solidFill>
                  <a:schemeClr val="tx1">
                    <a:lumMod val="50000"/>
                    <a:lumOff val="50000"/>
                  </a:schemeClr>
                </a:solidFill>
                <a:latin typeface="+mj-ea"/>
              </a:rPr>
              <a:t>Please enter your main narrative here</a:t>
            </a:r>
          </a:p>
        </p:txBody>
      </p:sp>
      <p:sp>
        <p:nvSpPr>
          <p:cNvPr id="33" name="文本框 32"/>
          <p:cNvSpPr txBox="1"/>
          <p:nvPr/>
        </p:nvSpPr>
        <p:spPr>
          <a:xfrm>
            <a:off x="2808972" y="3741780"/>
            <a:ext cx="1809920" cy="705321"/>
          </a:xfrm>
          <a:prstGeom prst="rect">
            <a:avLst/>
          </a:prstGeom>
          <a:noFill/>
          <a:effectLst/>
        </p:spPr>
        <p:txBody>
          <a:bodyPr wrap="square" rtlCol="0">
            <a:spAutoFit/>
          </a:bodyPr>
          <a:lstStyle/>
          <a:p>
            <a:pPr algn="ctr">
              <a:lnSpc>
                <a:spcPct val="120000"/>
              </a:lnSpc>
            </a:pPr>
            <a:r>
              <a:rPr lang="zh-CN" altLang="en-US" sz="1400" dirty="0">
                <a:solidFill>
                  <a:srgbClr val="2B3649"/>
                </a:solidFill>
                <a:latin typeface="+mj-ea"/>
              </a:rPr>
              <a:t>Add your title</a:t>
            </a:r>
            <a:endParaRPr lang="en-US" altLang="zh-CN" sz="1400" dirty="0">
              <a:solidFill>
                <a:srgbClr val="2B3649"/>
              </a:solidFill>
              <a:latin typeface="+mj-ea"/>
            </a:endParaRPr>
          </a:p>
          <a:p>
            <a:pPr algn="ctr">
              <a:lnSpc>
                <a:spcPct val="120000"/>
              </a:lnSpc>
            </a:pPr>
            <a:r>
              <a:rPr lang="zh-CN" altLang="en-US" sz="1000" dirty="0">
                <a:solidFill>
                  <a:schemeClr val="tx1">
                    <a:lumMod val="50000"/>
                    <a:lumOff val="50000"/>
                  </a:schemeClr>
                </a:solidFill>
                <a:latin typeface="+mj-ea"/>
              </a:rPr>
              <a:t>Please enter your main narrative here</a:t>
            </a:r>
          </a:p>
        </p:txBody>
      </p:sp>
      <p:sp>
        <p:nvSpPr>
          <p:cNvPr id="34" name="文本框 33"/>
          <p:cNvSpPr txBox="1"/>
          <p:nvPr/>
        </p:nvSpPr>
        <p:spPr>
          <a:xfrm>
            <a:off x="4559016" y="3741780"/>
            <a:ext cx="1809920" cy="705321"/>
          </a:xfrm>
          <a:prstGeom prst="rect">
            <a:avLst/>
          </a:prstGeom>
          <a:noFill/>
          <a:effectLst/>
        </p:spPr>
        <p:txBody>
          <a:bodyPr wrap="square" rtlCol="0">
            <a:spAutoFit/>
          </a:bodyPr>
          <a:lstStyle/>
          <a:p>
            <a:pPr algn="ctr">
              <a:lnSpc>
                <a:spcPct val="120000"/>
              </a:lnSpc>
            </a:pPr>
            <a:r>
              <a:rPr lang="zh-CN" altLang="en-US" sz="1400" dirty="0">
                <a:solidFill>
                  <a:srgbClr val="2B3649"/>
                </a:solidFill>
                <a:latin typeface="+mj-ea"/>
              </a:rPr>
              <a:t>Add your title</a:t>
            </a:r>
            <a:endParaRPr lang="en-US" altLang="zh-CN" sz="1400" dirty="0">
              <a:solidFill>
                <a:srgbClr val="2B3649"/>
              </a:solidFill>
              <a:latin typeface="+mj-ea"/>
            </a:endParaRPr>
          </a:p>
          <a:p>
            <a:pPr algn="ctr">
              <a:lnSpc>
                <a:spcPct val="120000"/>
              </a:lnSpc>
            </a:pPr>
            <a:r>
              <a:rPr lang="zh-CN" altLang="en-US" sz="1000" dirty="0">
                <a:solidFill>
                  <a:schemeClr val="tx1">
                    <a:lumMod val="50000"/>
                    <a:lumOff val="50000"/>
                  </a:schemeClr>
                </a:solidFill>
                <a:latin typeface="+mj-ea"/>
              </a:rPr>
              <a:t>Please enter your main narrative here</a:t>
            </a:r>
          </a:p>
        </p:txBody>
      </p:sp>
      <p:sp>
        <p:nvSpPr>
          <p:cNvPr id="35" name="文本框 34"/>
          <p:cNvSpPr txBox="1"/>
          <p:nvPr/>
        </p:nvSpPr>
        <p:spPr>
          <a:xfrm>
            <a:off x="6351295" y="3741780"/>
            <a:ext cx="1809920" cy="705321"/>
          </a:xfrm>
          <a:prstGeom prst="rect">
            <a:avLst/>
          </a:prstGeom>
          <a:noFill/>
          <a:effectLst/>
        </p:spPr>
        <p:txBody>
          <a:bodyPr wrap="square" rtlCol="0">
            <a:spAutoFit/>
          </a:bodyPr>
          <a:lstStyle/>
          <a:p>
            <a:pPr algn="ctr">
              <a:lnSpc>
                <a:spcPct val="120000"/>
              </a:lnSpc>
            </a:pPr>
            <a:r>
              <a:rPr lang="zh-CN" altLang="en-US" sz="1400" dirty="0">
                <a:solidFill>
                  <a:srgbClr val="2B3649"/>
                </a:solidFill>
                <a:latin typeface="+mj-ea"/>
              </a:rPr>
              <a:t>Add your title</a:t>
            </a:r>
            <a:endParaRPr lang="en-US" altLang="zh-CN" sz="1400" dirty="0">
              <a:solidFill>
                <a:srgbClr val="2B3649"/>
              </a:solidFill>
              <a:latin typeface="+mj-ea"/>
            </a:endParaRPr>
          </a:p>
          <a:p>
            <a:pPr algn="ctr">
              <a:lnSpc>
                <a:spcPct val="120000"/>
              </a:lnSpc>
            </a:pPr>
            <a:r>
              <a:rPr lang="zh-CN" altLang="en-US" sz="1000" dirty="0">
                <a:solidFill>
                  <a:schemeClr val="tx1">
                    <a:lumMod val="50000"/>
                    <a:lumOff val="50000"/>
                  </a:schemeClr>
                </a:solidFill>
                <a:latin typeface="+mj-ea"/>
              </a:rPr>
              <a:t>Please enter your main narrative here</a:t>
            </a:r>
          </a:p>
        </p:txBody>
      </p:sp>
      <p:grpSp>
        <p:nvGrpSpPr>
          <p:cNvPr id="43" name="组合 42"/>
          <p:cNvGrpSpPr/>
          <p:nvPr/>
        </p:nvGrpSpPr>
        <p:grpSpPr>
          <a:xfrm>
            <a:off x="582613" y="560126"/>
            <a:ext cx="1486542" cy="521708"/>
            <a:chOff x="349800" y="270568"/>
            <a:chExt cx="1486542" cy="521708"/>
          </a:xfrm>
        </p:grpSpPr>
        <p:sp>
          <p:nvSpPr>
            <p:cNvPr id="44" name="PA_文本框 1">
              <a:extLst>
                <a:ext uri="{FF2B5EF4-FFF2-40B4-BE49-F238E27FC236}">
                  <a16:creationId xmlns:a16="http://schemas.microsoft.com/office/drawing/2014/main" id="{95CA5390-EAD3-40A5-BF6F-C69AB99948CD}"/>
                </a:ext>
              </a:extLst>
            </p:cNvPr>
            <p:cNvSpPr txBox="1"/>
            <p:nvPr>
              <p:custDataLst>
                <p:tags r:id="rId1"/>
              </p:custDataLst>
            </p:nvPr>
          </p:nvSpPr>
          <p:spPr>
            <a:xfrm>
              <a:off x="349800" y="270568"/>
              <a:ext cx="923330" cy="360804"/>
            </a:xfrm>
            <a:prstGeom prst="rect">
              <a:avLst/>
            </a:prstGeom>
            <a:noFill/>
          </p:spPr>
          <p:txBody>
            <a:bodyPr wrap="none" lIns="0" tIns="0" rIns="0" rtlCol="0">
              <a:spAutoFit/>
            </a:bodyPr>
            <a:lstStyle/>
            <a:p>
              <a:pPr>
                <a:lnSpc>
                  <a:spcPts val="2700"/>
                </a:lnSpc>
              </a:pPr>
              <a:r>
                <a:rPr lang="zh-CN" altLang="en-US" sz="1800" b="1" dirty="0">
                  <a:solidFill>
                    <a:srgbClr val="2B3649"/>
                  </a:solidFill>
                  <a:latin typeface="+mj-ea"/>
                  <a:ea typeface="+mj-ea"/>
                  <a:cs typeface="+mn-ea"/>
                  <a:sym typeface="+mn-lt"/>
                </a:rPr>
                <a:t>Introduction to the project</a:t>
              </a:r>
              <a:endParaRPr lang="en-US" altLang="zh-CN" sz="1800" b="1" dirty="0">
                <a:solidFill>
                  <a:srgbClr val="2B3649"/>
                </a:solidFill>
                <a:latin typeface="+mj-ea"/>
                <a:ea typeface="+mj-ea"/>
                <a:cs typeface="+mn-ea"/>
                <a:sym typeface="+mn-lt"/>
              </a:endParaRPr>
            </a:p>
          </p:txBody>
        </p:sp>
        <p:sp>
          <p:nvSpPr>
            <p:cNvPr id="45" name="PA_文本框 1">
              <a:extLst>
                <a:ext uri="{FF2B5EF4-FFF2-40B4-BE49-F238E27FC236}">
                  <a16:creationId xmlns:a16="http://schemas.microsoft.com/office/drawing/2014/main" id="{BA0F9515-D5AE-4BED-A481-29A81D6010FD}"/>
                </a:ext>
              </a:extLst>
            </p:cNvPr>
            <p:cNvSpPr txBox="1"/>
            <p:nvPr>
              <p:custDataLst>
                <p:tags r:id="rId2"/>
              </p:custDataLst>
            </p:nvPr>
          </p:nvSpPr>
          <p:spPr>
            <a:xfrm>
              <a:off x="349800" y="547081"/>
              <a:ext cx="1486542" cy="245195"/>
            </a:xfrm>
            <a:prstGeom prst="rect">
              <a:avLst/>
            </a:prstGeom>
            <a:noFill/>
          </p:spPr>
          <p:txBody>
            <a:bodyPr wrap="square" lIns="0" tIns="0" rIns="0" rtlCol="0">
              <a:spAutoFit/>
            </a:bodyPr>
            <a:lstStyle/>
            <a:p>
              <a:pPr>
                <a:lnSpc>
                  <a:spcPts val="1725"/>
                </a:lnSpc>
              </a:pPr>
              <a:r>
                <a:rPr lang="en-US" altLang="zh-CN" sz="1050" dirty="0">
                  <a:solidFill>
                    <a:srgbClr val="2B3649"/>
                  </a:solidFill>
                  <a:cs typeface="+mn-ea"/>
                  <a:sym typeface="+mn-lt"/>
                </a:rPr>
                <a:t>TEAM INTRODUCTION</a:t>
              </a:r>
            </a:p>
          </p:txBody>
        </p:sp>
      </p:grpSp>
    </p:spTree>
    <p:extLst>
      <p:ext uri="{BB962C8B-B14F-4D97-AF65-F5344CB8AC3E}">
        <p14:creationId xmlns:p14="http://schemas.microsoft.com/office/powerpoint/2010/main" val="392538126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16="http://schemas.microsoft.com/office/drawing/2014/main" xmlns:a14="http://schemas.microsoft.com/office/drawing/2010/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4400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4" decel="4400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750" fill="hold"/>
                                        <p:tgtEl>
                                          <p:spTgt spid="6"/>
                                        </p:tgtEl>
                                        <p:attrNameLst>
                                          <p:attrName>ppt_x</p:attrName>
                                        </p:attrNameLst>
                                      </p:cBhvr>
                                      <p:tavLst>
                                        <p:tav tm="0">
                                          <p:val>
                                            <p:strVal val="#ppt_x"/>
                                          </p:val>
                                        </p:tav>
                                        <p:tav tm="100000">
                                          <p:val>
                                            <p:strVal val="#ppt_x"/>
                                          </p:val>
                                        </p:tav>
                                      </p:tavLst>
                                    </p:anim>
                                    <p:anim calcmode="lin" valueType="num">
                                      <p:cBhvr additive="base">
                                        <p:cTn id="12" dur="75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10" presetClass="entr" presetSubtype="0" fill="hold"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wipe(up)">
                                      <p:cBhvr>
                                        <p:cTn id="19" dur="500"/>
                                        <p:tgtEl>
                                          <p:spTgt spid="27"/>
                                        </p:tgtEl>
                                      </p:cBhvr>
                                    </p:animEffect>
                                  </p:childTnLst>
                                </p:cTn>
                              </p:par>
                            </p:childTnLst>
                          </p:cTn>
                        </p:par>
                        <p:par>
                          <p:cTn id="20" fill="hold">
                            <p:stCondLst>
                              <p:cond delay="1250"/>
                            </p:stCondLst>
                            <p:childTnLst>
                              <p:par>
                                <p:cTn id="21" presetID="10" presetClass="entr" presetSubtype="0" fill="hold" grpId="0" nodeType="after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500"/>
                                        <p:tgtEl>
                                          <p:spTgt spid="31"/>
                                        </p:tgtEl>
                                      </p:cBhvr>
                                    </p:animEffect>
                                  </p:childTnLst>
                                </p:cTn>
                              </p:par>
                            </p:childTnLst>
                          </p:cTn>
                        </p:par>
                        <p:par>
                          <p:cTn id="24" fill="hold">
                            <p:stCondLst>
                              <p:cond delay="1750"/>
                            </p:stCondLst>
                            <p:childTnLst>
                              <p:par>
                                <p:cTn id="25" presetID="2" presetClass="entr" presetSubtype="1" decel="44000"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750" fill="hold"/>
                                        <p:tgtEl>
                                          <p:spTgt spid="7"/>
                                        </p:tgtEl>
                                        <p:attrNameLst>
                                          <p:attrName>ppt_x</p:attrName>
                                        </p:attrNameLst>
                                      </p:cBhvr>
                                      <p:tavLst>
                                        <p:tav tm="0">
                                          <p:val>
                                            <p:strVal val="#ppt_x"/>
                                          </p:val>
                                        </p:tav>
                                        <p:tav tm="100000">
                                          <p:val>
                                            <p:strVal val="#ppt_x"/>
                                          </p:val>
                                        </p:tav>
                                      </p:tavLst>
                                    </p:anim>
                                    <p:anim calcmode="lin" valueType="num">
                                      <p:cBhvr additive="base">
                                        <p:cTn id="28" dur="750" fill="hold"/>
                                        <p:tgtEl>
                                          <p:spTgt spid="7"/>
                                        </p:tgtEl>
                                        <p:attrNameLst>
                                          <p:attrName>ppt_y</p:attrName>
                                        </p:attrNameLst>
                                      </p:cBhvr>
                                      <p:tavLst>
                                        <p:tav tm="0">
                                          <p:val>
                                            <p:strVal val="0-#ppt_h/2"/>
                                          </p:val>
                                        </p:tav>
                                        <p:tav tm="100000">
                                          <p:val>
                                            <p:strVal val="#ppt_y"/>
                                          </p:val>
                                        </p:tav>
                                      </p:tavLst>
                                    </p:anim>
                                  </p:childTnLst>
                                </p:cTn>
                              </p:par>
                              <p:par>
                                <p:cTn id="29" presetID="2" presetClass="entr" presetSubtype="4" decel="4400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750" fill="hold"/>
                                        <p:tgtEl>
                                          <p:spTgt spid="8"/>
                                        </p:tgtEl>
                                        <p:attrNameLst>
                                          <p:attrName>ppt_x</p:attrName>
                                        </p:attrNameLst>
                                      </p:cBhvr>
                                      <p:tavLst>
                                        <p:tav tm="0">
                                          <p:val>
                                            <p:strVal val="#ppt_x"/>
                                          </p:val>
                                        </p:tav>
                                        <p:tav tm="100000">
                                          <p:val>
                                            <p:strVal val="#ppt_x"/>
                                          </p:val>
                                        </p:tav>
                                      </p:tavLst>
                                    </p:anim>
                                    <p:anim calcmode="lin" valueType="num">
                                      <p:cBhvr additive="base">
                                        <p:cTn id="32" dur="750" fill="hold"/>
                                        <p:tgtEl>
                                          <p:spTgt spid="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10" presetClass="entr" presetSubtype="0" fill="hold" nodeType="after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500"/>
                                        <p:tgtEl>
                                          <p:spTgt spid="21"/>
                                        </p:tgtEl>
                                      </p:cBhvr>
                                    </p:animEffect>
                                  </p:childTnLst>
                                </p:cTn>
                              </p:par>
                              <p:par>
                                <p:cTn id="37" presetID="22" presetClass="entr" presetSubtype="1" fill="hold" grpId="0" nodeType="with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up)">
                                      <p:cBhvr>
                                        <p:cTn id="39" dur="500"/>
                                        <p:tgtEl>
                                          <p:spTgt spid="28"/>
                                        </p:tgtEl>
                                      </p:cBhvr>
                                    </p:animEffect>
                                  </p:childTnLst>
                                </p:cTn>
                              </p:par>
                            </p:childTnLst>
                          </p:cTn>
                        </p:par>
                        <p:par>
                          <p:cTn id="40" fill="hold">
                            <p:stCondLst>
                              <p:cond delay="3000"/>
                            </p:stCondLst>
                            <p:childTnLst>
                              <p:par>
                                <p:cTn id="41" presetID="10" presetClass="entr" presetSubtype="0" fill="hold" grpId="0"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fade">
                                      <p:cBhvr>
                                        <p:cTn id="43" dur="500"/>
                                        <p:tgtEl>
                                          <p:spTgt spid="33"/>
                                        </p:tgtEl>
                                      </p:cBhvr>
                                    </p:animEffect>
                                  </p:childTnLst>
                                </p:cTn>
                              </p:par>
                            </p:childTnLst>
                          </p:cTn>
                        </p:par>
                        <p:par>
                          <p:cTn id="44" fill="hold">
                            <p:stCondLst>
                              <p:cond delay="3500"/>
                            </p:stCondLst>
                            <p:childTnLst>
                              <p:par>
                                <p:cTn id="45" presetID="2" presetClass="entr" presetSubtype="1" decel="4400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additive="base">
                                        <p:cTn id="47" dur="750" fill="hold"/>
                                        <p:tgtEl>
                                          <p:spTgt spid="9"/>
                                        </p:tgtEl>
                                        <p:attrNameLst>
                                          <p:attrName>ppt_x</p:attrName>
                                        </p:attrNameLst>
                                      </p:cBhvr>
                                      <p:tavLst>
                                        <p:tav tm="0">
                                          <p:val>
                                            <p:strVal val="#ppt_x"/>
                                          </p:val>
                                        </p:tav>
                                        <p:tav tm="100000">
                                          <p:val>
                                            <p:strVal val="#ppt_x"/>
                                          </p:val>
                                        </p:tav>
                                      </p:tavLst>
                                    </p:anim>
                                    <p:anim calcmode="lin" valueType="num">
                                      <p:cBhvr additive="base">
                                        <p:cTn id="48" dur="750" fill="hold"/>
                                        <p:tgtEl>
                                          <p:spTgt spid="9"/>
                                        </p:tgtEl>
                                        <p:attrNameLst>
                                          <p:attrName>ppt_y</p:attrName>
                                        </p:attrNameLst>
                                      </p:cBhvr>
                                      <p:tavLst>
                                        <p:tav tm="0">
                                          <p:val>
                                            <p:strVal val="0-#ppt_h/2"/>
                                          </p:val>
                                        </p:tav>
                                        <p:tav tm="100000">
                                          <p:val>
                                            <p:strVal val="#ppt_y"/>
                                          </p:val>
                                        </p:tav>
                                      </p:tavLst>
                                    </p:anim>
                                  </p:childTnLst>
                                </p:cTn>
                              </p:par>
                              <p:par>
                                <p:cTn id="49" presetID="2" presetClass="entr" presetSubtype="4" decel="44000" fill="hold" grpId="0" nodeType="with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750" fill="hold"/>
                                        <p:tgtEl>
                                          <p:spTgt spid="11"/>
                                        </p:tgtEl>
                                        <p:attrNameLst>
                                          <p:attrName>ppt_x</p:attrName>
                                        </p:attrNameLst>
                                      </p:cBhvr>
                                      <p:tavLst>
                                        <p:tav tm="0">
                                          <p:val>
                                            <p:strVal val="#ppt_x"/>
                                          </p:val>
                                        </p:tav>
                                        <p:tav tm="100000">
                                          <p:val>
                                            <p:strVal val="#ppt_x"/>
                                          </p:val>
                                        </p:tav>
                                      </p:tavLst>
                                    </p:anim>
                                    <p:anim calcmode="lin" valueType="num">
                                      <p:cBhvr additive="base">
                                        <p:cTn id="52" dur="750" fill="hold"/>
                                        <p:tgtEl>
                                          <p:spTgt spid="11"/>
                                        </p:tgtEl>
                                        <p:attrNameLst>
                                          <p:attrName>ppt_y</p:attrName>
                                        </p:attrNameLst>
                                      </p:cBhvr>
                                      <p:tavLst>
                                        <p:tav tm="0">
                                          <p:val>
                                            <p:strVal val="1+#ppt_h/2"/>
                                          </p:val>
                                        </p:tav>
                                        <p:tav tm="100000">
                                          <p:val>
                                            <p:strVal val="#ppt_y"/>
                                          </p:val>
                                        </p:tav>
                                      </p:tavLst>
                                    </p:anim>
                                  </p:childTnLst>
                                </p:cTn>
                              </p:par>
                            </p:childTnLst>
                          </p:cTn>
                        </p:par>
                        <p:par>
                          <p:cTn id="53" fill="hold">
                            <p:stCondLst>
                              <p:cond delay="4250"/>
                            </p:stCondLst>
                            <p:childTnLst>
                              <p:par>
                                <p:cTn id="54" presetID="10" presetClass="entr" presetSubtype="0" fill="hold" nodeType="after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fade">
                                      <p:cBhvr>
                                        <p:cTn id="56" dur="500"/>
                                        <p:tgtEl>
                                          <p:spTgt spid="14"/>
                                        </p:tgtEl>
                                      </p:cBhvr>
                                    </p:animEffect>
                                  </p:childTnLst>
                                </p:cTn>
                              </p:par>
                              <p:par>
                                <p:cTn id="57" presetID="22" presetClass="entr" presetSubtype="1" fill="hold" grpId="0" nodeType="with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up)">
                                      <p:cBhvr>
                                        <p:cTn id="59" dur="500"/>
                                        <p:tgtEl>
                                          <p:spTgt spid="29"/>
                                        </p:tgtEl>
                                      </p:cBhvr>
                                    </p:animEffect>
                                  </p:childTnLst>
                                </p:cTn>
                              </p:par>
                            </p:childTnLst>
                          </p:cTn>
                        </p:par>
                        <p:par>
                          <p:cTn id="60" fill="hold">
                            <p:stCondLst>
                              <p:cond delay="4750"/>
                            </p:stCondLst>
                            <p:childTnLst>
                              <p:par>
                                <p:cTn id="61" presetID="10" presetClass="entr" presetSubtype="0"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Effect transition="in" filter="fade">
                                      <p:cBhvr>
                                        <p:cTn id="63" dur="500"/>
                                        <p:tgtEl>
                                          <p:spTgt spid="34"/>
                                        </p:tgtEl>
                                      </p:cBhvr>
                                    </p:animEffect>
                                  </p:childTnLst>
                                </p:cTn>
                              </p:par>
                            </p:childTnLst>
                          </p:cTn>
                        </p:par>
                        <p:par>
                          <p:cTn id="64" fill="hold">
                            <p:stCondLst>
                              <p:cond delay="5250"/>
                            </p:stCondLst>
                            <p:childTnLst>
                              <p:par>
                                <p:cTn id="65" presetID="2" presetClass="entr" presetSubtype="1" decel="44000" fill="hold" grpId="0" nodeType="afterEffect">
                                  <p:stCondLst>
                                    <p:cond delay="0"/>
                                  </p:stCondLst>
                                  <p:childTnLst>
                                    <p:set>
                                      <p:cBhvr>
                                        <p:cTn id="66" dur="1" fill="hold">
                                          <p:stCondLst>
                                            <p:cond delay="0"/>
                                          </p:stCondLst>
                                        </p:cTn>
                                        <p:tgtEl>
                                          <p:spTgt spid="12"/>
                                        </p:tgtEl>
                                        <p:attrNameLst>
                                          <p:attrName>style.visibility</p:attrName>
                                        </p:attrNameLst>
                                      </p:cBhvr>
                                      <p:to>
                                        <p:strVal val="visible"/>
                                      </p:to>
                                    </p:set>
                                    <p:anim calcmode="lin" valueType="num">
                                      <p:cBhvr additive="base">
                                        <p:cTn id="67" dur="750" fill="hold"/>
                                        <p:tgtEl>
                                          <p:spTgt spid="12"/>
                                        </p:tgtEl>
                                        <p:attrNameLst>
                                          <p:attrName>ppt_x</p:attrName>
                                        </p:attrNameLst>
                                      </p:cBhvr>
                                      <p:tavLst>
                                        <p:tav tm="0">
                                          <p:val>
                                            <p:strVal val="#ppt_x"/>
                                          </p:val>
                                        </p:tav>
                                        <p:tav tm="100000">
                                          <p:val>
                                            <p:strVal val="#ppt_x"/>
                                          </p:val>
                                        </p:tav>
                                      </p:tavLst>
                                    </p:anim>
                                    <p:anim calcmode="lin" valueType="num">
                                      <p:cBhvr additive="base">
                                        <p:cTn id="68" dur="750" fill="hold"/>
                                        <p:tgtEl>
                                          <p:spTgt spid="12"/>
                                        </p:tgtEl>
                                        <p:attrNameLst>
                                          <p:attrName>ppt_y</p:attrName>
                                        </p:attrNameLst>
                                      </p:cBhvr>
                                      <p:tavLst>
                                        <p:tav tm="0">
                                          <p:val>
                                            <p:strVal val="0-#ppt_h/2"/>
                                          </p:val>
                                        </p:tav>
                                        <p:tav tm="100000">
                                          <p:val>
                                            <p:strVal val="#ppt_y"/>
                                          </p:val>
                                        </p:tav>
                                      </p:tavLst>
                                    </p:anim>
                                  </p:childTnLst>
                                </p:cTn>
                              </p:par>
                              <p:par>
                                <p:cTn id="69" presetID="2" presetClass="entr" presetSubtype="4" decel="44000" fill="hold" grpId="0" nodeType="withEffect">
                                  <p:stCondLst>
                                    <p:cond delay="0"/>
                                  </p:stCondLst>
                                  <p:childTnLst>
                                    <p:set>
                                      <p:cBhvr>
                                        <p:cTn id="70" dur="1" fill="hold">
                                          <p:stCondLst>
                                            <p:cond delay="0"/>
                                          </p:stCondLst>
                                        </p:cTn>
                                        <p:tgtEl>
                                          <p:spTgt spid="13"/>
                                        </p:tgtEl>
                                        <p:attrNameLst>
                                          <p:attrName>style.visibility</p:attrName>
                                        </p:attrNameLst>
                                      </p:cBhvr>
                                      <p:to>
                                        <p:strVal val="visible"/>
                                      </p:to>
                                    </p:set>
                                    <p:anim calcmode="lin" valueType="num">
                                      <p:cBhvr additive="base">
                                        <p:cTn id="71" dur="750" fill="hold"/>
                                        <p:tgtEl>
                                          <p:spTgt spid="13"/>
                                        </p:tgtEl>
                                        <p:attrNameLst>
                                          <p:attrName>ppt_x</p:attrName>
                                        </p:attrNameLst>
                                      </p:cBhvr>
                                      <p:tavLst>
                                        <p:tav tm="0">
                                          <p:val>
                                            <p:strVal val="#ppt_x"/>
                                          </p:val>
                                        </p:tav>
                                        <p:tav tm="100000">
                                          <p:val>
                                            <p:strVal val="#ppt_x"/>
                                          </p:val>
                                        </p:tav>
                                      </p:tavLst>
                                    </p:anim>
                                    <p:anim calcmode="lin" valueType="num">
                                      <p:cBhvr additive="base">
                                        <p:cTn id="72" dur="750" fill="hold"/>
                                        <p:tgtEl>
                                          <p:spTgt spid="13"/>
                                        </p:tgtEl>
                                        <p:attrNameLst>
                                          <p:attrName>ppt_y</p:attrName>
                                        </p:attrNameLst>
                                      </p:cBhvr>
                                      <p:tavLst>
                                        <p:tav tm="0">
                                          <p:val>
                                            <p:strVal val="1+#ppt_h/2"/>
                                          </p:val>
                                        </p:tav>
                                        <p:tav tm="100000">
                                          <p:val>
                                            <p:strVal val="#ppt_y"/>
                                          </p:val>
                                        </p:tav>
                                      </p:tavLst>
                                    </p:anim>
                                  </p:childTnLst>
                                </p:cTn>
                              </p:par>
                            </p:childTnLst>
                          </p:cTn>
                        </p:par>
                        <p:par>
                          <p:cTn id="73" fill="hold">
                            <p:stCondLst>
                              <p:cond delay="6000"/>
                            </p:stCondLst>
                            <p:childTnLst>
                              <p:par>
                                <p:cTn id="74" presetID="10" presetClass="entr" presetSubtype="0" fill="hold" nodeType="afterEffect">
                                  <p:stCondLst>
                                    <p:cond delay="0"/>
                                  </p:stCondLst>
                                  <p:childTnLst>
                                    <p:set>
                                      <p:cBhvr>
                                        <p:cTn id="75" dur="1" fill="hold">
                                          <p:stCondLst>
                                            <p:cond delay="0"/>
                                          </p:stCondLst>
                                        </p:cTn>
                                        <p:tgtEl>
                                          <p:spTgt spid="17"/>
                                        </p:tgtEl>
                                        <p:attrNameLst>
                                          <p:attrName>style.visibility</p:attrName>
                                        </p:attrNameLst>
                                      </p:cBhvr>
                                      <p:to>
                                        <p:strVal val="visible"/>
                                      </p:to>
                                    </p:set>
                                    <p:animEffect transition="in" filter="fade">
                                      <p:cBhvr>
                                        <p:cTn id="76" dur="500"/>
                                        <p:tgtEl>
                                          <p:spTgt spid="17"/>
                                        </p:tgtEl>
                                      </p:cBhvr>
                                    </p:animEffect>
                                  </p:childTnLst>
                                </p:cTn>
                              </p:par>
                              <p:par>
                                <p:cTn id="77" presetID="22" presetClass="entr" presetSubtype="1" fill="hold" grpId="0" nodeType="with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wipe(up)">
                                      <p:cBhvr>
                                        <p:cTn id="79" dur="500"/>
                                        <p:tgtEl>
                                          <p:spTgt spid="30"/>
                                        </p:tgtEl>
                                      </p:cBhvr>
                                    </p:animEffect>
                                  </p:childTnLst>
                                </p:cTn>
                              </p:par>
                            </p:childTnLst>
                          </p:cTn>
                        </p:par>
                        <p:par>
                          <p:cTn id="80" fill="hold">
                            <p:stCondLst>
                              <p:cond delay="6500"/>
                            </p:stCondLst>
                            <p:childTnLst>
                              <p:par>
                                <p:cTn id="81" presetID="10" presetClass="entr" presetSubtype="0" fill="hold" grpId="0" nodeType="after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fade">
                                      <p:cBhvr>
                                        <p:cTn id="8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1" grpId="0" animBg="1"/>
      <p:bldP spid="12" grpId="0" animBg="1"/>
      <p:bldP spid="13" grpId="0" animBg="1"/>
      <p:bldP spid="27" grpId="0" animBg="1"/>
      <p:bldP spid="28" grpId="0" animBg="1"/>
      <p:bldP spid="29" grpId="0" animBg="1"/>
      <p:bldP spid="30" grpId="0" animBg="1"/>
      <p:bldP spid="31" grpId="0"/>
      <p:bldP spid="33" grpId="0"/>
      <p:bldP spid="34"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159691" y="1361480"/>
            <a:ext cx="2889417" cy="2908008"/>
            <a:chOff x="2878337" y="1005306"/>
            <a:chExt cx="3454598" cy="3476825"/>
          </a:xfrm>
        </p:grpSpPr>
        <p:sp>
          <p:nvSpPr>
            <p:cNvPr id="5" name="任意多边形 4"/>
            <p:cNvSpPr/>
            <p:nvPr/>
          </p:nvSpPr>
          <p:spPr>
            <a:xfrm>
              <a:off x="3024623" y="1162707"/>
              <a:ext cx="3162026" cy="3162024"/>
            </a:xfrm>
            <a:custGeom>
              <a:avLst/>
              <a:gdLst>
                <a:gd name="connsiteX0" fmla="*/ 734066 w 1656097"/>
                <a:gd name="connsiteY0" fmla="*/ 0 h 1656098"/>
                <a:gd name="connsiteX1" fmla="*/ 922032 w 1656097"/>
                <a:gd name="connsiteY1" fmla="*/ 0 h 1656098"/>
                <a:gd name="connsiteX2" fmla="*/ 958682 w 1656097"/>
                <a:gd name="connsiteY2" fmla="*/ 170987 h 1656098"/>
                <a:gd name="connsiteX3" fmla="*/ 967537 w 1656097"/>
                <a:gd name="connsiteY3" fmla="*/ 172338 h 1656098"/>
                <a:gd name="connsiteX4" fmla="*/ 1042604 w 1656097"/>
                <a:gd name="connsiteY4" fmla="*/ 194634 h 1656098"/>
                <a:gd name="connsiteX5" fmla="*/ 1160682 w 1656097"/>
                <a:gd name="connsiteY5" fmla="*/ 63947 h 1656098"/>
                <a:gd name="connsiteX6" fmla="*/ 1323465 w 1656097"/>
                <a:gd name="connsiteY6" fmla="*/ 157929 h 1656098"/>
                <a:gd name="connsiteX7" fmla="*/ 1271151 w 1656097"/>
                <a:gd name="connsiteY7" fmla="*/ 319877 h 1656098"/>
                <a:gd name="connsiteX8" fmla="*/ 1280994 w 1656097"/>
                <a:gd name="connsiteY8" fmla="*/ 327054 h 1656098"/>
                <a:gd name="connsiteX9" fmla="*/ 1333335 w 1656097"/>
                <a:gd name="connsiteY9" fmla="*/ 377405 h 1656098"/>
                <a:gd name="connsiteX10" fmla="*/ 1338950 w 1656097"/>
                <a:gd name="connsiteY10" fmla="*/ 384065 h 1656098"/>
                <a:gd name="connsiteX11" fmla="*/ 1498169 w 1656097"/>
                <a:gd name="connsiteY11" fmla="*/ 332634 h 1656098"/>
                <a:gd name="connsiteX12" fmla="*/ 1592152 w 1656097"/>
                <a:gd name="connsiteY12" fmla="*/ 495417 h 1656098"/>
                <a:gd name="connsiteX13" fmla="*/ 1473528 w 1656097"/>
                <a:gd name="connsiteY13" fmla="*/ 602595 h 1656098"/>
                <a:gd name="connsiteX14" fmla="*/ 1483127 w 1656097"/>
                <a:gd name="connsiteY14" fmla="*/ 626411 h 1656098"/>
                <a:gd name="connsiteX15" fmla="*/ 1501984 w 1656097"/>
                <a:gd name="connsiteY15" fmla="*/ 701032 h 1656098"/>
                <a:gd name="connsiteX16" fmla="*/ 1656097 w 1656097"/>
                <a:gd name="connsiteY16" fmla="*/ 734067 h 1656098"/>
                <a:gd name="connsiteX17" fmla="*/ 1656097 w 1656097"/>
                <a:gd name="connsiteY17" fmla="*/ 922032 h 1656098"/>
                <a:gd name="connsiteX18" fmla="*/ 1511749 w 1656097"/>
                <a:gd name="connsiteY18" fmla="*/ 952973 h 1656098"/>
                <a:gd name="connsiteX19" fmla="*/ 1506114 w 1656097"/>
                <a:gd name="connsiteY19" fmla="*/ 989892 h 1656098"/>
                <a:gd name="connsiteX20" fmla="*/ 1491538 w 1656097"/>
                <a:gd name="connsiteY20" fmla="*/ 1048074 h 1656098"/>
                <a:gd name="connsiteX21" fmla="*/ 1485827 w 1656097"/>
                <a:gd name="connsiteY21" fmla="*/ 1064617 h 1656098"/>
                <a:gd name="connsiteX22" fmla="*/ 1592152 w 1656097"/>
                <a:gd name="connsiteY22" fmla="*/ 1160683 h 1656098"/>
                <a:gd name="connsiteX23" fmla="*/ 1498169 w 1656097"/>
                <a:gd name="connsiteY23" fmla="*/ 1323465 h 1656098"/>
                <a:gd name="connsiteX24" fmla="*/ 1367507 w 1656097"/>
                <a:gd name="connsiteY24" fmla="*/ 1281258 h 1656098"/>
                <a:gd name="connsiteX25" fmla="*/ 1351398 w 1656097"/>
                <a:gd name="connsiteY25" fmla="*/ 1303350 h 1656098"/>
                <a:gd name="connsiteX26" fmla="*/ 1301049 w 1656097"/>
                <a:gd name="connsiteY26" fmla="*/ 1355691 h 1656098"/>
                <a:gd name="connsiteX27" fmla="*/ 1282493 w 1656097"/>
                <a:gd name="connsiteY27" fmla="*/ 1371332 h 1656098"/>
                <a:gd name="connsiteX28" fmla="*/ 1323465 w 1656097"/>
                <a:gd name="connsiteY28" fmla="*/ 1498169 h 1656098"/>
                <a:gd name="connsiteX29" fmla="*/ 1160682 w 1656097"/>
                <a:gd name="connsiteY29" fmla="*/ 1592152 h 1656098"/>
                <a:gd name="connsiteX30" fmla="*/ 1074277 w 1656097"/>
                <a:gd name="connsiteY30" fmla="*/ 1496521 h 1656098"/>
                <a:gd name="connsiteX31" fmla="*/ 1052042 w 1656097"/>
                <a:gd name="connsiteY31" fmla="*/ 1505484 h 1656098"/>
                <a:gd name="connsiteX32" fmla="*/ 948719 w 1656097"/>
                <a:gd name="connsiteY32" fmla="*/ 1531593 h 1656098"/>
                <a:gd name="connsiteX33" fmla="*/ 922032 w 1656097"/>
                <a:gd name="connsiteY33" fmla="*/ 1656098 h 1656098"/>
                <a:gd name="connsiteX34" fmla="*/ 734066 w 1656097"/>
                <a:gd name="connsiteY34" fmla="*/ 1656098 h 1656098"/>
                <a:gd name="connsiteX35" fmla="*/ 707323 w 1656097"/>
                <a:gd name="connsiteY35" fmla="*/ 1531333 h 1656098"/>
                <a:gd name="connsiteX36" fmla="*/ 688561 w 1656097"/>
                <a:gd name="connsiteY36" fmla="*/ 1528470 h 1656098"/>
                <a:gd name="connsiteX37" fmla="*/ 581645 w 1656097"/>
                <a:gd name="connsiteY37" fmla="*/ 1496716 h 1656098"/>
                <a:gd name="connsiteX38" fmla="*/ 495416 w 1656097"/>
                <a:gd name="connsiteY38" fmla="*/ 1592152 h 1656098"/>
                <a:gd name="connsiteX39" fmla="*/ 332634 w 1656097"/>
                <a:gd name="connsiteY39" fmla="*/ 1498169 h 1656098"/>
                <a:gd name="connsiteX40" fmla="*/ 373389 w 1656097"/>
                <a:gd name="connsiteY40" fmla="*/ 1372000 h 1656098"/>
                <a:gd name="connsiteX41" fmla="*/ 293970 w 1656097"/>
                <a:gd name="connsiteY41" fmla="*/ 1290661 h 1656098"/>
                <a:gd name="connsiteX42" fmla="*/ 287662 w 1656097"/>
                <a:gd name="connsiteY42" fmla="*/ 1281558 h 1656098"/>
                <a:gd name="connsiteX43" fmla="*/ 157930 w 1656097"/>
                <a:gd name="connsiteY43" fmla="*/ 1323465 h 1656098"/>
                <a:gd name="connsiteX44" fmla="*/ 63947 w 1656097"/>
                <a:gd name="connsiteY44" fmla="*/ 1160683 h 1656098"/>
                <a:gd name="connsiteX45" fmla="*/ 170348 w 1656097"/>
                <a:gd name="connsiteY45" fmla="*/ 1064548 h 1656098"/>
                <a:gd name="connsiteX46" fmla="*/ 159896 w 1656097"/>
                <a:gd name="connsiteY46" fmla="*/ 1031651 h 1656098"/>
                <a:gd name="connsiteX47" fmla="*/ 144063 w 1656097"/>
                <a:gd name="connsiteY47" fmla="*/ 952912 h 1656098"/>
                <a:gd name="connsiteX48" fmla="*/ 0 w 1656097"/>
                <a:gd name="connsiteY48" fmla="*/ 922032 h 1656098"/>
                <a:gd name="connsiteX49" fmla="*/ 0 w 1656097"/>
                <a:gd name="connsiteY49" fmla="*/ 734067 h 1656098"/>
                <a:gd name="connsiteX50" fmla="*/ 152682 w 1656097"/>
                <a:gd name="connsiteY50" fmla="*/ 701339 h 1656098"/>
                <a:gd name="connsiteX51" fmla="*/ 159896 w 1656097"/>
                <a:gd name="connsiteY51" fmla="*/ 669158 h 1656098"/>
                <a:gd name="connsiteX52" fmla="*/ 182923 w 1656097"/>
                <a:gd name="connsiteY52" fmla="*/ 602913 h 1656098"/>
                <a:gd name="connsiteX53" fmla="*/ 63947 w 1656097"/>
                <a:gd name="connsiteY53" fmla="*/ 495417 h 1656098"/>
                <a:gd name="connsiteX54" fmla="*/ 157930 w 1656097"/>
                <a:gd name="connsiteY54" fmla="*/ 332634 h 1656098"/>
                <a:gd name="connsiteX55" fmla="*/ 318389 w 1656097"/>
                <a:gd name="connsiteY55" fmla="*/ 384465 h 1656098"/>
                <a:gd name="connsiteX56" fmla="*/ 353537 w 1656097"/>
                <a:gd name="connsiteY56" fmla="*/ 346539 h 1656098"/>
                <a:gd name="connsiteX57" fmla="*/ 385166 w 1656097"/>
                <a:gd name="connsiteY57" fmla="*/ 320558 h 1656098"/>
                <a:gd name="connsiteX58" fmla="*/ 332634 w 1656097"/>
                <a:gd name="connsiteY58" fmla="*/ 157929 h 1656098"/>
                <a:gd name="connsiteX59" fmla="*/ 495416 w 1656097"/>
                <a:gd name="connsiteY59" fmla="*/ 63947 h 1656098"/>
                <a:gd name="connsiteX60" fmla="*/ 612546 w 1656097"/>
                <a:gd name="connsiteY60" fmla="*/ 193585 h 1656098"/>
                <a:gd name="connsiteX61" fmla="*/ 688561 w 1656097"/>
                <a:gd name="connsiteY61" fmla="*/ 172338 h 1656098"/>
                <a:gd name="connsiteX62" fmla="*/ 697415 w 1656097"/>
                <a:gd name="connsiteY62" fmla="*/ 170987 h 165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656097" h="1656098">
                  <a:moveTo>
                    <a:pt x="734066" y="0"/>
                  </a:moveTo>
                  <a:lnTo>
                    <a:pt x="922032" y="0"/>
                  </a:lnTo>
                  <a:lnTo>
                    <a:pt x="958682" y="170987"/>
                  </a:lnTo>
                  <a:lnTo>
                    <a:pt x="967537" y="172338"/>
                  </a:lnTo>
                  <a:lnTo>
                    <a:pt x="1042604" y="194634"/>
                  </a:lnTo>
                  <a:lnTo>
                    <a:pt x="1160682" y="63947"/>
                  </a:lnTo>
                  <a:lnTo>
                    <a:pt x="1323465" y="157929"/>
                  </a:lnTo>
                  <a:lnTo>
                    <a:pt x="1271151" y="319877"/>
                  </a:lnTo>
                  <a:lnTo>
                    <a:pt x="1280994" y="327054"/>
                  </a:lnTo>
                  <a:cubicBezTo>
                    <a:pt x="1299308" y="342918"/>
                    <a:pt x="1316780" y="359726"/>
                    <a:pt x="1333335" y="377405"/>
                  </a:cubicBezTo>
                  <a:lnTo>
                    <a:pt x="1338950" y="384065"/>
                  </a:lnTo>
                  <a:lnTo>
                    <a:pt x="1498169" y="332634"/>
                  </a:lnTo>
                  <a:lnTo>
                    <a:pt x="1592152" y="495417"/>
                  </a:lnTo>
                  <a:lnTo>
                    <a:pt x="1473528" y="602595"/>
                  </a:lnTo>
                  <a:lnTo>
                    <a:pt x="1483127" y="626411"/>
                  </a:lnTo>
                  <a:lnTo>
                    <a:pt x="1501984" y="701032"/>
                  </a:lnTo>
                  <a:lnTo>
                    <a:pt x="1656097" y="734067"/>
                  </a:lnTo>
                  <a:lnTo>
                    <a:pt x="1656097" y="922032"/>
                  </a:lnTo>
                  <a:lnTo>
                    <a:pt x="1511749" y="952973"/>
                  </a:lnTo>
                  <a:lnTo>
                    <a:pt x="1506114" y="989892"/>
                  </a:lnTo>
                  <a:cubicBezTo>
                    <a:pt x="1502081" y="1009604"/>
                    <a:pt x="1497209" y="1029011"/>
                    <a:pt x="1491538" y="1048074"/>
                  </a:cubicBezTo>
                  <a:lnTo>
                    <a:pt x="1485827" y="1064617"/>
                  </a:lnTo>
                  <a:lnTo>
                    <a:pt x="1592152" y="1160683"/>
                  </a:lnTo>
                  <a:lnTo>
                    <a:pt x="1498169" y="1323465"/>
                  </a:lnTo>
                  <a:lnTo>
                    <a:pt x="1367507" y="1281258"/>
                  </a:lnTo>
                  <a:lnTo>
                    <a:pt x="1351398" y="1303350"/>
                  </a:lnTo>
                  <a:cubicBezTo>
                    <a:pt x="1335535" y="1321664"/>
                    <a:pt x="1318727" y="1339136"/>
                    <a:pt x="1301049" y="1355691"/>
                  </a:cubicBezTo>
                  <a:lnTo>
                    <a:pt x="1282493" y="1371332"/>
                  </a:lnTo>
                  <a:lnTo>
                    <a:pt x="1323465" y="1498169"/>
                  </a:lnTo>
                  <a:lnTo>
                    <a:pt x="1160682" y="1592152"/>
                  </a:lnTo>
                  <a:lnTo>
                    <a:pt x="1074277" y="1496521"/>
                  </a:lnTo>
                  <a:lnTo>
                    <a:pt x="1052042" y="1505484"/>
                  </a:lnTo>
                  <a:lnTo>
                    <a:pt x="948719" y="1531593"/>
                  </a:lnTo>
                  <a:lnTo>
                    <a:pt x="922032" y="1656098"/>
                  </a:lnTo>
                  <a:lnTo>
                    <a:pt x="734066" y="1656098"/>
                  </a:lnTo>
                  <a:lnTo>
                    <a:pt x="707323" y="1531333"/>
                  </a:lnTo>
                  <a:lnTo>
                    <a:pt x="688561" y="1528470"/>
                  </a:lnTo>
                  <a:lnTo>
                    <a:pt x="581645" y="1496716"/>
                  </a:lnTo>
                  <a:lnTo>
                    <a:pt x="495416" y="1592152"/>
                  </a:lnTo>
                  <a:lnTo>
                    <a:pt x="332634" y="1498169"/>
                  </a:lnTo>
                  <a:lnTo>
                    <a:pt x="373389" y="1372000"/>
                  </a:lnTo>
                  <a:lnTo>
                    <a:pt x="293970" y="1290661"/>
                  </a:lnTo>
                  <a:lnTo>
                    <a:pt x="287662" y="1281558"/>
                  </a:lnTo>
                  <a:lnTo>
                    <a:pt x="157930" y="1323465"/>
                  </a:lnTo>
                  <a:lnTo>
                    <a:pt x="63947" y="1160683"/>
                  </a:lnTo>
                  <a:lnTo>
                    <a:pt x="170348" y="1064548"/>
                  </a:lnTo>
                  <a:lnTo>
                    <a:pt x="159896" y="1031651"/>
                  </a:lnTo>
                  <a:lnTo>
                    <a:pt x="144063" y="952912"/>
                  </a:lnTo>
                  <a:lnTo>
                    <a:pt x="0" y="922032"/>
                  </a:lnTo>
                  <a:lnTo>
                    <a:pt x="0" y="734067"/>
                  </a:lnTo>
                  <a:lnTo>
                    <a:pt x="152682" y="701339"/>
                  </a:lnTo>
                  <a:lnTo>
                    <a:pt x="159896" y="669158"/>
                  </a:lnTo>
                  <a:lnTo>
                    <a:pt x="182923" y="602913"/>
                  </a:lnTo>
                  <a:lnTo>
                    <a:pt x="63947" y="495417"/>
                  </a:lnTo>
                  <a:lnTo>
                    <a:pt x="157930" y="332634"/>
                  </a:lnTo>
                  <a:lnTo>
                    <a:pt x="318389" y="384465"/>
                  </a:lnTo>
                  <a:lnTo>
                    <a:pt x="353537" y="346539"/>
                  </a:lnTo>
                  <a:lnTo>
                    <a:pt x="385166" y="320558"/>
                  </a:lnTo>
                  <a:lnTo>
                    <a:pt x="332634" y="157929"/>
                  </a:lnTo>
                  <a:lnTo>
                    <a:pt x="495416" y="63947"/>
                  </a:lnTo>
                  <a:lnTo>
                    <a:pt x="612546" y="193585"/>
                  </a:lnTo>
                  <a:lnTo>
                    <a:pt x="688561" y="172338"/>
                  </a:lnTo>
                  <a:lnTo>
                    <a:pt x="697415" y="170987"/>
                  </a:lnTo>
                  <a:close/>
                </a:path>
              </a:pathLst>
            </a:custGeom>
            <a:noFill/>
            <a:ln w="12700">
              <a:solidFill>
                <a:schemeClr val="tx1">
                  <a:lumMod val="50000"/>
                  <a:lumOff val="50000"/>
                </a:schemeClr>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6" name="任意多边形 5"/>
            <p:cNvSpPr/>
            <p:nvPr/>
          </p:nvSpPr>
          <p:spPr>
            <a:xfrm>
              <a:off x="3962238" y="2100321"/>
              <a:ext cx="1286797" cy="1286797"/>
            </a:xfrm>
            <a:custGeom>
              <a:avLst/>
              <a:gdLst>
                <a:gd name="connsiteX0" fmla="*/ 734066 w 1656097"/>
                <a:gd name="connsiteY0" fmla="*/ 0 h 1656098"/>
                <a:gd name="connsiteX1" fmla="*/ 922032 w 1656097"/>
                <a:gd name="connsiteY1" fmla="*/ 0 h 1656098"/>
                <a:gd name="connsiteX2" fmla="*/ 958682 w 1656097"/>
                <a:gd name="connsiteY2" fmla="*/ 170987 h 1656098"/>
                <a:gd name="connsiteX3" fmla="*/ 967537 w 1656097"/>
                <a:gd name="connsiteY3" fmla="*/ 172338 h 1656098"/>
                <a:gd name="connsiteX4" fmla="*/ 1042604 w 1656097"/>
                <a:gd name="connsiteY4" fmla="*/ 194634 h 1656098"/>
                <a:gd name="connsiteX5" fmla="*/ 1160682 w 1656097"/>
                <a:gd name="connsiteY5" fmla="*/ 63947 h 1656098"/>
                <a:gd name="connsiteX6" fmla="*/ 1323465 w 1656097"/>
                <a:gd name="connsiteY6" fmla="*/ 157929 h 1656098"/>
                <a:gd name="connsiteX7" fmla="*/ 1271151 w 1656097"/>
                <a:gd name="connsiteY7" fmla="*/ 319877 h 1656098"/>
                <a:gd name="connsiteX8" fmla="*/ 1280994 w 1656097"/>
                <a:gd name="connsiteY8" fmla="*/ 327054 h 1656098"/>
                <a:gd name="connsiteX9" fmla="*/ 1333335 w 1656097"/>
                <a:gd name="connsiteY9" fmla="*/ 377405 h 1656098"/>
                <a:gd name="connsiteX10" fmla="*/ 1338950 w 1656097"/>
                <a:gd name="connsiteY10" fmla="*/ 384065 h 1656098"/>
                <a:gd name="connsiteX11" fmla="*/ 1498169 w 1656097"/>
                <a:gd name="connsiteY11" fmla="*/ 332634 h 1656098"/>
                <a:gd name="connsiteX12" fmla="*/ 1592152 w 1656097"/>
                <a:gd name="connsiteY12" fmla="*/ 495417 h 1656098"/>
                <a:gd name="connsiteX13" fmla="*/ 1473528 w 1656097"/>
                <a:gd name="connsiteY13" fmla="*/ 602595 h 1656098"/>
                <a:gd name="connsiteX14" fmla="*/ 1483127 w 1656097"/>
                <a:gd name="connsiteY14" fmla="*/ 626411 h 1656098"/>
                <a:gd name="connsiteX15" fmla="*/ 1501984 w 1656097"/>
                <a:gd name="connsiteY15" fmla="*/ 701032 h 1656098"/>
                <a:gd name="connsiteX16" fmla="*/ 1656097 w 1656097"/>
                <a:gd name="connsiteY16" fmla="*/ 734067 h 1656098"/>
                <a:gd name="connsiteX17" fmla="*/ 1656097 w 1656097"/>
                <a:gd name="connsiteY17" fmla="*/ 922032 h 1656098"/>
                <a:gd name="connsiteX18" fmla="*/ 1511749 w 1656097"/>
                <a:gd name="connsiteY18" fmla="*/ 952973 h 1656098"/>
                <a:gd name="connsiteX19" fmla="*/ 1506114 w 1656097"/>
                <a:gd name="connsiteY19" fmla="*/ 989892 h 1656098"/>
                <a:gd name="connsiteX20" fmla="*/ 1491538 w 1656097"/>
                <a:gd name="connsiteY20" fmla="*/ 1048074 h 1656098"/>
                <a:gd name="connsiteX21" fmla="*/ 1485827 w 1656097"/>
                <a:gd name="connsiteY21" fmla="*/ 1064617 h 1656098"/>
                <a:gd name="connsiteX22" fmla="*/ 1592152 w 1656097"/>
                <a:gd name="connsiteY22" fmla="*/ 1160683 h 1656098"/>
                <a:gd name="connsiteX23" fmla="*/ 1498169 w 1656097"/>
                <a:gd name="connsiteY23" fmla="*/ 1323465 h 1656098"/>
                <a:gd name="connsiteX24" fmla="*/ 1367507 w 1656097"/>
                <a:gd name="connsiteY24" fmla="*/ 1281258 h 1656098"/>
                <a:gd name="connsiteX25" fmla="*/ 1351398 w 1656097"/>
                <a:gd name="connsiteY25" fmla="*/ 1303350 h 1656098"/>
                <a:gd name="connsiteX26" fmla="*/ 1301049 w 1656097"/>
                <a:gd name="connsiteY26" fmla="*/ 1355691 h 1656098"/>
                <a:gd name="connsiteX27" fmla="*/ 1282493 w 1656097"/>
                <a:gd name="connsiteY27" fmla="*/ 1371332 h 1656098"/>
                <a:gd name="connsiteX28" fmla="*/ 1323465 w 1656097"/>
                <a:gd name="connsiteY28" fmla="*/ 1498169 h 1656098"/>
                <a:gd name="connsiteX29" fmla="*/ 1160682 w 1656097"/>
                <a:gd name="connsiteY29" fmla="*/ 1592152 h 1656098"/>
                <a:gd name="connsiteX30" fmla="*/ 1074277 w 1656097"/>
                <a:gd name="connsiteY30" fmla="*/ 1496521 h 1656098"/>
                <a:gd name="connsiteX31" fmla="*/ 1052042 w 1656097"/>
                <a:gd name="connsiteY31" fmla="*/ 1505484 h 1656098"/>
                <a:gd name="connsiteX32" fmla="*/ 948719 w 1656097"/>
                <a:gd name="connsiteY32" fmla="*/ 1531593 h 1656098"/>
                <a:gd name="connsiteX33" fmla="*/ 922032 w 1656097"/>
                <a:gd name="connsiteY33" fmla="*/ 1656098 h 1656098"/>
                <a:gd name="connsiteX34" fmla="*/ 734066 w 1656097"/>
                <a:gd name="connsiteY34" fmla="*/ 1656098 h 1656098"/>
                <a:gd name="connsiteX35" fmla="*/ 707323 w 1656097"/>
                <a:gd name="connsiteY35" fmla="*/ 1531333 h 1656098"/>
                <a:gd name="connsiteX36" fmla="*/ 688561 w 1656097"/>
                <a:gd name="connsiteY36" fmla="*/ 1528470 h 1656098"/>
                <a:gd name="connsiteX37" fmla="*/ 581645 w 1656097"/>
                <a:gd name="connsiteY37" fmla="*/ 1496716 h 1656098"/>
                <a:gd name="connsiteX38" fmla="*/ 495416 w 1656097"/>
                <a:gd name="connsiteY38" fmla="*/ 1592152 h 1656098"/>
                <a:gd name="connsiteX39" fmla="*/ 332634 w 1656097"/>
                <a:gd name="connsiteY39" fmla="*/ 1498169 h 1656098"/>
                <a:gd name="connsiteX40" fmla="*/ 373389 w 1656097"/>
                <a:gd name="connsiteY40" fmla="*/ 1372000 h 1656098"/>
                <a:gd name="connsiteX41" fmla="*/ 293970 w 1656097"/>
                <a:gd name="connsiteY41" fmla="*/ 1290661 h 1656098"/>
                <a:gd name="connsiteX42" fmla="*/ 287662 w 1656097"/>
                <a:gd name="connsiteY42" fmla="*/ 1281558 h 1656098"/>
                <a:gd name="connsiteX43" fmla="*/ 157930 w 1656097"/>
                <a:gd name="connsiteY43" fmla="*/ 1323465 h 1656098"/>
                <a:gd name="connsiteX44" fmla="*/ 63947 w 1656097"/>
                <a:gd name="connsiteY44" fmla="*/ 1160683 h 1656098"/>
                <a:gd name="connsiteX45" fmla="*/ 170348 w 1656097"/>
                <a:gd name="connsiteY45" fmla="*/ 1064548 h 1656098"/>
                <a:gd name="connsiteX46" fmla="*/ 159896 w 1656097"/>
                <a:gd name="connsiteY46" fmla="*/ 1031651 h 1656098"/>
                <a:gd name="connsiteX47" fmla="*/ 144063 w 1656097"/>
                <a:gd name="connsiteY47" fmla="*/ 952912 h 1656098"/>
                <a:gd name="connsiteX48" fmla="*/ 0 w 1656097"/>
                <a:gd name="connsiteY48" fmla="*/ 922032 h 1656098"/>
                <a:gd name="connsiteX49" fmla="*/ 0 w 1656097"/>
                <a:gd name="connsiteY49" fmla="*/ 734067 h 1656098"/>
                <a:gd name="connsiteX50" fmla="*/ 152682 w 1656097"/>
                <a:gd name="connsiteY50" fmla="*/ 701339 h 1656098"/>
                <a:gd name="connsiteX51" fmla="*/ 159896 w 1656097"/>
                <a:gd name="connsiteY51" fmla="*/ 669158 h 1656098"/>
                <a:gd name="connsiteX52" fmla="*/ 182923 w 1656097"/>
                <a:gd name="connsiteY52" fmla="*/ 602913 h 1656098"/>
                <a:gd name="connsiteX53" fmla="*/ 63947 w 1656097"/>
                <a:gd name="connsiteY53" fmla="*/ 495417 h 1656098"/>
                <a:gd name="connsiteX54" fmla="*/ 157930 w 1656097"/>
                <a:gd name="connsiteY54" fmla="*/ 332634 h 1656098"/>
                <a:gd name="connsiteX55" fmla="*/ 318389 w 1656097"/>
                <a:gd name="connsiteY55" fmla="*/ 384465 h 1656098"/>
                <a:gd name="connsiteX56" fmla="*/ 353537 w 1656097"/>
                <a:gd name="connsiteY56" fmla="*/ 346539 h 1656098"/>
                <a:gd name="connsiteX57" fmla="*/ 385166 w 1656097"/>
                <a:gd name="connsiteY57" fmla="*/ 320558 h 1656098"/>
                <a:gd name="connsiteX58" fmla="*/ 332634 w 1656097"/>
                <a:gd name="connsiteY58" fmla="*/ 157929 h 1656098"/>
                <a:gd name="connsiteX59" fmla="*/ 495416 w 1656097"/>
                <a:gd name="connsiteY59" fmla="*/ 63947 h 1656098"/>
                <a:gd name="connsiteX60" fmla="*/ 612546 w 1656097"/>
                <a:gd name="connsiteY60" fmla="*/ 193585 h 1656098"/>
                <a:gd name="connsiteX61" fmla="*/ 688561 w 1656097"/>
                <a:gd name="connsiteY61" fmla="*/ 172338 h 1656098"/>
                <a:gd name="connsiteX62" fmla="*/ 697415 w 1656097"/>
                <a:gd name="connsiteY62" fmla="*/ 170987 h 165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656097" h="1656098">
                  <a:moveTo>
                    <a:pt x="734066" y="0"/>
                  </a:moveTo>
                  <a:lnTo>
                    <a:pt x="922032" y="0"/>
                  </a:lnTo>
                  <a:lnTo>
                    <a:pt x="958682" y="170987"/>
                  </a:lnTo>
                  <a:lnTo>
                    <a:pt x="967537" y="172338"/>
                  </a:lnTo>
                  <a:lnTo>
                    <a:pt x="1042604" y="194634"/>
                  </a:lnTo>
                  <a:lnTo>
                    <a:pt x="1160682" y="63947"/>
                  </a:lnTo>
                  <a:lnTo>
                    <a:pt x="1323465" y="157929"/>
                  </a:lnTo>
                  <a:lnTo>
                    <a:pt x="1271151" y="319877"/>
                  </a:lnTo>
                  <a:lnTo>
                    <a:pt x="1280994" y="327054"/>
                  </a:lnTo>
                  <a:cubicBezTo>
                    <a:pt x="1299308" y="342918"/>
                    <a:pt x="1316780" y="359726"/>
                    <a:pt x="1333335" y="377405"/>
                  </a:cubicBezTo>
                  <a:lnTo>
                    <a:pt x="1338950" y="384065"/>
                  </a:lnTo>
                  <a:lnTo>
                    <a:pt x="1498169" y="332634"/>
                  </a:lnTo>
                  <a:lnTo>
                    <a:pt x="1592152" y="495417"/>
                  </a:lnTo>
                  <a:lnTo>
                    <a:pt x="1473528" y="602595"/>
                  </a:lnTo>
                  <a:lnTo>
                    <a:pt x="1483127" y="626411"/>
                  </a:lnTo>
                  <a:lnTo>
                    <a:pt x="1501984" y="701032"/>
                  </a:lnTo>
                  <a:lnTo>
                    <a:pt x="1656097" y="734067"/>
                  </a:lnTo>
                  <a:lnTo>
                    <a:pt x="1656097" y="922032"/>
                  </a:lnTo>
                  <a:lnTo>
                    <a:pt x="1511749" y="952973"/>
                  </a:lnTo>
                  <a:lnTo>
                    <a:pt x="1506114" y="989892"/>
                  </a:lnTo>
                  <a:cubicBezTo>
                    <a:pt x="1502081" y="1009604"/>
                    <a:pt x="1497209" y="1029011"/>
                    <a:pt x="1491538" y="1048074"/>
                  </a:cubicBezTo>
                  <a:lnTo>
                    <a:pt x="1485827" y="1064617"/>
                  </a:lnTo>
                  <a:lnTo>
                    <a:pt x="1592152" y="1160683"/>
                  </a:lnTo>
                  <a:lnTo>
                    <a:pt x="1498169" y="1323465"/>
                  </a:lnTo>
                  <a:lnTo>
                    <a:pt x="1367507" y="1281258"/>
                  </a:lnTo>
                  <a:lnTo>
                    <a:pt x="1351398" y="1303350"/>
                  </a:lnTo>
                  <a:cubicBezTo>
                    <a:pt x="1335535" y="1321664"/>
                    <a:pt x="1318727" y="1339136"/>
                    <a:pt x="1301049" y="1355691"/>
                  </a:cubicBezTo>
                  <a:lnTo>
                    <a:pt x="1282493" y="1371332"/>
                  </a:lnTo>
                  <a:lnTo>
                    <a:pt x="1323465" y="1498169"/>
                  </a:lnTo>
                  <a:lnTo>
                    <a:pt x="1160682" y="1592152"/>
                  </a:lnTo>
                  <a:lnTo>
                    <a:pt x="1074277" y="1496521"/>
                  </a:lnTo>
                  <a:lnTo>
                    <a:pt x="1052042" y="1505484"/>
                  </a:lnTo>
                  <a:lnTo>
                    <a:pt x="948719" y="1531593"/>
                  </a:lnTo>
                  <a:lnTo>
                    <a:pt x="922032" y="1656098"/>
                  </a:lnTo>
                  <a:lnTo>
                    <a:pt x="734066" y="1656098"/>
                  </a:lnTo>
                  <a:lnTo>
                    <a:pt x="707323" y="1531333"/>
                  </a:lnTo>
                  <a:lnTo>
                    <a:pt x="688561" y="1528470"/>
                  </a:lnTo>
                  <a:lnTo>
                    <a:pt x="581645" y="1496716"/>
                  </a:lnTo>
                  <a:lnTo>
                    <a:pt x="495416" y="1592152"/>
                  </a:lnTo>
                  <a:lnTo>
                    <a:pt x="332634" y="1498169"/>
                  </a:lnTo>
                  <a:lnTo>
                    <a:pt x="373389" y="1372000"/>
                  </a:lnTo>
                  <a:lnTo>
                    <a:pt x="293970" y="1290661"/>
                  </a:lnTo>
                  <a:lnTo>
                    <a:pt x="287662" y="1281558"/>
                  </a:lnTo>
                  <a:lnTo>
                    <a:pt x="157930" y="1323465"/>
                  </a:lnTo>
                  <a:lnTo>
                    <a:pt x="63947" y="1160683"/>
                  </a:lnTo>
                  <a:lnTo>
                    <a:pt x="170348" y="1064548"/>
                  </a:lnTo>
                  <a:lnTo>
                    <a:pt x="159896" y="1031651"/>
                  </a:lnTo>
                  <a:lnTo>
                    <a:pt x="144063" y="952912"/>
                  </a:lnTo>
                  <a:lnTo>
                    <a:pt x="0" y="922032"/>
                  </a:lnTo>
                  <a:lnTo>
                    <a:pt x="0" y="734067"/>
                  </a:lnTo>
                  <a:lnTo>
                    <a:pt x="152682" y="701339"/>
                  </a:lnTo>
                  <a:lnTo>
                    <a:pt x="159896" y="669158"/>
                  </a:lnTo>
                  <a:lnTo>
                    <a:pt x="182923" y="602913"/>
                  </a:lnTo>
                  <a:lnTo>
                    <a:pt x="63947" y="495417"/>
                  </a:lnTo>
                  <a:lnTo>
                    <a:pt x="157930" y="332634"/>
                  </a:lnTo>
                  <a:lnTo>
                    <a:pt x="318389" y="384465"/>
                  </a:lnTo>
                  <a:lnTo>
                    <a:pt x="353537" y="346539"/>
                  </a:lnTo>
                  <a:lnTo>
                    <a:pt x="385166" y="320558"/>
                  </a:lnTo>
                  <a:lnTo>
                    <a:pt x="332634" y="157929"/>
                  </a:lnTo>
                  <a:lnTo>
                    <a:pt x="495416" y="63947"/>
                  </a:lnTo>
                  <a:lnTo>
                    <a:pt x="612546" y="193585"/>
                  </a:lnTo>
                  <a:lnTo>
                    <a:pt x="688561" y="172338"/>
                  </a:lnTo>
                  <a:lnTo>
                    <a:pt x="697415" y="170987"/>
                  </a:lnTo>
                  <a:close/>
                </a:path>
              </a:pathLst>
            </a:custGeom>
            <a:gradFill>
              <a:gsLst>
                <a:gs pos="0">
                  <a:srgbClr val="E2DDE1"/>
                </a:gs>
                <a:gs pos="76000">
                  <a:schemeClr val="bg1">
                    <a:lumMod val="95000"/>
                  </a:schemeClr>
                </a:gs>
              </a:gsLst>
              <a:lin ang="7800000" scaled="0"/>
            </a:gradFill>
            <a:ln w="15875">
              <a:gradFill>
                <a:gsLst>
                  <a:gs pos="0">
                    <a:schemeClr val="bg1">
                      <a:lumMod val="95000"/>
                    </a:schemeClr>
                  </a:gs>
                  <a:gs pos="100000">
                    <a:schemeClr val="bg1"/>
                  </a:gs>
                </a:gsLst>
                <a:lin ang="18600000" scaled="0"/>
              </a:gradFill>
            </a:ln>
            <a:effectLst>
              <a:outerShdw blurRad="76200" dist="38100" dir="8100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grpSp>
          <p:nvGrpSpPr>
            <p:cNvPr id="7" name="组合 6"/>
            <p:cNvGrpSpPr/>
            <p:nvPr/>
          </p:nvGrpSpPr>
          <p:grpSpPr>
            <a:xfrm>
              <a:off x="4213674" y="1005306"/>
              <a:ext cx="783922" cy="783921"/>
              <a:chOff x="5618232" y="1681847"/>
              <a:chExt cx="1045229" cy="1045228"/>
            </a:xfrm>
          </p:grpSpPr>
          <p:sp>
            <p:nvSpPr>
              <p:cNvPr id="8" name="任意多边形 7"/>
              <p:cNvSpPr/>
              <p:nvPr/>
            </p:nvSpPr>
            <p:spPr>
              <a:xfrm>
                <a:off x="5618232" y="1681847"/>
                <a:ext cx="1045229" cy="1045228"/>
              </a:xfrm>
              <a:custGeom>
                <a:avLst/>
                <a:gdLst>
                  <a:gd name="connsiteX0" fmla="*/ 734066 w 1656097"/>
                  <a:gd name="connsiteY0" fmla="*/ 0 h 1656098"/>
                  <a:gd name="connsiteX1" fmla="*/ 922032 w 1656097"/>
                  <a:gd name="connsiteY1" fmla="*/ 0 h 1656098"/>
                  <a:gd name="connsiteX2" fmla="*/ 958682 w 1656097"/>
                  <a:gd name="connsiteY2" fmla="*/ 170987 h 1656098"/>
                  <a:gd name="connsiteX3" fmla="*/ 967537 w 1656097"/>
                  <a:gd name="connsiteY3" fmla="*/ 172338 h 1656098"/>
                  <a:gd name="connsiteX4" fmla="*/ 1042604 w 1656097"/>
                  <a:gd name="connsiteY4" fmla="*/ 194634 h 1656098"/>
                  <a:gd name="connsiteX5" fmla="*/ 1160682 w 1656097"/>
                  <a:gd name="connsiteY5" fmla="*/ 63947 h 1656098"/>
                  <a:gd name="connsiteX6" fmla="*/ 1323465 w 1656097"/>
                  <a:gd name="connsiteY6" fmla="*/ 157929 h 1656098"/>
                  <a:gd name="connsiteX7" fmla="*/ 1271151 w 1656097"/>
                  <a:gd name="connsiteY7" fmla="*/ 319877 h 1656098"/>
                  <a:gd name="connsiteX8" fmla="*/ 1280994 w 1656097"/>
                  <a:gd name="connsiteY8" fmla="*/ 327054 h 1656098"/>
                  <a:gd name="connsiteX9" fmla="*/ 1333335 w 1656097"/>
                  <a:gd name="connsiteY9" fmla="*/ 377405 h 1656098"/>
                  <a:gd name="connsiteX10" fmla="*/ 1338950 w 1656097"/>
                  <a:gd name="connsiteY10" fmla="*/ 384065 h 1656098"/>
                  <a:gd name="connsiteX11" fmla="*/ 1498169 w 1656097"/>
                  <a:gd name="connsiteY11" fmla="*/ 332634 h 1656098"/>
                  <a:gd name="connsiteX12" fmla="*/ 1592152 w 1656097"/>
                  <a:gd name="connsiteY12" fmla="*/ 495417 h 1656098"/>
                  <a:gd name="connsiteX13" fmla="*/ 1473528 w 1656097"/>
                  <a:gd name="connsiteY13" fmla="*/ 602595 h 1656098"/>
                  <a:gd name="connsiteX14" fmla="*/ 1483127 w 1656097"/>
                  <a:gd name="connsiteY14" fmla="*/ 626411 h 1656098"/>
                  <a:gd name="connsiteX15" fmla="*/ 1501984 w 1656097"/>
                  <a:gd name="connsiteY15" fmla="*/ 701032 h 1656098"/>
                  <a:gd name="connsiteX16" fmla="*/ 1656097 w 1656097"/>
                  <a:gd name="connsiteY16" fmla="*/ 734067 h 1656098"/>
                  <a:gd name="connsiteX17" fmla="*/ 1656097 w 1656097"/>
                  <a:gd name="connsiteY17" fmla="*/ 922032 h 1656098"/>
                  <a:gd name="connsiteX18" fmla="*/ 1511749 w 1656097"/>
                  <a:gd name="connsiteY18" fmla="*/ 952973 h 1656098"/>
                  <a:gd name="connsiteX19" fmla="*/ 1506114 w 1656097"/>
                  <a:gd name="connsiteY19" fmla="*/ 989892 h 1656098"/>
                  <a:gd name="connsiteX20" fmla="*/ 1491538 w 1656097"/>
                  <a:gd name="connsiteY20" fmla="*/ 1048074 h 1656098"/>
                  <a:gd name="connsiteX21" fmla="*/ 1485827 w 1656097"/>
                  <a:gd name="connsiteY21" fmla="*/ 1064617 h 1656098"/>
                  <a:gd name="connsiteX22" fmla="*/ 1592152 w 1656097"/>
                  <a:gd name="connsiteY22" fmla="*/ 1160683 h 1656098"/>
                  <a:gd name="connsiteX23" fmla="*/ 1498169 w 1656097"/>
                  <a:gd name="connsiteY23" fmla="*/ 1323465 h 1656098"/>
                  <a:gd name="connsiteX24" fmla="*/ 1367507 w 1656097"/>
                  <a:gd name="connsiteY24" fmla="*/ 1281258 h 1656098"/>
                  <a:gd name="connsiteX25" fmla="*/ 1351398 w 1656097"/>
                  <a:gd name="connsiteY25" fmla="*/ 1303350 h 1656098"/>
                  <a:gd name="connsiteX26" fmla="*/ 1301049 w 1656097"/>
                  <a:gd name="connsiteY26" fmla="*/ 1355691 h 1656098"/>
                  <a:gd name="connsiteX27" fmla="*/ 1282493 w 1656097"/>
                  <a:gd name="connsiteY27" fmla="*/ 1371332 h 1656098"/>
                  <a:gd name="connsiteX28" fmla="*/ 1323465 w 1656097"/>
                  <a:gd name="connsiteY28" fmla="*/ 1498169 h 1656098"/>
                  <a:gd name="connsiteX29" fmla="*/ 1160682 w 1656097"/>
                  <a:gd name="connsiteY29" fmla="*/ 1592152 h 1656098"/>
                  <a:gd name="connsiteX30" fmla="*/ 1074277 w 1656097"/>
                  <a:gd name="connsiteY30" fmla="*/ 1496521 h 1656098"/>
                  <a:gd name="connsiteX31" fmla="*/ 1052042 w 1656097"/>
                  <a:gd name="connsiteY31" fmla="*/ 1505484 h 1656098"/>
                  <a:gd name="connsiteX32" fmla="*/ 948719 w 1656097"/>
                  <a:gd name="connsiteY32" fmla="*/ 1531593 h 1656098"/>
                  <a:gd name="connsiteX33" fmla="*/ 922032 w 1656097"/>
                  <a:gd name="connsiteY33" fmla="*/ 1656098 h 1656098"/>
                  <a:gd name="connsiteX34" fmla="*/ 734066 w 1656097"/>
                  <a:gd name="connsiteY34" fmla="*/ 1656098 h 1656098"/>
                  <a:gd name="connsiteX35" fmla="*/ 707323 w 1656097"/>
                  <a:gd name="connsiteY35" fmla="*/ 1531333 h 1656098"/>
                  <a:gd name="connsiteX36" fmla="*/ 688561 w 1656097"/>
                  <a:gd name="connsiteY36" fmla="*/ 1528470 h 1656098"/>
                  <a:gd name="connsiteX37" fmla="*/ 581645 w 1656097"/>
                  <a:gd name="connsiteY37" fmla="*/ 1496716 h 1656098"/>
                  <a:gd name="connsiteX38" fmla="*/ 495416 w 1656097"/>
                  <a:gd name="connsiteY38" fmla="*/ 1592152 h 1656098"/>
                  <a:gd name="connsiteX39" fmla="*/ 332634 w 1656097"/>
                  <a:gd name="connsiteY39" fmla="*/ 1498169 h 1656098"/>
                  <a:gd name="connsiteX40" fmla="*/ 373389 w 1656097"/>
                  <a:gd name="connsiteY40" fmla="*/ 1372000 h 1656098"/>
                  <a:gd name="connsiteX41" fmla="*/ 293970 w 1656097"/>
                  <a:gd name="connsiteY41" fmla="*/ 1290661 h 1656098"/>
                  <a:gd name="connsiteX42" fmla="*/ 287662 w 1656097"/>
                  <a:gd name="connsiteY42" fmla="*/ 1281558 h 1656098"/>
                  <a:gd name="connsiteX43" fmla="*/ 157930 w 1656097"/>
                  <a:gd name="connsiteY43" fmla="*/ 1323465 h 1656098"/>
                  <a:gd name="connsiteX44" fmla="*/ 63947 w 1656097"/>
                  <a:gd name="connsiteY44" fmla="*/ 1160683 h 1656098"/>
                  <a:gd name="connsiteX45" fmla="*/ 170348 w 1656097"/>
                  <a:gd name="connsiteY45" fmla="*/ 1064548 h 1656098"/>
                  <a:gd name="connsiteX46" fmla="*/ 159896 w 1656097"/>
                  <a:gd name="connsiteY46" fmla="*/ 1031651 h 1656098"/>
                  <a:gd name="connsiteX47" fmla="*/ 144063 w 1656097"/>
                  <a:gd name="connsiteY47" fmla="*/ 952912 h 1656098"/>
                  <a:gd name="connsiteX48" fmla="*/ 0 w 1656097"/>
                  <a:gd name="connsiteY48" fmla="*/ 922032 h 1656098"/>
                  <a:gd name="connsiteX49" fmla="*/ 0 w 1656097"/>
                  <a:gd name="connsiteY49" fmla="*/ 734067 h 1656098"/>
                  <a:gd name="connsiteX50" fmla="*/ 152682 w 1656097"/>
                  <a:gd name="connsiteY50" fmla="*/ 701339 h 1656098"/>
                  <a:gd name="connsiteX51" fmla="*/ 159896 w 1656097"/>
                  <a:gd name="connsiteY51" fmla="*/ 669158 h 1656098"/>
                  <a:gd name="connsiteX52" fmla="*/ 182923 w 1656097"/>
                  <a:gd name="connsiteY52" fmla="*/ 602913 h 1656098"/>
                  <a:gd name="connsiteX53" fmla="*/ 63947 w 1656097"/>
                  <a:gd name="connsiteY53" fmla="*/ 495417 h 1656098"/>
                  <a:gd name="connsiteX54" fmla="*/ 157930 w 1656097"/>
                  <a:gd name="connsiteY54" fmla="*/ 332634 h 1656098"/>
                  <a:gd name="connsiteX55" fmla="*/ 318389 w 1656097"/>
                  <a:gd name="connsiteY55" fmla="*/ 384465 h 1656098"/>
                  <a:gd name="connsiteX56" fmla="*/ 353537 w 1656097"/>
                  <a:gd name="connsiteY56" fmla="*/ 346539 h 1656098"/>
                  <a:gd name="connsiteX57" fmla="*/ 385166 w 1656097"/>
                  <a:gd name="connsiteY57" fmla="*/ 320558 h 1656098"/>
                  <a:gd name="connsiteX58" fmla="*/ 332634 w 1656097"/>
                  <a:gd name="connsiteY58" fmla="*/ 157929 h 1656098"/>
                  <a:gd name="connsiteX59" fmla="*/ 495416 w 1656097"/>
                  <a:gd name="connsiteY59" fmla="*/ 63947 h 1656098"/>
                  <a:gd name="connsiteX60" fmla="*/ 612546 w 1656097"/>
                  <a:gd name="connsiteY60" fmla="*/ 193585 h 1656098"/>
                  <a:gd name="connsiteX61" fmla="*/ 688561 w 1656097"/>
                  <a:gd name="connsiteY61" fmla="*/ 172338 h 1656098"/>
                  <a:gd name="connsiteX62" fmla="*/ 697415 w 1656097"/>
                  <a:gd name="connsiteY62" fmla="*/ 170987 h 165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656097" h="1656098">
                    <a:moveTo>
                      <a:pt x="734066" y="0"/>
                    </a:moveTo>
                    <a:lnTo>
                      <a:pt x="922032" y="0"/>
                    </a:lnTo>
                    <a:lnTo>
                      <a:pt x="958682" y="170987"/>
                    </a:lnTo>
                    <a:lnTo>
                      <a:pt x="967537" y="172338"/>
                    </a:lnTo>
                    <a:lnTo>
                      <a:pt x="1042604" y="194634"/>
                    </a:lnTo>
                    <a:lnTo>
                      <a:pt x="1160682" y="63947"/>
                    </a:lnTo>
                    <a:lnTo>
                      <a:pt x="1323465" y="157929"/>
                    </a:lnTo>
                    <a:lnTo>
                      <a:pt x="1271151" y="319877"/>
                    </a:lnTo>
                    <a:lnTo>
                      <a:pt x="1280994" y="327054"/>
                    </a:lnTo>
                    <a:cubicBezTo>
                      <a:pt x="1299308" y="342918"/>
                      <a:pt x="1316780" y="359726"/>
                      <a:pt x="1333335" y="377405"/>
                    </a:cubicBezTo>
                    <a:lnTo>
                      <a:pt x="1338950" y="384065"/>
                    </a:lnTo>
                    <a:lnTo>
                      <a:pt x="1498169" y="332634"/>
                    </a:lnTo>
                    <a:lnTo>
                      <a:pt x="1592152" y="495417"/>
                    </a:lnTo>
                    <a:lnTo>
                      <a:pt x="1473528" y="602595"/>
                    </a:lnTo>
                    <a:lnTo>
                      <a:pt x="1483127" y="626411"/>
                    </a:lnTo>
                    <a:lnTo>
                      <a:pt x="1501984" y="701032"/>
                    </a:lnTo>
                    <a:lnTo>
                      <a:pt x="1656097" y="734067"/>
                    </a:lnTo>
                    <a:lnTo>
                      <a:pt x="1656097" y="922032"/>
                    </a:lnTo>
                    <a:lnTo>
                      <a:pt x="1511749" y="952973"/>
                    </a:lnTo>
                    <a:lnTo>
                      <a:pt x="1506114" y="989892"/>
                    </a:lnTo>
                    <a:cubicBezTo>
                      <a:pt x="1502081" y="1009604"/>
                      <a:pt x="1497209" y="1029011"/>
                      <a:pt x="1491538" y="1048074"/>
                    </a:cubicBezTo>
                    <a:lnTo>
                      <a:pt x="1485827" y="1064617"/>
                    </a:lnTo>
                    <a:lnTo>
                      <a:pt x="1592152" y="1160683"/>
                    </a:lnTo>
                    <a:lnTo>
                      <a:pt x="1498169" y="1323465"/>
                    </a:lnTo>
                    <a:lnTo>
                      <a:pt x="1367507" y="1281258"/>
                    </a:lnTo>
                    <a:lnTo>
                      <a:pt x="1351398" y="1303350"/>
                    </a:lnTo>
                    <a:cubicBezTo>
                      <a:pt x="1335535" y="1321664"/>
                      <a:pt x="1318727" y="1339136"/>
                      <a:pt x="1301049" y="1355691"/>
                    </a:cubicBezTo>
                    <a:lnTo>
                      <a:pt x="1282493" y="1371332"/>
                    </a:lnTo>
                    <a:lnTo>
                      <a:pt x="1323465" y="1498169"/>
                    </a:lnTo>
                    <a:lnTo>
                      <a:pt x="1160682" y="1592152"/>
                    </a:lnTo>
                    <a:lnTo>
                      <a:pt x="1074277" y="1496521"/>
                    </a:lnTo>
                    <a:lnTo>
                      <a:pt x="1052042" y="1505484"/>
                    </a:lnTo>
                    <a:lnTo>
                      <a:pt x="948719" y="1531593"/>
                    </a:lnTo>
                    <a:lnTo>
                      <a:pt x="922032" y="1656098"/>
                    </a:lnTo>
                    <a:lnTo>
                      <a:pt x="734066" y="1656098"/>
                    </a:lnTo>
                    <a:lnTo>
                      <a:pt x="707323" y="1531333"/>
                    </a:lnTo>
                    <a:lnTo>
                      <a:pt x="688561" y="1528470"/>
                    </a:lnTo>
                    <a:lnTo>
                      <a:pt x="581645" y="1496716"/>
                    </a:lnTo>
                    <a:lnTo>
                      <a:pt x="495416" y="1592152"/>
                    </a:lnTo>
                    <a:lnTo>
                      <a:pt x="332634" y="1498169"/>
                    </a:lnTo>
                    <a:lnTo>
                      <a:pt x="373389" y="1372000"/>
                    </a:lnTo>
                    <a:lnTo>
                      <a:pt x="293970" y="1290661"/>
                    </a:lnTo>
                    <a:lnTo>
                      <a:pt x="287662" y="1281558"/>
                    </a:lnTo>
                    <a:lnTo>
                      <a:pt x="157930" y="1323465"/>
                    </a:lnTo>
                    <a:lnTo>
                      <a:pt x="63947" y="1160683"/>
                    </a:lnTo>
                    <a:lnTo>
                      <a:pt x="170348" y="1064548"/>
                    </a:lnTo>
                    <a:lnTo>
                      <a:pt x="159896" y="1031651"/>
                    </a:lnTo>
                    <a:lnTo>
                      <a:pt x="144063" y="952912"/>
                    </a:lnTo>
                    <a:lnTo>
                      <a:pt x="0" y="922032"/>
                    </a:lnTo>
                    <a:lnTo>
                      <a:pt x="0" y="734067"/>
                    </a:lnTo>
                    <a:lnTo>
                      <a:pt x="152682" y="701339"/>
                    </a:lnTo>
                    <a:lnTo>
                      <a:pt x="159896" y="669158"/>
                    </a:lnTo>
                    <a:lnTo>
                      <a:pt x="182923" y="602913"/>
                    </a:lnTo>
                    <a:lnTo>
                      <a:pt x="63947" y="495417"/>
                    </a:lnTo>
                    <a:lnTo>
                      <a:pt x="157930" y="332634"/>
                    </a:lnTo>
                    <a:lnTo>
                      <a:pt x="318389" y="384465"/>
                    </a:lnTo>
                    <a:lnTo>
                      <a:pt x="353537" y="346539"/>
                    </a:lnTo>
                    <a:lnTo>
                      <a:pt x="385166" y="320558"/>
                    </a:lnTo>
                    <a:lnTo>
                      <a:pt x="332634" y="157929"/>
                    </a:lnTo>
                    <a:lnTo>
                      <a:pt x="495416" y="63947"/>
                    </a:lnTo>
                    <a:lnTo>
                      <a:pt x="612546" y="193585"/>
                    </a:lnTo>
                    <a:lnTo>
                      <a:pt x="688561" y="172338"/>
                    </a:lnTo>
                    <a:lnTo>
                      <a:pt x="697415" y="170987"/>
                    </a:lnTo>
                    <a:close/>
                  </a:path>
                </a:pathLst>
              </a:custGeom>
              <a:gradFill>
                <a:gsLst>
                  <a:gs pos="0">
                    <a:srgbClr val="E2DDE1"/>
                  </a:gs>
                  <a:gs pos="76000">
                    <a:schemeClr val="bg1">
                      <a:lumMod val="95000"/>
                    </a:schemeClr>
                  </a:gs>
                </a:gsLst>
                <a:lin ang="7800000" scaled="0"/>
              </a:gradFill>
              <a:ln w="15875">
                <a:gradFill>
                  <a:gsLst>
                    <a:gs pos="0">
                      <a:schemeClr val="bg1">
                        <a:lumMod val="95000"/>
                      </a:schemeClr>
                    </a:gs>
                    <a:gs pos="100000">
                      <a:schemeClr val="bg1"/>
                    </a:gs>
                  </a:gsLst>
                  <a:lin ang="18600000" scaled="0"/>
                </a:gradFill>
              </a:ln>
              <a:effectLst>
                <a:outerShdw blurRad="76200" dist="38100" dir="8100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9" name="Oval 6"/>
              <p:cNvSpPr>
                <a:spLocks noChangeArrowheads="1"/>
              </p:cNvSpPr>
              <p:nvPr/>
            </p:nvSpPr>
            <p:spPr bwMode="auto">
              <a:xfrm>
                <a:off x="5750516" y="1806582"/>
                <a:ext cx="800124" cy="799120"/>
              </a:xfrm>
              <a:prstGeom prst="ellipse">
                <a:avLst/>
              </a:prstGeom>
              <a:gradFill>
                <a:gsLst>
                  <a:gs pos="11000">
                    <a:srgbClr val="2B3649"/>
                  </a:gs>
                  <a:gs pos="100000">
                    <a:srgbClr val="3B4A62"/>
                  </a:gs>
                </a:gsLst>
                <a:lin ang="2700000" scaled="0"/>
              </a:gradFill>
              <a:ln>
                <a:no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grpSp>
        <p:grpSp>
          <p:nvGrpSpPr>
            <p:cNvPr id="11" name="组合 10"/>
            <p:cNvGrpSpPr/>
            <p:nvPr/>
          </p:nvGrpSpPr>
          <p:grpSpPr>
            <a:xfrm>
              <a:off x="5549013" y="2192971"/>
              <a:ext cx="783922" cy="783921"/>
              <a:chOff x="7398684" y="3265400"/>
              <a:chExt cx="1045229" cy="1045228"/>
            </a:xfrm>
          </p:grpSpPr>
          <p:sp>
            <p:nvSpPr>
              <p:cNvPr id="12" name="任意多边形 11"/>
              <p:cNvSpPr/>
              <p:nvPr/>
            </p:nvSpPr>
            <p:spPr>
              <a:xfrm>
                <a:off x="7398684" y="3265400"/>
                <a:ext cx="1045229" cy="1045228"/>
              </a:xfrm>
              <a:custGeom>
                <a:avLst/>
                <a:gdLst>
                  <a:gd name="connsiteX0" fmla="*/ 734066 w 1656097"/>
                  <a:gd name="connsiteY0" fmla="*/ 0 h 1656098"/>
                  <a:gd name="connsiteX1" fmla="*/ 922032 w 1656097"/>
                  <a:gd name="connsiteY1" fmla="*/ 0 h 1656098"/>
                  <a:gd name="connsiteX2" fmla="*/ 958682 w 1656097"/>
                  <a:gd name="connsiteY2" fmla="*/ 170987 h 1656098"/>
                  <a:gd name="connsiteX3" fmla="*/ 967537 w 1656097"/>
                  <a:gd name="connsiteY3" fmla="*/ 172338 h 1656098"/>
                  <a:gd name="connsiteX4" fmla="*/ 1042604 w 1656097"/>
                  <a:gd name="connsiteY4" fmla="*/ 194634 h 1656098"/>
                  <a:gd name="connsiteX5" fmla="*/ 1160682 w 1656097"/>
                  <a:gd name="connsiteY5" fmla="*/ 63947 h 1656098"/>
                  <a:gd name="connsiteX6" fmla="*/ 1323465 w 1656097"/>
                  <a:gd name="connsiteY6" fmla="*/ 157929 h 1656098"/>
                  <a:gd name="connsiteX7" fmla="*/ 1271151 w 1656097"/>
                  <a:gd name="connsiteY7" fmla="*/ 319877 h 1656098"/>
                  <a:gd name="connsiteX8" fmla="*/ 1280994 w 1656097"/>
                  <a:gd name="connsiteY8" fmla="*/ 327054 h 1656098"/>
                  <a:gd name="connsiteX9" fmla="*/ 1333335 w 1656097"/>
                  <a:gd name="connsiteY9" fmla="*/ 377405 h 1656098"/>
                  <a:gd name="connsiteX10" fmla="*/ 1338950 w 1656097"/>
                  <a:gd name="connsiteY10" fmla="*/ 384065 h 1656098"/>
                  <a:gd name="connsiteX11" fmla="*/ 1498169 w 1656097"/>
                  <a:gd name="connsiteY11" fmla="*/ 332634 h 1656098"/>
                  <a:gd name="connsiteX12" fmla="*/ 1592152 w 1656097"/>
                  <a:gd name="connsiteY12" fmla="*/ 495417 h 1656098"/>
                  <a:gd name="connsiteX13" fmla="*/ 1473528 w 1656097"/>
                  <a:gd name="connsiteY13" fmla="*/ 602595 h 1656098"/>
                  <a:gd name="connsiteX14" fmla="*/ 1483127 w 1656097"/>
                  <a:gd name="connsiteY14" fmla="*/ 626411 h 1656098"/>
                  <a:gd name="connsiteX15" fmla="*/ 1501984 w 1656097"/>
                  <a:gd name="connsiteY15" fmla="*/ 701032 h 1656098"/>
                  <a:gd name="connsiteX16" fmla="*/ 1656097 w 1656097"/>
                  <a:gd name="connsiteY16" fmla="*/ 734067 h 1656098"/>
                  <a:gd name="connsiteX17" fmla="*/ 1656097 w 1656097"/>
                  <a:gd name="connsiteY17" fmla="*/ 922032 h 1656098"/>
                  <a:gd name="connsiteX18" fmla="*/ 1511749 w 1656097"/>
                  <a:gd name="connsiteY18" fmla="*/ 952973 h 1656098"/>
                  <a:gd name="connsiteX19" fmla="*/ 1506114 w 1656097"/>
                  <a:gd name="connsiteY19" fmla="*/ 989892 h 1656098"/>
                  <a:gd name="connsiteX20" fmla="*/ 1491538 w 1656097"/>
                  <a:gd name="connsiteY20" fmla="*/ 1048074 h 1656098"/>
                  <a:gd name="connsiteX21" fmla="*/ 1485827 w 1656097"/>
                  <a:gd name="connsiteY21" fmla="*/ 1064617 h 1656098"/>
                  <a:gd name="connsiteX22" fmla="*/ 1592152 w 1656097"/>
                  <a:gd name="connsiteY22" fmla="*/ 1160683 h 1656098"/>
                  <a:gd name="connsiteX23" fmla="*/ 1498169 w 1656097"/>
                  <a:gd name="connsiteY23" fmla="*/ 1323465 h 1656098"/>
                  <a:gd name="connsiteX24" fmla="*/ 1367507 w 1656097"/>
                  <a:gd name="connsiteY24" fmla="*/ 1281258 h 1656098"/>
                  <a:gd name="connsiteX25" fmla="*/ 1351398 w 1656097"/>
                  <a:gd name="connsiteY25" fmla="*/ 1303350 h 1656098"/>
                  <a:gd name="connsiteX26" fmla="*/ 1301049 w 1656097"/>
                  <a:gd name="connsiteY26" fmla="*/ 1355691 h 1656098"/>
                  <a:gd name="connsiteX27" fmla="*/ 1282493 w 1656097"/>
                  <a:gd name="connsiteY27" fmla="*/ 1371332 h 1656098"/>
                  <a:gd name="connsiteX28" fmla="*/ 1323465 w 1656097"/>
                  <a:gd name="connsiteY28" fmla="*/ 1498169 h 1656098"/>
                  <a:gd name="connsiteX29" fmla="*/ 1160682 w 1656097"/>
                  <a:gd name="connsiteY29" fmla="*/ 1592152 h 1656098"/>
                  <a:gd name="connsiteX30" fmla="*/ 1074277 w 1656097"/>
                  <a:gd name="connsiteY30" fmla="*/ 1496521 h 1656098"/>
                  <a:gd name="connsiteX31" fmla="*/ 1052042 w 1656097"/>
                  <a:gd name="connsiteY31" fmla="*/ 1505484 h 1656098"/>
                  <a:gd name="connsiteX32" fmla="*/ 948719 w 1656097"/>
                  <a:gd name="connsiteY32" fmla="*/ 1531593 h 1656098"/>
                  <a:gd name="connsiteX33" fmla="*/ 922032 w 1656097"/>
                  <a:gd name="connsiteY33" fmla="*/ 1656098 h 1656098"/>
                  <a:gd name="connsiteX34" fmla="*/ 734066 w 1656097"/>
                  <a:gd name="connsiteY34" fmla="*/ 1656098 h 1656098"/>
                  <a:gd name="connsiteX35" fmla="*/ 707323 w 1656097"/>
                  <a:gd name="connsiteY35" fmla="*/ 1531333 h 1656098"/>
                  <a:gd name="connsiteX36" fmla="*/ 688561 w 1656097"/>
                  <a:gd name="connsiteY36" fmla="*/ 1528470 h 1656098"/>
                  <a:gd name="connsiteX37" fmla="*/ 581645 w 1656097"/>
                  <a:gd name="connsiteY37" fmla="*/ 1496716 h 1656098"/>
                  <a:gd name="connsiteX38" fmla="*/ 495416 w 1656097"/>
                  <a:gd name="connsiteY38" fmla="*/ 1592152 h 1656098"/>
                  <a:gd name="connsiteX39" fmla="*/ 332634 w 1656097"/>
                  <a:gd name="connsiteY39" fmla="*/ 1498169 h 1656098"/>
                  <a:gd name="connsiteX40" fmla="*/ 373389 w 1656097"/>
                  <a:gd name="connsiteY40" fmla="*/ 1372000 h 1656098"/>
                  <a:gd name="connsiteX41" fmla="*/ 293970 w 1656097"/>
                  <a:gd name="connsiteY41" fmla="*/ 1290661 h 1656098"/>
                  <a:gd name="connsiteX42" fmla="*/ 287662 w 1656097"/>
                  <a:gd name="connsiteY42" fmla="*/ 1281558 h 1656098"/>
                  <a:gd name="connsiteX43" fmla="*/ 157930 w 1656097"/>
                  <a:gd name="connsiteY43" fmla="*/ 1323465 h 1656098"/>
                  <a:gd name="connsiteX44" fmla="*/ 63947 w 1656097"/>
                  <a:gd name="connsiteY44" fmla="*/ 1160683 h 1656098"/>
                  <a:gd name="connsiteX45" fmla="*/ 170348 w 1656097"/>
                  <a:gd name="connsiteY45" fmla="*/ 1064548 h 1656098"/>
                  <a:gd name="connsiteX46" fmla="*/ 159896 w 1656097"/>
                  <a:gd name="connsiteY46" fmla="*/ 1031651 h 1656098"/>
                  <a:gd name="connsiteX47" fmla="*/ 144063 w 1656097"/>
                  <a:gd name="connsiteY47" fmla="*/ 952912 h 1656098"/>
                  <a:gd name="connsiteX48" fmla="*/ 0 w 1656097"/>
                  <a:gd name="connsiteY48" fmla="*/ 922032 h 1656098"/>
                  <a:gd name="connsiteX49" fmla="*/ 0 w 1656097"/>
                  <a:gd name="connsiteY49" fmla="*/ 734067 h 1656098"/>
                  <a:gd name="connsiteX50" fmla="*/ 152682 w 1656097"/>
                  <a:gd name="connsiteY50" fmla="*/ 701339 h 1656098"/>
                  <a:gd name="connsiteX51" fmla="*/ 159896 w 1656097"/>
                  <a:gd name="connsiteY51" fmla="*/ 669158 h 1656098"/>
                  <a:gd name="connsiteX52" fmla="*/ 182923 w 1656097"/>
                  <a:gd name="connsiteY52" fmla="*/ 602913 h 1656098"/>
                  <a:gd name="connsiteX53" fmla="*/ 63947 w 1656097"/>
                  <a:gd name="connsiteY53" fmla="*/ 495417 h 1656098"/>
                  <a:gd name="connsiteX54" fmla="*/ 157930 w 1656097"/>
                  <a:gd name="connsiteY54" fmla="*/ 332634 h 1656098"/>
                  <a:gd name="connsiteX55" fmla="*/ 318389 w 1656097"/>
                  <a:gd name="connsiteY55" fmla="*/ 384465 h 1656098"/>
                  <a:gd name="connsiteX56" fmla="*/ 353537 w 1656097"/>
                  <a:gd name="connsiteY56" fmla="*/ 346539 h 1656098"/>
                  <a:gd name="connsiteX57" fmla="*/ 385166 w 1656097"/>
                  <a:gd name="connsiteY57" fmla="*/ 320558 h 1656098"/>
                  <a:gd name="connsiteX58" fmla="*/ 332634 w 1656097"/>
                  <a:gd name="connsiteY58" fmla="*/ 157929 h 1656098"/>
                  <a:gd name="connsiteX59" fmla="*/ 495416 w 1656097"/>
                  <a:gd name="connsiteY59" fmla="*/ 63947 h 1656098"/>
                  <a:gd name="connsiteX60" fmla="*/ 612546 w 1656097"/>
                  <a:gd name="connsiteY60" fmla="*/ 193585 h 1656098"/>
                  <a:gd name="connsiteX61" fmla="*/ 688561 w 1656097"/>
                  <a:gd name="connsiteY61" fmla="*/ 172338 h 1656098"/>
                  <a:gd name="connsiteX62" fmla="*/ 697415 w 1656097"/>
                  <a:gd name="connsiteY62" fmla="*/ 170987 h 165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656097" h="1656098">
                    <a:moveTo>
                      <a:pt x="734066" y="0"/>
                    </a:moveTo>
                    <a:lnTo>
                      <a:pt x="922032" y="0"/>
                    </a:lnTo>
                    <a:lnTo>
                      <a:pt x="958682" y="170987"/>
                    </a:lnTo>
                    <a:lnTo>
                      <a:pt x="967537" y="172338"/>
                    </a:lnTo>
                    <a:lnTo>
                      <a:pt x="1042604" y="194634"/>
                    </a:lnTo>
                    <a:lnTo>
                      <a:pt x="1160682" y="63947"/>
                    </a:lnTo>
                    <a:lnTo>
                      <a:pt x="1323465" y="157929"/>
                    </a:lnTo>
                    <a:lnTo>
                      <a:pt x="1271151" y="319877"/>
                    </a:lnTo>
                    <a:lnTo>
                      <a:pt x="1280994" y="327054"/>
                    </a:lnTo>
                    <a:cubicBezTo>
                      <a:pt x="1299308" y="342918"/>
                      <a:pt x="1316780" y="359726"/>
                      <a:pt x="1333335" y="377405"/>
                    </a:cubicBezTo>
                    <a:lnTo>
                      <a:pt x="1338950" y="384065"/>
                    </a:lnTo>
                    <a:lnTo>
                      <a:pt x="1498169" y="332634"/>
                    </a:lnTo>
                    <a:lnTo>
                      <a:pt x="1592152" y="495417"/>
                    </a:lnTo>
                    <a:lnTo>
                      <a:pt x="1473528" y="602595"/>
                    </a:lnTo>
                    <a:lnTo>
                      <a:pt x="1483127" y="626411"/>
                    </a:lnTo>
                    <a:lnTo>
                      <a:pt x="1501984" y="701032"/>
                    </a:lnTo>
                    <a:lnTo>
                      <a:pt x="1656097" y="734067"/>
                    </a:lnTo>
                    <a:lnTo>
                      <a:pt x="1656097" y="922032"/>
                    </a:lnTo>
                    <a:lnTo>
                      <a:pt x="1511749" y="952973"/>
                    </a:lnTo>
                    <a:lnTo>
                      <a:pt x="1506114" y="989892"/>
                    </a:lnTo>
                    <a:cubicBezTo>
                      <a:pt x="1502081" y="1009604"/>
                      <a:pt x="1497209" y="1029011"/>
                      <a:pt x="1491538" y="1048074"/>
                    </a:cubicBezTo>
                    <a:lnTo>
                      <a:pt x="1485827" y="1064617"/>
                    </a:lnTo>
                    <a:lnTo>
                      <a:pt x="1592152" y="1160683"/>
                    </a:lnTo>
                    <a:lnTo>
                      <a:pt x="1498169" y="1323465"/>
                    </a:lnTo>
                    <a:lnTo>
                      <a:pt x="1367507" y="1281258"/>
                    </a:lnTo>
                    <a:lnTo>
                      <a:pt x="1351398" y="1303350"/>
                    </a:lnTo>
                    <a:cubicBezTo>
                      <a:pt x="1335535" y="1321664"/>
                      <a:pt x="1318727" y="1339136"/>
                      <a:pt x="1301049" y="1355691"/>
                    </a:cubicBezTo>
                    <a:lnTo>
                      <a:pt x="1282493" y="1371332"/>
                    </a:lnTo>
                    <a:lnTo>
                      <a:pt x="1323465" y="1498169"/>
                    </a:lnTo>
                    <a:lnTo>
                      <a:pt x="1160682" y="1592152"/>
                    </a:lnTo>
                    <a:lnTo>
                      <a:pt x="1074277" y="1496521"/>
                    </a:lnTo>
                    <a:lnTo>
                      <a:pt x="1052042" y="1505484"/>
                    </a:lnTo>
                    <a:lnTo>
                      <a:pt x="948719" y="1531593"/>
                    </a:lnTo>
                    <a:lnTo>
                      <a:pt x="922032" y="1656098"/>
                    </a:lnTo>
                    <a:lnTo>
                      <a:pt x="734066" y="1656098"/>
                    </a:lnTo>
                    <a:lnTo>
                      <a:pt x="707323" y="1531333"/>
                    </a:lnTo>
                    <a:lnTo>
                      <a:pt x="688561" y="1528470"/>
                    </a:lnTo>
                    <a:lnTo>
                      <a:pt x="581645" y="1496716"/>
                    </a:lnTo>
                    <a:lnTo>
                      <a:pt x="495416" y="1592152"/>
                    </a:lnTo>
                    <a:lnTo>
                      <a:pt x="332634" y="1498169"/>
                    </a:lnTo>
                    <a:lnTo>
                      <a:pt x="373389" y="1372000"/>
                    </a:lnTo>
                    <a:lnTo>
                      <a:pt x="293970" y="1290661"/>
                    </a:lnTo>
                    <a:lnTo>
                      <a:pt x="287662" y="1281558"/>
                    </a:lnTo>
                    <a:lnTo>
                      <a:pt x="157930" y="1323465"/>
                    </a:lnTo>
                    <a:lnTo>
                      <a:pt x="63947" y="1160683"/>
                    </a:lnTo>
                    <a:lnTo>
                      <a:pt x="170348" y="1064548"/>
                    </a:lnTo>
                    <a:lnTo>
                      <a:pt x="159896" y="1031651"/>
                    </a:lnTo>
                    <a:lnTo>
                      <a:pt x="144063" y="952912"/>
                    </a:lnTo>
                    <a:lnTo>
                      <a:pt x="0" y="922032"/>
                    </a:lnTo>
                    <a:lnTo>
                      <a:pt x="0" y="734067"/>
                    </a:lnTo>
                    <a:lnTo>
                      <a:pt x="152682" y="701339"/>
                    </a:lnTo>
                    <a:lnTo>
                      <a:pt x="159896" y="669158"/>
                    </a:lnTo>
                    <a:lnTo>
                      <a:pt x="182923" y="602913"/>
                    </a:lnTo>
                    <a:lnTo>
                      <a:pt x="63947" y="495417"/>
                    </a:lnTo>
                    <a:lnTo>
                      <a:pt x="157930" y="332634"/>
                    </a:lnTo>
                    <a:lnTo>
                      <a:pt x="318389" y="384465"/>
                    </a:lnTo>
                    <a:lnTo>
                      <a:pt x="353537" y="346539"/>
                    </a:lnTo>
                    <a:lnTo>
                      <a:pt x="385166" y="320558"/>
                    </a:lnTo>
                    <a:lnTo>
                      <a:pt x="332634" y="157929"/>
                    </a:lnTo>
                    <a:lnTo>
                      <a:pt x="495416" y="63947"/>
                    </a:lnTo>
                    <a:lnTo>
                      <a:pt x="612546" y="193585"/>
                    </a:lnTo>
                    <a:lnTo>
                      <a:pt x="688561" y="172338"/>
                    </a:lnTo>
                    <a:lnTo>
                      <a:pt x="697415" y="170987"/>
                    </a:lnTo>
                    <a:close/>
                  </a:path>
                </a:pathLst>
              </a:custGeom>
              <a:gradFill>
                <a:gsLst>
                  <a:gs pos="0">
                    <a:srgbClr val="E2DDE1"/>
                  </a:gs>
                  <a:gs pos="76000">
                    <a:schemeClr val="bg1">
                      <a:lumMod val="95000"/>
                    </a:schemeClr>
                  </a:gs>
                </a:gsLst>
                <a:lin ang="7800000" scaled="0"/>
              </a:gradFill>
              <a:ln w="15875">
                <a:gradFill>
                  <a:gsLst>
                    <a:gs pos="0">
                      <a:schemeClr val="bg1">
                        <a:lumMod val="95000"/>
                      </a:schemeClr>
                    </a:gs>
                    <a:gs pos="100000">
                      <a:schemeClr val="bg1"/>
                    </a:gs>
                  </a:gsLst>
                  <a:lin ang="18600000" scaled="0"/>
                </a:gradFill>
              </a:ln>
              <a:effectLst>
                <a:outerShdw blurRad="76200" dist="38100" dir="8100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13" name="Oval 7"/>
              <p:cNvSpPr>
                <a:spLocks noChangeArrowheads="1"/>
              </p:cNvSpPr>
              <p:nvPr/>
            </p:nvSpPr>
            <p:spPr bwMode="auto">
              <a:xfrm>
                <a:off x="7537363" y="3390332"/>
                <a:ext cx="799119" cy="799120"/>
              </a:xfrm>
              <a:prstGeom prst="ellipse">
                <a:avLst/>
              </a:prstGeom>
              <a:gradFill>
                <a:gsLst>
                  <a:gs pos="11000">
                    <a:srgbClr val="2B3649"/>
                  </a:gs>
                  <a:gs pos="100000">
                    <a:srgbClr val="3B4A62"/>
                  </a:gs>
                </a:gsLst>
                <a:lin ang="2700000" scaled="0"/>
              </a:gradFill>
              <a:ln>
                <a:noFill/>
              </a:ln>
              <a:effectLst>
                <a:outerShdw blurRad="1397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grpSp>
        <p:grpSp>
          <p:nvGrpSpPr>
            <p:cNvPr id="14" name="组合 13"/>
            <p:cNvGrpSpPr/>
            <p:nvPr/>
          </p:nvGrpSpPr>
          <p:grpSpPr>
            <a:xfrm>
              <a:off x="4213674" y="3698210"/>
              <a:ext cx="783922" cy="783921"/>
              <a:chOff x="5618232" y="5272386"/>
              <a:chExt cx="1045229" cy="1045228"/>
            </a:xfrm>
          </p:grpSpPr>
          <p:sp>
            <p:nvSpPr>
              <p:cNvPr id="15" name="任意多边形 14"/>
              <p:cNvSpPr/>
              <p:nvPr/>
            </p:nvSpPr>
            <p:spPr>
              <a:xfrm>
                <a:off x="5618232" y="5272386"/>
                <a:ext cx="1045229" cy="1045228"/>
              </a:xfrm>
              <a:custGeom>
                <a:avLst/>
                <a:gdLst>
                  <a:gd name="connsiteX0" fmla="*/ 734066 w 1656097"/>
                  <a:gd name="connsiteY0" fmla="*/ 0 h 1656098"/>
                  <a:gd name="connsiteX1" fmla="*/ 922032 w 1656097"/>
                  <a:gd name="connsiteY1" fmla="*/ 0 h 1656098"/>
                  <a:gd name="connsiteX2" fmla="*/ 958682 w 1656097"/>
                  <a:gd name="connsiteY2" fmla="*/ 170987 h 1656098"/>
                  <a:gd name="connsiteX3" fmla="*/ 967537 w 1656097"/>
                  <a:gd name="connsiteY3" fmla="*/ 172338 h 1656098"/>
                  <a:gd name="connsiteX4" fmla="*/ 1042604 w 1656097"/>
                  <a:gd name="connsiteY4" fmla="*/ 194634 h 1656098"/>
                  <a:gd name="connsiteX5" fmla="*/ 1160682 w 1656097"/>
                  <a:gd name="connsiteY5" fmla="*/ 63947 h 1656098"/>
                  <a:gd name="connsiteX6" fmla="*/ 1323465 w 1656097"/>
                  <a:gd name="connsiteY6" fmla="*/ 157929 h 1656098"/>
                  <a:gd name="connsiteX7" fmla="*/ 1271151 w 1656097"/>
                  <a:gd name="connsiteY7" fmla="*/ 319877 h 1656098"/>
                  <a:gd name="connsiteX8" fmla="*/ 1280994 w 1656097"/>
                  <a:gd name="connsiteY8" fmla="*/ 327054 h 1656098"/>
                  <a:gd name="connsiteX9" fmla="*/ 1333335 w 1656097"/>
                  <a:gd name="connsiteY9" fmla="*/ 377405 h 1656098"/>
                  <a:gd name="connsiteX10" fmla="*/ 1338950 w 1656097"/>
                  <a:gd name="connsiteY10" fmla="*/ 384065 h 1656098"/>
                  <a:gd name="connsiteX11" fmla="*/ 1498169 w 1656097"/>
                  <a:gd name="connsiteY11" fmla="*/ 332634 h 1656098"/>
                  <a:gd name="connsiteX12" fmla="*/ 1592152 w 1656097"/>
                  <a:gd name="connsiteY12" fmla="*/ 495417 h 1656098"/>
                  <a:gd name="connsiteX13" fmla="*/ 1473528 w 1656097"/>
                  <a:gd name="connsiteY13" fmla="*/ 602595 h 1656098"/>
                  <a:gd name="connsiteX14" fmla="*/ 1483127 w 1656097"/>
                  <a:gd name="connsiteY14" fmla="*/ 626411 h 1656098"/>
                  <a:gd name="connsiteX15" fmla="*/ 1501984 w 1656097"/>
                  <a:gd name="connsiteY15" fmla="*/ 701032 h 1656098"/>
                  <a:gd name="connsiteX16" fmla="*/ 1656097 w 1656097"/>
                  <a:gd name="connsiteY16" fmla="*/ 734067 h 1656098"/>
                  <a:gd name="connsiteX17" fmla="*/ 1656097 w 1656097"/>
                  <a:gd name="connsiteY17" fmla="*/ 922032 h 1656098"/>
                  <a:gd name="connsiteX18" fmla="*/ 1511749 w 1656097"/>
                  <a:gd name="connsiteY18" fmla="*/ 952973 h 1656098"/>
                  <a:gd name="connsiteX19" fmla="*/ 1506114 w 1656097"/>
                  <a:gd name="connsiteY19" fmla="*/ 989892 h 1656098"/>
                  <a:gd name="connsiteX20" fmla="*/ 1491538 w 1656097"/>
                  <a:gd name="connsiteY20" fmla="*/ 1048074 h 1656098"/>
                  <a:gd name="connsiteX21" fmla="*/ 1485827 w 1656097"/>
                  <a:gd name="connsiteY21" fmla="*/ 1064617 h 1656098"/>
                  <a:gd name="connsiteX22" fmla="*/ 1592152 w 1656097"/>
                  <a:gd name="connsiteY22" fmla="*/ 1160683 h 1656098"/>
                  <a:gd name="connsiteX23" fmla="*/ 1498169 w 1656097"/>
                  <a:gd name="connsiteY23" fmla="*/ 1323465 h 1656098"/>
                  <a:gd name="connsiteX24" fmla="*/ 1367507 w 1656097"/>
                  <a:gd name="connsiteY24" fmla="*/ 1281258 h 1656098"/>
                  <a:gd name="connsiteX25" fmla="*/ 1351398 w 1656097"/>
                  <a:gd name="connsiteY25" fmla="*/ 1303350 h 1656098"/>
                  <a:gd name="connsiteX26" fmla="*/ 1301049 w 1656097"/>
                  <a:gd name="connsiteY26" fmla="*/ 1355691 h 1656098"/>
                  <a:gd name="connsiteX27" fmla="*/ 1282493 w 1656097"/>
                  <a:gd name="connsiteY27" fmla="*/ 1371332 h 1656098"/>
                  <a:gd name="connsiteX28" fmla="*/ 1323465 w 1656097"/>
                  <a:gd name="connsiteY28" fmla="*/ 1498169 h 1656098"/>
                  <a:gd name="connsiteX29" fmla="*/ 1160682 w 1656097"/>
                  <a:gd name="connsiteY29" fmla="*/ 1592152 h 1656098"/>
                  <a:gd name="connsiteX30" fmla="*/ 1074277 w 1656097"/>
                  <a:gd name="connsiteY30" fmla="*/ 1496521 h 1656098"/>
                  <a:gd name="connsiteX31" fmla="*/ 1052042 w 1656097"/>
                  <a:gd name="connsiteY31" fmla="*/ 1505484 h 1656098"/>
                  <a:gd name="connsiteX32" fmla="*/ 948719 w 1656097"/>
                  <a:gd name="connsiteY32" fmla="*/ 1531593 h 1656098"/>
                  <a:gd name="connsiteX33" fmla="*/ 922032 w 1656097"/>
                  <a:gd name="connsiteY33" fmla="*/ 1656098 h 1656098"/>
                  <a:gd name="connsiteX34" fmla="*/ 734066 w 1656097"/>
                  <a:gd name="connsiteY34" fmla="*/ 1656098 h 1656098"/>
                  <a:gd name="connsiteX35" fmla="*/ 707323 w 1656097"/>
                  <a:gd name="connsiteY35" fmla="*/ 1531333 h 1656098"/>
                  <a:gd name="connsiteX36" fmla="*/ 688561 w 1656097"/>
                  <a:gd name="connsiteY36" fmla="*/ 1528470 h 1656098"/>
                  <a:gd name="connsiteX37" fmla="*/ 581645 w 1656097"/>
                  <a:gd name="connsiteY37" fmla="*/ 1496716 h 1656098"/>
                  <a:gd name="connsiteX38" fmla="*/ 495416 w 1656097"/>
                  <a:gd name="connsiteY38" fmla="*/ 1592152 h 1656098"/>
                  <a:gd name="connsiteX39" fmla="*/ 332634 w 1656097"/>
                  <a:gd name="connsiteY39" fmla="*/ 1498169 h 1656098"/>
                  <a:gd name="connsiteX40" fmla="*/ 373389 w 1656097"/>
                  <a:gd name="connsiteY40" fmla="*/ 1372000 h 1656098"/>
                  <a:gd name="connsiteX41" fmla="*/ 293970 w 1656097"/>
                  <a:gd name="connsiteY41" fmla="*/ 1290661 h 1656098"/>
                  <a:gd name="connsiteX42" fmla="*/ 287662 w 1656097"/>
                  <a:gd name="connsiteY42" fmla="*/ 1281558 h 1656098"/>
                  <a:gd name="connsiteX43" fmla="*/ 157930 w 1656097"/>
                  <a:gd name="connsiteY43" fmla="*/ 1323465 h 1656098"/>
                  <a:gd name="connsiteX44" fmla="*/ 63947 w 1656097"/>
                  <a:gd name="connsiteY44" fmla="*/ 1160683 h 1656098"/>
                  <a:gd name="connsiteX45" fmla="*/ 170348 w 1656097"/>
                  <a:gd name="connsiteY45" fmla="*/ 1064548 h 1656098"/>
                  <a:gd name="connsiteX46" fmla="*/ 159896 w 1656097"/>
                  <a:gd name="connsiteY46" fmla="*/ 1031651 h 1656098"/>
                  <a:gd name="connsiteX47" fmla="*/ 144063 w 1656097"/>
                  <a:gd name="connsiteY47" fmla="*/ 952912 h 1656098"/>
                  <a:gd name="connsiteX48" fmla="*/ 0 w 1656097"/>
                  <a:gd name="connsiteY48" fmla="*/ 922032 h 1656098"/>
                  <a:gd name="connsiteX49" fmla="*/ 0 w 1656097"/>
                  <a:gd name="connsiteY49" fmla="*/ 734067 h 1656098"/>
                  <a:gd name="connsiteX50" fmla="*/ 152682 w 1656097"/>
                  <a:gd name="connsiteY50" fmla="*/ 701339 h 1656098"/>
                  <a:gd name="connsiteX51" fmla="*/ 159896 w 1656097"/>
                  <a:gd name="connsiteY51" fmla="*/ 669158 h 1656098"/>
                  <a:gd name="connsiteX52" fmla="*/ 182923 w 1656097"/>
                  <a:gd name="connsiteY52" fmla="*/ 602913 h 1656098"/>
                  <a:gd name="connsiteX53" fmla="*/ 63947 w 1656097"/>
                  <a:gd name="connsiteY53" fmla="*/ 495417 h 1656098"/>
                  <a:gd name="connsiteX54" fmla="*/ 157930 w 1656097"/>
                  <a:gd name="connsiteY54" fmla="*/ 332634 h 1656098"/>
                  <a:gd name="connsiteX55" fmla="*/ 318389 w 1656097"/>
                  <a:gd name="connsiteY55" fmla="*/ 384465 h 1656098"/>
                  <a:gd name="connsiteX56" fmla="*/ 353537 w 1656097"/>
                  <a:gd name="connsiteY56" fmla="*/ 346539 h 1656098"/>
                  <a:gd name="connsiteX57" fmla="*/ 385166 w 1656097"/>
                  <a:gd name="connsiteY57" fmla="*/ 320558 h 1656098"/>
                  <a:gd name="connsiteX58" fmla="*/ 332634 w 1656097"/>
                  <a:gd name="connsiteY58" fmla="*/ 157929 h 1656098"/>
                  <a:gd name="connsiteX59" fmla="*/ 495416 w 1656097"/>
                  <a:gd name="connsiteY59" fmla="*/ 63947 h 1656098"/>
                  <a:gd name="connsiteX60" fmla="*/ 612546 w 1656097"/>
                  <a:gd name="connsiteY60" fmla="*/ 193585 h 1656098"/>
                  <a:gd name="connsiteX61" fmla="*/ 688561 w 1656097"/>
                  <a:gd name="connsiteY61" fmla="*/ 172338 h 1656098"/>
                  <a:gd name="connsiteX62" fmla="*/ 697415 w 1656097"/>
                  <a:gd name="connsiteY62" fmla="*/ 170987 h 165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656097" h="1656098">
                    <a:moveTo>
                      <a:pt x="734066" y="0"/>
                    </a:moveTo>
                    <a:lnTo>
                      <a:pt x="922032" y="0"/>
                    </a:lnTo>
                    <a:lnTo>
                      <a:pt x="958682" y="170987"/>
                    </a:lnTo>
                    <a:lnTo>
                      <a:pt x="967537" y="172338"/>
                    </a:lnTo>
                    <a:lnTo>
                      <a:pt x="1042604" y="194634"/>
                    </a:lnTo>
                    <a:lnTo>
                      <a:pt x="1160682" y="63947"/>
                    </a:lnTo>
                    <a:lnTo>
                      <a:pt x="1323465" y="157929"/>
                    </a:lnTo>
                    <a:lnTo>
                      <a:pt x="1271151" y="319877"/>
                    </a:lnTo>
                    <a:lnTo>
                      <a:pt x="1280994" y="327054"/>
                    </a:lnTo>
                    <a:cubicBezTo>
                      <a:pt x="1299308" y="342918"/>
                      <a:pt x="1316780" y="359726"/>
                      <a:pt x="1333335" y="377405"/>
                    </a:cubicBezTo>
                    <a:lnTo>
                      <a:pt x="1338950" y="384065"/>
                    </a:lnTo>
                    <a:lnTo>
                      <a:pt x="1498169" y="332634"/>
                    </a:lnTo>
                    <a:lnTo>
                      <a:pt x="1592152" y="495417"/>
                    </a:lnTo>
                    <a:lnTo>
                      <a:pt x="1473528" y="602595"/>
                    </a:lnTo>
                    <a:lnTo>
                      <a:pt x="1483127" y="626411"/>
                    </a:lnTo>
                    <a:lnTo>
                      <a:pt x="1501984" y="701032"/>
                    </a:lnTo>
                    <a:lnTo>
                      <a:pt x="1656097" y="734067"/>
                    </a:lnTo>
                    <a:lnTo>
                      <a:pt x="1656097" y="922032"/>
                    </a:lnTo>
                    <a:lnTo>
                      <a:pt x="1511749" y="952973"/>
                    </a:lnTo>
                    <a:lnTo>
                      <a:pt x="1506114" y="989892"/>
                    </a:lnTo>
                    <a:cubicBezTo>
                      <a:pt x="1502081" y="1009604"/>
                      <a:pt x="1497209" y="1029011"/>
                      <a:pt x="1491538" y="1048074"/>
                    </a:cubicBezTo>
                    <a:lnTo>
                      <a:pt x="1485827" y="1064617"/>
                    </a:lnTo>
                    <a:lnTo>
                      <a:pt x="1592152" y="1160683"/>
                    </a:lnTo>
                    <a:lnTo>
                      <a:pt x="1498169" y="1323465"/>
                    </a:lnTo>
                    <a:lnTo>
                      <a:pt x="1367507" y="1281258"/>
                    </a:lnTo>
                    <a:lnTo>
                      <a:pt x="1351398" y="1303350"/>
                    </a:lnTo>
                    <a:cubicBezTo>
                      <a:pt x="1335535" y="1321664"/>
                      <a:pt x="1318727" y="1339136"/>
                      <a:pt x="1301049" y="1355691"/>
                    </a:cubicBezTo>
                    <a:lnTo>
                      <a:pt x="1282493" y="1371332"/>
                    </a:lnTo>
                    <a:lnTo>
                      <a:pt x="1323465" y="1498169"/>
                    </a:lnTo>
                    <a:lnTo>
                      <a:pt x="1160682" y="1592152"/>
                    </a:lnTo>
                    <a:lnTo>
                      <a:pt x="1074277" y="1496521"/>
                    </a:lnTo>
                    <a:lnTo>
                      <a:pt x="1052042" y="1505484"/>
                    </a:lnTo>
                    <a:lnTo>
                      <a:pt x="948719" y="1531593"/>
                    </a:lnTo>
                    <a:lnTo>
                      <a:pt x="922032" y="1656098"/>
                    </a:lnTo>
                    <a:lnTo>
                      <a:pt x="734066" y="1656098"/>
                    </a:lnTo>
                    <a:lnTo>
                      <a:pt x="707323" y="1531333"/>
                    </a:lnTo>
                    <a:lnTo>
                      <a:pt x="688561" y="1528470"/>
                    </a:lnTo>
                    <a:lnTo>
                      <a:pt x="581645" y="1496716"/>
                    </a:lnTo>
                    <a:lnTo>
                      <a:pt x="495416" y="1592152"/>
                    </a:lnTo>
                    <a:lnTo>
                      <a:pt x="332634" y="1498169"/>
                    </a:lnTo>
                    <a:lnTo>
                      <a:pt x="373389" y="1372000"/>
                    </a:lnTo>
                    <a:lnTo>
                      <a:pt x="293970" y="1290661"/>
                    </a:lnTo>
                    <a:lnTo>
                      <a:pt x="287662" y="1281558"/>
                    </a:lnTo>
                    <a:lnTo>
                      <a:pt x="157930" y="1323465"/>
                    </a:lnTo>
                    <a:lnTo>
                      <a:pt x="63947" y="1160683"/>
                    </a:lnTo>
                    <a:lnTo>
                      <a:pt x="170348" y="1064548"/>
                    </a:lnTo>
                    <a:lnTo>
                      <a:pt x="159896" y="1031651"/>
                    </a:lnTo>
                    <a:lnTo>
                      <a:pt x="144063" y="952912"/>
                    </a:lnTo>
                    <a:lnTo>
                      <a:pt x="0" y="922032"/>
                    </a:lnTo>
                    <a:lnTo>
                      <a:pt x="0" y="734067"/>
                    </a:lnTo>
                    <a:lnTo>
                      <a:pt x="152682" y="701339"/>
                    </a:lnTo>
                    <a:lnTo>
                      <a:pt x="159896" y="669158"/>
                    </a:lnTo>
                    <a:lnTo>
                      <a:pt x="182923" y="602913"/>
                    </a:lnTo>
                    <a:lnTo>
                      <a:pt x="63947" y="495417"/>
                    </a:lnTo>
                    <a:lnTo>
                      <a:pt x="157930" y="332634"/>
                    </a:lnTo>
                    <a:lnTo>
                      <a:pt x="318389" y="384465"/>
                    </a:lnTo>
                    <a:lnTo>
                      <a:pt x="353537" y="346539"/>
                    </a:lnTo>
                    <a:lnTo>
                      <a:pt x="385166" y="320558"/>
                    </a:lnTo>
                    <a:lnTo>
                      <a:pt x="332634" y="157929"/>
                    </a:lnTo>
                    <a:lnTo>
                      <a:pt x="495416" y="63947"/>
                    </a:lnTo>
                    <a:lnTo>
                      <a:pt x="612546" y="193585"/>
                    </a:lnTo>
                    <a:lnTo>
                      <a:pt x="688561" y="172338"/>
                    </a:lnTo>
                    <a:lnTo>
                      <a:pt x="697415" y="170987"/>
                    </a:lnTo>
                    <a:close/>
                  </a:path>
                </a:pathLst>
              </a:custGeom>
              <a:gradFill>
                <a:gsLst>
                  <a:gs pos="0">
                    <a:srgbClr val="E2DDE1"/>
                  </a:gs>
                  <a:gs pos="76000">
                    <a:schemeClr val="bg1">
                      <a:lumMod val="95000"/>
                    </a:schemeClr>
                  </a:gs>
                </a:gsLst>
                <a:lin ang="7800000" scaled="0"/>
              </a:gradFill>
              <a:ln w="15875">
                <a:gradFill>
                  <a:gsLst>
                    <a:gs pos="0">
                      <a:schemeClr val="bg1">
                        <a:lumMod val="95000"/>
                      </a:schemeClr>
                    </a:gs>
                    <a:gs pos="100000">
                      <a:schemeClr val="bg1"/>
                    </a:gs>
                  </a:gsLst>
                  <a:lin ang="18600000" scaled="0"/>
                </a:gradFill>
              </a:ln>
              <a:effectLst>
                <a:outerShdw blurRad="76200" dist="38100" dir="8100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16" name="Oval 8"/>
              <p:cNvSpPr>
                <a:spLocks noChangeArrowheads="1"/>
              </p:cNvSpPr>
              <p:nvPr/>
            </p:nvSpPr>
            <p:spPr bwMode="auto">
              <a:xfrm>
                <a:off x="5751522" y="5405372"/>
                <a:ext cx="799119" cy="799120"/>
              </a:xfrm>
              <a:prstGeom prst="ellipse">
                <a:avLst/>
              </a:prstGeom>
              <a:gradFill>
                <a:gsLst>
                  <a:gs pos="11000">
                    <a:srgbClr val="2B3649"/>
                  </a:gs>
                  <a:gs pos="100000">
                    <a:srgbClr val="3B4A62"/>
                  </a:gs>
                </a:gsLst>
                <a:lin ang="2700000" scaled="0"/>
              </a:gradFill>
              <a:ln>
                <a:noFill/>
              </a:ln>
              <a:effectLst>
                <a:outerShdw blurRad="1397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grpSp>
        <p:grpSp>
          <p:nvGrpSpPr>
            <p:cNvPr id="17" name="组合 16"/>
            <p:cNvGrpSpPr/>
            <p:nvPr/>
          </p:nvGrpSpPr>
          <p:grpSpPr>
            <a:xfrm>
              <a:off x="2878337" y="2192971"/>
              <a:ext cx="783922" cy="783921"/>
              <a:chOff x="3837782" y="3265400"/>
              <a:chExt cx="1045229" cy="1045228"/>
            </a:xfrm>
          </p:grpSpPr>
          <p:sp>
            <p:nvSpPr>
              <p:cNvPr id="18" name="任意多边形 17"/>
              <p:cNvSpPr/>
              <p:nvPr/>
            </p:nvSpPr>
            <p:spPr>
              <a:xfrm>
                <a:off x="3837782" y="3265400"/>
                <a:ext cx="1045229" cy="1045228"/>
              </a:xfrm>
              <a:custGeom>
                <a:avLst/>
                <a:gdLst>
                  <a:gd name="connsiteX0" fmla="*/ 734066 w 1656097"/>
                  <a:gd name="connsiteY0" fmla="*/ 0 h 1656098"/>
                  <a:gd name="connsiteX1" fmla="*/ 922032 w 1656097"/>
                  <a:gd name="connsiteY1" fmla="*/ 0 h 1656098"/>
                  <a:gd name="connsiteX2" fmla="*/ 958682 w 1656097"/>
                  <a:gd name="connsiteY2" fmla="*/ 170987 h 1656098"/>
                  <a:gd name="connsiteX3" fmla="*/ 967537 w 1656097"/>
                  <a:gd name="connsiteY3" fmla="*/ 172338 h 1656098"/>
                  <a:gd name="connsiteX4" fmla="*/ 1042604 w 1656097"/>
                  <a:gd name="connsiteY4" fmla="*/ 194634 h 1656098"/>
                  <a:gd name="connsiteX5" fmla="*/ 1160682 w 1656097"/>
                  <a:gd name="connsiteY5" fmla="*/ 63947 h 1656098"/>
                  <a:gd name="connsiteX6" fmla="*/ 1323465 w 1656097"/>
                  <a:gd name="connsiteY6" fmla="*/ 157929 h 1656098"/>
                  <a:gd name="connsiteX7" fmla="*/ 1271151 w 1656097"/>
                  <a:gd name="connsiteY7" fmla="*/ 319877 h 1656098"/>
                  <a:gd name="connsiteX8" fmla="*/ 1280994 w 1656097"/>
                  <a:gd name="connsiteY8" fmla="*/ 327054 h 1656098"/>
                  <a:gd name="connsiteX9" fmla="*/ 1333335 w 1656097"/>
                  <a:gd name="connsiteY9" fmla="*/ 377405 h 1656098"/>
                  <a:gd name="connsiteX10" fmla="*/ 1338950 w 1656097"/>
                  <a:gd name="connsiteY10" fmla="*/ 384065 h 1656098"/>
                  <a:gd name="connsiteX11" fmla="*/ 1498169 w 1656097"/>
                  <a:gd name="connsiteY11" fmla="*/ 332634 h 1656098"/>
                  <a:gd name="connsiteX12" fmla="*/ 1592152 w 1656097"/>
                  <a:gd name="connsiteY12" fmla="*/ 495417 h 1656098"/>
                  <a:gd name="connsiteX13" fmla="*/ 1473528 w 1656097"/>
                  <a:gd name="connsiteY13" fmla="*/ 602595 h 1656098"/>
                  <a:gd name="connsiteX14" fmla="*/ 1483127 w 1656097"/>
                  <a:gd name="connsiteY14" fmla="*/ 626411 h 1656098"/>
                  <a:gd name="connsiteX15" fmla="*/ 1501984 w 1656097"/>
                  <a:gd name="connsiteY15" fmla="*/ 701032 h 1656098"/>
                  <a:gd name="connsiteX16" fmla="*/ 1656097 w 1656097"/>
                  <a:gd name="connsiteY16" fmla="*/ 734067 h 1656098"/>
                  <a:gd name="connsiteX17" fmla="*/ 1656097 w 1656097"/>
                  <a:gd name="connsiteY17" fmla="*/ 922032 h 1656098"/>
                  <a:gd name="connsiteX18" fmla="*/ 1511749 w 1656097"/>
                  <a:gd name="connsiteY18" fmla="*/ 952973 h 1656098"/>
                  <a:gd name="connsiteX19" fmla="*/ 1506114 w 1656097"/>
                  <a:gd name="connsiteY19" fmla="*/ 989892 h 1656098"/>
                  <a:gd name="connsiteX20" fmla="*/ 1491538 w 1656097"/>
                  <a:gd name="connsiteY20" fmla="*/ 1048074 h 1656098"/>
                  <a:gd name="connsiteX21" fmla="*/ 1485827 w 1656097"/>
                  <a:gd name="connsiteY21" fmla="*/ 1064617 h 1656098"/>
                  <a:gd name="connsiteX22" fmla="*/ 1592152 w 1656097"/>
                  <a:gd name="connsiteY22" fmla="*/ 1160683 h 1656098"/>
                  <a:gd name="connsiteX23" fmla="*/ 1498169 w 1656097"/>
                  <a:gd name="connsiteY23" fmla="*/ 1323465 h 1656098"/>
                  <a:gd name="connsiteX24" fmla="*/ 1367507 w 1656097"/>
                  <a:gd name="connsiteY24" fmla="*/ 1281258 h 1656098"/>
                  <a:gd name="connsiteX25" fmla="*/ 1351398 w 1656097"/>
                  <a:gd name="connsiteY25" fmla="*/ 1303350 h 1656098"/>
                  <a:gd name="connsiteX26" fmla="*/ 1301049 w 1656097"/>
                  <a:gd name="connsiteY26" fmla="*/ 1355691 h 1656098"/>
                  <a:gd name="connsiteX27" fmla="*/ 1282493 w 1656097"/>
                  <a:gd name="connsiteY27" fmla="*/ 1371332 h 1656098"/>
                  <a:gd name="connsiteX28" fmla="*/ 1323465 w 1656097"/>
                  <a:gd name="connsiteY28" fmla="*/ 1498169 h 1656098"/>
                  <a:gd name="connsiteX29" fmla="*/ 1160682 w 1656097"/>
                  <a:gd name="connsiteY29" fmla="*/ 1592152 h 1656098"/>
                  <a:gd name="connsiteX30" fmla="*/ 1074277 w 1656097"/>
                  <a:gd name="connsiteY30" fmla="*/ 1496521 h 1656098"/>
                  <a:gd name="connsiteX31" fmla="*/ 1052042 w 1656097"/>
                  <a:gd name="connsiteY31" fmla="*/ 1505484 h 1656098"/>
                  <a:gd name="connsiteX32" fmla="*/ 948719 w 1656097"/>
                  <a:gd name="connsiteY32" fmla="*/ 1531593 h 1656098"/>
                  <a:gd name="connsiteX33" fmla="*/ 922032 w 1656097"/>
                  <a:gd name="connsiteY33" fmla="*/ 1656098 h 1656098"/>
                  <a:gd name="connsiteX34" fmla="*/ 734066 w 1656097"/>
                  <a:gd name="connsiteY34" fmla="*/ 1656098 h 1656098"/>
                  <a:gd name="connsiteX35" fmla="*/ 707323 w 1656097"/>
                  <a:gd name="connsiteY35" fmla="*/ 1531333 h 1656098"/>
                  <a:gd name="connsiteX36" fmla="*/ 688561 w 1656097"/>
                  <a:gd name="connsiteY36" fmla="*/ 1528470 h 1656098"/>
                  <a:gd name="connsiteX37" fmla="*/ 581645 w 1656097"/>
                  <a:gd name="connsiteY37" fmla="*/ 1496716 h 1656098"/>
                  <a:gd name="connsiteX38" fmla="*/ 495416 w 1656097"/>
                  <a:gd name="connsiteY38" fmla="*/ 1592152 h 1656098"/>
                  <a:gd name="connsiteX39" fmla="*/ 332634 w 1656097"/>
                  <a:gd name="connsiteY39" fmla="*/ 1498169 h 1656098"/>
                  <a:gd name="connsiteX40" fmla="*/ 373389 w 1656097"/>
                  <a:gd name="connsiteY40" fmla="*/ 1372000 h 1656098"/>
                  <a:gd name="connsiteX41" fmla="*/ 293970 w 1656097"/>
                  <a:gd name="connsiteY41" fmla="*/ 1290661 h 1656098"/>
                  <a:gd name="connsiteX42" fmla="*/ 287662 w 1656097"/>
                  <a:gd name="connsiteY42" fmla="*/ 1281558 h 1656098"/>
                  <a:gd name="connsiteX43" fmla="*/ 157930 w 1656097"/>
                  <a:gd name="connsiteY43" fmla="*/ 1323465 h 1656098"/>
                  <a:gd name="connsiteX44" fmla="*/ 63947 w 1656097"/>
                  <a:gd name="connsiteY44" fmla="*/ 1160683 h 1656098"/>
                  <a:gd name="connsiteX45" fmla="*/ 170348 w 1656097"/>
                  <a:gd name="connsiteY45" fmla="*/ 1064548 h 1656098"/>
                  <a:gd name="connsiteX46" fmla="*/ 159896 w 1656097"/>
                  <a:gd name="connsiteY46" fmla="*/ 1031651 h 1656098"/>
                  <a:gd name="connsiteX47" fmla="*/ 144063 w 1656097"/>
                  <a:gd name="connsiteY47" fmla="*/ 952912 h 1656098"/>
                  <a:gd name="connsiteX48" fmla="*/ 0 w 1656097"/>
                  <a:gd name="connsiteY48" fmla="*/ 922032 h 1656098"/>
                  <a:gd name="connsiteX49" fmla="*/ 0 w 1656097"/>
                  <a:gd name="connsiteY49" fmla="*/ 734067 h 1656098"/>
                  <a:gd name="connsiteX50" fmla="*/ 152682 w 1656097"/>
                  <a:gd name="connsiteY50" fmla="*/ 701339 h 1656098"/>
                  <a:gd name="connsiteX51" fmla="*/ 159896 w 1656097"/>
                  <a:gd name="connsiteY51" fmla="*/ 669158 h 1656098"/>
                  <a:gd name="connsiteX52" fmla="*/ 182923 w 1656097"/>
                  <a:gd name="connsiteY52" fmla="*/ 602913 h 1656098"/>
                  <a:gd name="connsiteX53" fmla="*/ 63947 w 1656097"/>
                  <a:gd name="connsiteY53" fmla="*/ 495417 h 1656098"/>
                  <a:gd name="connsiteX54" fmla="*/ 157930 w 1656097"/>
                  <a:gd name="connsiteY54" fmla="*/ 332634 h 1656098"/>
                  <a:gd name="connsiteX55" fmla="*/ 318389 w 1656097"/>
                  <a:gd name="connsiteY55" fmla="*/ 384465 h 1656098"/>
                  <a:gd name="connsiteX56" fmla="*/ 353537 w 1656097"/>
                  <a:gd name="connsiteY56" fmla="*/ 346539 h 1656098"/>
                  <a:gd name="connsiteX57" fmla="*/ 385166 w 1656097"/>
                  <a:gd name="connsiteY57" fmla="*/ 320558 h 1656098"/>
                  <a:gd name="connsiteX58" fmla="*/ 332634 w 1656097"/>
                  <a:gd name="connsiteY58" fmla="*/ 157929 h 1656098"/>
                  <a:gd name="connsiteX59" fmla="*/ 495416 w 1656097"/>
                  <a:gd name="connsiteY59" fmla="*/ 63947 h 1656098"/>
                  <a:gd name="connsiteX60" fmla="*/ 612546 w 1656097"/>
                  <a:gd name="connsiteY60" fmla="*/ 193585 h 1656098"/>
                  <a:gd name="connsiteX61" fmla="*/ 688561 w 1656097"/>
                  <a:gd name="connsiteY61" fmla="*/ 172338 h 1656098"/>
                  <a:gd name="connsiteX62" fmla="*/ 697415 w 1656097"/>
                  <a:gd name="connsiteY62" fmla="*/ 170987 h 165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656097" h="1656098">
                    <a:moveTo>
                      <a:pt x="734066" y="0"/>
                    </a:moveTo>
                    <a:lnTo>
                      <a:pt x="922032" y="0"/>
                    </a:lnTo>
                    <a:lnTo>
                      <a:pt x="958682" y="170987"/>
                    </a:lnTo>
                    <a:lnTo>
                      <a:pt x="967537" y="172338"/>
                    </a:lnTo>
                    <a:lnTo>
                      <a:pt x="1042604" y="194634"/>
                    </a:lnTo>
                    <a:lnTo>
                      <a:pt x="1160682" y="63947"/>
                    </a:lnTo>
                    <a:lnTo>
                      <a:pt x="1323465" y="157929"/>
                    </a:lnTo>
                    <a:lnTo>
                      <a:pt x="1271151" y="319877"/>
                    </a:lnTo>
                    <a:lnTo>
                      <a:pt x="1280994" y="327054"/>
                    </a:lnTo>
                    <a:cubicBezTo>
                      <a:pt x="1299308" y="342918"/>
                      <a:pt x="1316780" y="359726"/>
                      <a:pt x="1333335" y="377405"/>
                    </a:cubicBezTo>
                    <a:lnTo>
                      <a:pt x="1338950" y="384065"/>
                    </a:lnTo>
                    <a:lnTo>
                      <a:pt x="1498169" y="332634"/>
                    </a:lnTo>
                    <a:lnTo>
                      <a:pt x="1592152" y="495417"/>
                    </a:lnTo>
                    <a:lnTo>
                      <a:pt x="1473528" y="602595"/>
                    </a:lnTo>
                    <a:lnTo>
                      <a:pt x="1483127" y="626411"/>
                    </a:lnTo>
                    <a:lnTo>
                      <a:pt x="1501984" y="701032"/>
                    </a:lnTo>
                    <a:lnTo>
                      <a:pt x="1656097" y="734067"/>
                    </a:lnTo>
                    <a:lnTo>
                      <a:pt x="1656097" y="922032"/>
                    </a:lnTo>
                    <a:lnTo>
                      <a:pt x="1511749" y="952973"/>
                    </a:lnTo>
                    <a:lnTo>
                      <a:pt x="1506114" y="989892"/>
                    </a:lnTo>
                    <a:cubicBezTo>
                      <a:pt x="1502081" y="1009604"/>
                      <a:pt x="1497209" y="1029011"/>
                      <a:pt x="1491538" y="1048074"/>
                    </a:cubicBezTo>
                    <a:lnTo>
                      <a:pt x="1485827" y="1064617"/>
                    </a:lnTo>
                    <a:lnTo>
                      <a:pt x="1592152" y="1160683"/>
                    </a:lnTo>
                    <a:lnTo>
                      <a:pt x="1498169" y="1323465"/>
                    </a:lnTo>
                    <a:lnTo>
                      <a:pt x="1367507" y="1281258"/>
                    </a:lnTo>
                    <a:lnTo>
                      <a:pt x="1351398" y="1303350"/>
                    </a:lnTo>
                    <a:cubicBezTo>
                      <a:pt x="1335535" y="1321664"/>
                      <a:pt x="1318727" y="1339136"/>
                      <a:pt x="1301049" y="1355691"/>
                    </a:cubicBezTo>
                    <a:lnTo>
                      <a:pt x="1282493" y="1371332"/>
                    </a:lnTo>
                    <a:lnTo>
                      <a:pt x="1323465" y="1498169"/>
                    </a:lnTo>
                    <a:lnTo>
                      <a:pt x="1160682" y="1592152"/>
                    </a:lnTo>
                    <a:lnTo>
                      <a:pt x="1074277" y="1496521"/>
                    </a:lnTo>
                    <a:lnTo>
                      <a:pt x="1052042" y="1505484"/>
                    </a:lnTo>
                    <a:lnTo>
                      <a:pt x="948719" y="1531593"/>
                    </a:lnTo>
                    <a:lnTo>
                      <a:pt x="922032" y="1656098"/>
                    </a:lnTo>
                    <a:lnTo>
                      <a:pt x="734066" y="1656098"/>
                    </a:lnTo>
                    <a:lnTo>
                      <a:pt x="707323" y="1531333"/>
                    </a:lnTo>
                    <a:lnTo>
                      <a:pt x="688561" y="1528470"/>
                    </a:lnTo>
                    <a:lnTo>
                      <a:pt x="581645" y="1496716"/>
                    </a:lnTo>
                    <a:lnTo>
                      <a:pt x="495416" y="1592152"/>
                    </a:lnTo>
                    <a:lnTo>
                      <a:pt x="332634" y="1498169"/>
                    </a:lnTo>
                    <a:lnTo>
                      <a:pt x="373389" y="1372000"/>
                    </a:lnTo>
                    <a:lnTo>
                      <a:pt x="293970" y="1290661"/>
                    </a:lnTo>
                    <a:lnTo>
                      <a:pt x="287662" y="1281558"/>
                    </a:lnTo>
                    <a:lnTo>
                      <a:pt x="157930" y="1323465"/>
                    </a:lnTo>
                    <a:lnTo>
                      <a:pt x="63947" y="1160683"/>
                    </a:lnTo>
                    <a:lnTo>
                      <a:pt x="170348" y="1064548"/>
                    </a:lnTo>
                    <a:lnTo>
                      <a:pt x="159896" y="1031651"/>
                    </a:lnTo>
                    <a:lnTo>
                      <a:pt x="144063" y="952912"/>
                    </a:lnTo>
                    <a:lnTo>
                      <a:pt x="0" y="922032"/>
                    </a:lnTo>
                    <a:lnTo>
                      <a:pt x="0" y="734067"/>
                    </a:lnTo>
                    <a:lnTo>
                      <a:pt x="152682" y="701339"/>
                    </a:lnTo>
                    <a:lnTo>
                      <a:pt x="159896" y="669158"/>
                    </a:lnTo>
                    <a:lnTo>
                      <a:pt x="182923" y="602913"/>
                    </a:lnTo>
                    <a:lnTo>
                      <a:pt x="63947" y="495417"/>
                    </a:lnTo>
                    <a:lnTo>
                      <a:pt x="157930" y="332634"/>
                    </a:lnTo>
                    <a:lnTo>
                      <a:pt x="318389" y="384465"/>
                    </a:lnTo>
                    <a:lnTo>
                      <a:pt x="353537" y="346539"/>
                    </a:lnTo>
                    <a:lnTo>
                      <a:pt x="385166" y="320558"/>
                    </a:lnTo>
                    <a:lnTo>
                      <a:pt x="332634" y="157929"/>
                    </a:lnTo>
                    <a:lnTo>
                      <a:pt x="495416" y="63947"/>
                    </a:lnTo>
                    <a:lnTo>
                      <a:pt x="612546" y="193585"/>
                    </a:lnTo>
                    <a:lnTo>
                      <a:pt x="688561" y="172338"/>
                    </a:lnTo>
                    <a:lnTo>
                      <a:pt x="697415" y="170987"/>
                    </a:lnTo>
                    <a:close/>
                  </a:path>
                </a:pathLst>
              </a:custGeom>
              <a:gradFill>
                <a:gsLst>
                  <a:gs pos="0">
                    <a:srgbClr val="E2DDE1"/>
                  </a:gs>
                  <a:gs pos="76000">
                    <a:schemeClr val="bg1">
                      <a:lumMod val="95000"/>
                    </a:schemeClr>
                  </a:gs>
                </a:gsLst>
                <a:lin ang="7800000" scaled="0"/>
              </a:gradFill>
              <a:ln w="15875">
                <a:gradFill>
                  <a:gsLst>
                    <a:gs pos="0">
                      <a:schemeClr val="bg1">
                        <a:lumMod val="95000"/>
                      </a:schemeClr>
                    </a:gs>
                    <a:gs pos="100000">
                      <a:schemeClr val="bg1"/>
                    </a:gs>
                  </a:gsLst>
                  <a:lin ang="18600000" scaled="0"/>
                </a:gradFill>
              </a:ln>
              <a:effectLst>
                <a:outerShdw blurRad="76200" dist="38100" dir="8100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19" name="Oval 9"/>
              <p:cNvSpPr>
                <a:spLocks noChangeArrowheads="1"/>
              </p:cNvSpPr>
              <p:nvPr/>
            </p:nvSpPr>
            <p:spPr bwMode="auto">
              <a:xfrm>
                <a:off x="3960334" y="3396811"/>
                <a:ext cx="800124" cy="799120"/>
              </a:xfrm>
              <a:prstGeom prst="ellipse">
                <a:avLst/>
              </a:prstGeom>
              <a:gradFill>
                <a:gsLst>
                  <a:gs pos="11000">
                    <a:srgbClr val="2B3649"/>
                  </a:gs>
                  <a:gs pos="100000">
                    <a:srgbClr val="3B4A62"/>
                  </a:gs>
                </a:gsLst>
                <a:lin ang="2700000" scaled="0"/>
              </a:gradFill>
              <a:ln>
                <a:no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grpSp>
        <p:grpSp>
          <p:nvGrpSpPr>
            <p:cNvPr id="20" name="组合 19"/>
            <p:cNvGrpSpPr/>
            <p:nvPr/>
          </p:nvGrpSpPr>
          <p:grpSpPr>
            <a:xfrm>
              <a:off x="4329738" y="2446393"/>
              <a:ext cx="583243" cy="560896"/>
              <a:chOff x="9791183" y="5224434"/>
              <a:chExt cx="645684" cy="620945"/>
            </a:xfrm>
            <a:gradFill>
              <a:gsLst>
                <a:gs pos="11000">
                  <a:srgbClr val="2B3649"/>
                </a:gs>
                <a:gs pos="100000">
                  <a:srgbClr val="3B4A62"/>
                </a:gs>
              </a:gsLst>
              <a:lin ang="2700000" scaled="0"/>
            </a:gradFill>
          </p:grpSpPr>
          <p:sp>
            <p:nvSpPr>
              <p:cNvPr id="21" name="Oval 131"/>
              <p:cNvSpPr>
                <a:spLocks noChangeArrowheads="1"/>
              </p:cNvSpPr>
              <p:nvPr/>
            </p:nvSpPr>
            <p:spPr bwMode="auto">
              <a:xfrm>
                <a:off x="9968746" y="5224434"/>
                <a:ext cx="290558" cy="2942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22" name="Freeform 134"/>
              <p:cNvSpPr>
                <a:spLocks/>
              </p:cNvSpPr>
              <p:nvPr/>
            </p:nvSpPr>
            <p:spPr bwMode="auto">
              <a:xfrm>
                <a:off x="9791183" y="5564604"/>
                <a:ext cx="645684" cy="280775"/>
              </a:xfrm>
              <a:custGeom>
                <a:avLst/>
                <a:gdLst>
                  <a:gd name="T0" fmla="*/ 35 w 200"/>
                  <a:gd name="T1" fmla="*/ 87 h 87"/>
                  <a:gd name="T2" fmla="*/ 35 w 200"/>
                  <a:gd name="T3" fmla="*/ 72 h 87"/>
                  <a:gd name="T4" fmla="*/ 46 w 200"/>
                  <a:gd name="T5" fmla="*/ 72 h 87"/>
                  <a:gd name="T6" fmla="*/ 46 w 200"/>
                  <a:gd name="T7" fmla="*/ 87 h 87"/>
                  <a:gd name="T8" fmla="*/ 155 w 200"/>
                  <a:gd name="T9" fmla="*/ 87 h 87"/>
                  <a:gd name="T10" fmla="*/ 155 w 200"/>
                  <a:gd name="T11" fmla="*/ 72 h 87"/>
                  <a:gd name="T12" fmla="*/ 166 w 200"/>
                  <a:gd name="T13" fmla="*/ 72 h 87"/>
                  <a:gd name="T14" fmla="*/ 166 w 200"/>
                  <a:gd name="T15" fmla="*/ 87 h 87"/>
                  <a:gd name="T16" fmla="*/ 199 w 200"/>
                  <a:gd name="T17" fmla="*/ 87 h 87"/>
                  <a:gd name="T18" fmla="*/ 200 w 200"/>
                  <a:gd name="T19" fmla="*/ 43 h 87"/>
                  <a:gd name="T20" fmla="*/ 156 w 200"/>
                  <a:gd name="T21" fmla="*/ 0 h 87"/>
                  <a:gd name="T22" fmla="*/ 156 w 200"/>
                  <a:gd name="T23" fmla="*/ 0 h 87"/>
                  <a:gd name="T24" fmla="*/ 156 w 200"/>
                  <a:gd name="T25" fmla="*/ 0 h 87"/>
                  <a:gd name="T26" fmla="*/ 140 w 200"/>
                  <a:gd name="T27" fmla="*/ 0 h 87"/>
                  <a:gd name="T28" fmla="*/ 100 w 200"/>
                  <a:gd name="T29" fmla="*/ 80 h 87"/>
                  <a:gd name="T30" fmla="*/ 60 w 200"/>
                  <a:gd name="T31" fmla="*/ 0 h 87"/>
                  <a:gd name="T32" fmla="*/ 45 w 200"/>
                  <a:gd name="T33" fmla="*/ 0 h 87"/>
                  <a:gd name="T34" fmla="*/ 45 w 200"/>
                  <a:gd name="T35" fmla="*/ 0 h 87"/>
                  <a:gd name="T36" fmla="*/ 44 w 200"/>
                  <a:gd name="T37" fmla="*/ 0 h 87"/>
                  <a:gd name="T38" fmla="*/ 1 w 200"/>
                  <a:gd name="T39" fmla="*/ 43 h 87"/>
                  <a:gd name="T40" fmla="*/ 0 w 200"/>
                  <a:gd name="T41" fmla="*/ 87 h 87"/>
                  <a:gd name="T42" fmla="*/ 35 w 200"/>
                  <a:gd name="T43"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0" h="87">
                    <a:moveTo>
                      <a:pt x="35" y="87"/>
                    </a:moveTo>
                    <a:cubicBezTo>
                      <a:pt x="35" y="72"/>
                      <a:pt x="35" y="72"/>
                      <a:pt x="35" y="72"/>
                    </a:cubicBezTo>
                    <a:cubicBezTo>
                      <a:pt x="46" y="72"/>
                      <a:pt x="46" y="72"/>
                      <a:pt x="46" y="72"/>
                    </a:cubicBezTo>
                    <a:cubicBezTo>
                      <a:pt x="46" y="87"/>
                      <a:pt x="46" y="87"/>
                      <a:pt x="46" y="87"/>
                    </a:cubicBezTo>
                    <a:cubicBezTo>
                      <a:pt x="155" y="87"/>
                      <a:pt x="155" y="87"/>
                      <a:pt x="155" y="87"/>
                    </a:cubicBezTo>
                    <a:cubicBezTo>
                      <a:pt x="155" y="72"/>
                      <a:pt x="155" y="72"/>
                      <a:pt x="155" y="72"/>
                    </a:cubicBezTo>
                    <a:cubicBezTo>
                      <a:pt x="166" y="72"/>
                      <a:pt x="166" y="72"/>
                      <a:pt x="166" y="72"/>
                    </a:cubicBezTo>
                    <a:cubicBezTo>
                      <a:pt x="166" y="87"/>
                      <a:pt x="166" y="87"/>
                      <a:pt x="166" y="87"/>
                    </a:cubicBezTo>
                    <a:cubicBezTo>
                      <a:pt x="199" y="87"/>
                      <a:pt x="199" y="87"/>
                      <a:pt x="199" y="87"/>
                    </a:cubicBezTo>
                    <a:cubicBezTo>
                      <a:pt x="199" y="47"/>
                      <a:pt x="200" y="43"/>
                      <a:pt x="200" y="43"/>
                    </a:cubicBezTo>
                    <a:cubicBezTo>
                      <a:pt x="200" y="19"/>
                      <a:pt x="180" y="0"/>
                      <a:pt x="156" y="0"/>
                    </a:cubicBezTo>
                    <a:cubicBezTo>
                      <a:pt x="156" y="0"/>
                      <a:pt x="156" y="0"/>
                      <a:pt x="156" y="0"/>
                    </a:cubicBezTo>
                    <a:cubicBezTo>
                      <a:pt x="156" y="0"/>
                      <a:pt x="156" y="0"/>
                      <a:pt x="156" y="0"/>
                    </a:cubicBezTo>
                    <a:cubicBezTo>
                      <a:pt x="140" y="0"/>
                      <a:pt x="140" y="0"/>
                      <a:pt x="140" y="0"/>
                    </a:cubicBezTo>
                    <a:cubicBezTo>
                      <a:pt x="100" y="80"/>
                      <a:pt x="100" y="80"/>
                      <a:pt x="100" y="80"/>
                    </a:cubicBezTo>
                    <a:cubicBezTo>
                      <a:pt x="60" y="0"/>
                      <a:pt x="60" y="0"/>
                      <a:pt x="60" y="0"/>
                    </a:cubicBezTo>
                    <a:cubicBezTo>
                      <a:pt x="45" y="0"/>
                      <a:pt x="45" y="0"/>
                      <a:pt x="45" y="0"/>
                    </a:cubicBezTo>
                    <a:cubicBezTo>
                      <a:pt x="45" y="0"/>
                      <a:pt x="45" y="0"/>
                      <a:pt x="45" y="0"/>
                    </a:cubicBezTo>
                    <a:cubicBezTo>
                      <a:pt x="45" y="0"/>
                      <a:pt x="44" y="0"/>
                      <a:pt x="44" y="0"/>
                    </a:cubicBezTo>
                    <a:cubicBezTo>
                      <a:pt x="20" y="0"/>
                      <a:pt x="1" y="19"/>
                      <a:pt x="1" y="43"/>
                    </a:cubicBezTo>
                    <a:cubicBezTo>
                      <a:pt x="1" y="43"/>
                      <a:pt x="0" y="47"/>
                      <a:pt x="0" y="87"/>
                    </a:cubicBezTo>
                    <a:lnTo>
                      <a:pt x="35" y="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grpSp>
        <p:grpSp>
          <p:nvGrpSpPr>
            <p:cNvPr id="23" name="组合 22"/>
            <p:cNvGrpSpPr/>
            <p:nvPr/>
          </p:nvGrpSpPr>
          <p:grpSpPr>
            <a:xfrm>
              <a:off x="5806170" y="2483024"/>
              <a:ext cx="301637" cy="229185"/>
              <a:chOff x="4268086" y="4221191"/>
              <a:chExt cx="509646" cy="387231"/>
            </a:xfrm>
            <a:solidFill>
              <a:schemeClr val="bg1"/>
            </a:solidFill>
          </p:grpSpPr>
          <p:sp>
            <p:nvSpPr>
              <p:cNvPr id="24" name="Freeform 20"/>
              <p:cNvSpPr>
                <a:spLocks noEditPoints="1"/>
              </p:cNvSpPr>
              <p:nvPr/>
            </p:nvSpPr>
            <p:spPr bwMode="auto">
              <a:xfrm>
                <a:off x="4268086" y="4273030"/>
                <a:ext cx="337890" cy="335392"/>
              </a:xfrm>
              <a:custGeom>
                <a:avLst/>
                <a:gdLst>
                  <a:gd name="T0" fmla="*/ 229 w 229"/>
                  <a:gd name="T1" fmla="*/ 128 h 227"/>
                  <a:gd name="T2" fmla="*/ 229 w 229"/>
                  <a:gd name="T3" fmla="*/ 98 h 227"/>
                  <a:gd name="T4" fmla="*/ 206 w 229"/>
                  <a:gd name="T5" fmla="*/ 93 h 227"/>
                  <a:gd name="T6" fmla="*/ 200 w 229"/>
                  <a:gd name="T7" fmla="*/ 76 h 227"/>
                  <a:gd name="T8" fmla="*/ 216 w 229"/>
                  <a:gd name="T9" fmla="*/ 58 h 227"/>
                  <a:gd name="T10" fmla="*/ 198 w 229"/>
                  <a:gd name="T11" fmla="*/ 34 h 227"/>
                  <a:gd name="T12" fmla="*/ 176 w 229"/>
                  <a:gd name="T13" fmla="*/ 44 h 227"/>
                  <a:gd name="T14" fmla="*/ 161 w 229"/>
                  <a:gd name="T15" fmla="*/ 33 h 227"/>
                  <a:gd name="T16" fmla="*/ 164 w 229"/>
                  <a:gd name="T17" fmla="*/ 9 h 227"/>
                  <a:gd name="T18" fmla="*/ 135 w 229"/>
                  <a:gd name="T19" fmla="*/ 0 h 227"/>
                  <a:gd name="T20" fmla="*/ 123 w 229"/>
                  <a:gd name="T21" fmla="*/ 20 h 227"/>
                  <a:gd name="T22" fmla="*/ 114 w 229"/>
                  <a:gd name="T23" fmla="*/ 20 h 227"/>
                  <a:gd name="T24" fmla="*/ 105 w 229"/>
                  <a:gd name="T25" fmla="*/ 20 h 227"/>
                  <a:gd name="T26" fmla="*/ 93 w 229"/>
                  <a:gd name="T27" fmla="*/ 0 h 227"/>
                  <a:gd name="T28" fmla="*/ 65 w 229"/>
                  <a:gd name="T29" fmla="*/ 9 h 227"/>
                  <a:gd name="T30" fmla="*/ 67 w 229"/>
                  <a:gd name="T31" fmla="*/ 33 h 227"/>
                  <a:gd name="T32" fmla="*/ 52 w 229"/>
                  <a:gd name="T33" fmla="*/ 44 h 227"/>
                  <a:gd name="T34" fmla="*/ 30 w 229"/>
                  <a:gd name="T35" fmla="*/ 34 h 227"/>
                  <a:gd name="T36" fmla="*/ 13 w 229"/>
                  <a:gd name="T37" fmla="*/ 58 h 227"/>
                  <a:gd name="T38" fmla="*/ 29 w 229"/>
                  <a:gd name="T39" fmla="*/ 76 h 227"/>
                  <a:gd name="T40" fmla="*/ 23 w 229"/>
                  <a:gd name="T41" fmla="*/ 94 h 227"/>
                  <a:gd name="T42" fmla="*/ 0 w 229"/>
                  <a:gd name="T43" fmla="*/ 98 h 227"/>
                  <a:gd name="T44" fmla="*/ 0 w 229"/>
                  <a:gd name="T45" fmla="*/ 128 h 227"/>
                  <a:gd name="T46" fmla="*/ 23 w 229"/>
                  <a:gd name="T47" fmla="*/ 133 h 227"/>
                  <a:gd name="T48" fmla="*/ 29 w 229"/>
                  <a:gd name="T49" fmla="*/ 151 h 227"/>
                  <a:gd name="T50" fmla="*/ 13 w 229"/>
                  <a:gd name="T51" fmla="*/ 169 h 227"/>
                  <a:gd name="T52" fmla="*/ 31 w 229"/>
                  <a:gd name="T53" fmla="*/ 193 h 227"/>
                  <a:gd name="T54" fmla="*/ 52 w 229"/>
                  <a:gd name="T55" fmla="*/ 183 h 227"/>
                  <a:gd name="T56" fmla="*/ 67 w 229"/>
                  <a:gd name="T57" fmla="*/ 194 h 227"/>
                  <a:gd name="T58" fmla="*/ 65 w 229"/>
                  <a:gd name="T59" fmla="*/ 218 h 227"/>
                  <a:gd name="T60" fmla="*/ 93 w 229"/>
                  <a:gd name="T61" fmla="*/ 227 h 227"/>
                  <a:gd name="T62" fmla="*/ 105 w 229"/>
                  <a:gd name="T63" fmla="*/ 206 h 227"/>
                  <a:gd name="T64" fmla="*/ 114 w 229"/>
                  <a:gd name="T65" fmla="*/ 207 h 227"/>
                  <a:gd name="T66" fmla="*/ 124 w 229"/>
                  <a:gd name="T67" fmla="*/ 206 h 227"/>
                  <a:gd name="T68" fmla="*/ 135 w 229"/>
                  <a:gd name="T69" fmla="*/ 227 h 227"/>
                  <a:gd name="T70" fmla="*/ 164 w 229"/>
                  <a:gd name="T71" fmla="*/ 217 h 227"/>
                  <a:gd name="T72" fmla="*/ 161 w 229"/>
                  <a:gd name="T73" fmla="*/ 194 h 227"/>
                  <a:gd name="T74" fmla="*/ 176 w 229"/>
                  <a:gd name="T75" fmla="*/ 183 h 227"/>
                  <a:gd name="T76" fmla="*/ 198 w 229"/>
                  <a:gd name="T77" fmla="*/ 193 h 227"/>
                  <a:gd name="T78" fmla="*/ 216 w 229"/>
                  <a:gd name="T79" fmla="*/ 168 h 227"/>
                  <a:gd name="T80" fmla="*/ 200 w 229"/>
                  <a:gd name="T81" fmla="*/ 151 h 227"/>
                  <a:gd name="T82" fmla="*/ 206 w 229"/>
                  <a:gd name="T83" fmla="*/ 133 h 227"/>
                  <a:gd name="T84" fmla="*/ 229 w 229"/>
                  <a:gd name="T85" fmla="*/ 128 h 227"/>
                  <a:gd name="T86" fmla="*/ 114 w 229"/>
                  <a:gd name="T87" fmla="*/ 180 h 227"/>
                  <a:gd name="T88" fmla="*/ 47 w 229"/>
                  <a:gd name="T89" fmla="*/ 113 h 227"/>
                  <a:gd name="T90" fmla="*/ 114 w 229"/>
                  <a:gd name="T91" fmla="*/ 46 h 227"/>
                  <a:gd name="T92" fmla="*/ 181 w 229"/>
                  <a:gd name="T93" fmla="*/ 113 h 227"/>
                  <a:gd name="T94" fmla="*/ 114 w 229"/>
                  <a:gd name="T95" fmla="*/ 18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9" h="227">
                    <a:moveTo>
                      <a:pt x="229" y="128"/>
                    </a:moveTo>
                    <a:cubicBezTo>
                      <a:pt x="229" y="98"/>
                      <a:pt x="229" y="98"/>
                      <a:pt x="229" y="98"/>
                    </a:cubicBezTo>
                    <a:cubicBezTo>
                      <a:pt x="206" y="93"/>
                      <a:pt x="206" y="93"/>
                      <a:pt x="206" y="93"/>
                    </a:cubicBezTo>
                    <a:cubicBezTo>
                      <a:pt x="204" y="87"/>
                      <a:pt x="202" y="81"/>
                      <a:pt x="200" y="76"/>
                    </a:cubicBezTo>
                    <a:cubicBezTo>
                      <a:pt x="216" y="58"/>
                      <a:pt x="216" y="58"/>
                      <a:pt x="216" y="58"/>
                    </a:cubicBezTo>
                    <a:cubicBezTo>
                      <a:pt x="198" y="34"/>
                      <a:pt x="198" y="34"/>
                      <a:pt x="198" y="34"/>
                    </a:cubicBezTo>
                    <a:cubicBezTo>
                      <a:pt x="176" y="44"/>
                      <a:pt x="176" y="44"/>
                      <a:pt x="176" y="44"/>
                    </a:cubicBezTo>
                    <a:cubicBezTo>
                      <a:pt x="172" y="39"/>
                      <a:pt x="167" y="36"/>
                      <a:pt x="161" y="33"/>
                    </a:cubicBezTo>
                    <a:cubicBezTo>
                      <a:pt x="164" y="9"/>
                      <a:pt x="164" y="9"/>
                      <a:pt x="164" y="9"/>
                    </a:cubicBezTo>
                    <a:cubicBezTo>
                      <a:pt x="135" y="0"/>
                      <a:pt x="135" y="0"/>
                      <a:pt x="135" y="0"/>
                    </a:cubicBezTo>
                    <a:cubicBezTo>
                      <a:pt x="123" y="20"/>
                      <a:pt x="123" y="20"/>
                      <a:pt x="123" y="20"/>
                    </a:cubicBezTo>
                    <a:cubicBezTo>
                      <a:pt x="120" y="20"/>
                      <a:pt x="117" y="20"/>
                      <a:pt x="114" y="20"/>
                    </a:cubicBezTo>
                    <a:cubicBezTo>
                      <a:pt x="111" y="20"/>
                      <a:pt x="108" y="20"/>
                      <a:pt x="105" y="20"/>
                    </a:cubicBezTo>
                    <a:cubicBezTo>
                      <a:pt x="93" y="0"/>
                      <a:pt x="93" y="0"/>
                      <a:pt x="93" y="0"/>
                    </a:cubicBezTo>
                    <a:cubicBezTo>
                      <a:pt x="65" y="9"/>
                      <a:pt x="65" y="9"/>
                      <a:pt x="65" y="9"/>
                    </a:cubicBezTo>
                    <a:cubicBezTo>
                      <a:pt x="67" y="33"/>
                      <a:pt x="67" y="33"/>
                      <a:pt x="67" y="33"/>
                    </a:cubicBezTo>
                    <a:cubicBezTo>
                      <a:pt x="62" y="36"/>
                      <a:pt x="57" y="39"/>
                      <a:pt x="52" y="44"/>
                    </a:cubicBezTo>
                    <a:cubicBezTo>
                      <a:pt x="30" y="34"/>
                      <a:pt x="30" y="34"/>
                      <a:pt x="30" y="34"/>
                    </a:cubicBezTo>
                    <a:cubicBezTo>
                      <a:pt x="13" y="58"/>
                      <a:pt x="13" y="58"/>
                      <a:pt x="13" y="58"/>
                    </a:cubicBezTo>
                    <a:cubicBezTo>
                      <a:pt x="29" y="76"/>
                      <a:pt x="29" y="76"/>
                      <a:pt x="29" y="76"/>
                    </a:cubicBezTo>
                    <a:cubicBezTo>
                      <a:pt x="26" y="81"/>
                      <a:pt x="24" y="87"/>
                      <a:pt x="23" y="94"/>
                    </a:cubicBezTo>
                    <a:cubicBezTo>
                      <a:pt x="0" y="98"/>
                      <a:pt x="0" y="98"/>
                      <a:pt x="0" y="98"/>
                    </a:cubicBezTo>
                    <a:cubicBezTo>
                      <a:pt x="0" y="128"/>
                      <a:pt x="0" y="128"/>
                      <a:pt x="0" y="128"/>
                    </a:cubicBezTo>
                    <a:cubicBezTo>
                      <a:pt x="23" y="133"/>
                      <a:pt x="23" y="133"/>
                      <a:pt x="23" y="133"/>
                    </a:cubicBezTo>
                    <a:cubicBezTo>
                      <a:pt x="24" y="139"/>
                      <a:pt x="26" y="145"/>
                      <a:pt x="29" y="151"/>
                    </a:cubicBezTo>
                    <a:cubicBezTo>
                      <a:pt x="13" y="169"/>
                      <a:pt x="13" y="169"/>
                      <a:pt x="13" y="169"/>
                    </a:cubicBezTo>
                    <a:cubicBezTo>
                      <a:pt x="31" y="193"/>
                      <a:pt x="31" y="193"/>
                      <a:pt x="31" y="193"/>
                    </a:cubicBezTo>
                    <a:cubicBezTo>
                      <a:pt x="52" y="183"/>
                      <a:pt x="52" y="183"/>
                      <a:pt x="52" y="183"/>
                    </a:cubicBezTo>
                    <a:cubicBezTo>
                      <a:pt x="57" y="187"/>
                      <a:pt x="62" y="191"/>
                      <a:pt x="67" y="194"/>
                    </a:cubicBezTo>
                    <a:cubicBezTo>
                      <a:pt x="65" y="218"/>
                      <a:pt x="65" y="218"/>
                      <a:pt x="65" y="218"/>
                    </a:cubicBezTo>
                    <a:cubicBezTo>
                      <a:pt x="93" y="227"/>
                      <a:pt x="93" y="227"/>
                      <a:pt x="93" y="227"/>
                    </a:cubicBezTo>
                    <a:cubicBezTo>
                      <a:pt x="105" y="206"/>
                      <a:pt x="105" y="206"/>
                      <a:pt x="105" y="206"/>
                    </a:cubicBezTo>
                    <a:cubicBezTo>
                      <a:pt x="108" y="207"/>
                      <a:pt x="111" y="207"/>
                      <a:pt x="114" y="207"/>
                    </a:cubicBezTo>
                    <a:cubicBezTo>
                      <a:pt x="117" y="207"/>
                      <a:pt x="121" y="207"/>
                      <a:pt x="124" y="206"/>
                    </a:cubicBezTo>
                    <a:cubicBezTo>
                      <a:pt x="135" y="227"/>
                      <a:pt x="135" y="227"/>
                      <a:pt x="135" y="227"/>
                    </a:cubicBezTo>
                    <a:cubicBezTo>
                      <a:pt x="164" y="217"/>
                      <a:pt x="164" y="217"/>
                      <a:pt x="164" y="217"/>
                    </a:cubicBezTo>
                    <a:cubicBezTo>
                      <a:pt x="161" y="194"/>
                      <a:pt x="161" y="194"/>
                      <a:pt x="161" y="194"/>
                    </a:cubicBezTo>
                    <a:cubicBezTo>
                      <a:pt x="167" y="191"/>
                      <a:pt x="172" y="187"/>
                      <a:pt x="176" y="183"/>
                    </a:cubicBezTo>
                    <a:cubicBezTo>
                      <a:pt x="198" y="193"/>
                      <a:pt x="198" y="193"/>
                      <a:pt x="198" y="193"/>
                    </a:cubicBezTo>
                    <a:cubicBezTo>
                      <a:pt x="216" y="168"/>
                      <a:pt x="216" y="168"/>
                      <a:pt x="216" y="168"/>
                    </a:cubicBezTo>
                    <a:cubicBezTo>
                      <a:pt x="200" y="151"/>
                      <a:pt x="200" y="151"/>
                      <a:pt x="200" y="151"/>
                    </a:cubicBezTo>
                    <a:cubicBezTo>
                      <a:pt x="202" y="145"/>
                      <a:pt x="204" y="139"/>
                      <a:pt x="206" y="133"/>
                    </a:cubicBezTo>
                    <a:lnTo>
                      <a:pt x="229" y="128"/>
                    </a:lnTo>
                    <a:close/>
                    <a:moveTo>
                      <a:pt x="114" y="180"/>
                    </a:moveTo>
                    <a:cubicBezTo>
                      <a:pt x="77" y="180"/>
                      <a:pt x="47" y="150"/>
                      <a:pt x="47" y="113"/>
                    </a:cubicBezTo>
                    <a:cubicBezTo>
                      <a:pt x="47" y="76"/>
                      <a:pt x="77" y="46"/>
                      <a:pt x="114" y="46"/>
                    </a:cubicBezTo>
                    <a:cubicBezTo>
                      <a:pt x="151" y="46"/>
                      <a:pt x="181" y="76"/>
                      <a:pt x="181" y="113"/>
                    </a:cubicBezTo>
                    <a:cubicBezTo>
                      <a:pt x="181" y="150"/>
                      <a:pt x="151" y="180"/>
                      <a:pt x="114" y="1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25" name="Freeform 21"/>
              <p:cNvSpPr>
                <a:spLocks noEditPoints="1"/>
              </p:cNvSpPr>
              <p:nvPr/>
            </p:nvSpPr>
            <p:spPr bwMode="auto">
              <a:xfrm>
                <a:off x="4577871" y="4221191"/>
                <a:ext cx="199861" cy="199861"/>
              </a:xfrm>
              <a:custGeom>
                <a:avLst/>
                <a:gdLst>
                  <a:gd name="T0" fmla="*/ 135 w 135"/>
                  <a:gd name="T1" fmla="*/ 76 h 135"/>
                  <a:gd name="T2" fmla="*/ 135 w 135"/>
                  <a:gd name="T3" fmla="*/ 58 h 135"/>
                  <a:gd name="T4" fmla="*/ 122 w 135"/>
                  <a:gd name="T5" fmla="*/ 55 h 135"/>
                  <a:gd name="T6" fmla="*/ 118 w 135"/>
                  <a:gd name="T7" fmla="*/ 45 h 135"/>
                  <a:gd name="T8" fmla="*/ 128 w 135"/>
                  <a:gd name="T9" fmla="*/ 34 h 135"/>
                  <a:gd name="T10" fmla="*/ 117 w 135"/>
                  <a:gd name="T11" fmla="*/ 20 h 135"/>
                  <a:gd name="T12" fmla="*/ 104 w 135"/>
                  <a:gd name="T13" fmla="*/ 26 h 135"/>
                  <a:gd name="T14" fmla="*/ 96 w 135"/>
                  <a:gd name="T15" fmla="*/ 19 h 135"/>
                  <a:gd name="T16" fmla="*/ 97 w 135"/>
                  <a:gd name="T17" fmla="*/ 5 h 135"/>
                  <a:gd name="T18" fmla="*/ 80 w 135"/>
                  <a:gd name="T19" fmla="*/ 0 h 135"/>
                  <a:gd name="T20" fmla="*/ 73 w 135"/>
                  <a:gd name="T21" fmla="*/ 12 h 135"/>
                  <a:gd name="T22" fmla="*/ 67 w 135"/>
                  <a:gd name="T23" fmla="*/ 12 h 135"/>
                  <a:gd name="T24" fmla="*/ 62 w 135"/>
                  <a:gd name="T25" fmla="*/ 12 h 135"/>
                  <a:gd name="T26" fmla="*/ 55 w 135"/>
                  <a:gd name="T27" fmla="*/ 0 h 135"/>
                  <a:gd name="T28" fmla="*/ 38 w 135"/>
                  <a:gd name="T29" fmla="*/ 5 h 135"/>
                  <a:gd name="T30" fmla="*/ 39 w 135"/>
                  <a:gd name="T31" fmla="*/ 19 h 135"/>
                  <a:gd name="T32" fmla="*/ 30 w 135"/>
                  <a:gd name="T33" fmla="*/ 26 h 135"/>
                  <a:gd name="T34" fmla="*/ 18 w 135"/>
                  <a:gd name="T35" fmla="*/ 20 h 135"/>
                  <a:gd name="T36" fmla="*/ 7 w 135"/>
                  <a:gd name="T37" fmla="*/ 34 h 135"/>
                  <a:gd name="T38" fmla="*/ 17 w 135"/>
                  <a:gd name="T39" fmla="*/ 45 h 135"/>
                  <a:gd name="T40" fmla="*/ 13 w 135"/>
                  <a:gd name="T41" fmla="*/ 55 h 135"/>
                  <a:gd name="T42" fmla="*/ 0 w 135"/>
                  <a:gd name="T43" fmla="*/ 58 h 135"/>
                  <a:gd name="T44" fmla="*/ 0 w 135"/>
                  <a:gd name="T45" fmla="*/ 76 h 135"/>
                  <a:gd name="T46" fmla="*/ 13 w 135"/>
                  <a:gd name="T47" fmla="*/ 79 h 135"/>
                  <a:gd name="T48" fmla="*/ 17 w 135"/>
                  <a:gd name="T49" fmla="*/ 90 h 135"/>
                  <a:gd name="T50" fmla="*/ 7 w 135"/>
                  <a:gd name="T51" fmla="*/ 100 h 135"/>
                  <a:gd name="T52" fmla="*/ 18 w 135"/>
                  <a:gd name="T53" fmla="*/ 114 h 135"/>
                  <a:gd name="T54" fmla="*/ 31 w 135"/>
                  <a:gd name="T55" fmla="*/ 109 h 135"/>
                  <a:gd name="T56" fmla="*/ 39 w 135"/>
                  <a:gd name="T57" fmla="*/ 115 h 135"/>
                  <a:gd name="T58" fmla="*/ 38 w 135"/>
                  <a:gd name="T59" fmla="*/ 129 h 135"/>
                  <a:gd name="T60" fmla="*/ 55 w 135"/>
                  <a:gd name="T61" fmla="*/ 135 h 135"/>
                  <a:gd name="T62" fmla="*/ 62 w 135"/>
                  <a:gd name="T63" fmla="*/ 122 h 135"/>
                  <a:gd name="T64" fmla="*/ 68 w 135"/>
                  <a:gd name="T65" fmla="*/ 123 h 135"/>
                  <a:gd name="T66" fmla="*/ 73 w 135"/>
                  <a:gd name="T67" fmla="*/ 122 h 135"/>
                  <a:gd name="T68" fmla="*/ 80 w 135"/>
                  <a:gd name="T69" fmla="*/ 135 h 135"/>
                  <a:gd name="T70" fmla="*/ 97 w 135"/>
                  <a:gd name="T71" fmla="*/ 129 h 135"/>
                  <a:gd name="T72" fmla="*/ 96 w 135"/>
                  <a:gd name="T73" fmla="*/ 115 h 135"/>
                  <a:gd name="T74" fmla="*/ 104 w 135"/>
                  <a:gd name="T75" fmla="*/ 109 h 135"/>
                  <a:gd name="T76" fmla="*/ 117 w 135"/>
                  <a:gd name="T77" fmla="*/ 114 h 135"/>
                  <a:gd name="T78" fmla="*/ 128 w 135"/>
                  <a:gd name="T79" fmla="*/ 100 h 135"/>
                  <a:gd name="T80" fmla="*/ 118 w 135"/>
                  <a:gd name="T81" fmla="*/ 89 h 135"/>
                  <a:gd name="T82" fmla="*/ 122 w 135"/>
                  <a:gd name="T83" fmla="*/ 79 h 135"/>
                  <a:gd name="T84" fmla="*/ 135 w 135"/>
                  <a:gd name="T85" fmla="*/ 76 h 135"/>
                  <a:gd name="T86" fmla="*/ 67 w 135"/>
                  <a:gd name="T87" fmla="*/ 107 h 135"/>
                  <a:gd name="T88" fmla="*/ 28 w 135"/>
                  <a:gd name="T89" fmla="*/ 67 h 135"/>
                  <a:gd name="T90" fmla="*/ 67 w 135"/>
                  <a:gd name="T91" fmla="*/ 27 h 135"/>
                  <a:gd name="T92" fmla="*/ 107 w 135"/>
                  <a:gd name="T93" fmla="*/ 67 h 135"/>
                  <a:gd name="T94" fmla="*/ 67 w 135"/>
                  <a:gd name="T95" fmla="*/ 10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5" h="135">
                    <a:moveTo>
                      <a:pt x="135" y="76"/>
                    </a:moveTo>
                    <a:cubicBezTo>
                      <a:pt x="135" y="58"/>
                      <a:pt x="135" y="58"/>
                      <a:pt x="135" y="58"/>
                    </a:cubicBezTo>
                    <a:cubicBezTo>
                      <a:pt x="122" y="55"/>
                      <a:pt x="122" y="55"/>
                      <a:pt x="122" y="55"/>
                    </a:cubicBezTo>
                    <a:cubicBezTo>
                      <a:pt x="121" y="52"/>
                      <a:pt x="120" y="48"/>
                      <a:pt x="118" y="45"/>
                    </a:cubicBezTo>
                    <a:cubicBezTo>
                      <a:pt x="128" y="34"/>
                      <a:pt x="128" y="34"/>
                      <a:pt x="128" y="34"/>
                    </a:cubicBezTo>
                    <a:cubicBezTo>
                      <a:pt x="117" y="20"/>
                      <a:pt x="117" y="20"/>
                      <a:pt x="117" y="20"/>
                    </a:cubicBezTo>
                    <a:cubicBezTo>
                      <a:pt x="104" y="26"/>
                      <a:pt x="104" y="26"/>
                      <a:pt x="104" y="26"/>
                    </a:cubicBezTo>
                    <a:cubicBezTo>
                      <a:pt x="102" y="23"/>
                      <a:pt x="99" y="21"/>
                      <a:pt x="96" y="19"/>
                    </a:cubicBezTo>
                    <a:cubicBezTo>
                      <a:pt x="97" y="5"/>
                      <a:pt x="97" y="5"/>
                      <a:pt x="97" y="5"/>
                    </a:cubicBezTo>
                    <a:cubicBezTo>
                      <a:pt x="80" y="0"/>
                      <a:pt x="80" y="0"/>
                      <a:pt x="80" y="0"/>
                    </a:cubicBezTo>
                    <a:cubicBezTo>
                      <a:pt x="73" y="12"/>
                      <a:pt x="73" y="12"/>
                      <a:pt x="73" y="12"/>
                    </a:cubicBezTo>
                    <a:cubicBezTo>
                      <a:pt x="71" y="12"/>
                      <a:pt x="69" y="12"/>
                      <a:pt x="67" y="12"/>
                    </a:cubicBezTo>
                    <a:cubicBezTo>
                      <a:pt x="66" y="12"/>
                      <a:pt x="64" y="12"/>
                      <a:pt x="62" y="12"/>
                    </a:cubicBezTo>
                    <a:cubicBezTo>
                      <a:pt x="55" y="0"/>
                      <a:pt x="55" y="0"/>
                      <a:pt x="55" y="0"/>
                    </a:cubicBezTo>
                    <a:cubicBezTo>
                      <a:pt x="38" y="5"/>
                      <a:pt x="38" y="5"/>
                      <a:pt x="38" y="5"/>
                    </a:cubicBezTo>
                    <a:cubicBezTo>
                      <a:pt x="39" y="19"/>
                      <a:pt x="39" y="19"/>
                      <a:pt x="39" y="19"/>
                    </a:cubicBezTo>
                    <a:cubicBezTo>
                      <a:pt x="36" y="21"/>
                      <a:pt x="33" y="23"/>
                      <a:pt x="30" y="26"/>
                    </a:cubicBezTo>
                    <a:cubicBezTo>
                      <a:pt x="18" y="20"/>
                      <a:pt x="18" y="20"/>
                      <a:pt x="18" y="20"/>
                    </a:cubicBezTo>
                    <a:cubicBezTo>
                      <a:pt x="7" y="34"/>
                      <a:pt x="7" y="34"/>
                      <a:pt x="7" y="34"/>
                    </a:cubicBezTo>
                    <a:cubicBezTo>
                      <a:pt x="17" y="45"/>
                      <a:pt x="17" y="45"/>
                      <a:pt x="17" y="45"/>
                    </a:cubicBezTo>
                    <a:cubicBezTo>
                      <a:pt x="15" y="48"/>
                      <a:pt x="14" y="52"/>
                      <a:pt x="13" y="55"/>
                    </a:cubicBezTo>
                    <a:cubicBezTo>
                      <a:pt x="0" y="58"/>
                      <a:pt x="0" y="58"/>
                      <a:pt x="0" y="58"/>
                    </a:cubicBezTo>
                    <a:cubicBezTo>
                      <a:pt x="0" y="76"/>
                      <a:pt x="0" y="76"/>
                      <a:pt x="0" y="76"/>
                    </a:cubicBezTo>
                    <a:cubicBezTo>
                      <a:pt x="13" y="79"/>
                      <a:pt x="13" y="79"/>
                      <a:pt x="13" y="79"/>
                    </a:cubicBezTo>
                    <a:cubicBezTo>
                      <a:pt x="14" y="83"/>
                      <a:pt x="15" y="86"/>
                      <a:pt x="17" y="90"/>
                    </a:cubicBezTo>
                    <a:cubicBezTo>
                      <a:pt x="7" y="100"/>
                      <a:pt x="7" y="100"/>
                      <a:pt x="7" y="100"/>
                    </a:cubicBezTo>
                    <a:cubicBezTo>
                      <a:pt x="18" y="114"/>
                      <a:pt x="18" y="114"/>
                      <a:pt x="18" y="114"/>
                    </a:cubicBezTo>
                    <a:cubicBezTo>
                      <a:pt x="31" y="109"/>
                      <a:pt x="31" y="109"/>
                      <a:pt x="31" y="109"/>
                    </a:cubicBezTo>
                    <a:cubicBezTo>
                      <a:pt x="33" y="111"/>
                      <a:pt x="36" y="113"/>
                      <a:pt x="39" y="115"/>
                    </a:cubicBezTo>
                    <a:cubicBezTo>
                      <a:pt x="38" y="129"/>
                      <a:pt x="38" y="129"/>
                      <a:pt x="38" y="129"/>
                    </a:cubicBezTo>
                    <a:cubicBezTo>
                      <a:pt x="55" y="135"/>
                      <a:pt x="55" y="135"/>
                      <a:pt x="55" y="135"/>
                    </a:cubicBezTo>
                    <a:cubicBezTo>
                      <a:pt x="62" y="122"/>
                      <a:pt x="62" y="122"/>
                      <a:pt x="62" y="122"/>
                    </a:cubicBezTo>
                    <a:cubicBezTo>
                      <a:pt x="64" y="123"/>
                      <a:pt x="66" y="123"/>
                      <a:pt x="68" y="123"/>
                    </a:cubicBezTo>
                    <a:cubicBezTo>
                      <a:pt x="69" y="123"/>
                      <a:pt x="71" y="123"/>
                      <a:pt x="73" y="122"/>
                    </a:cubicBezTo>
                    <a:cubicBezTo>
                      <a:pt x="80" y="135"/>
                      <a:pt x="80" y="135"/>
                      <a:pt x="80" y="135"/>
                    </a:cubicBezTo>
                    <a:cubicBezTo>
                      <a:pt x="97" y="129"/>
                      <a:pt x="97" y="129"/>
                      <a:pt x="97" y="129"/>
                    </a:cubicBezTo>
                    <a:cubicBezTo>
                      <a:pt x="96" y="115"/>
                      <a:pt x="96" y="115"/>
                      <a:pt x="96" y="115"/>
                    </a:cubicBezTo>
                    <a:cubicBezTo>
                      <a:pt x="99" y="113"/>
                      <a:pt x="102" y="111"/>
                      <a:pt x="104" y="109"/>
                    </a:cubicBezTo>
                    <a:cubicBezTo>
                      <a:pt x="117" y="114"/>
                      <a:pt x="117" y="114"/>
                      <a:pt x="117" y="114"/>
                    </a:cubicBezTo>
                    <a:cubicBezTo>
                      <a:pt x="128" y="100"/>
                      <a:pt x="128" y="100"/>
                      <a:pt x="128" y="100"/>
                    </a:cubicBezTo>
                    <a:cubicBezTo>
                      <a:pt x="118" y="89"/>
                      <a:pt x="118" y="89"/>
                      <a:pt x="118" y="89"/>
                    </a:cubicBezTo>
                    <a:cubicBezTo>
                      <a:pt x="120" y="86"/>
                      <a:pt x="121" y="83"/>
                      <a:pt x="122" y="79"/>
                    </a:cubicBezTo>
                    <a:lnTo>
                      <a:pt x="135" y="76"/>
                    </a:lnTo>
                    <a:close/>
                    <a:moveTo>
                      <a:pt x="67" y="107"/>
                    </a:moveTo>
                    <a:cubicBezTo>
                      <a:pt x="46" y="107"/>
                      <a:pt x="28" y="89"/>
                      <a:pt x="28" y="67"/>
                    </a:cubicBezTo>
                    <a:cubicBezTo>
                      <a:pt x="28" y="45"/>
                      <a:pt x="46" y="27"/>
                      <a:pt x="67" y="27"/>
                    </a:cubicBezTo>
                    <a:cubicBezTo>
                      <a:pt x="89" y="27"/>
                      <a:pt x="107" y="45"/>
                      <a:pt x="107" y="67"/>
                    </a:cubicBezTo>
                    <a:cubicBezTo>
                      <a:pt x="107" y="89"/>
                      <a:pt x="89" y="107"/>
                      <a:pt x="67" y="1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grpSp>
        <p:grpSp>
          <p:nvGrpSpPr>
            <p:cNvPr id="26" name="组合 25"/>
            <p:cNvGrpSpPr/>
            <p:nvPr/>
          </p:nvGrpSpPr>
          <p:grpSpPr>
            <a:xfrm>
              <a:off x="3184825" y="2475624"/>
              <a:ext cx="170945" cy="218617"/>
              <a:chOff x="1605186" y="572440"/>
              <a:chExt cx="563562" cy="720725"/>
            </a:xfrm>
            <a:solidFill>
              <a:schemeClr val="bg1"/>
            </a:solidFill>
          </p:grpSpPr>
          <p:sp>
            <p:nvSpPr>
              <p:cNvPr id="27" name="Freeform 32"/>
              <p:cNvSpPr>
                <a:spLocks/>
              </p:cNvSpPr>
              <p:nvPr/>
            </p:nvSpPr>
            <p:spPr bwMode="auto">
              <a:xfrm>
                <a:off x="1814736" y="572440"/>
                <a:ext cx="142875" cy="720725"/>
              </a:xfrm>
              <a:custGeom>
                <a:avLst/>
                <a:gdLst>
                  <a:gd name="T0" fmla="*/ 64 w 64"/>
                  <a:gd name="T1" fmla="*/ 289 h 321"/>
                  <a:gd name="T2" fmla="*/ 32 w 64"/>
                  <a:gd name="T3" fmla="*/ 321 h 321"/>
                  <a:gd name="T4" fmla="*/ 0 w 64"/>
                  <a:gd name="T5" fmla="*/ 289 h 321"/>
                  <a:gd name="T6" fmla="*/ 0 w 64"/>
                  <a:gd name="T7" fmla="*/ 32 h 321"/>
                  <a:gd name="T8" fmla="*/ 32 w 64"/>
                  <a:gd name="T9" fmla="*/ 0 h 321"/>
                  <a:gd name="T10" fmla="*/ 64 w 64"/>
                  <a:gd name="T11" fmla="*/ 32 h 321"/>
                  <a:gd name="T12" fmla="*/ 64 w 64"/>
                  <a:gd name="T13" fmla="*/ 289 h 321"/>
                </a:gdLst>
                <a:ahLst/>
                <a:cxnLst>
                  <a:cxn ang="0">
                    <a:pos x="T0" y="T1"/>
                  </a:cxn>
                  <a:cxn ang="0">
                    <a:pos x="T2" y="T3"/>
                  </a:cxn>
                  <a:cxn ang="0">
                    <a:pos x="T4" y="T5"/>
                  </a:cxn>
                  <a:cxn ang="0">
                    <a:pos x="T6" y="T7"/>
                  </a:cxn>
                  <a:cxn ang="0">
                    <a:pos x="T8" y="T9"/>
                  </a:cxn>
                  <a:cxn ang="0">
                    <a:pos x="T10" y="T11"/>
                  </a:cxn>
                  <a:cxn ang="0">
                    <a:pos x="T12" y="T13"/>
                  </a:cxn>
                </a:cxnLst>
                <a:rect l="0" t="0" r="r" b="b"/>
                <a:pathLst>
                  <a:path w="64" h="321">
                    <a:moveTo>
                      <a:pt x="64" y="289"/>
                    </a:moveTo>
                    <a:cubicBezTo>
                      <a:pt x="64" y="307"/>
                      <a:pt x="49" y="321"/>
                      <a:pt x="32" y="321"/>
                    </a:cubicBezTo>
                    <a:cubicBezTo>
                      <a:pt x="14" y="321"/>
                      <a:pt x="0" y="307"/>
                      <a:pt x="0" y="289"/>
                    </a:cubicBezTo>
                    <a:cubicBezTo>
                      <a:pt x="0" y="32"/>
                      <a:pt x="0" y="32"/>
                      <a:pt x="0" y="32"/>
                    </a:cubicBezTo>
                    <a:cubicBezTo>
                      <a:pt x="0" y="14"/>
                      <a:pt x="14" y="0"/>
                      <a:pt x="32" y="0"/>
                    </a:cubicBezTo>
                    <a:cubicBezTo>
                      <a:pt x="49" y="0"/>
                      <a:pt x="64" y="14"/>
                      <a:pt x="64" y="32"/>
                    </a:cubicBezTo>
                    <a:lnTo>
                      <a:pt x="64" y="2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28" name="Freeform 33"/>
              <p:cNvSpPr>
                <a:spLocks/>
              </p:cNvSpPr>
              <p:nvPr/>
            </p:nvSpPr>
            <p:spPr bwMode="auto">
              <a:xfrm>
                <a:off x="1605186" y="1012177"/>
                <a:ext cx="141288" cy="280988"/>
              </a:xfrm>
              <a:custGeom>
                <a:avLst/>
                <a:gdLst>
                  <a:gd name="T0" fmla="*/ 63 w 63"/>
                  <a:gd name="T1" fmla="*/ 93 h 125"/>
                  <a:gd name="T2" fmla="*/ 32 w 63"/>
                  <a:gd name="T3" fmla="*/ 125 h 125"/>
                  <a:gd name="T4" fmla="*/ 0 w 63"/>
                  <a:gd name="T5" fmla="*/ 93 h 125"/>
                  <a:gd name="T6" fmla="*/ 0 w 63"/>
                  <a:gd name="T7" fmla="*/ 32 h 125"/>
                  <a:gd name="T8" fmla="*/ 32 w 63"/>
                  <a:gd name="T9" fmla="*/ 0 h 125"/>
                  <a:gd name="T10" fmla="*/ 63 w 63"/>
                  <a:gd name="T11" fmla="*/ 32 h 125"/>
                  <a:gd name="T12" fmla="*/ 63 w 63"/>
                  <a:gd name="T13" fmla="*/ 93 h 125"/>
                </a:gdLst>
                <a:ahLst/>
                <a:cxnLst>
                  <a:cxn ang="0">
                    <a:pos x="T0" y="T1"/>
                  </a:cxn>
                  <a:cxn ang="0">
                    <a:pos x="T2" y="T3"/>
                  </a:cxn>
                  <a:cxn ang="0">
                    <a:pos x="T4" y="T5"/>
                  </a:cxn>
                  <a:cxn ang="0">
                    <a:pos x="T6" y="T7"/>
                  </a:cxn>
                  <a:cxn ang="0">
                    <a:pos x="T8" y="T9"/>
                  </a:cxn>
                  <a:cxn ang="0">
                    <a:pos x="T10" y="T11"/>
                  </a:cxn>
                  <a:cxn ang="0">
                    <a:pos x="T12" y="T13"/>
                  </a:cxn>
                </a:cxnLst>
                <a:rect l="0" t="0" r="r" b="b"/>
                <a:pathLst>
                  <a:path w="63" h="125">
                    <a:moveTo>
                      <a:pt x="63" y="93"/>
                    </a:moveTo>
                    <a:cubicBezTo>
                      <a:pt x="63" y="111"/>
                      <a:pt x="49" y="125"/>
                      <a:pt x="32" y="125"/>
                    </a:cubicBezTo>
                    <a:cubicBezTo>
                      <a:pt x="14" y="125"/>
                      <a:pt x="0" y="111"/>
                      <a:pt x="0" y="93"/>
                    </a:cubicBezTo>
                    <a:cubicBezTo>
                      <a:pt x="0" y="32"/>
                      <a:pt x="0" y="32"/>
                      <a:pt x="0" y="32"/>
                    </a:cubicBezTo>
                    <a:cubicBezTo>
                      <a:pt x="0" y="14"/>
                      <a:pt x="14" y="0"/>
                      <a:pt x="32" y="0"/>
                    </a:cubicBezTo>
                    <a:cubicBezTo>
                      <a:pt x="49" y="0"/>
                      <a:pt x="63" y="14"/>
                      <a:pt x="63" y="32"/>
                    </a:cubicBezTo>
                    <a:lnTo>
                      <a:pt x="63" y="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29" name="Freeform 34"/>
              <p:cNvSpPr>
                <a:spLocks/>
              </p:cNvSpPr>
              <p:nvPr/>
            </p:nvSpPr>
            <p:spPr bwMode="auto">
              <a:xfrm>
                <a:off x="2025873" y="804215"/>
                <a:ext cx="142875" cy="488950"/>
              </a:xfrm>
              <a:custGeom>
                <a:avLst/>
                <a:gdLst>
                  <a:gd name="T0" fmla="*/ 64 w 64"/>
                  <a:gd name="T1" fmla="*/ 186 h 218"/>
                  <a:gd name="T2" fmla="*/ 32 w 64"/>
                  <a:gd name="T3" fmla="*/ 218 h 218"/>
                  <a:gd name="T4" fmla="*/ 0 w 64"/>
                  <a:gd name="T5" fmla="*/ 186 h 218"/>
                  <a:gd name="T6" fmla="*/ 0 w 64"/>
                  <a:gd name="T7" fmla="*/ 32 h 218"/>
                  <a:gd name="T8" fmla="*/ 32 w 64"/>
                  <a:gd name="T9" fmla="*/ 0 h 218"/>
                  <a:gd name="T10" fmla="*/ 64 w 64"/>
                  <a:gd name="T11" fmla="*/ 32 h 218"/>
                  <a:gd name="T12" fmla="*/ 64 w 64"/>
                  <a:gd name="T13" fmla="*/ 186 h 218"/>
                </a:gdLst>
                <a:ahLst/>
                <a:cxnLst>
                  <a:cxn ang="0">
                    <a:pos x="T0" y="T1"/>
                  </a:cxn>
                  <a:cxn ang="0">
                    <a:pos x="T2" y="T3"/>
                  </a:cxn>
                  <a:cxn ang="0">
                    <a:pos x="T4" y="T5"/>
                  </a:cxn>
                  <a:cxn ang="0">
                    <a:pos x="T6" y="T7"/>
                  </a:cxn>
                  <a:cxn ang="0">
                    <a:pos x="T8" y="T9"/>
                  </a:cxn>
                  <a:cxn ang="0">
                    <a:pos x="T10" y="T11"/>
                  </a:cxn>
                  <a:cxn ang="0">
                    <a:pos x="T12" y="T13"/>
                  </a:cxn>
                </a:cxnLst>
                <a:rect l="0" t="0" r="r" b="b"/>
                <a:pathLst>
                  <a:path w="64" h="218">
                    <a:moveTo>
                      <a:pt x="64" y="186"/>
                    </a:moveTo>
                    <a:cubicBezTo>
                      <a:pt x="64" y="204"/>
                      <a:pt x="49" y="218"/>
                      <a:pt x="32" y="218"/>
                    </a:cubicBezTo>
                    <a:cubicBezTo>
                      <a:pt x="14" y="218"/>
                      <a:pt x="0" y="204"/>
                      <a:pt x="0" y="186"/>
                    </a:cubicBezTo>
                    <a:cubicBezTo>
                      <a:pt x="0" y="32"/>
                      <a:pt x="0" y="32"/>
                      <a:pt x="0" y="32"/>
                    </a:cubicBezTo>
                    <a:cubicBezTo>
                      <a:pt x="0" y="14"/>
                      <a:pt x="14" y="0"/>
                      <a:pt x="32" y="0"/>
                    </a:cubicBezTo>
                    <a:cubicBezTo>
                      <a:pt x="49" y="0"/>
                      <a:pt x="64" y="14"/>
                      <a:pt x="64" y="32"/>
                    </a:cubicBezTo>
                    <a:lnTo>
                      <a:pt x="64"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grpSp>
        <p:grpSp>
          <p:nvGrpSpPr>
            <p:cNvPr id="30" name="组合 29"/>
            <p:cNvGrpSpPr/>
            <p:nvPr/>
          </p:nvGrpSpPr>
          <p:grpSpPr>
            <a:xfrm>
              <a:off x="4510967" y="3993191"/>
              <a:ext cx="195980" cy="193959"/>
              <a:chOff x="6967126" y="4092464"/>
              <a:chExt cx="453105" cy="448433"/>
            </a:xfrm>
            <a:solidFill>
              <a:schemeClr val="bg1"/>
            </a:solidFill>
          </p:grpSpPr>
          <p:sp>
            <p:nvSpPr>
              <p:cNvPr id="31" name="Freeform 136"/>
              <p:cNvSpPr>
                <a:spLocks/>
              </p:cNvSpPr>
              <p:nvPr/>
            </p:nvSpPr>
            <p:spPr bwMode="auto">
              <a:xfrm>
                <a:off x="6967126" y="4343773"/>
                <a:ext cx="453105" cy="197124"/>
              </a:xfrm>
              <a:custGeom>
                <a:avLst/>
                <a:gdLst>
                  <a:gd name="T0" fmla="*/ 103 w 205"/>
                  <a:gd name="T1" fmla="*/ 19 h 89"/>
                  <a:gd name="T2" fmla="*/ 47 w 205"/>
                  <a:gd name="T3" fmla="*/ 0 h 89"/>
                  <a:gd name="T4" fmla="*/ 0 w 205"/>
                  <a:gd name="T5" fmla="*/ 0 h 89"/>
                  <a:gd name="T6" fmla="*/ 0 w 205"/>
                  <a:gd name="T7" fmla="*/ 67 h 89"/>
                  <a:gd name="T8" fmla="*/ 22 w 205"/>
                  <a:gd name="T9" fmla="*/ 89 h 89"/>
                  <a:gd name="T10" fmla="*/ 183 w 205"/>
                  <a:gd name="T11" fmla="*/ 89 h 89"/>
                  <a:gd name="T12" fmla="*/ 205 w 205"/>
                  <a:gd name="T13" fmla="*/ 67 h 89"/>
                  <a:gd name="T14" fmla="*/ 205 w 205"/>
                  <a:gd name="T15" fmla="*/ 0 h 89"/>
                  <a:gd name="T16" fmla="*/ 158 w 205"/>
                  <a:gd name="T17" fmla="*/ 0 h 89"/>
                  <a:gd name="T18" fmla="*/ 103 w 205"/>
                  <a:gd name="T19" fmla="*/ 1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5" h="89">
                    <a:moveTo>
                      <a:pt x="103" y="19"/>
                    </a:moveTo>
                    <a:cubicBezTo>
                      <a:pt x="82" y="19"/>
                      <a:pt x="62" y="12"/>
                      <a:pt x="47" y="0"/>
                    </a:cubicBezTo>
                    <a:cubicBezTo>
                      <a:pt x="0" y="0"/>
                      <a:pt x="0" y="0"/>
                      <a:pt x="0" y="0"/>
                    </a:cubicBezTo>
                    <a:cubicBezTo>
                      <a:pt x="0" y="67"/>
                      <a:pt x="0" y="67"/>
                      <a:pt x="0" y="67"/>
                    </a:cubicBezTo>
                    <a:cubicBezTo>
                      <a:pt x="0" y="79"/>
                      <a:pt x="10" y="89"/>
                      <a:pt x="22" y="89"/>
                    </a:cubicBezTo>
                    <a:cubicBezTo>
                      <a:pt x="183" y="89"/>
                      <a:pt x="183" y="89"/>
                      <a:pt x="183" y="89"/>
                    </a:cubicBezTo>
                    <a:cubicBezTo>
                      <a:pt x="195" y="89"/>
                      <a:pt x="205" y="79"/>
                      <a:pt x="205" y="67"/>
                    </a:cubicBezTo>
                    <a:cubicBezTo>
                      <a:pt x="205" y="0"/>
                      <a:pt x="205" y="0"/>
                      <a:pt x="205" y="0"/>
                    </a:cubicBezTo>
                    <a:cubicBezTo>
                      <a:pt x="158" y="0"/>
                      <a:pt x="158" y="0"/>
                      <a:pt x="158" y="0"/>
                    </a:cubicBezTo>
                    <a:cubicBezTo>
                      <a:pt x="143" y="12"/>
                      <a:pt x="124" y="19"/>
                      <a:pt x="103"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33" name="Freeform 137"/>
              <p:cNvSpPr>
                <a:spLocks noEditPoints="1"/>
              </p:cNvSpPr>
              <p:nvPr/>
            </p:nvSpPr>
            <p:spPr bwMode="auto">
              <a:xfrm>
                <a:off x="6967126" y="4092464"/>
                <a:ext cx="453105" cy="260652"/>
              </a:xfrm>
              <a:custGeom>
                <a:avLst/>
                <a:gdLst>
                  <a:gd name="T0" fmla="*/ 183 w 205"/>
                  <a:gd name="T1" fmla="*/ 42 h 118"/>
                  <a:gd name="T2" fmla="*/ 180 w 205"/>
                  <a:gd name="T3" fmla="*/ 42 h 118"/>
                  <a:gd name="T4" fmla="*/ 154 w 205"/>
                  <a:gd name="T5" fmla="*/ 42 h 118"/>
                  <a:gd name="T6" fmla="*/ 154 w 205"/>
                  <a:gd name="T7" fmla="*/ 22 h 118"/>
                  <a:gd name="T8" fmla="*/ 132 w 205"/>
                  <a:gd name="T9" fmla="*/ 0 h 118"/>
                  <a:gd name="T10" fmla="*/ 73 w 205"/>
                  <a:gd name="T11" fmla="*/ 0 h 118"/>
                  <a:gd name="T12" fmla="*/ 51 w 205"/>
                  <a:gd name="T13" fmla="*/ 22 h 118"/>
                  <a:gd name="T14" fmla="*/ 51 w 205"/>
                  <a:gd name="T15" fmla="*/ 42 h 118"/>
                  <a:gd name="T16" fmla="*/ 25 w 205"/>
                  <a:gd name="T17" fmla="*/ 42 h 118"/>
                  <a:gd name="T18" fmla="*/ 22 w 205"/>
                  <a:gd name="T19" fmla="*/ 42 h 118"/>
                  <a:gd name="T20" fmla="*/ 0 w 205"/>
                  <a:gd name="T21" fmla="*/ 64 h 118"/>
                  <a:gd name="T22" fmla="*/ 0 w 205"/>
                  <a:gd name="T23" fmla="*/ 101 h 118"/>
                  <a:gd name="T24" fmla="*/ 54 w 205"/>
                  <a:gd name="T25" fmla="*/ 101 h 118"/>
                  <a:gd name="T26" fmla="*/ 103 w 205"/>
                  <a:gd name="T27" fmla="*/ 118 h 118"/>
                  <a:gd name="T28" fmla="*/ 151 w 205"/>
                  <a:gd name="T29" fmla="*/ 101 h 118"/>
                  <a:gd name="T30" fmla="*/ 205 w 205"/>
                  <a:gd name="T31" fmla="*/ 101 h 118"/>
                  <a:gd name="T32" fmla="*/ 205 w 205"/>
                  <a:gd name="T33" fmla="*/ 64 h 118"/>
                  <a:gd name="T34" fmla="*/ 183 w 205"/>
                  <a:gd name="T35" fmla="*/ 42 h 118"/>
                  <a:gd name="T36" fmla="*/ 67 w 205"/>
                  <a:gd name="T37" fmla="*/ 26 h 118"/>
                  <a:gd name="T38" fmla="*/ 67 w 205"/>
                  <a:gd name="T39" fmla="*/ 22 h 118"/>
                  <a:gd name="T40" fmla="*/ 73 w 205"/>
                  <a:gd name="T41" fmla="*/ 17 h 118"/>
                  <a:gd name="T42" fmla="*/ 132 w 205"/>
                  <a:gd name="T43" fmla="*/ 17 h 118"/>
                  <a:gd name="T44" fmla="*/ 138 w 205"/>
                  <a:gd name="T45" fmla="*/ 22 h 118"/>
                  <a:gd name="T46" fmla="*/ 138 w 205"/>
                  <a:gd name="T47" fmla="*/ 26 h 118"/>
                  <a:gd name="T48" fmla="*/ 138 w 205"/>
                  <a:gd name="T49" fmla="*/ 42 h 118"/>
                  <a:gd name="T50" fmla="*/ 67 w 205"/>
                  <a:gd name="T51" fmla="*/ 42 h 118"/>
                  <a:gd name="T52" fmla="*/ 67 w 205"/>
                  <a:gd name="T53" fmla="*/ 26 h 118"/>
                  <a:gd name="T54" fmla="*/ 101 w 205"/>
                  <a:gd name="T55" fmla="*/ 101 h 118"/>
                  <a:gd name="T56" fmla="*/ 85 w 205"/>
                  <a:gd name="T57" fmla="*/ 86 h 118"/>
                  <a:gd name="T58" fmla="*/ 101 w 205"/>
                  <a:gd name="T59" fmla="*/ 70 h 118"/>
                  <a:gd name="T60" fmla="*/ 117 w 205"/>
                  <a:gd name="T61" fmla="*/ 86 h 118"/>
                  <a:gd name="T62" fmla="*/ 101 w 205"/>
                  <a:gd name="T63" fmla="*/ 10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5" h="118">
                    <a:moveTo>
                      <a:pt x="183" y="42"/>
                    </a:moveTo>
                    <a:cubicBezTo>
                      <a:pt x="180" y="42"/>
                      <a:pt x="180" y="42"/>
                      <a:pt x="180" y="42"/>
                    </a:cubicBezTo>
                    <a:cubicBezTo>
                      <a:pt x="154" y="42"/>
                      <a:pt x="154" y="42"/>
                      <a:pt x="154" y="42"/>
                    </a:cubicBezTo>
                    <a:cubicBezTo>
                      <a:pt x="154" y="22"/>
                      <a:pt x="154" y="22"/>
                      <a:pt x="154" y="22"/>
                    </a:cubicBezTo>
                    <a:cubicBezTo>
                      <a:pt x="154" y="10"/>
                      <a:pt x="144" y="0"/>
                      <a:pt x="132" y="0"/>
                    </a:cubicBezTo>
                    <a:cubicBezTo>
                      <a:pt x="73" y="0"/>
                      <a:pt x="73" y="0"/>
                      <a:pt x="73" y="0"/>
                    </a:cubicBezTo>
                    <a:cubicBezTo>
                      <a:pt x="61" y="0"/>
                      <a:pt x="51" y="10"/>
                      <a:pt x="51" y="22"/>
                    </a:cubicBezTo>
                    <a:cubicBezTo>
                      <a:pt x="51" y="42"/>
                      <a:pt x="51" y="42"/>
                      <a:pt x="51" y="42"/>
                    </a:cubicBezTo>
                    <a:cubicBezTo>
                      <a:pt x="25" y="42"/>
                      <a:pt x="25" y="42"/>
                      <a:pt x="25" y="42"/>
                    </a:cubicBezTo>
                    <a:cubicBezTo>
                      <a:pt x="22" y="42"/>
                      <a:pt x="22" y="42"/>
                      <a:pt x="22" y="42"/>
                    </a:cubicBezTo>
                    <a:cubicBezTo>
                      <a:pt x="10" y="42"/>
                      <a:pt x="0" y="52"/>
                      <a:pt x="0" y="64"/>
                    </a:cubicBezTo>
                    <a:cubicBezTo>
                      <a:pt x="0" y="101"/>
                      <a:pt x="0" y="101"/>
                      <a:pt x="0" y="101"/>
                    </a:cubicBezTo>
                    <a:cubicBezTo>
                      <a:pt x="54" y="101"/>
                      <a:pt x="54" y="101"/>
                      <a:pt x="54" y="101"/>
                    </a:cubicBezTo>
                    <a:cubicBezTo>
                      <a:pt x="67" y="112"/>
                      <a:pt x="84" y="118"/>
                      <a:pt x="103" y="118"/>
                    </a:cubicBezTo>
                    <a:cubicBezTo>
                      <a:pt x="121" y="118"/>
                      <a:pt x="138" y="112"/>
                      <a:pt x="151" y="101"/>
                    </a:cubicBezTo>
                    <a:cubicBezTo>
                      <a:pt x="205" y="101"/>
                      <a:pt x="205" y="101"/>
                      <a:pt x="205" y="101"/>
                    </a:cubicBezTo>
                    <a:cubicBezTo>
                      <a:pt x="205" y="64"/>
                      <a:pt x="205" y="64"/>
                      <a:pt x="205" y="64"/>
                    </a:cubicBezTo>
                    <a:cubicBezTo>
                      <a:pt x="205" y="52"/>
                      <a:pt x="195" y="42"/>
                      <a:pt x="183" y="42"/>
                    </a:cubicBezTo>
                    <a:close/>
                    <a:moveTo>
                      <a:pt x="67" y="26"/>
                    </a:moveTo>
                    <a:cubicBezTo>
                      <a:pt x="67" y="22"/>
                      <a:pt x="67" y="22"/>
                      <a:pt x="67" y="22"/>
                    </a:cubicBezTo>
                    <a:cubicBezTo>
                      <a:pt x="67" y="19"/>
                      <a:pt x="70" y="17"/>
                      <a:pt x="73" y="17"/>
                    </a:cubicBezTo>
                    <a:cubicBezTo>
                      <a:pt x="132" y="17"/>
                      <a:pt x="132" y="17"/>
                      <a:pt x="132" y="17"/>
                    </a:cubicBezTo>
                    <a:cubicBezTo>
                      <a:pt x="135" y="17"/>
                      <a:pt x="138" y="19"/>
                      <a:pt x="138" y="22"/>
                    </a:cubicBezTo>
                    <a:cubicBezTo>
                      <a:pt x="138" y="26"/>
                      <a:pt x="138" y="26"/>
                      <a:pt x="138" y="26"/>
                    </a:cubicBezTo>
                    <a:cubicBezTo>
                      <a:pt x="138" y="42"/>
                      <a:pt x="138" y="42"/>
                      <a:pt x="138" y="42"/>
                    </a:cubicBezTo>
                    <a:cubicBezTo>
                      <a:pt x="67" y="42"/>
                      <a:pt x="67" y="42"/>
                      <a:pt x="67" y="42"/>
                    </a:cubicBezTo>
                    <a:lnTo>
                      <a:pt x="67" y="26"/>
                    </a:lnTo>
                    <a:close/>
                    <a:moveTo>
                      <a:pt x="101" y="101"/>
                    </a:moveTo>
                    <a:cubicBezTo>
                      <a:pt x="92" y="101"/>
                      <a:pt x="85" y="94"/>
                      <a:pt x="85" y="86"/>
                    </a:cubicBezTo>
                    <a:cubicBezTo>
                      <a:pt x="85" y="77"/>
                      <a:pt x="92" y="70"/>
                      <a:pt x="101" y="70"/>
                    </a:cubicBezTo>
                    <a:cubicBezTo>
                      <a:pt x="110" y="70"/>
                      <a:pt x="117" y="77"/>
                      <a:pt x="117" y="86"/>
                    </a:cubicBezTo>
                    <a:cubicBezTo>
                      <a:pt x="117" y="94"/>
                      <a:pt x="110" y="101"/>
                      <a:pt x="101"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grpSp>
        <p:grpSp>
          <p:nvGrpSpPr>
            <p:cNvPr id="34" name="组合 33"/>
            <p:cNvGrpSpPr/>
            <p:nvPr/>
          </p:nvGrpSpPr>
          <p:grpSpPr>
            <a:xfrm>
              <a:off x="4520458" y="1309724"/>
              <a:ext cx="201803" cy="193000"/>
              <a:chOff x="1004888" y="993775"/>
              <a:chExt cx="2438400" cy="2332038"/>
            </a:xfrm>
            <a:solidFill>
              <a:schemeClr val="bg1"/>
            </a:solidFill>
          </p:grpSpPr>
          <p:sp>
            <p:nvSpPr>
              <p:cNvPr id="35" name="Freeform 25"/>
              <p:cNvSpPr>
                <a:spLocks/>
              </p:cNvSpPr>
              <p:nvPr/>
            </p:nvSpPr>
            <p:spPr bwMode="auto">
              <a:xfrm>
                <a:off x="1898651" y="2670175"/>
                <a:ext cx="655638" cy="655638"/>
              </a:xfrm>
              <a:custGeom>
                <a:avLst/>
                <a:gdLst>
                  <a:gd name="T0" fmla="*/ 206 w 413"/>
                  <a:gd name="T1" fmla="*/ 413 h 413"/>
                  <a:gd name="T2" fmla="*/ 0 w 413"/>
                  <a:gd name="T3" fmla="*/ 0 h 413"/>
                  <a:gd name="T4" fmla="*/ 413 w 413"/>
                  <a:gd name="T5" fmla="*/ 0 h 413"/>
                  <a:gd name="T6" fmla="*/ 206 w 413"/>
                  <a:gd name="T7" fmla="*/ 413 h 413"/>
                </a:gdLst>
                <a:ahLst/>
                <a:cxnLst>
                  <a:cxn ang="0">
                    <a:pos x="T0" y="T1"/>
                  </a:cxn>
                  <a:cxn ang="0">
                    <a:pos x="T2" y="T3"/>
                  </a:cxn>
                  <a:cxn ang="0">
                    <a:pos x="T4" y="T5"/>
                  </a:cxn>
                  <a:cxn ang="0">
                    <a:pos x="T6" y="T7"/>
                  </a:cxn>
                </a:cxnLst>
                <a:rect l="0" t="0" r="r" b="b"/>
                <a:pathLst>
                  <a:path w="413" h="413">
                    <a:moveTo>
                      <a:pt x="206" y="413"/>
                    </a:moveTo>
                    <a:lnTo>
                      <a:pt x="0" y="0"/>
                    </a:lnTo>
                    <a:lnTo>
                      <a:pt x="413" y="0"/>
                    </a:lnTo>
                    <a:lnTo>
                      <a:pt x="206" y="4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36" name="任意多边形 35"/>
              <p:cNvSpPr>
                <a:spLocks noChangeArrowheads="1"/>
              </p:cNvSpPr>
              <p:nvPr/>
            </p:nvSpPr>
            <p:spPr bwMode="auto">
              <a:xfrm>
                <a:off x="1004888" y="993775"/>
                <a:ext cx="2438400" cy="1774825"/>
              </a:xfrm>
              <a:custGeom>
                <a:avLst/>
                <a:gdLst>
                  <a:gd name="connsiteX0" fmla="*/ 290196 w 2438400"/>
                  <a:gd name="connsiteY0" fmla="*/ 0 h 1774825"/>
                  <a:gd name="connsiteX1" fmla="*/ 2151973 w 2438400"/>
                  <a:gd name="connsiteY1" fmla="*/ 0 h 1774825"/>
                  <a:gd name="connsiteX2" fmla="*/ 2438400 w 2438400"/>
                  <a:gd name="connsiteY2" fmla="*/ 286384 h 1774825"/>
                  <a:gd name="connsiteX3" fmla="*/ 2438400 w 2438400"/>
                  <a:gd name="connsiteY3" fmla="*/ 1484673 h 1774825"/>
                  <a:gd name="connsiteX4" fmla="*/ 2151973 w 2438400"/>
                  <a:gd name="connsiteY4" fmla="*/ 1774825 h 1774825"/>
                  <a:gd name="connsiteX5" fmla="*/ 290196 w 2438400"/>
                  <a:gd name="connsiteY5" fmla="*/ 1774825 h 1774825"/>
                  <a:gd name="connsiteX6" fmla="*/ 0 w 2438400"/>
                  <a:gd name="connsiteY6" fmla="*/ 1484673 h 1774825"/>
                  <a:gd name="connsiteX7" fmla="*/ 0 w 2438400"/>
                  <a:gd name="connsiteY7" fmla="*/ 286384 h 1774825"/>
                  <a:gd name="connsiteX8" fmla="*/ 290196 w 2438400"/>
                  <a:gd name="connsiteY8" fmla="*/ 0 h 1774825"/>
                  <a:gd name="connsiteX9" fmla="*/ 471488 w 2438400"/>
                  <a:gd name="connsiteY9" fmla="*/ 425450 h 1774825"/>
                  <a:gd name="connsiteX10" fmla="*/ 471488 w 2438400"/>
                  <a:gd name="connsiteY10" fmla="*/ 598488 h 1774825"/>
                  <a:gd name="connsiteX11" fmla="*/ 1971676 w 2438400"/>
                  <a:gd name="connsiteY11" fmla="*/ 598488 h 1774825"/>
                  <a:gd name="connsiteX12" fmla="*/ 1971676 w 2438400"/>
                  <a:gd name="connsiteY12" fmla="*/ 425450 h 1774825"/>
                  <a:gd name="connsiteX13" fmla="*/ 471488 w 2438400"/>
                  <a:gd name="connsiteY13" fmla="*/ 425450 h 1774825"/>
                  <a:gd name="connsiteX14" fmla="*/ 471488 w 2438400"/>
                  <a:gd name="connsiteY14" fmla="*/ 801688 h 1774825"/>
                  <a:gd name="connsiteX15" fmla="*/ 471488 w 2438400"/>
                  <a:gd name="connsiteY15" fmla="*/ 971551 h 1774825"/>
                  <a:gd name="connsiteX16" fmla="*/ 1971676 w 2438400"/>
                  <a:gd name="connsiteY16" fmla="*/ 971551 h 1774825"/>
                  <a:gd name="connsiteX17" fmla="*/ 1971676 w 2438400"/>
                  <a:gd name="connsiteY17" fmla="*/ 801688 h 1774825"/>
                  <a:gd name="connsiteX18" fmla="*/ 471488 w 2438400"/>
                  <a:gd name="connsiteY18" fmla="*/ 801688 h 1774825"/>
                  <a:gd name="connsiteX19" fmla="*/ 471488 w 2438400"/>
                  <a:gd name="connsiteY19" fmla="*/ 1174750 h 1774825"/>
                  <a:gd name="connsiteX20" fmla="*/ 471488 w 2438400"/>
                  <a:gd name="connsiteY20" fmla="*/ 1347788 h 1774825"/>
                  <a:gd name="connsiteX21" fmla="*/ 1971676 w 2438400"/>
                  <a:gd name="connsiteY21" fmla="*/ 1347788 h 1774825"/>
                  <a:gd name="connsiteX22" fmla="*/ 1971676 w 2438400"/>
                  <a:gd name="connsiteY22" fmla="*/ 1174750 h 1774825"/>
                  <a:gd name="connsiteX23" fmla="*/ 471488 w 2438400"/>
                  <a:gd name="connsiteY23" fmla="*/ 1174750 h 177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38400" h="1774825">
                    <a:moveTo>
                      <a:pt x="290196" y="0"/>
                    </a:moveTo>
                    <a:cubicBezTo>
                      <a:pt x="2151973" y="0"/>
                      <a:pt x="2151973" y="0"/>
                      <a:pt x="2151973" y="0"/>
                    </a:cubicBezTo>
                    <a:cubicBezTo>
                      <a:pt x="2310262" y="0"/>
                      <a:pt x="2438400" y="128119"/>
                      <a:pt x="2438400" y="286384"/>
                    </a:cubicBezTo>
                    <a:lnTo>
                      <a:pt x="2438400" y="1484673"/>
                    </a:lnTo>
                    <a:cubicBezTo>
                      <a:pt x="2438400" y="1646706"/>
                      <a:pt x="2310262" y="1774825"/>
                      <a:pt x="2151973" y="1774825"/>
                    </a:cubicBezTo>
                    <a:cubicBezTo>
                      <a:pt x="290196" y="1774825"/>
                      <a:pt x="290196" y="1774825"/>
                      <a:pt x="290196" y="1774825"/>
                    </a:cubicBezTo>
                    <a:cubicBezTo>
                      <a:pt x="131907" y="1774825"/>
                      <a:pt x="0" y="1646706"/>
                      <a:pt x="0" y="1484673"/>
                    </a:cubicBezTo>
                    <a:cubicBezTo>
                      <a:pt x="0" y="286384"/>
                      <a:pt x="0" y="286384"/>
                      <a:pt x="0" y="286384"/>
                    </a:cubicBezTo>
                    <a:cubicBezTo>
                      <a:pt x="0" y="128119"/>
                      <a:pt x="131907" y="0"/>
                      <a:pt x="290196" y="0"/>
                    </a:cubicBezTo>
                    <a:close/>
                    <a:moveTo>
                      <a:pt x="471488" y="425450"/>
                    </a:moveTo>
                    <a:lnTo>
                      <a:pt x="471488" y="598488"/>
                    </a:lnTo>
                    <a:lnTo>
                      <a:pt x="1971676" y="598488"/>
                    </a:lnTo>
                    <a:lnTo>
                      <a:pt x="1971676" y="425450"/>
                    </a:lnTo>
                    <a:lnTo>
                      <a:pt x="471488" y="425450"/>
                    </a:lnTo>
                    <a:close/>
                    <a:moveTo>
                      <a:pt x="471488" y="801688"/>
                    </a:moveTo>
                    <a:lnTo>
                      <a:pt x="471488" y="971551"/>
                    </a:lnTo>
                    <a:lnTo>
                      <a:pt x="1971676" y="971551"/>
                    </a:lnTo>
                    <a:lnTo>
                      <a:pt x="1971676" y="801688"/>
                    </a:lnTo>
                    <a:lnTo>
                      <a:pt x="471488" y="801688"/>
                    </a:lnTo>
                    <a:close/>
                    <a:moveTo>
                      <a:pt x="471488" y="1174750"/>
                    </a:moveTo>
                    <a:lnTo>
                      <a:pt x="471488" y="1347788"/>
                    </a:lnTo>
                    <a:lnTo>
                      <a:pt x="1971676" y="1347788"/>
                    </a:lnTo>
                    <a:lnTo>
                      <a:pt x="1971676" y="1174750"/>
                    </a:lnTo>
                    <a:lnTo>
                      <a:pt x="471488" y="117475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Autofit/>
              </a:bodyPr>
              <a:lstStyle/>
              <a:p>
                <a:endParaRPr lang="zh-CN" altLang="en-US" sz="1013">
                  <a:solidFill>
                    <a:prstClr val="black"/>
                  </a:solidFill>
                </a:endParaRPr>
              </a:p>
            </p:txBody>
          </p:sp>
        </p:grpSp>
      </p:grpSp>
      <p:sp>
        <p:nvSpPr>
          <p:cNvPr id="38" name="文本框 37"/>
          <p:cNvSpPr txBox="1"/>
          <p:nvPr/>
        </p:nvSpPr>
        <p:spPr>
          <a:xfrm>
            <a:off x="777098" y="1549048"/>
            <a:ext cx="2054559" cy="520655"/>
          </a:xfrm>
          <a:prstGeom prst="rect">
            <a:avLst/>
          </a:prstGeom>
          <a:noFill/>
          <a:effectLst/>
        </p:spPr>
        <p:txBody>
          <a:bodyPr wrap="square" rtlCol="0">
            <a:spAutoFit/>
          </a:bodyPr>
          <a:lstStyle/>
          <a:p>
            <a:pPr>
              <a:lnSpc>
                <a:spcPct val="120000"/>
              </a:lnSpc>
            </a:pPr>
            <a:r>
              <a:rPr lang="zh-CN" altLang="en-US" sz="1400" dirty="0">
                <a:solidFill>
                  <a:srgbClr val="2B3649"/>
                </a:solidFill>
                <a:latin typeface="+mj-ea"/>
              </a:rPr>
              <a:t>Add your title</a:t>
            </a:r>
            <a:endParaRPr lang="en-US" altLang="zh-CN" sz="1400" dirty="0">
              <a:solidFill>
                <a:srgbClr val="2B3649"/>
              </a:solidFill>
              <a:latin typeface="+mj-ea"/>
            </a:endParaRPr>
          </a:p>
          <a:p>
            <a:pPr>
              <a:lnSpc>
                <a:spcPct val="120000"/>
              </a:lnSpc>
            </a:pPr>
            <a:r>
              <a:rPr lang="zh-CN" altLang="en-US" sz="1000" dirty="0">
                <a:solidFill>
                  <a:schemeClr val="tx1">
                    <a:lumMod val="50000"/>
                    <a:lumOff val="50000"/>
                  </a:schemeClr>
                </a:solidFill>
                <a:latin typeface="+mj-ea"/>
              </a:rPr>
              <a:t>Please enter your main narrative here</a:t>
            </a:r>
          </a:p>
        </p:txBody>
      </p:sp>
      <p:sp>
        <p:nvSpPr>
          <p:cNvPr id="39" name="文本框 38"/>
          <p:cNvSpPr txBox="1"/>
          <p:nvPr/>
        </p:nvSpPr>
        <p:spPr>
          <a:xfrm>
            <a:off x="772637" y="3391049"/>
            <a:ext cx="2054559" cy="520655"/>
          </a:xfrm>
          <a:prstGeom prst="rect">
            <a:avLst/>
          </a:prstGeom>
          <a:noFill/>
          <a:effectLst/>
        </p:spPr>
        <p:txBody>
          <a:bodyPr wrap="square" rtlCol="0">
            <a:spAutoFit/>
          </a:bodyPr>
          <a:lstStyle/>
          <a:p>
            <a:pPr>
              <a:lnSpc>
                <a:spcPct val="120000"/>
              </a:lnSpc>
            </a:pPr>
            <a:r>
              <a:rPr lang="zh-CN" altLang="en-US" sz="1400" dirty="0">
                <a:solidFill>
                  <a:srgbClr val="2B3649"/>
                </a:solidFill>
                <a:latin typeface="+mj-ea"/>
              </a:rPr>
              <a:t>Add your title</a:t>
            </a:r>
            <a:endParaRPr lang="en-US" altLang="zh-CN" sz="1400" dirty="0">
              <a:solidFill>
                <a:srgbClr val="2B3649"/>
              </a:solidFill>
              <a:latin typeface="+mj-ea"/>
            </a:endParaRPr>
          </a:p>
          <a:p>
            <a:pPr>
              <a:lnSpc>
                <a:spcPct val="120000"/>
              </a:lnSpc>
            </a:pPr>
            <a:r>
              <a:rPr lang="zh-CN" altLang="en-US" sz="1000" dirty="0">
                <a:solidFill>
                  <a:schemeClr val="tx1">
                    <a:lumMod val="50000"/>
                    <a:lumOff val="50000"/>
                  </a:schemeClr>
                </a:solidFill>
                <a:latin typeface="+mj-ea"/>
              </a:rPr>
              <a:t>Please enter your main narrative here</a:t>
            </a:r>
          </a:p>
        </p:txBody>
      </p:sp>
      <p:sp>
        <p:nvSpPr>
          <p:cNvPr id="40" name="文本框 39"/>
          <p:cNvSpPr txBox="1"/>
          <p:nvPr/>
        </p:nvSpPr>
        <p:spPr>
          <a:xfrm>
            <a:off x="6144332" y="1549048"/>
            <a:ext cx="2054559" cy="520655"/>
          </a:xfrm>
          <a:prstGeom prst="rect">
            <a:avLst/>
          </a:prstGeom>
          <a:noFill/>
          <a:effectLst/>
        </p:spPr>
        <p:txBody>
          <a:bodyPr wrap="square" rtlCol="0">
            <a:spAutoFit/>
          </a:bodyPr>
          <a:lstStyle/>
          <a:p>
            <a:pPr algn="r">
              <a:lnSpc>
                <a:spcPct val="120000"/>
              </a:lnSpc>
            </a:pPr>
            <a:r>
              <a:rPr lang="zh-CN" altLang="en-US" sz="1400" dirty="0">
                <a:solidFill>
                  <a:srgbClr val="2B3649"/>
                </a:solidFill>
                <a:latin typeface="+mj-ea"/>
              </a:rPr>
              <a:t>Add your title</a:t>
            </a:r>
            <a:endParaRPr lang="en-US" altLang="zh-CN" sz="1400" dirty="0">
              <a:solidFill>
                <a:srgbClr val="2B3649"/>
              </a:solidFill>
              <a:latin typeface="+mj-ea"/>
            </a:endParaRPr>
          </a:p>
          <a:p>
            <a:pPr algn="r">
              <a:lnSpc>
                <a:spcPct val="120000"/>
              </a:lnSpc>
            </a:pPr>
            <a:r>
              <a:rPr lang="zh-CN" altLang="en-US" sz="1000" dirty="0">
                <a:solidFill>
                  <a:schemeClr val="tx1">
                    <a:lumMod val="50000"/>
                    <a:lumOff val="50000"/>
                  </a:schemeClr>
                </a:solidFill>
                <a:latin typeface="+mj-ea"/>
              </a:rPr>
              <a:t>Please enter your main narrative here</a:t>
            </a:r>
          </a:p>
        </p:txBody>
      </p:sp>
      <p:sp>
        <p:nvSpPr>
          <p:cNvPr id="41" name="文本框 40"/>
          <p:cNvSpPr txBox="1"/>
          <p:nvPr/>
        </p:nvSpPr>
        <p:spPr>
          <a:xfrm>
            <a:off x="6139872" y="3391049"/>
            <a:ext cx="2054559" cy="520655"/>
          </a:xfrm>
          <a:prstGeom prst="rect">
            <a:avLst/>
          </a:prstGeom>
          <a:noFill/>
          <a:effectLst/>
        </p:spPr>
        <p:txBody>
          <a:bodyPr wrap="square" rtlCol="0">
            <a:spAutoFit/>
          </a:bodyPr>
          <a:lstStyle/>
          <a:p>
            <a:pPr algn="r">
              <a:lnSpc>
                <a:spcPct val="120000"/>
              </a:lnSpc>
            </a:pPr>
            <a:r>
              <a:rPr lang="zh-CN" altLang="en-US" sz="1400" dirty="0">
                <a:solidFill>
                  <a:srgbClr val="2B3649"/>
                </a:solidFill>
                <a:latin typeface="+mj-ea"/>
              </a:rPr>
              <a:t>Add your title</a:t>
            </a:r>
            <a:endParaRPr lang="en-US" altLang="zh-CN" sz="1400" dirty="0">
              <a:solidFill>
                <a:srgbClr val="2B3649"/>
              </a:solidFill>
              <a:latin typeface="+mj-ea"/>
            </a:endParaRPr>
          </a:p>
          <a:p>
            <a:pPr algn="r">
              <a:lnSpc>
                <a:spcPct val="120000"/>
              </a:lnSpc>
            </a:pPr>
            <a:r>
              <a:rPr lang="zh-CN" altLang="en-US" sz="1000" dirty="0">
                <a:solidFill>
                  <a:schemeClr val="tx1">
                    <a:lumMod val="50000"/>
                    <a:lumOff val="50000"/>
                  </a:schemeClr>
                </a:solidFill>
                <a:latin typeface="+mj-ea"/>
              </a:rPr>
              <a:t>Please enter your main narrative here</a:t>
            </a:r>
          </a:p>
        </p:txBody>
      </p:sp>
      <p:grpSp>
        <p:nvGrpSpPr>
          <p:cNvPr id="42" name="组合 41"/>
          <p:cNvGrpSpPr/>
          <p:nvPr/>
        </p:nvGrpSpPr>
        <p:grpSpPr>
          <a:xfrm>
            <a:off x="587652" y="559798"/>
            <a:ext cx="1486542" cy="521708"/>
            <a:chOff x="349800" y="270568"/>
            <a:chExt cx="1486542" cy="521708"/>
          </a:xfrm>
        </p:grpSpPr>
        <p:sp>
          <p:nvSpPr>
            <p:cNvPr id="49" name="PA_文本框 1">
              <a:extLst>
                <a:ext uri="{FF2B5EF4-FFF2-40B4-BE49-F238E27FC236}">
                  <a16:creationId xmlns:a16="http://schemas.microsoft.com/office/drawing/2014/main" id="{95CA5390-EAD3-40A5-BF6F-C69AB99948CD}"/>
                </a:ext>
              </a:extLst>
            </p:cNvPr>
            <p:cNvSpPr txBox="1"/>
            <p:nvPr>
              <p:custDataLst>
                <p:tags r:id="rId1"/>
              </p:custDataLst>
            </p:nvPr>
          </p:nvSpPr>
          <p:spPr>
            <a:xfrm>
              <a:off x="349800" y="270568"/>
              <a:ext cx="923330" cy="360804"/>
            </a:xfrm>
            <a:prstGeom prst="rect">
              <a:avLst/>
            </a:prstGeom>
            <a:noFill/>
          </p:spPr>
          <p:txBody>
            <a:bodyPr wrap="none" lIns="0" tIns="0" rIns="0" rtlCol="0">
              <a:spAutoFit/>
            </a:bodyPr>
            <a:lstStyle/>
            <a:p>
              <a:pPr>
                <a:lnSpc>
                  <a:spcPts val="2700"/>
                </a:lnSpc>
              </a:pPr>
              <a:r>
                <a:rPr lang="zh-CN" altLang="en-US" sz="1800" b="1" dirty="0">
                  <a:solidFill>
                    <a:srgbClr val="2B3649"/>
                  </a:solidFill>
                  <a:latin typeface="+mj-ea"/>
                  <a:ea typeface="+mj-ea"/>
                  <a:cs typeface="+mn-ea"/>
                  <a:sym typeface="+mn-lt"/>
                </a:rPr>
                <a:t>Introduction to the project</a:t>
              </a:r>
              <a:endParaRPr lang="en-US" altLang="zh-CN" sz="1800" b="1" dirty="0">
                <a:solidFill>
                  <a:srgbClr val="2B3649"/>
                </a:solidFill>
                <a:latin typeface="+mj-ea"/>
                <a:ea typeface="+mj-ea"/>
                <a:cs typeface="+mn-ea"/>
                <a:sym typeface="+mn-lt"/>
              </a:endParaRPr>
            </a:p>
          </p:txBody>
        </p:sp>
        <p:sp>
          <p:nvSpPr>
            <p:cNvPr id="50" name="PA_文本框 1">
              <a:extLst>
                <a:ext uri="{FF2B5EF4-FFF2-40B4-BE49-F238E27FC236}">
                  <a16:creationId xmlns:a16="http://schemas.microsoft.com/office/drawing/2014/main" id="{BA0F9515-D5AE-4BED-A481-29A81D6010FD}"/>
                </a:ext>
              </a:extLst>
            </p:cNvPr>
            <p:cNvSpPr txBox="1"/>
            <p:nvPr>
              <p:custDataLst>
                <p:tags r:id="rId2"/>
              </p:custDataLst>
            </p:nvPr>
          </p:nvSpPr>
          <p:spPr>
            <a:xfrm>
              <a:off x="349800" y="547081"/>
              <a:ext cx="1486542" cy="245195"/>
            </a:xfrm>
            <a:prstGeom prst="rect">
              <a:avLst/>
            </a:prstGeom>
            <a:noFill/>
          </p:spPr>
          <p:txBody>
            <a:bodyPr wrap="square" lIns="0" tIns="0" rIns="0" rtlCol="0">
              <a:spAutoFit/>
            </a:bodyPr>
            <a:lstStyle/>
            <a:p>
              <a:pPr>
                <a:lnSpc>
                  <a:spcPts val="1725"/>
                </a:lnSpc>
              </a:pPr>
              <a:r>
                <a:rPr lang="en-US" altLang="zh-CN" sz="1050" dirty="0">
                  <a:solidFill>
                    <a:srgbClr val="2B3649"/>
                  </a:solidFill>
                  <a:cs typeface="+mn-ea"/>
                  <a:sym typeface="+mn-lt"/>
                </a:rPr>
                <a:t>TEAM INTRODUCTION</a:t>
              </a:r>
            </a:p>
          </p:txBody>
        </p:sp>
      </p:grpSp>
    </p:spTree>
    <p:extLst>
      <p:ext uri="{BB962C8B-B14F-4D97-AF65-F5344CB8AC3E}">
        <p14:creationId xmlns:p14="http://schemas.microsoft.com/office/powerpoint/2010/main" val="201461177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16="http://schemas.microsoft.com/office/drawing/2014/main" xmlns:a14="http://schemas.microsoft.com/office/drawing/2010/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 presetClass="entr" presetSubtype="8" decel="28000" fill="hold" grpId="0" nodeType="afterEffect">
                                  <p:stCondLst>
                                    <p:cond delay="0"/>
                                  </p:stCondLst>
                                  <p:childTnLst>
                                    <p:set>
                                      <p:cBhvr>
                                        <p:cTn id="12" dur="1" fill="hold">
                                          <p:stCondLst>
                                            <p:cond delay="0"/>
                                          </p:stCondLst>
                                        </p:cTn>
                                        <p:tgtEl>
                                          <p:spTgt spid="38"/>
                                        </p:tgtEl>
                                        <p:attrNameLst>
                                          <p:attrName>style.visibility</p:attrName>
                                        </p:attrNameLst>
                                      </p:cBhvr>
                                      <p:to>
                                        <p:strVal val="visible"/>
                                      </p:to>
                                    </p:set>
                                    <p:anim calcmode="lin" valueType="num">
                                      <p:cBhvr additive="base">
                                        <p:cTn id="13" dur="750" fill="hold"/>
                                        <p:tgtEl>
                                          <p:spTgt spid="38"/>
                                        </p:tgtEl>
                                        <p:attrNameLst>
                                          <p:attrName>ppt_x</p:attrName>
                                        </p:attrNameLst>
                                      </p:cBhvr>
                                      <p:tavLst>
                                        <p:tav tm="0">
                                          <p:val>
                                            <p:strVal val="0-#ppt_w/2"/>
                                          </p:val>
                                        </p:tav>
                                        <p:tav tm="100000">
                                          <p:val>
                                            <p:strVal val="#ppt_x"/>
                                          </p:val>
                                        </p:tav>
                                      </p:tavLst>
                                    </p:anim>
                                    <p:anim calcmode="lin" valueType="num">
                                      <p:cBhvr additive="base">
                                        <p:cTn id="14" dur="750" fill="hold"/>
                                        <p:tgtEl>
                                          <p:spTgt spid="38"/>
                                        </p:tgtEl>
                                        <p:attrNameLst>
                                          <p:attrName>ppt_y</p:attrName>
                                        </p:attrNameLst>
                                      </p:cBhvr>
                                      <p:tavLst>
                                        <p:tav tm="0">
                                          <p:val>
                                            <p:strVal val="#ppt_y"/>
                                          </p:val>
                                        </p:tav>
                                        <p:tav tm="100000">
                                          <p:val>
                                            <p:strVal val="#ppt_y"/>
                                          </p:val>
                                        </p:tav>
                                      </p:tavLst>
                                    </p:anim>
                                  </p:childTnLst>
                                </p:cTn>
                              </p:par>
                              <p:par>
                                <p:cTn id="15" presetID="2" presetClass="entr" presetSubtype="8" decel="28000" fill="hold" grpId="0" nodeType="withEffect">
                                  <p:stCondLst>
                                    <p:cond delay="250"/>
                                  </p:stCondLst>
                                  <p:childTnLst>
                                    <p:set>
                                      <p:cBhvr>
                                        <p:cTn id="16" dur="1" fill="hold">
                                          <p:stCondLst>
                                            <p:cond delay="0"/>
                                          </p:stCondLst>
                                        </p:cTn>
                                        <p:tgtEl>
                                          <p:spTgt spid="39"/>
                                        </p:tgtEl>
                                        <p:attrNameLst>
                                          <p:attrName>style.visibility</p:attrName>
                                        </p:attrNameLst>
                                      </p:cBhvr>
                                      <p:to>
                                        <p:strVal val="visible"/>
                                      </p:to>
                                    </p:set>
                                    <p:anim calcmode="lin" valueType="num">
                                      <p:cBhvr additive="base">
                                        <p:cTn id="17" dur="750" fill="hold"/>
                                        <p:tgtEl>
                                          <p:spTgt spid="39"/>
                                        </p:tgtEl>
                                        <p:attrNameLst>
                                          <p:attrName>ppt_x</p:attrName>
                                        </p:attrNameLst>
                                      </p:cBhvr>
                                      <p:tavLst>
                                        <p:tav tm="0">
                                          <p:val>
                                            <p:strVal val="0-#ppt_w/2"/>
                                          </p:val>
                                        </p:tav>
                                        <p:tav tm="100000">
                                          <p:val>
                                            <p:strVal val="#ppt_x"/>
                                          </p:val>
                                        </p:tav>
                                      </p:tavLst>
                                    </p:anim>
                                    <p:anim calcmode="lin" valueType="num">
                                      <p:cBhvr additive="base">
                                        <p:cTn id="18" dur="750" fill="hold"/>
                                        <p:tgtEl>
                                          <p:spTgt spid="39"/>
                                        </p:tgtEl>
                                        <p:attrNameLst>
                                          <p:attrName>ppt_y</p:attrName>
                                        </p:attrNameLst>
                                      </p:cBhvr>
                                      <p:tavLst>
                                        <p:tav tm="0">
                                          <p:val>
                                            <p:strVal val="#ppt_y"/>
                                          </p:val>
                                        </p:tav>
                                        <p:tav tm="100000">
                                          <p:val>
                                            <p:strVal val="#ppt_y"/>
                                          </p:val>
                                        </p:tav>
                                      </p:tavLst>
                                    </p:anim>
                                  </p:childTnLst>
                                </p:cTn>
                              </p:par>
                              <p:par>
                                <p:cTn id="19" presetID="2" presetClass="entr" presetSubtype="2" decel="28000" fill="hold" grpId="0" nodeType="withEffect">
                                  <p:stCondLst>
                                    <p:cond delay="500"/>
                                  </p:stCondLst>
                                  <p:childTnLst>
                                    <p:set>
                                      <p:cBhvr>
                                        <p:cTn id="20" dur="1" fill="hold">
                                          <p:stCondLst>
                                            <p:cond delay="0"/>
                                          </p:stCondLst>
                                        </p:cTn>
                                        <p:tgtEl>
                                          <p:spTgt spid="40"/>
                                        </p:tgtEl>
                                        <p:attrNameLst>
                                          <p:attrName>style.visibility</p:attrName>
                                        </p:attrNameLst>
                                      </p:cBhvr>
                                      <p:to>
                                        <p:strVal val="visible"/>
                                      </p:to>
                                    </p:set>
                                    <p:anim calcmode="lin" valueType="num">
                                      <p:cBhvr additive="base">
                                        <p:cTn id="21" dur="750" fill="hold"/>
                                        <p:tgtEl>
                                          <p:spTgt spid="40"/>
                                        </p:tgtEl>
                                        <p:attrNameLst>
                                          <p:attrName>ppt_x</p:attrName>
                                        </p:attrNameLst>
                                      </p:cBhvr>
                                      <p:tavLst>
                                        <p:tav tm="0">
                                          <p:val>
                                            <p:strVal val="1+#ppt_w/2"/>
                                          </p:val>
                                        </p:tav>
                                        <p:tav tm="100000">
                                          <p:val>
                                            <p:strVal val="#ppt_x"/>
                                          </p:val>
                                        </p:tav>
                                      </p:tavLst>
                                    </p:anim>
                                    <p:anim calcmode="lin" valueType="num">
                                      <p:cBhvr additive="base">
                                        <p:cTn id="22" dur="750" fill="hold"/>
                                        <p:tgtEl>
                                          <p:spTgt spid="40"/>
                                        </p:tgtEl>
                                        <p:attrNameLst>
                                          <p:attrName>ppt_y</p:attrName>
                                        </p:attrNameLst>
                                      </p:cBhvr>
                                      <p:tavLst>
                                        <p:tav tm="0">
                                          <p:val>
                                            <p:strVal val="#ppt_y"/>
                                          </p:val>
                                        </p:tav>
                                        <p:tav tm="100000">
                                          <p:val>
                                            <p:strVal val="#ppt_y"/>
                                          </p:val>
                                        </p:tav>
                                      </p:tavLst>
                                    </p:anim>
                                  </p:childTnLst>
                                </p:cTn>
                              </p:par>
                              <p:par>
                                <p:cTn id="23" presetID="2" presetClass="entr" presetSubtype="2" decel="28000" fill="hold" grpId="0" nodeType="withEffect">
                                  <p:stCondLst>
                                    <p:cond delay="750"/>
                                  </p:stCondLst>
                                  <p:childTnLst>
                                    <p:set>
                                      <p:cBhvr>
                                        <p:cTn id="24" dur="1" fill="hold">
                                          <p:stCondLst>
                                            <p:cond delay="0"/>
                                          </p:stCondLst>
                                        </p:cTn>
                                        <p:tgtEl>
                                          <p:spTgt spid="41"/>
                                        </p:tgtEl>
                                        <p:attrNameLst>
                                          <p:attrName>style.visibility</p:attrName>
                                        </p:attrNameLst>
                                      </p:cBhvr>
                                      <p:to>
                                        <p:strVal val="visible"/>
                                      </p:to>
                                    </p:set>
                                    <p:anim calcmode="lin" valueType="num">
                                      <p:cBhvr additive="base">
                                        <p:cTn id="25" dur="750" fill="hold"/>
                                        <p:tgtEl>
                                          <p:spTgt spid="41"/>
                                        </p:tgtEl>
                                        <p:attrNameLst>
                                          <p:attrName>ppt_x</p:attrName>
                                        </p:attrNameLst>
                                      </p:cBhvr>
                                      <p:tavLst>
                                        <p:tav tm="0">
                                          <p:val>
                                            <p:strVal val="1+#ppt_w/2"/>
                                          </p:val>
                                        </p:tav>
                                        <p:tav tm="100000">
                                          <p:val>
                                            <p:strVal val="#ppt_x"/>
                                          </p:val>
                                        </p:tav>
                                      </p:tavLst>
                                    </p:anim>
                                    <p:anim calcmode="lin" valueType="num">
                                      <p:cBhvr additive="base">
                                        <p:cTn id="26" dur="75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0" grpId="0"/>
      <p:bldP spid="4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928849" y="1912733"/>
            <a:ext cx="1429370" cy="2563044"/>
            <a:chOff x="5003720" y="1935625"/>
            <a:chExt cx="2375315" cy="4259247"/>
          </a:xfrm>
          <a:gradFill>
            <a:gsLst>
              <a:gs pos="11000">
                <a:srgbClr val="2B3649"/>
              </a:gs>
              <a:gs pos="100000">
                <a:srgbClr val="3B4A62"/>
              </a:gs>
            </a:gsLst>
            <a:lin ang="2700000" scaled="0"/>
          </a:gradFill>
        </p:grpSpPr>
        <p:sp>
          <p:nvSpPr>
            <p:cNvPr id="10" name="泪滴形 9"/>
            <p:cNvSpPr/>
            <p:nvPr/>
          </p:nvSpPr>
          <p:spPr>
            <a:xfrm rot="8100000">
              <a:off x="5811084" y="5421789"/>
              <a:ext cx="768608" cy="773083"/>
            </a:xfrm>
            <a:prstGeom prst="teardrop">
              <a:avLst>
                <a:gd name="adj" fmla="val 154863"/>
              </a:avLst>
            </a:prstGeom>
            <a:grpFill/>
            <a:ln w="22225">
              <a:noFill/>
            </a:ln>
            <a:effectLst>
              <a:innerShdw blurRad="88900" dist="381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 name="任意多边形 10"/>
            <p:cNvSpPr/>
            <p:nvPr/>
          </p:nvSpPr>
          <p:spPr>
            <a:xfrm>
              <a:off x="5003720" y="4549616"/>
              <a:ext cx="482679" cy="1371600"/>
            </a:xfrm>
            <a:custGeom>
              <a:avLst/>
              <a:gdLst>
                <a:gd name="connsiteX0" fmla="*/ 178904 w 357809"/>
                <a:gd name="connsiteY0" fmla="*/ 0 h 1371600"/>
                <a:gd name="connsiteX1" fmla="*/ 0 w 357809"/>
                <a:gd name="connsiteY1" fmla="*/ 1371600 h 1371600"/>
                <a:gd name="connsiteX2" fmla="*/ 357809 w 357809"/>
                <a:gd name="connsiteY2" fmla="*/ 506896 h 1371600"/>
                <a:gd name="connsiteX3" fmla="*/ 178904 w 357809"/>
                <a:gd name="connsiteY3" fmla="*/ 0 h 1371600"/>
                <a:gd name="connsiteX0" fmla="*/ 269119 w 448024"/>
                <a:gd name="connsiteY0" fmla="*/ 0 h 1371600"/>
                <a:gd name="connsiteX1" fmla="*/ 90215 w 448024"/>
                <a:gd name="connsiteY1" fmla="*/ 1371600 h 1371600"/>
                <a:gd name="connsiteX2" fmla="*/ 448024 w 448024"/>
                <a:gd name="connsiteY2" fmla="*/ 506896 h 1371600"/>
                <a:gd name="connsiteX3" fmla="*/ 269119 w 448024"/>
                <a:gd name="connsiteY3" fmla="*/ 0 h 1371600"/>
                <a:gd name="connsiteX0" fmla="*/ 303774 w 482679"/>
                <a:gd name="connsiteY0" fmla="*/ 0 h 1371600"/>
                <a:gd name="connsiteX1" fmla="*/ 124870 w 482679"/>
                <a:gd name="connsiteY1" fmla="*/ 1371600 h 1371600"/>
                <a:gd name="connsiteX2" fmla="*/ 482679 w 482679"/>
                <a:gd name="connsiteY2" fmla="*/ 506896 h 1371600"/>
                <a:gd name="connsiteX3" fmla="*/ 303774 w 482679"/>
                <a:gd name="connsiteY3" fmla="*/ 0 h 1371600"/>
                <a:gd name="connsiteX0" fmla="*/ 303774 w 482679"/>
                <a:gd name="connsiteY0" fmla="*/ 0 h 1371600"/>
                <a:gd name="connsiteX1" fmla="*/ 124870 w 482679"/>
                <a:gd name="connsiteY1" fmla="*/ 1371600 h 1371600"/>
                <a:gd name="connsiteX2" fmla="*/ 482679 w 482679"/>
                <a:gd name="connsiteY2" fmla="*/ 506896 h 1371600"/>
                <a:gd name="connsiteX3" fmla="*/ 303774 w 482679"/>
                <a:gd name="connsiteY3" fmla="*/ 0 h 1371600"/>
                <a:gd name="connsiteX0" fmla="*/ 303774 w 482679"/>
                <a:gd name="connsiteY0" fmla="*/ 0 h 1371600"/>
                <a:gd name="connsiteX1" fmla="*/ 124870 w 482679"/>
                <a:gd name="connsiteY1" fmla="*/ 1371600 h 1371600"/>
                <a:gd name="connsiteX2" fmla="*/ 482679 w 482679"/>
                <a:gd name="connsiteY2" fmla="*/ 506896 h 1371600"/>
                <a:gd name="connsiteX3" fmla="*/ 303774 w 482679"/>
                <a:gd name="connsiteY3" fmla="*/ 0 h 1371600"/>
                <a:gd name="connsiteX0" fmla="*/ 303774 w 482679"/>
                <a:gd name="connsiteY0" fmla="*/ 0 h 1371600"/>
                <a:gd name="connsiteX1" fmla="*/ 124870 w 482679"/>
                <a:gd name="connsiteY1" fmla="*/ 1371600 h 1371600"/>
                <a:gd name="connsiteX2" fmla="*/ 482679 w 482679"/>
                <a:gd name="connsiteY2" fmla="*/ 506896 h 1371600"/>
                <a:gd name="connsiteX3" fmla="*/ 303774 w 482679"/>
                <a:gd name="connsiteY3" fmla="*/ 0 h 1371600"/>
                <a:gd name="connsiteX0" fmla="*/ 303774 w 482679"/>
                <a:gd name="connsiteY0" fmla="*/ 0 h 1371600"/>
                <a:gd name="connsiteX1" fmla="*/ 124870 w 482679"/>
                <a:gd name="connsiteY1" fmla="*/ 1371600 h 1371600"/>
                <a:gd name="connsiteX2" fmla="*/ 482679 w 482679"/>
                <a:gd name="connsiteY2" fmla="*/ 506896 h 1371600"/>
                <a:gd name="connsiteX3" fmla="*/ 303774 w 482679"/>
                <a:gd name="connsiteY3" fmla="*/ 0 h 1371600"/>
              </a:gdLst>
              <a:ahLst/>
              <a:cxnLst>
                <a:cxn ang="0">
                  <a:pos x="connsiteX0" y="connsiteY0"/>
                </a:cxn>
                <a:cxn ang="0">
                  <a:pos x="connsiteX1" y="connsiteY1"/>
                </a:cxn>
                <a:cxn ang="0">
                  <a:pos x="connsiteX2" y="connsiteY2"/>
                </a:cxn>
                <a:cxn ang="0">
                  <a:pos x="connsiteX3" y="connsiteY3"/>
                </a:cxn>
              </a:cxnLst>
              <a:rect l="l" t="t" r="r" b="b"/>
              <a:pathLst>
                <a:path w="482679" h="1371600">
                  <a:moveTo>
                    <a:pt x="303774" y="0"/>
                  </a:moveTo>
                  <a:cubicBezTo>
                    <a:pt x="-213061" y="89452"/>
                    <a:pt x="75175" y="1023731"/>
                    <a:pt x="124870" y="1371600"/>
                  </a:cubicBezTo>
                  <a:cubicBezTo>
                    <a:pt x="184505" y="993913"/>
                    <a:pt x="264018" y="477079"/>
                    <a:pt x="482679" y="506896"/>
                  </a:cubicBezTo>
                  <a:lnTo>
                    <a:pt x="303774" y="0"/>
                  </a:lnTo>
                  <a:close/>
                </a:path>
              </a:pathLst>
            </a:custGeom>
            <a:grpFill/>
            <a:ln w="22225">
              <a:noFill/>
            </a:ln>
            <a:effectLst>
              <a:innerShdw blurRad="88900" dist="381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任意多边形 11"/>
            <p:cNvSpPr/>
            <p:nvPr/>
          </p:nvSpPr>
          <p:spPr>
            <a:xfrm flipH="1">
              <a:off x="6896356" y="4549616"/>
              <a:ext cx="482679" cy="1371600"/>
            </a:xfrm>
            <a:custGeom>
              <a:avLst/>
              <a:gdLst>
                <a:gd name="connsiteX0" fmla="*/ 178904 w 357809"/>
                <a:gd name="connsiteY0" fmla="*/ 0 h 1371600"/>
                <a:gd name="connsiteX1" fmla="*/ 0 w 357809"/>
                <a:gd name="connsiteY1" fmla="*/ 1371600 h 1371600"/>
                <a:gd name="connsiteX2" fmla="*/ 357809 w 357809"/>
                <a:gd name="connsiteY2" fmla="*/ 506896 h 1371600"/>
                <a:gd name="connsiteX3" fmla="*/ 178904 w 357809"/>
                <a:gd name="connsiteY3" fmla="*/ 0 h 1371600"/>
                <a:gd name="connsiteX0" fmla="*/ 269119 w 448024"/>
                <a:gd name="connsiteY0" fmla="*/ 0 h 1371600"/>
                <a:gd name="connsiteX1" fmla="*/ 90215 w 448024"/>
                <a:gd name="connsiteY1" fmla="*/ 1371600 h 1371600"/>
                <a:gd name="connsiteX2" fmla="*/ 448024 w 448024"/>
                <a:gd name="connsiteY2" fmla="*/ 506896 h 1371600"/>
                <a:gd name="connsiteX3" fmla="*/ 269119 w 448024"/>
                <a:gd name="connsiteY3" fmla="*/ 0 h 1371600"/>
                <a:gd name="connsiteX0" fmla="*/ 303774 w 482679"/>
                <a:gd name="connsiteY0" fmla="*/ 0 h 1371600"/>
                <a:gd name="connsiteX1" fmla="*/ 124870 w 482679"/>
                <a:gd name="connsiteY1" fmla="*/ 1371600 h 1371600"/>
                <a:gd name="connsiteX2" fmla="*/ 482679 w 482679"/>
                <a:gd name="connsiteY2" fmla="*/ 506896 h 1371600"/>
                <a:gd name="connsiteX3" fmla="*/ 303774 w 482679"/>
                <a:gd name="connsiteY3" fmla="*/ 0 h 1371600"/>
                <a:gd name="connsiteX0" fmla="*/ 303774 w 482679"/>
                <a:gd name="connsiteY0" fmla="*/ 0 h 1371600"/>
                <a:gd name="connsiteX1" fmla="*/ 124870 w 482679"/>
                <a:gd name="connsiteY1" fmla="*/ 1371600 h 1371600"/>
                <a:gd name="connsiteX2" fmla="*/ 482679 w 482679"/>
                <a:gd name="connsiteY2" fmla="*/ 506896 h 1371600"/>
                <a:gd name="connsiteX3" fmla="*/ 303774 w 482679"/>
                <a:gd name="connsiteY3" fmla="*/ 0 h 1371600"/>
                <a:gd name="connsiteX0" fmla="*/ 303774 w 482679"/>
                <a:gd name="connsiteY0" fmla="*/ 0 h 1371600"/>
                <a:gd name="connsiteX1" fmla="*/ 124870 w 482679"/>
                <a:gd name="connsiteY1" fmla="*/ 1371600 h 1371600"/>
                <a:gd name="connsiteX2" fmla="*/ 482679 w 482679"/>
                <a:gd name="connsiteY2" fmla="*/ 506896 h 1371600"/>
                <a:gd name="connsiteX3" fmla="*/ 303774 w 482679"/>
                <a:gd name="connsiteY3" fmla="*/ 0 h 1371600"/>
                <a:gd name="connsiteX0" fmla="*/ 303774 w 482679"/>
                <a:gd name="connsiteY0" fmla="*/ 0 h 1371600"/>
                <a:gd name="connsiteX1" fmla="*/ 124870 w 482679"/>
                <a:gd name="connsiteY1" fmla="*/ 1371600 h 1371600"/>
                <a:gd name="connsiteX2" fmla="*/ 482679 w 482679"/>
                <a:gd name="connsiteY2" fmla="*/ 506896 h 1371600"/>
                <a:gd name="connsiteX3" fmla="*/ 303774 w 482679"/>
                <a:gd name="connsiteY3" fmla="*/ 0 h 1371600"/>
                <a:gd name="connsiteX0" fmla="*/ 303774 w 482679"/>
                <a:gd name="connsiteY0" fmla="*/ 0 h 1371600"/>
                <a:gd name="connsiteX1" fmla="*/ 124870 w 482679"/>
                <a:gd name="connsiteY1" fmla="*/ 1371600 h 1371600"/>
                <a:gd name="connsiteX2" fmla="*/ 482679 w 482679"/>
                <a:gd name="connsiteY2" fmla="*/ 506896 h 1371600"/>
                <a:gd name="connsiteX3" fmla="*/ 303774 w 482679"/>
                <a:gd name="connsiteY3" fmla="*/ 0 h 1371600"/>
              </a:gdLst>
              <a:ahLst/>
              <a:cxnLst>
                <a:cxn ang="0">
                  <a:pos x="connsiteX0" y="connsiteY0"/>
                </a:cxn>
                <a:cxn ang="0">
                  <a:pos x="connsiteX1" y="connsiteY1"/>
                </a:cxn>
                <a:cxn ang="0">
                  <a:pos x="connsiteX2" y="connsiteY2"/>
                </a:cxn>
                <a:cxn ang="0">
                  <a:pos x="connsiteX3" y="connsiteY3"/>
                </a:cxn>
              </a:cxnLst>
              <a:rect l="l" t="t" r="r" b="b"/>
              <a:pathLst>
                <a:path w="482679" h="1371600">
                  <a:moveTo>
                    <a:pt x="303774" y="0"/>
                  </a:moveTo>
                  <a:cubicBezTo>
                    <a:pt x="-213061" y="89452"/>
                    <a:pt x="75175" y="1023731"/>
                    <a:pt x="124870" y="1371600"/>
                  </a:cubicBezTo>
                  <a:cubicBezTo>
                    <a:pt x="184505" y="993913"/>
                    <a:pt x="264018" y="477079"/>
                    <a:pt x="482679" y="506896"/>
                  </a:cubicBezTo>
                  <a:lnTo>
                    <a:pt x="303774" y="0"/>
                  </a:lnTo>
                  <a:close/>
                </a:path>
              </a:pathLst>
            </a:custGeom>
            <a:grpFill/>
            <a:ln w="22225">
              <a:noFill/>
            </a:ln>
            <a:effectLst>
              <a:innerShdw blurRad="88900" dist="381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任意多边形 12"/>
            <p:cNvSpPr/>
            <p:nvPr/>
          </p:nvSpPr>
          <p:spPr>
            <a:xfrm>
              <a:off x="5559536" y="1935625"/>
              <a:ext cx="1250184" cy="838966"/>
            </a:xfrm>
            <a:custGeom>
              <a:avLst/>
              <a:gdLst>
                <a:gd name="connsiteX0" fmla="*/ 642481 w 1250184"/>
                <a:gd name="connsiteY0" fmla="*/ 0 h 838966"/>
                <a:gd name="connsiteX1" fmla="*/ 1248768 w 1250184"/>
                <a:gd name="connsiteY1" fmla="*/ 835974 h 838966"/>
                <a:gd name="connsiteX2" fmla="*/ 1250184 w 1250184"/>
                <a:gd name="connsiteY2" fmla="*/ 838966 h 838966"/>
                <a:gd name="connsiteX3" fmla="*/ 0 w 1250184"/>
                <a:gd name="connsiteY3" fmla="*/ 838966 h 838966"/>
                <a:gd name="connsiteX4" fmla="*/ 25634 w 1250184"/>
                <a:gd name="connsiteY4" fmla="*/ 785657 h 838966"/>
                <a:gd name="connsiteX5" fmla="*/ 642481 w 1250184"/>
                <a:gd name="connsiteY5" fmla="*/ 0 h 838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0184" h="838966">
                  <a:moveTo>
                    <a:pt x="642481" y="0"/>
                  </a:moveTo>
                  <a:cubicBezTo>
                    <a:pt x="899242" y="269185"/>
                    <a:pt x="1100095" y="550173"/>
                    <a:pt x="1248768" y="835974"/>
                  </a:cubicBezTo>
                  <a:lnTo>
                    <a:pt x="1250184" y="838966"/>
                  </a:lnTo>
                  <a:lnTo>
                    <a:pt x="0" y="838966"/>
                  </a:lnTo>
                  <a:lnTo>
                    <a:pt x="25634" y="785657"/>
                  </a:lnTo>
                  <a:cubicBezTo>
                    <a:pt x="175342" y="505447"/>
                    <a:pt x="379094" y="239368"/>
                    <a:pt x="642481" y="0"/>
                  </a:cubicBezTo>
                  <a:close/>
                </a:path>
              </a:pathLst>
            </a:custGeom>
            <a:grpFill/>
            <a:ln w="22225">
              <a:noFill/>
            </a:ln>
            <a:effectLst>
              <a:innerShdw blurRad="88900" dist="381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任意多边形 13"/>
            <p:cNvSpPr/>
            <p:nvPr/>
          </p:nvSpPr>
          <p:spPr>
            <a:xfrm>
              <a:off x="5291001" y="2774591"/>
              <a:ext cx="1805119" cy="834137"/>
            </a:xfrm>
            <a:custGeom>
              <a:avLst/>
              <a:gdLst>
                <a:gd name="connsiteX0" fmla="*/ 268535 w 1805119"/>
                <a:gd name="connsiteY0" fmla="*/ 0 h 834137"/>
                <a:gd name="connsiteX1" fmla="*/ 1518719 w 1805119"/>
                <a:gd name="connsiteY1" fmla="*/ 0 h 834137"/>
                <a:gd name="connsiteX2" fmla="*/ 1619082 w 1805119"/>
                <a:gd name="connsiteY2" fmla="*/ 212153 h 834137"/>
                <a:gd name="connsiteX3" fmla="*/ 1800931 w 1805119"/>
                <a:gd name="connsiteY3" fmla="*/ 807761 h 834137"/>
                <a:gd name="connsiteX4" fmla="*/ 1805119 w 1805119"/>
                <a:gd name="connsiteY4" fmla="*/ 834137 h 834137"/>
                <a:gd name="connsiteX5" fmla="*/ 0 w 1805119"/>
                <a:gd name="connsiteY5" fmla="*/ 834137 h 834137"/>
                <a:gd name="connsiteX6" fmla="*/ 11006 w 1805119"/>
                <a:gd name="connsiteY6" fmla="*/ 761683 h 834137"/>
                <a:gd name="connsiteX7" fmla="*/ 191933 w 1805119"/>
                <a:gd name="connsiteY7" fmla="*/ 159303 h 834137"/>
                <a:gd name="connsiteX8" fmla="*/ 268535 w 1805119"/>
                <a:gd name="connsiteY8" fmla="*/ 0 h 834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5119" h="834137">
                  <a:moveTo>
                    <a:pt x="268535" y="0"/>
                  </a:moveTo>
                  <a:lnTo>
                    <a:pt x="1518719" y="0"/>
                  </a:lnTo>
                  <a:lnTo>
                    <a:pt x="1619082" y="212153"/>
                  </a:lnTo>
                  <a:cubicBezTo>
                    <a:pt x="1703518" y="409996"/>
                    <a:pt x="1763731" y="609289"/>
                    <a:pt x="1800931" y="807761"/>
                  </a:cubicBezTo>
                  <a:lnTo>
                    <a:pt x="1805119" y="834137"/>
                  </a:lnTo>
                  <a:lnTo>
                    <a:pt x="0" y="834137"/>
                  </a:lnTo>
                  <a:lnTo>
                    <a:pt x="11006" y="761683"/>
                  </a:lnTo>
                  <a:cubicBezTo>
                    <a:pt x="47643" y="558421"/>
                    <a:pt x="107346" y="356266"/>
                    <a:pt x="191933" y="159303"/>
                  </a:cubicBezTo>
                  <a:lnTo>
                    <a:pt x="268535" y="0"/>
                  </a:lnTo>
                  <a:close/>
                </a:path>
              </a:pathLst>
            </a:custGeom>
            <a:grpFill/>
            <a:ln w="22225">
              <a:noFill/>
            </a:ln>
            <a:effectLst>
              <a:innerShdw blurRad="88900" dist="381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 name="任意多边形 18"/>
            <p:cNvSpPr/>
            <p:nvPr/>
          </p:nvSpPr>
          <p:spPr>
            <a:xfrm>
              <a:off x="5257411" y="3608729"/>
              <a:ext cx="1880285" cy="855703"/>
            </a:xfrm>
            <a:custGeom>
              <a:avLst/>
              <a:gdLst>
                <a:gd name="connsiteX0" fmla="*/ 33590 w 1880285"/>
                <a:gd name="connsiteY0" fmla="*/ 0 h 855703"/>
                <a:gd name="connsiteX1" fmla="*/ 1838709 w 1880285"/>
                <a:gd name="connsiteY1" fmla="*/ 0 h 855703"/>
                <a:gd name="connsiteX2" fmla="*/ 1858126 w 1880285"/>
                <a:gd name="connsiteY2" fmla="*/ 122288 h 855703"/>
                <a:gd name="connsiteX3" fmla="*/ 1866730 w 1880285"/>
                <a:gd name="connsiteY3" fmla="*/ 727680 h 855703"/>
                <a:gd name="connsiteX4" fmla="*/ 1848586 w 1880285"/>
                <a:gd name="connsiteY4" fmla="*/ 855703 h 855703"/>
                <a:gd name="connsiteX5" fmla="*/ 33689 w 1880285"/>
                <a:gd name="connsiteY5" fmla="*/ 855703 h 855703"/>
                <a:gd name="connsiteX6" fmla="*/ 13554 w 1880285"/>
                <a:gd name="connsiteY6" fmla="*/ 705679 h 855703"/>
                <a:gd name="connsiteX7" fmla="*/ 21416 w 1880285"/>
                <a:gd name="connsiteY7" fmla="*/ 80135 h 855703"/>
                <a:gd name="connsiteX8" fmla="*/ 33590 w 1880285"/>
                <a:gd name="connsiteY8" fmla="*/ 0 h 855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0285" h="855703">
                  <a:moveTo>
                    <a:pt x="33590" y="0"/>
                  </a:moveTo>
                  <a:lnTo>
                    <a:pt x="1838709" y="0"/>
                  </a:lnTo>
                  <a:lnTo>
                    <a:pt x="1858126" y="122288"/>
                  </a:lnTo>
                  <a:cubicBezTo>
                    <a:pt x="1884702" y="326393"/>
                    <a:pt x="1887127" y="529020"/>
                    <a:pt x="1866730" y="727680"/>
                  </a:cubicBezTo>
                  <a:lnTo>
                    <a:pt x="1848586" y="855703"/>
                  </a:lnTo>
                  <a:lnTo>
                    <a:pt x="33689" y="855703"/>
                  </a:lnTo>
                  <a:lnTo>
                    <a:pt x="13554" y="705679"/>
                  </a:lnTo>
                  <a:cubicBezTo>
                    <a:pt x="-6545" y="500064"/>
                    <a:pt x="-4589" y="290055"/>
                    <a:pt x="21416" y="80135"/>
                  </a:cubicBezTo>
                  <a:lnTo>
                    <a:pt x="33590" y="0"/>
                  </a:lnTo>
                  <a:close/>
                </a:path>
              </a:pathLst>
            </a:custGeom>
            <a:grpFill/>
            <a:ln w="22225">
              <a:noFill/>
            </a:ln>
            <a:effectLst>
              <a:innerShdw blurRad="88900" dist="381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 name="任意多边形 19"/>
            <p:cNvSpPr/>
            <p:nvPr/>
          </p:nvSpPr>
          <p:spPr>
            <a:xfrm>
              <a:off x="5291100" y="4464432"/>
              <a:ext cx="1814897" cy="820681"/>
            </a:xfrm>
            <a:custGeom>
              <a:avLst/>
              <a:gdLst>
                <a:gd name="connsiteX0" fmla="*/ 0 w 1814897"/>
                <a:gd name="connsiteY0" fmla="*/ 0 h 820681"/>
                <a:gd name="connsiteX1" fmla="*/ 1814897 w 1814897"/>
                <a:gd name="connsiteY1" fmla="*/ 0 h 820681"/>
                <a:gd name="connsiteX2" fmla="*/ 1805086 w 1814897"/>
                <a:gd name="connsiteY2" fmla="*/ 69221 h 820681"/>
                <a:gd name="connsiteX3" fmla="*/ 1547021 w 1814897"/>
                <a:gd name="connsiteY3" fmla="*/ 820681 h 820681"/>
                <a:gd name="connsiteX4" fmla="*/ 254934 w 1814897"/>
                <a:gd name="connsiteY4" fmla="*/ 820681 h 820681"/>
                <a:gd name="connsiteX5" fmla="*/ 7242 w 1814897"/>
                <a:gd name="connsiteY5" fmla="*/ 53961 h 820681"/>
                <a:gd name="connsiteX6" fmla="*/ 0 w 1814897"/>
                <a:gd name="connsiteY6" fmla="*/ 0 h 820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4897" h="820681">
                  <a:moveTo>
                    <a:pt x="0" y="0"/>
                  </a:moveTo>
                  <a:lnTo>
                    <a:pt x="1814897" y="0"/>
                  </a:lnTo>
                  <a:lnTo>
                    <a:pt x="1805086" y="69221"/>
                  </a:lnTo>
                  <a:cubicBezTo>
                    <a:pt x="1757801" y="330205"/>
                    <a:pt x="1670730" y="582660"/>
                    <a:pt x="1547021" y="820681"/>
                  </a:cubicBezTo>
                  <a:lnTo>
                    <a:pt x="254934" y="820681"/>
                  </a:lnTo>
                  <a:cubicBezTo>
                    <a:pt x="137490" y="582660"/>
                    <a:pt x="53351" y="323544"/>
                    <a:pt x="7242" y="53961"/>
                  </a:cubicBezTo>
                  <a:lnTo>
                    <a:pt x="0" y="0"/>
                  </a:lnTo>
                  <a:close/>
                </a:path>
              </a:pathLst>
            </a:custGeom>
            <a:grpFill/>
            <a:ln w="22225">
              <a:noFill/>
            </a:ln>
            <a:effectLst>
              <a:innerShdw blurRad="88900" dist="381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21" name="任意多边形 20"/>
          <p:cNvSpPr>
            <a:spLocks/>
          </p:cNvSpPr>
          <p:nvPr/>
        </p:nvSpPr>
        <p:spPr bwMode="auto">
          <a:xfrm>
            <a:off x="2743200" y="1051484"/>
            <a:ext cx="1535988" cy="855062"/>
          </a:xfrm>
          <a:custGeom>
            <a:avLst/>
            <a:gdLst>
              <a:gd name="connsiteX0" fmla="*/ 1770629 w 4112898"/>
              <a:gd name="connsiteY0" fmla="*/ 0 h 2289591"/>
              <a:gd name="connsiteX1" fmla="*/ 1810115 w 4112898"/>
              <a:gd name="connsiteY1" fmla="*/ 0 h 2289591"/>
              <a:gd name="connsiteX2" fmla="*/ 2481385 w 4112898"/>
              <a:gd name="connsiteY2" fmla="*/ 400012 h 2289591"/>
              <a:gd name="connsiteX3" fmla="*/ 2794239 w 4112898"/>
              <a:gd name="connsiteY3" fmla="*/ 329835 h 2289591"/>
              <a:gd name="connsiteX4" fmla="*/ 3179992 w 4112898"/>
              <a:gd name="connsiteY4" fmla="*/ 491243 h 2289591"/>
              <a:gd name="connsiteX5" fmla="*/ 3404761 w 4112898"/>
              <a:gd name="connsiteY5" fmla="*/ 1070208 h 2289591"/>
              <a:gd name="connsiteX6" fmla="*/ 3483734 w 4112898"/>
              <a:gd name="connsiteY6" fmla="*/ 1066700 h 2289591"/>
              <a:gd name="connsiteX7" fmla="*/ 4024395 w 4112898"/>
              <a:gd name="connsiteY7" fmla="*/ 1336883 h 2289591"/>
              <a:gd name="connsiteX8" fmla="*/ 4045657 w 4112898"/>
              <a:gd name="connsiteY8" fmla="*/ 1961464 h 2289591"/>
              <a:gd name="connsiteX9" fmla="*/ 3656867 w 4112898"/>
              <a:gd name="connsiteY9" fmla="*/ 2280772 h 2289591"/>
              <a:gd name="connsiteX10" fmla="*/ 3651907 w 4112898"/>
              <a:gd name="connsiteY10" fmla="*/ 2289591 h 2289591"/>
              <a:gd name="connsiteX11" fmla="*/ 370390 w 4112898"/>
              <a:gd name="connsiteY11" fmla="*/ 2289591 h 2289591"/>
              <a:gd name="connsiteX12" fmla="*/ 352533 w 4112898"/>
              <a:gd name="connsiteY12" fmla="*/ 2282088 h 2289591"/>
              <a:gd name="connsiteX13" fmla="*/ 75748 w 4112898"/>
              <a:gd name="connsiteY13" fmla="*/ 1989535 h 2289591"/>
              <a:gd name="connsiteX14" fmla="*/ 90935 w 4112898"/>
              <a:gd name="connsiteY14" fmla="*/ 1280741 h 2289591"/>
              <a:gd name="connsiteX15" fmla="*/ 510099 w 4112898"/>
              <a:gd name="connsiteY15" fmla="*/ 975469 h 2289591"/>
              <a:gd name="connsiteX16" fmla="*/ 558698 w 4112898"/>
              <a:gd name="connsiteY16" fmla="*/ 978978 h 2289591"/>
              <a:gd name="connsiteX17" fmla="*/ 953562 w 4112898"/>
              <a:gd name="connsiteY17" fmla="*/ 645634 h 2289591"/>
              <a:gd name="connsiteX18" fmla="*/ 1078097 w 4112898"/>
              <a:gd name="connsiteY18" fmla="*/ 659670 h 2289591"/>
              <a:gd name="connsiteX19" fmla="*/ 1770629 w 4112898"/>
              <a:gd name="connsiteY19" fmla="*/ 0 h 2289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112898" h="2289591">
                <a:moveTo>
                  <a:pt x="1770629" y="0"/>
                </a:moveTo>
                <a:cubicBezTo>
                  <a:pt x="1782778" y="0"/>
                  <a:pt x="1797965" y="0"/>
                  <a:pt x="1810115" y="0"/>
                </a:cubicBezTo>
                <a:cubicBezTo>
                  <a:pt x="2262691" y="0"/>
                  <a:pt x="2435824" y="298255"/>
                  <a:pt x="2481385" y="400012"/>
                </a:cubicBezTo>
                <a:cubicBezTo>
                  <a:pt x="2533021" y="375450"/>
                  <a:pt x="2654518" y="329835"/>
                  <a:pt x="2794239" y="329835"/>
                </a:cubicBezTo>
                <a:cubicBezTo>
                  <a:pt x="2946110" y="329835"/>
                  <a:pt x="3076719" y="382468"/>
                  <a:pt x="3179992" y="491243"/>
                </a:cubicBezTo>
                <a:cubicBezTo>
                  <a:pt x="3413873" y="729847"/>
                  <a:pt x="3416911" y="968451"/>
                  <a:pt x="3404761" y="1070208"/>
                </a:cubicBezTo>
                <a:cubicBezTo>
                  <a:pt x="3426023" y="1070208"/>
                  <a:pt x="3453360" y="1066700"/>
                  <a:pt x="3483734" y="1066700"/>
                </a:cubicBezTo>
                <a:cubicBezTo>
                  <a:pt x="3617380" y="1066700"/>
                  <a:pt x="3869486" y="1101788"/>
                  <a:pt x="4024395" y="1336883"/>
                </a:cubicBezTo>
                <a:cubicBezTo>
                  <a:pt x="4133742" y="1501801"/>
                  <a:pt x="4142854" y="1740405"/>
                  <a:pt x="4045657" y="1961464"/>
                </a:cubicBezTo>
                <a:cubicBezTo>
                  <a:pt x="3960609" y="2154452"/>
                  <a:pt x="3811775" y="2277263"/>
                  <a:pt x="3656867" y="2280772"/>
                </a:cubicBezTo>
                <a:lnTo>
                  <a:pt x="3651907" y="2289591"/>
                </a:lnTo>
                <a:lnTo>
                  <a:pt x="370390" y="2289591"/>
                </a:lnTo>
                <a:lnTo>
                  <a:pt x="352533" y="2282088"/>
                </a:lnTo>
                <a:cubicBezTo>
                  <a:pt x="248122" y="2229016"/>
                  <a:pt x="148646" y="2138663"/>
                  <a:pt x="75748" y="1989535"/>
                </a:cubicBezTo>
                <a:cubicBezTo>
                  <a:pt x="-30562" y="1768476"/>
                  <a:pt x="-24487" y="1505310"/>
                  <a:pt x="90935" y="1280741"/>
                </a:cubicBezTo>
                <a:cubicBezTo>
                  <a:pt x="191170" y="1094771"/>
                  <a:pt x="349116" y="975469"/>
                  <a:pt x="510099" y="975469"/>
                </a:cubicBezTo>
                <a:cubicBezTo>
                  <a:pt x="528323" y="975469"/>
                  <a:pt x="543511" y="978978"/>
                  <a:pt x="558698" y="978978"/>
                </a:cubicBezTo>
                <a:cubicBezTo>
                  <a:pt x="582997" y="891256"/>
                  <a:pt x="677157" y="645634"/>
                  <a:pt x="953562" y="645634"/>
                </a:cubicBezTo>
                <a:cubicBezTo>
                  <a:pt x="993049" y="645634"/>
                  <a:pt x="1035573" y="649143"/>
                  <a:pt x="1078097" y="659670"/>
                </a:cubicBezTo>
                <a:cubicBezTo>
                  <a:pt x="1102396" y="515805"/>
                  <a:pt x="1223893" y="21053"/>
                  <a:pt x="1770629" y="0"/>
                </a:cubicBezTo>
                <a:close/>
              </a:path>
            </a:pathLst>
          </a:custGeom>
          <a:gradFill>
            <a:gsLst>
              <a:gs pos="100000">
                <a:schemeClr val="bg1"/>
              </a:gs>
              <a:gs pos="0">
                <a:schemeClr val="bg1">
                  <a:lumMod val="95000"/>
                </a:schemeClr>
              </a:gs>
            </a:gsLst>
            <a:lin ang="2700000" scaled="1"/>
          </a:gradFill>
          <a:ln w="190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softEdge rad="0"/>
          </a:effectLst>
        </p:spPr>
        <p:txBody>
          <a:bodyPr vert="horz" wrap="square" lIns="68580" tIns="34290" rIns="68580" bIns="34290" numCol="1" anchor="t" anchorCtr="0" compatLnSpc="1">
            <a:prstTxWarp prst="textNoShape">
              <a:avLst/>
            </a:prstTxWarp>
            <a:noAutofit/>
          </a:bodyPr>
          <a:lstStyle/>
          <a:p>
            <a:endParaRPr lang="zh-CN" altLang="en-US">
              <a:solidFill>
                <a:prstClr val="black"/>
              </a:solidFill>
              <a:latin typeface="Arial" panose="020B0604020202020204" pitchFamily="34" charset="0"/>
              <a:ea typeface="微软雅黑" panose="020B0503020204020204" pitchFamily="34" charset="-122"/>
            </a:endParaRPr>
          </a:p>
        </p:txBody>
      </p:sp>
      <p:sp>
        <p:nvSpPr>
          <p:cNvPr id="22" name="任意多边形 21"/>
          <p:cNvSpPr>
            <a:spLocks/>
          </p:cNvSpPr>
          <p:nvPr/>
        </p:nvSpPr>
        <p:spPr bwMode="auto">
          <a:xfrm>
            <a:off x="2891879" y="2776235"/>
            <a:ext cx="1207094" cy="671972"/>
          </a:xfrm>
          <a:custGeom>
            <a:avLst/>
            <a:gdLst>
              <a:gd name="connsiteX0" fmla="*/ 1770629 w 4112898"/>
              <a:gd name="connsiteY0" fmla="*/ 0 h 2289591"/>
              <a:gd name="connsiteX1" fmla="*/ 1810115 w 4112898"/>
              <a:gd name="connsiteY1" fmla="*/ 0 h 2289591"/>
              <a:gd name="connsiteX2" fmla="*/ 2481385 w 4112898"/>
              <a:gd name="connsiteY2" fmla="*/ 400012 h 2289591"/>
              <a:gd name="connsiteX3" fmla="*/ 2794239 w 4112898"/>
              <a:gd name="connsiteY3" fmla="*/ 329835 h 2289591"/>
              <a:gd name="connsiteX4" fmla="*/ 3179992 w 4112898"/>
              <a:gd name="connsiteY4" fmla="*/ 491243 h 2289591"/>
              <a:gd name="connsiteX5" fmla="*/ 3404761 w 4112898"/>
              <a:gd name="connsiteY5" fmla="*/ 1070208 h 2289591"/>
              <a:gd name="connsiteX6" fmla="*/ 3483734 w 4112898"/>
              <a:gd name="connsiteY6" fmla="*/ 1066700 h 2289591"/>
              <a:gd name="connsiteX7" fmla="*/ 4024395 w 4112898"/>
              <a:gd name="connsiteY7" fmla="*/ 1336883 h 2289591"/>
              <a:gd name="connsiteX8" fmla="*/ 4045657 w 4112898"/>
              <a:gd name="connsiteY8" fmla="*/ 1961464 h 2289591"/>
              <a:gd name="connsiteX9" fmla="*/ 3656867 w 4112898"/>
              <a:gd name="connsiteY9" fmla="*/ 2280772 h 2289591"/>
              <a:gd name="connsiteX10" fmla="*/ 3651907 w 4112898"/>
              <a:gd name="connsiteY10" fmla="*/ 2289591 h 2289591"/>
              <a:gd name="connsiteX11" fmla="*/ 370390 w 4112898"/>
              <a:gd name="connsiteY11" fmla="*/ 2289591 h 2289591"/>
              <a:gd name="connsiteX12" fmla="*/ 352533 w 4112898"/>
              <a:gd name="connsiteY12" fmla="*/ 2282088 h 2289591"/>
              <a:gd name="connsiteX13" fmla="*/ 75748 w 4112898"/>
              <a:gd name="connsiteY13" fmla="*/ 1989535 h 2289591"/>
              <a:gd name="connsiteX14" fmla="*/ 90935 w 4112898"/>
              <a:gd name="connsiteY14" fmla="*/ 1280741 h 2289591"/>
              <a:gd name="connsiteX15" fmla="*/ 510099 w 4112898"/>
              <a:gd name="connsiteY15" fmla="*/ 975469 h 2289591"/>
              <a:gd name="connsiteX16" fmla="*/ 558698 w 4112898"/>
              <a:gd name="connsiteY16" fmla="*/ 978978 h 2289591"/>
              <a:gd name="connsiteX17" fmla="*/ 953562 w 4112898"/>
              <a:gd name="connsiteY17" fmla="*/ 645634 h 2289591"/>
              <a:gd name="connsiteX18" fmla="*/ 1078097 w 4112898"/>
              <a:gd name="connsiteY18" fmla="*/ 659670 h 2289591"/>
              <a:gd name="connsiteX19" fmla="*/ 1770629 w 4112898"/>
              <a:gd name="connsiteY19" fmla="*/ 0 h 2289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112898" h="2289591">
                <a:moveTo>
                  <a:pt x="1770629" y="0"/>
                </a:moveTo>
                <a:cubicBezTo>
                  <a:pt x="1782778" y="0"/>
                  <a:pt x="1797965" y="0"/>
                  <a:pt x="1810115" y="0"/>
                </a:cubicBezTo>
                <a:cubicBezTo>
                  <a:pt x="2262691" y="0"/>
                  <a:pt x="2435824" y="298255"/>
                  <a:pt x="2481385" y="400012"/>
                </a:cubicBezTo>
                <a:cubicBezTo>
                  <a:pt x="2533021" y="375450"/>
                  <a:pt x="2654518" y="329835"/>
                  <a:pt x="2794239" y="329835"/>
                </a:cubicBezTo>
                <a:cubicBezTo>
                  <a:pt x="2946110" y="329835"/>
                  <a:pt x="3076719" y="382468"/>
                  <a:pt x="3179992" y="491243"/>
                </a:cubicBezTo>
                <a:cubicBezTo>
                  <a:pt x="3413873" y="729847"/>
                  <a:pt x="3416911" y="968451"/>
                  <a:pt x="3404761" y="1070208"/>
                </a:cubicBezTo>
                <a:cubicBezTo>
                  <a:pt x="3426023" y="1070208"/>
                  <a:pt x="3453360" y="1066700"/>
                  <a:pt x="3483734" y="1066700"/>
                </a:cubicBezTo>
                <a:cubicBezTo>
                  <a:pt x="3617380" y="1066700"/>
                  <a:pt x="3869486" y="1101788"/>
                  <a:pt x="4024395" y="1336883"/>
                </a:cubicBezTo>
                <a:cubicBezTo>
                  <a:pt x="4133742" y="1501801"/>
                  <a:pt x="4142854" y="1740405"/>
                  <a:pt x="4045657" y="1961464"/>
                </a:cubicBezTo>
                <a:cubicBezTo>
                  <a:pt x="3960609" y="2154452"/>
                  <a:pt x="3811775" y="2277263"/>
                  <a:pt x="3656867" y="2280772"/>
                </a:cubicBezTo>
                <a:lnTo>
                  <a:pt x="3651907" y="2289591"/>
                </a:lnTo>
                <a:lnTo>
                  <a:pt x="370390" y="2289591"/>
                </a:lnTo>
                <a:lnTo>
                  <a:pt x="352533" y="2282088"/>
                </a:lnTo>
                <a:cubicBezTo>
                  <a:pt x="248122" y="2229016"/>
                  <a:pt x="148646" y="2138663"/>
                  <a:pt x="75748" y="1989535"/>
                </a:cubicBezTo>
                <a:cubicBezTo>
                  <a:pt x="-30562" y="1768476"/>
                  <a:pt x="-24487" y="1505310"/>
                  <a:pt x="90935" y="1280741"/>
                </a:cubicBezTo>
                <a:cubicBezTo>
                  <a:pt x="191170" y="1094771"/>
                  <a:pt x="349116" y="975469"/>
                  <a:pt x="510099" y="975469"/>
                </a:cubicBezTo>
                <a:cubicBezTo>
                  <a:pt x="528323" y="975469"/>
                  <a:pt x="543511" y="978978"/>
                  <a:pt x="558698" y="978978"/>
                </a:cubicBezTo>
                <a:cubicBezTo>
                  <a:pt x="582997" y="891256"/>
                  <a:pt x="677157" y="645634"/>
                  <a:pt x="953562" y="645634"/>
                </a:cubicBezTo>
                <a:cubicBezTo>
                  <a:pt x="993049" y="645634"/>
                  <a:pt x="1035573" y="649143"/>
                  <a:pt x="1078097" y="659670"/>
                </a:cubicBezTo>
                <a:cubicBezTo>
                  <a:pt x="1102396" y="515805"/>
                  <a:pt x="1223893" y="21053"/>
                  <a:pt x="1770629" y="0"/>
                </a:cubicBezTo>
                <a:close/>
              </a:path>
            </a:pathLst>
          </a:custGeom>
          <a:gradFill>
            <a:gsLst>
              <a:gs pos="100000">
                <a:schemeClr val="bg1"/>
              </a:gs>
              <a:gs pos="0">
                <a:schemeClr val="bg1">
                  <a:lumMod val="95000"/>
                </a:schemeClr>
              </a:gs>
            </a:gsLst>
            <a:lin ang="2700000" scaled="1"/>
          </a:gradFill>
          <a:ln w="190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softEdge rad="0"/>
          </a:effectLst>
        </p:spPr>
        <p:txBody>
          <a:bodyPr vert="horz" wrap="square" lIns="68580" tIns="34290" rIns="68580" bIns="34290" numCol="1" anchor="t" anchorCtr="0" compatLnSpc="1">
            <a:prstTxWarp prst="textNoShape">
              <a:avLst/>
            </a:prstTxWarp>
            <a:noAutofit/>
          </a:bodyPr>
          <a:lstStyle/>
          <a:p>
            <a:endParaRPr lang="zh-CN" altLang="en-US">
              <a:solidFill>
                <a:prstClr val="black"/>
              </a:solidFill>
              <a:latin typeface="Arial" panose="020B0604020202020204" pitchFamily="34" charset="0"/>
              <a:ea typeface="微软雅黑" panose="020B0503020204020204" pitchFamily="34" charset="-122"/>
            </a:endParaRPr>
          </a:p>
        </p:txBody>
      </p:sp>
      <p:sp>
        <p:nvSpPr>
          <p:cNvPr id="23" name="任意多边形 22"/>
          <p:cNvSpPr>
            <a:spLocks/>
          </p:cNvSpPr>
          <p:nvPr/>
        </p:nvSpPr>
        <p:spPr bwMode="auto">
          <a:xfrm>
            <a:off x="5220571" y="3140440"/>
            <a:ext cx="1109892" cy="617860"/>
          </a:xfrm>
          <a:custGeom>
            <a:avLst/>
            <a:gdLst>
              <a:gd name="connsiteX0" fmla="*/ 1770629 w 4112898"/>
              <a:gd name="connsiteY0" fmla="*/ 0 h 2289591"/>
              <a:gd name="connsiteX1" fmla="*/ 1810115 w 4112898"/>
              <a:gd name="connsiteY1" fmla="*/ 0 h 2289591"/>
              <a:gd name="connsiteX2" fmla="*/ 2481385 w 4112898"/>
              <a:gd name="connsiteY2" fmla="*/ 400012 h 2289591"/>
              <a:gd name="connsiteX3" fmla="*/ 2794239 w 4112898"/>
              <a:gd name="connsiteY3" fmla="*/ 329835 h 2289591"/>
              <a:gd name="connsiteX4" fmla="*/ 3179992 w 4112898"/>
              <a:gd name="connsiteY4" fmla="*/ 491243 h 2289591"/>
              <a:gd name="connsiteX5" fmla="*/ 3404761 w 4112898"/>
              <a:gd name="connsiteY5" fmla="*/ 1070208 h 2289591"/>
              <a:gd name="connsiteX6" fmla="*/ 3483734 w 4112898"/>
              <a:gd name="connsiteY6" fmla="*/ 1066700 h 2289591"/>
              <a:gd name="connsiteX7" fmla="*/ 4024395 w 4112898"/>
              <a:gd name="connsiteY7" fmla="*/ 1336883 h 2289591"/>
              <a:gd name="connsiteX8" fmla="*/ 4045657 w 4112898"/>
              <a:gd name="connsiteY8" fmla="*/ 1961464 h 2289591"/>
              <a:gd name="connsiteX9" fmla="*/ 3656867 w 4112898"/>
              <a:gd name="connsiteY9" fmla="*/ 2280772 h 2289591"/>
              <a:gd name="connsiteX10" fmla="*/ 3651907 w 4112898"/>
              <a:gd name="connsiteY10" fmla="*/ 2289591 h 2289591"/>
              <a:gd name="connsiteX11" fmla="*/ 370390 w 4112898"/>
              <a:gd name="connsiteY11" fmla="*/ 2289591 h 2289591"/>
              <a:gd name="connsiteX12" fmla="*/ 352533 w 4112898"/>
              <a:gd name="connsiteY12" fmla="*/ 2282088 h 2289591"/>
              <a:gd name="connsiteX13" fmla="*/ 75748 w 4112898"/>
              <a:gd name="connsiteY13" fmla="*/ 1989535 h 2289591"/>
              <a:gd name="connsiteX14" fmla="*/ 90935 w 4112898"/>
              <a:gd name="connsiteY14" fmla="*/ 1280741 h 2289591"/>
              <a:gd name="connsiteX15" fmla="*/ 510099 w 4112898"/>
              <a:gd name="connsiteY15" fmla="*/ 975469 h 2289591"/>
              <a:gd name="connsiteX16" fmla="*/ 558698 w 4112898"/>
              <a:gd name="connsiteY16" fmla="*/ 978978 h 2289591"/>
              <a:gd name="connsiteX17" fmla="*/ 953562 w 4112898"/>
              <a:gd name="connsiteY17" fmla="*/ 645634 h 2289591"/>
              <a:gd name="connsiteX18" fmla="*/ 1078097 w 4112898"/>
              <a:gd name="connsiteY18" fmla="*/ 659670 h 2289591"/>
              <a:gd name="connsiteX19" fmla="*/ 1770629 w 4112898"/>
              <a:gd name="connsiteY19" fmla="*/ 0 h 2289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112898" h="2289591">
                <a:moveTo>
                  <a:pt x="1770629" y="0"/>
                </a:moveTo>
                <a:cubicBezTo>
                  <a:pt x="1782778" y="0"/>
                  <a:pt x="1797965" y="0"/>
                  <a:pt x="1810115" y="0"/>
                </a:cubicBezTo>
                <a:cubicBezTo>
                  <a:pt x="2262691" y="0"/>
                  <a:pt x="2435824" y="298255"/>
                  <a:pt x="2481385" y="400012"/>
                </a:cubicBezTo>
                <a:cubicBezTo>
                  <a:pt x="2533021" y="375450"/>
                  <a:pt x="2654518" y="329835"/>
                  <a:pt x="2794239" y="329835"/>
                </a:cubicBezTo>
                <a:cubicBezTo>
                  <a:pt x="2946110" y="329835"/>
                  <a:pt x="3076719" y="382468"/>
                  <a:pt x="3179992" y="491243"/>
                </a:cubicBezTo>
                <a:cubicBezTo>
                  <a:pt x="3413873" y="729847"/>
                  <a:pt x="3416911" y="968451"/>
                  <a:pt x="3404761" y="1070208"/>
                </a:cubicBezTo>
                <a:cubicBezTo>
                  <a:pt x="3426023" y="1070208"/>
                  <a:pt x="3453360" y="1066700"/>
                  <a:pt x="3483734" y="1066700"/>
                </a:cubicBezTo>
                <a:cubicBezTo>
                  <a:pt x="3617380" y="1066700"/>
                  <a:pt x="3869486" y="1101788"/>
                  <a:pt x="4024395" y="1336883"/>
                </a:cubicBezTo>
                <a:cubicBezTo>
                  <a:pt x="4133742" y="1501801"/>
                  <a:pt x="4142854" y="1740405"/>
                  <a:pt x="4045657" y="1961464"/>
                </a:cubicBezTo>
                <a:cubicBezTo>
                  <a:pt x="3960609" y="2154452"/>
                  <a:pt x="3811775" y="2277263"/>
                  <a:pt x="3656867" y="2280772"/>
                </a:cubicBezTo>
                <a:lnTo>
                  <a:pt x="3651907" y="2289591"/>
                </a:lnTo>
                <a:lnTo>
                  <a:pt x="370390" y="2289591"/>
                </a:lnTo>
                <a:lnTo>
                  <a:pt x="352533" y="2282088"/>
                </a:lnTo>
                <a:cubicBezTo>
                  <a:pt x="248122" y="2229016"/>
                  <a:pt x="148646" y="2138663"/>
                  <a:pt x="75748" y="1989535"/>
                </a:cubicBezTo>
                <a:cubicBezTo>
                  <a:pt x="-30562" y="1768476"/>
                  <a:pt x="-24487" y="1505310"/>
                  <a:pt x="90935" y="1280741"/>
                </a:cubicBezTo>
                <a:cubicBezTo>
                  <a:pt x="191170" y="1094771"/>
                  <a:pt x="349116" y="975469"/>
                  <a:pt x="510099" y="975469"/>
                </a:cubicBezTo>
                <a:cubicBezTo>
                  <a:pt x="528323" y="975469"/>
                  <a:pt x="543511" y="978978"/>
                  <a:pt x="558698" y="978978"/>
                </a:cubicBezTo>
                <a:cubicBezTo>
                  <a:pt x="582997" y="891256"/>
                  <a:pt x="677157" y="645634"/>
                  <a:pt x="953562" y="645634"/>
                </a:cubicBezTo>
                <a:cubicBezTo>
                  <a:pt x="993049" y="645634"/>
                  <a:pt x="1035573" y="649143"/>
                  <a:pt x="1078097" y="659670"/>
                </a:cubicBezTo>
                <a:cubicBezTo>
                  <a:pt x="1102396" y="515805"/>
                  <a:pt x="1223893" y="21053"/>
                  <a:pt x="1770629" y="0"/>
                </a:cubicBezTo>
                <a:close/>
              </a:path>
            </a:pathLst>
          </a:custGeom>
          <a:gradFill>
            <a:gsLst>
              <a:gs pos="100000">
                <a:schemeClr val="bg1"/>
              </a:gs>
              <a:gs pos="0">
                <a:schemeClr val="bg1">
                  <a:lumMod val="95000"/>
                </a:schemeClr>
              </a:gs>
            </a:gsLst>
            <a:lin ang="2700000" scaled="1"/>
          </a:gradFill>
          <a:ln w="190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softEdge rad="0"/>
          </a:effectLst>
        </p:spPr>
        <p:txBody>
          <a:bodyPr vert="horz" wrap="square" lIns="68580" tIns="34290" rIns="68580" bIns="34290" numCol="1" anchor="t" anchorCtr="0" compatLnSpc="1">
            <a:prstTxWarp prst="textNoShape">
              <a:avLst/>
            </a:prstTxWarp>
            <a:noAutofit/>
          </a:bodyPr>
          <a:lstStyle/>
          <a:p>
            <a:endParaRPr lang="zh-CN" altLang="en-US">
              <a:solidFill>
                <a:prstClr val="black"/>
              </a:solidFill>
              <a:latin typeface="Arial" panose="020B0604020202020204" pitchFamily="34" charset="0"/>
              <a:ea typeface="微软雅黑" panose="020B0503020204020204" pitchFamily="34" charset="-122"/>
            </a:endParaRPr>
          </a:p>
        </p:txBody>
      </p:sp>
      <p:sp>
        <p:nvSpPr>
          <p:cNvPr id="28" name="任意多边形 27"/>
          <p:cNvSpPr>
            <a:spLocks/>
          </p:cNvSpPr>
          <p:nvPr/>
        </p:nvSpPr>
        <p:spPr bwMode="auto">
          <a:xfrm>
            <a:off x="5113649" y="1590990"/>
            <a:ext cx="1189964" cy="662434"/>
          </a:xfrm>
          <a:custGeom>
            <a:avLst/>
            <a:gdLst>
              <a:gd name="connsiteX0" fmla="*/ 1770629 w 4112898"/>
              <a:gd name="connsiteY0" fmla="*/ 0 h 2289591"/>
              <a:gd name="connsiteX1" fmla="*/ 1810115 w 4112898"/>
              <a:gd name="connsiteY1" fmla="*/ 0 h 2289591"/>
              <a:gd name="connsiteX2" fmla="*/ 2481385 w 4112898"/>
              <a:gd name="connsiteY2" fmla="*/ 400012 h 2289591"/>
              <a:gd name="connsiteX3" fmla="*/ 2794239 w 4112898"/>
              <a:gd name="connsiteY3" fmla="*/ 329835 h 2289591"/>
              <a:gd name="connsiteX4" fmla="*/ 3179992 w 4112898"/>
              <a:gd name="connsiteY4" fmla="*/ 491243 h 2289591"/>
              <a:gd name="connsiteX5" fmla="*/ 3404761 w 4112898"/>
              <a:gd name="connsiteY5" fmla="*/ 1070208 h 2289591"/>
              <a:gd name="connsiteX6" fmla="*/ 3483734 w 4112898"/>
              <a:gd name="connsiteY6" fmla="*/ 1066700 h 2289591"/>
              <a:gd name="connsiteX7" fmla="*/ 4024395 w 4112898"/>
              <a:gd name="connsiteY7" fmla="*/ 1336883 h 2289591"/>
              <a:gd name="connsiteX8" fmla="*/ 4045657 w 4112898"/>
              <a:gd name="connsiteY8" fmla="*/ 1961464 h 2289591"/>
              <a:gd name="connsiteX9" fmla="*/ 3656867 w 4112898"/>
              <a:gd name="connsiteY9" fmla="*/ 2280772 h 2289591"/>
              <a:gd name="connsiteX10" fmla="*/ 3651907 w 4112898"/>
              <a:gd name="connsiteY10" fmla="*/ 2289591 h 2289591"/>
              <a:gd name="connsiteX11" fmla="*/ 370390 w 4112898"/>
              <a:gd name="connsiteY11" fmla="*/ 2289591 h 2289591"/>
              <a:gd name="connsiteX12" fmla="*/ 352533 w 4112898"/>
              <a:gd name="connsiteY12" fmla="*/ 2282088 h 2289591"/>
              <a:gd name="connsiteX13" fmla="*/ 75748 w 4112898"/>
              <a:gd name="connsiteY13" fmla="*/ 1989535 h 2289591"/>
              <a:gd name="connsiteX14" fmla="*/ 90935 w 4112898"/>
              <a:gd name="connsiteY14" fmla="*/ 1280741 h 2289591"/>
              <a:gd name="connsiteX15" fmla="*/ 510099 w 4112898"/>
              <a:gd name="connsiteY15" fmla="*/ 975469 h 2289591"/>
              <a:gd name="connsiteX16" fmla="*/ 558698 w 4112898"/>
              <a:gd name="connsiteY16" fmla="*/ 978978 h 2289591"/>
              <a:gd name="connsiteX17" fmla="*/ 953562 w 4112898"/>
              <a:gd name="connsiteY17" fmla="*/ 645634 h 2289591"/>
              <a:gd name="connsiteX18" fmla="*/ 1078097 w 4112898"/>
              <a:gd name="connsiteY18" fmla="*/ 659670 h 2289591"/>
              <a:gd name="connsiteX19" fmla="*/ 1770629 w 4112898"/>
              <a:gd name="connsiteY19" fmla="*/ 0 h 2289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112898" h="2289591">
                <a:moveTo>
                  <a:pt x="1770629" y="0"/>
                </a:moveTo>
                <a:cubicBezTo>
                  <a:pt x="1782778" y="0"/>
                  <a:pt x="1797965" y="0"/>
                  <a:pt x="1810115" y="0"/>
                </a:cubicBezTo>
                <a:cubicBezTo>
                  <a:pt x="2262691" y="0"/>
                  <a:pt x="2435824" y="298255"/>
                  <a:pt x="2481385" y="400012"/>
                </a:cubicBezTo>
                <a:cubicBezTo>
                  <a:pt x="2533021" y="375450"/>
                  <a:pt x="2654518" y="329835"/>
                  <a:pt x="2794239" y="329835"/>
                </a:cubicBezTo>
                <a:cubicBezTo>
                  <a:pt x="2946110" y="329835"/>
                  <a:pt x="3076719" y="382468"/>
                  <a:pt x="3179992" y="491243"/>
                </a:cubicBezTo>
                <a:cubicBezTo>
                  <a:pt x="3413873" y="729847"/>
                  <a:pt x="3416911" y="968451"/>
                  <a:pt x="3404761" y="1070208"/>
                </a:cubicBezTo>
                <a:cubicBezTo>
                  <a:pt x="3426023" y="1070208"/>
                  <a:pt x="3453360" y="1066700"/>
                  <a:pt x="3483734" y="1066700"/>
                </a:cubicBezTo>
                <a:cubicBezTo>
                  <a:pt x="3617380" y="1066700"/>
                  <a:pt x="3869486" y="1101788"/>
                  <a:pt x="4024395" y="1336883"/>
                </a:cubicBezTo>
                <a:cubicBezTo>
                  <a:pt x="4133742" y="1501801"/>
                  <a:pt x="4142854" y="1740405"/>
                  <a:pt x="4045657" y="1961464"/>
                </a:cubicBezTo>
                <a:cubicBezTo>
                  <a:pt x="3960609" y="2154452"/>
                  <a:pt x="3811775" y="2277263"/>
                  <a:pt x="3656867" y="2280772"/>
                </a:cubicBezTo>
                <a:lnTo>
                  <a:pt x="3651907" y="2289591"/>
                </a:lnTo>
                <a:lnTo>
                  <a:pt x="370390" y="2289591"/>
                </a:lnTo>
                <a:lnTo>
                  <a:pt x="352533" y="2282088"/>
                </a:lnTo>
                <a:cubicBezTo>
                  <a:pt x="248122" y="2229016"/>
                  <a:pt x="148646" y="2138663"/>
                  <a:pt x="75748" y="1989535"/>
                </a:cubicBezTo>
                <a:cubicBezTo>
                  <a:pt x="-30562" y="1768476"/>
                  <a:pt x="-24487" y="1505310"/>
                  <a:pt x="90935" y="1280741"/>
                </a:cubicBezTo>
                <a:cubicBezTo>
                  <a:pt x="191170" y="1094771"/>
                  <a:pt x="349116" y="975469"/>
                  <a:pt x="510099" y="975469"/>
                </a:cubicBezTo>
                <a:cubicBezTo>
                  <a:pt x="528323" y="975469"/>
                  <a:pt x="543511" y="978978"/>
                  <a:pt x="558698" y="978978"/>
                </a:cubicBezTo>
                <a:cubicBezTo>
                  <a:pt x="582997" y="891256"/>
                  <a:pt x="677157" y="645634"/>
                  <a:pt x="953562" y="645634"/>
                </a:cubicBezTo>
                <a:cubicBezTo>
                  <a:pt x="993049" y="645634"/>
                  <a:pt x="1035573" y="649143"/>
                  <a:pt x="1078097" y="659670"/>
                </a:cubicBezTo>
                <a:cubicBezTo>
                  <a:pt x="1102396" y="515805"/>
                  <a:pt x="1223893" y="21053"/>
                  <a:pt x="1770629" y="0"/>
                </a:cubicBezTo>
                <a:close/>
              </a:path>
            </a:pathLst>
          </a:custGeom>
          <a:gradFill>
            <a:gsLst>
              <a:gs pos="100000">
                <a:schemeClr val="bg1"/>
              </a:gs>
              <a:gs pos="0">
                <a:schemeClr val="bg1">
                  <a:lumMod val="95000"/>
                </a:schemeClr>
              </a:gs>
            </a:gsLst>
            <a:lin ang="2700000" scaled="1"/>
          </a:gradFill>
          <a:ln w="190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softEdge rad="0"/>
          </a:effectLst>
        </p:spPr>
        <p:txBody>
          <a:bodyPr vert="horz" wrap="square" lIns="68580" tIns="34290" rIns="68580" bIns="34290" numCol="1" anchor="t" anchorCtr="0" compatLnSpc="1">
            <a:prstTxWarp prst="textNoShape">
              <a:avLst/>
            </a:prstTxWarp>
            <a:noAutofit/>
          </a:bodyPr>
          <a:lstStyle/>
          <a:p>
            <a:endParaRPr lang="zh-CN" altLang="en-US">
              <a:solidFill>
                <a:prstClr val="black"/>
              </a:solidFill>
              <a:latin typeface="Arial" panose="020B0604020202020204" pitchFamily="34" charset="0"/>
              <a:ea typeface="微软雅黑" panose="020B0503020204020204" pitchFamily="34" charset="-122"/>
            </a:endParaRPr>
          </a:p>
        </p:txBody>
      </p:sp>
      <p:sp>
        <p:nvSpPr>
          <p:cNvPr id="29" name="矩形 28"/>
          <p:cNvSpPr/>
          <p:nvPr/>
        </p:nvSpPr>
        <p:spPr>
          <a:xfrm>
            <a:off x="4416048" y="3654266"/>
            <a:ext cx="442436" cy="646331"/>
          </a:xfrm>
          <a:prstGeom prst="rect">
            <a:avLst/>
          </a:prstGeom>
        </p:spPr>
        <p:txBody>
          <a:bodyPr wrap="square">
            <a:spAutoFit/>
          </a:bodyPr>
          <a:lstStyle/>
          <a:p>
            <a:pPr algn="ctr"/>
            <a:r>
              <a:rPr lang="en-US" altLang="zh-CN" sz="1800" dirty="0">
                <a:solidFill>
                  <a:prstClr val="white"/>
                </a:solidFill>
                <a:latin typeface="Open Sans" panose="020B0606030504020204" pitchFamily="34" charset="0"/>
                <a:ea typeface="Open Sans" panose="020B0606030504020204" pitchFamily="34" charset="0"/>
                <a:cs typeface="Open Sans" panose="020B0606030504020204" pitchFamily="34" charset="0"/>
              </a:rPr>
              <a:t>01</a:t>
            </a:r>
            <a:endParaRPr lang="zh-CN" altLang="en-US" sz="1800" dirty="0">
              <a:solidFill>
                <a:prstClr val="white"/>
              </a:solidFill>
              <a:latin typeface="Open Sans" panose="020B0606030504020204" pitchFamily="34" charset="0"/>
              <a:ea typeface="微软雅黑" panose="020B0503020204020204" pitchFamily="34" charset="-122"/>
              <a:cs typeface="Open Sans" panose="020B0606030504020204" pitchFamily="34" charset="0"/>
            </a:endParaRPr>
          </a:p>
        </p:txBody>
      </p:sp>
      <p:sp>
        <p:nvSpPr>
          <p:cNvPr id="30" name="矩形 29"/>
          <p:cNvSpPr/>
          <p:nvPr/>
        </p:nvSpPr>
        <p:spPr>
          <a:xfrm>
            <a:off x="4416048" y="3032256"/>
            <a:ext cx="442436" cy="646331"/>
          </a:xfrm>
          <a:prstGeom prst="rect">
            <a:avLst/>
          </a:prstGeom>
        </p:spPr>
        <p:txBody>
          <a:bodyPr wrap="square">
            <a:spAutoFit/>
          </a:bodyPr>
          <a:lstStyle/>
          <a:p>
            <a:pPr algn="ctr"/>
            <a:r>
              <a:rPr lang="en-US" altLang="zh-CN" sz="1800" dirty="0">
                <a:solidFill>
                  <a:prstClr val="white"/>
                </a:solidFill>
                <a:latin typeface="Open Sans" panose="020B0606030504020204" pitchFamily="34" charset="0"/>
                <a:ea typeface="Open Sans" panose="020B0606030504020204" pitchFamily="34" charset="0"/>
                <a:cs typeface="Open Sans" panose="020B0606030504020204" pitchFamily="34" charset="0"/>
              </a:rPr>
              <a:t>02</a:t>
            </a:r>
            <a:endParaRPr lang="zh-CN" altLang="en-US" sz="1800" dirty="0">
              <a:solidFill>
                <a:prstClr val="white"/>
              </a:solidFill>
              <a:latin typeface="Open Sans" panose="020B0606030504020204" pitchFamily="34" charset="0"/>
              <a:ea typeface="微软雅黑" panose="020B0503020204020204" pitchFamily="34" charset="-122"/>
              <a:cs typeface="Open Sans" panose="020B0606030504020204" pitchFamily="34" charset="0"/>
            </a:endParaRPr>
          </a:p>
        </p:txBody>
      </p:sp>
      <p:sp>
        <p:nvSpPr>
          <p:cNvPr id="31" name="矩形 30"/>
          <p:cNvSpPr/>
          <p:nvPr/>
        </p:nvSpPr>
        <p:spPr>
          <a:xfrm>
            <a:off x="4416048" y="2434346"/>
            <a:ext cx="442436" cy="646331"/>
          </a:xfrm>
          <a:prstGeom prst="rect">
            <a:avLst/>
          </a:prstGeom>
        </p:spPr>
        <p:txBody>
          <a:bodyPr wrap="square">
            <a:spAutoFit/>
          </a:bodyPr>
          <a:lstStyle/>
          <a:p>
            <a:pPr algn="ctr"/>
            <a:r>
              <a:rPr lang="en-US" altLang="zh-CN" sz="1800" dirty="0">
                <a:solidFill>
                  <a:prstClr val="white"/>
                </a:solidFill>
                <a:latin typeface="Open Sans" panose="020B0606030504020204" pitchFamily="34" charset="0"/>
                <a:ea typeface="Open Sans" panose="020B0606030504020204" pitchFamily="34" charset="0"/>
                <a:cs typeface="Open Sans" panose="020B0606030504020204" pitchFamily="34" charset="0"/>
              </a:rPr>
              <a:t>03</a:t>
            </a:r>
            <a:endParaRPr lang="zh-CN" altLang="en-US" sz="1800" dirty="0">
              <a:solidFill>
                <a:prstClr val="white"/>
              </a:solidFill>
              <a:latin typeface="Open Sans" panose="020B0606030504020204" pitchFamily="34" charset="0"/>
              <a:ea typeface="微软雅黑" panose="020B0503020204020204" pitchFamily="34" charset="-122"/>
              <a:cs typeface="Open Sans" panose="020B0606030504020204" pitchFamily="34" charset="0"/>
            </a:endParaRPr>
          </a:p>
        </p:txBody>
      </p:sp>
      <p:sp>
        <p:nvSpPr>
          <p:cNvPr id="32" name="矩形 31"/>
          <p:cNvSpPr/>
          <p:nvPr/>
        </p:nvSpPr>
        <p:spPr>
          <a:xfrm>
            <a:off x="4401916" y="1874984"/>
            <a:ext cx="442436" cy="646331"/>
          </a:xfrm>
          <a:prstGeom prst="rect">
            <a:avLst/>
          </a:prstGeom>
        </p:spPr>
        <p:txBody>
          <a:bodyPr wrap="square">
            <a:spAutoFit/>
          </a:bodyPr>
          <a:lstStyle/>
          <a:p>
            <a:pPr algn="ctr"/>
            <a:r>
              <a:rPr lang="en-US" altLang="zh-CN" sz="1800" dirty="0">
                <a:solidFill>
                  <a:prstClr val="white"/>
                </a:solidFill>
                <a:latin typeface="Open Sans" panose="020B0606030504020204" pitchFamily="34" charset="0"/>
                <a:ea typeface="Open Sans" panose="020B0606030504020204" pitchFamily="34" charset="0"/>
                <a:cs typeface="Open Sans" panose="020B0606030504020204" pitchFamily="34" charset="0"/>
              </a:rPr>
              <a:t>04</a:t>
            </a:r>
            <a:endParaRPr lang="zh-CN" altLang="en-US" sz="1800" dirty="0">
              <a:solidFill>
                <a:prstClr val="white"/>
              </a:solidFill>
              <a:latin typeface="Open Sans" panose="020B0606030504020204" pitchFamily="34" charset="0"/>
              <a:ea typeface="微软雅黑" panose="020B0503020204020204" pitchFamily="34" charset="-122"/>
              <a:cs typeface="Open Sans" panose="020B0606030504020204" pitchFamily="34" charset="0"/>
            </a:endParaRPr>
          </a:p>
        </p:txBody>
      </p:sp>
      <p:grpSp>
        <p:nvGrpSpPr>
          <p:cNvPr id="33" name="组合 32"/>
          <p:cNvGrpSpPr/>
          <p:nvPr/>
        </p:nvGrpSpPr>
        <p:grpSpPr>
          <a:xfrm>
            <a:off x="5457618" y="3351948"/>
            <a:ext cx="495086" cy="376168"/>
            <a:chOff x="4268086" y="4221191"/>
            <a:chExt cx="509646" cy="387231"/>
          </a:xfrm>
          <a:gradFill>
            <a:gsLst>
              <a:gs pos="11000">
                <a:srgbClr val="2B3649"/>
              </a:gs>
              <a:gs pos="100000">
                <a:srgbClr val="3B4A62"/>
              </a:gs>
            </a:gsLst>
            <a:lin ang="2700000" scaled="0"/>
          </a:gradFill>
        </p:grpSpPr>
        <p:sp>
          <p:nvSpPr>
            <p:cNvPr id="34" name="Freeform 20"/>
            <p:cNvSpPr>
              <a:spLocks noEditPoints="1"/>
            </p:cNvSpPr>
            <p:nvPr/>
          </p:nvSpPr>
          <p:spPr bwMode="auto">
            <a:xfrm>
              <a:off x="4268086" y="4273030"/>
              <a:ext cx="337890" cy="335392"/>
            </a:xfrm>
            <a:custGeom>
              <a:avLst/>
              <a:gdLst>
                <a:gd name="T0" fmla="*/ 229 w 229"/>
                <a:gd name="T1" fmla="*/ 128 h 227"/>
                <a:gd name="T2" fmla="*/ 229 w 229"/>
                <a:gd name="T3" fmla="*/ 98 h 227"/>
                <a:gd name="T4" fmla="*/ 206 w 229"/>
                <a:gd name="T5" fmla="*/ 93 h 227"/>
                <a:gd name="T6" fmla="*/ 200 w 229"/>
                <a:gd name="T7" fmla="*/ 76 h 227"/>
                <a:gd name="T8" fmla="*/ 216 w 229"/>
                <a:gd name="T9" fmla="*/ 58 h 227"/>
                <a:gd name="T10" fmla="*/ 198 w 229"/>
                <a:gd name="T11" fmla="*/ 34 h 227"/>
                <a:gd name="T12" fmla="*/ 176 w 229"/>
                <a:gd name="T13" fmla="*/ 44 h 227"/>
                <a:gd name="T14" fmla="*/ 161 w 229"/>
                <a:gd name="T15" fmla="*/ 33 h 227"/>
                <a:gd name="T16" fmla="*/ 164 w 229"/>
                <a:gd name="T17" fmla="*/ 9 h 227"/>
                <a:gd name="T18" fmla="*/ 135 w 229"/>
                <a:gd name="T19" fmla="*/ 0 h 227"/>
                <a:gd name="T20" fmla="*/ 123 w 229"/>
                <a:gd name="T21" fmla="*/ 20 h 227"/>
                <a:gd name="T22" fmla="*/ 114 w 229"/>
                <a:gd name="T23" fmla="*/ 20 h 227"/>
                <a:gd name="T24" fmla="*/ 105 w 229"/>
                <a:gd name="T25" fmla="*/ 20 h 227"/>
                <a:gd name="T26" fmla="*/ 93 w 229"/>
                <a:gd name="T27" fmla="*/ 0 h 227"/>
                <a:gd name="T28" fmla="*/ 65 w 229"/>
                <a:gd name="T29" fmla="*/ 9 h 227"/>
                <a:gd name="T30" fmla="*/ 67 w 229"/>
                <a:gd name="T31" fmla="*/ 33 h 227"/>
                <a:gd name="T32" fmla="*/ 52 w 229"/>
                <a:gd name="T33" fmla="*/ 44 h 227"/>
                <a:gd name="T34" fmla="*/ 30 w 229"/>
                <a:gd name="T35" fmla="*/ 34 h 227"/>
                <a:gd name="T36" fmla="*/ 13 w 229"/>
                <a:gd name="T37" fmla="*/ 58 h 227"/>
                <a:gd name="T38" fmla="*/ 29 w 229"/>
                <a:gd name="T39" fmla="*/ 76 h 227"/>
                <a:gd name="T40" fmla="*/ 23 w 229"/>
                <a:gd name="T41" fmla="*/ 94 h 227"/>
                <a:gd name="T42" fmla="*/ 0 w 229"/>
                <a:gd name="T43" fmla="*/ 98 h 227"/>
                <a:gd name="T44" fmla="*/ 0 w 229"/>
                <a:gd name="T45" fmla="*/ 128 h 227"/>
                <a:gd name="T46" fmla="*/ 23 w 229"/>
                <a:gd name="T47" fmla="*/ 133 h 227"/>
                <a:gd name="T48" fmla="*/ 29 w 229"/>
                <a:gd name="T49" fmla="*/ 151 h 227"/>
                <a:gd name="T50" fmla="*/ 13 w 229"/>
                <a:gd name="T51" fmla="*/ 169 h 227"/>
                <a:gd name="T52" fmla="*/ 31 w 229"/>
                <a:gd name="T53" fmla="*/ 193 h 227"/>
                <a:gd name="T54" fmla="*/ 52 w 229"/>
                <a:gd name="T55" fmla="*/ 183 h 227"/>
                <a:gd name="T56" fmla="*/ 67 w 229"/>
                <a:gd name="T57" fmla="*/ 194 h 227"/>
                <a:gd name="T58" fmla="*/ 65 w 229"/>
                <a:gd name="T59" fmla="*/ 218 h 227"/>
                <a:gd name="T60" fmla="*/ 93 w 229"/>
                <a:gd name="T61" fmla="*/ 227 h 227"/>
                <a:gd name="T62" fmla="*/ 105 w 229"/>
                <a:gd name="T63" fmla="*/ 206 h 227"/>
                <a:gd name="T64" fmla="*/ 114 w 229"/>
                <a:gd name="T65" fmla="*/ 207 h 227"/>
                <a:gd name="T66" fmla="*/ 124 w 229"/>
                <a:gd name="T67" fmla="*/ 206 h 227"/>
                <a:gd name="T68" fmla="*/ 135 w 229"/>
                <a:gd name="T69" fmla="*/ 227 h 227"/>
                <a:gd name="T70" fmla="*/ 164 w 229"/>
                <a:gd name="T71" fmla="*/ 217 h 227"/>
                <a:gd name="T72" fmla="*/ 161 w 229"/>
                <a:gd name="T73" fmla="*/ 194 h 227"/>
                <a:gd name="T74" fmla="*/ 176 w 229"/>
                <a:gd name="T75" fmla="*/ 183 h 227"/>
                <a:gd name="T76" fmla="*/ 198 w 229"/>
                <a:gd name="T77" fmla="*/ 193 h 227"/>
                <a:gd name="T78" fmla="*/ 216 w 229"/>
                <a:gd name="T79" fmla="*/ 168 h 227"/>
                <a:gd name="T80" fmla="*/ 200 w 229"/>
                <a:gd name="T81" fmla="*/ 151 h 227"/>
                <a:gd name="T82" fmla="*/ 206 w 229"/>
                <a:gd name="T83" fmla="*/ 133 h 227"/>
                <a:gd name="T84" fmla="*/ 229 w 229"/>
                <a:gd name="T85" fmla="*/ 128 h 227"/>
                <a:gd name="T86" fmla="*/ 114 w 229"/>
                <a:gd name="T87" fmla="*/ 180 h 227"/>
                <a:gd name="T88" fmla="*/ 47 w 229"/>
                <a:gd name="T89" fmla="*/ 113 h 227"/>
                <a:gd name="T90" fmla="*/ 114 w 229"/>
                <a:gd name="T91" fmla="*/ 46 h 227"/>
                <a:gd name="T92" fmla="*/ 181 w 229"/>
                <a:gd name="T93" fmla="*/ 113 h 227"/>
                <a:gd name="T94" fmla="*/ 114 w 229"/>
                <a:gd name="T95" fmla="*/ 18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9" h="227">
                  <a:moveTo>
                    <a:pt x="229" y="128"/>
                  </a:moveTo>
                  <a:cubicBezTo>
                    <a:pt x="229" y="98"/>
                    <a:pt x="229" y="98"/>
                    <a:pt x="229" y="98"/>
                  </a:cubicBezTo>
                  <a:cubicBezTo>
                    <a:pt x="206" y="93"/>
                    <a:pt x="206" y="93"/>
                    <a:pt x="206" y="93"/>
                  </a:cubicBezTo>
                  <a:cubicBezTo>
                    <a:pt x="204" y="87"/>
                    <a:pt x="202" y="81"/>
                    <a:pt x="200" y="76"/>
                  </a:cubicBezTo>
                  <a:cubicBezTo>
                    <a:pt x="216" y="58"/>
                    <a:pt x="216" y="58"/>
                    <a:pt x="216" y="58"/>
                  </a:cubicBezTo>
                  <a:cubicBezTo>
                    <a:pt x="198" y="34"/>
                    <a:pt x="198" y="34"/>
                    <a:pt x="198" y="34"/>
                  </a:cubicBezTo>
                  <a:cubicBezTo>
                    <a:pt x="176" y="44"/>
                    <a:pt x="176" y="44"/>
                    <a:pt x="176" y="44"/>
                  </a:cubicBezTo>
                  <a:cubicBezTo>
                    <a:pt x="172" y="39"/>
                    <a:pt x="167" y="36"/>
                    <a:pt x="161" y="33"/>
                  </a:cubicBezTo>
                  <a:cubicBezTo>
                    <a:pt x="164" y="9"/>
                    <a:pt x="164" y="9"/>
                    <a:pt x="164" y="9"/>
                  </a:cubicBezTo>
                  <a:cubicBezTo>
                    <a:pt x="135" y="0"/>
                    <a:pt x="135" y="0"/>
                    <a:pt x="135" y="0"/>
                  </a:cubicBezTo>
                  <a:cubicBezTo>
                    <a:pt x="123" y="20"/>
                    <a:pt x="123" y="20"/>
                    <a:pt x="123" y="20"/>
                  </a:cubicBezTo>
                  <a:cubicBezTo>
                    <a:pt x="120" y="20"/>
                    <a:pt x="117" y="20"/>
                    <a:pt x="114" y="20"/>
                  </a:cubicBezTo>
                  <a:cubicBezTo>
                    <a:pt x="111" y="20"/>
                    <a:pt x="108" y="20"/>
                    <a:pt x="105" y="20"/>
                  </a:cubicBezTo>
                  <a:cubicBezTo>
                    <a:pt x="93" y="0"/>
                    <a:pt x="93" y="0"/>
                    <a:pt x="93" y="0"/>
                  </a:cubicBezTo>
                  <a:cubicBezTo>
                    <a:pt x="65" y="9"/>
                    <a:pt x="65" y="9"/>
                    <a:pt x="65" y="9"/>
                  </a:cubicBezTo>
                  <a:cubicBezTo>
                    <a:pt x="67" y="33"/>
                    <a:pt x="67" y="33"/>
                    <a:pt x="67" y="33"/>
                  </a:cubicBezTo>
                  <a:cubicBezTo>
                    <a:pt x="62" y="36"/>
                    <a:pt x="57" y="39"/>
                    <a:pt x="52" y="44"/>
                  </a:cubicBezTo>
                  <a:cubicBezTo>
                    <a:pt x="30" y="34"/>
                    <a:pt x="30" y="34"/>
                    <a:pt x="30" y="34"/>
                  </a:cubicBezTo>
                  <a:cubicBezTo>
                    <a:pt x="13" y="58"/>
                    <a:pt x="13" y="58"/>
                    <a:pt x="13" y="58"/>
                  </a:cubicBezTo>
                  <a:cubicBezTo>
                    <a:pt x="29" y="76"/>
                    <a:pt x="29" y="76"/>
                    <a:pt x="29" y="76"/>
                  </a:cubicBezTo>
                  <a:cubicBezTo>
                    <a:pt x="26" y="81"/>
                    <a:pt x="24" y="87"/>
                    <a:pt x="23" y="94"/>
                  </a:cubicBezTo>
                  <a:cubicBezTo>
                    <a:pt x="0" y="98"/>
                    <a:pt x="0" y="98"/>
                    <a:pt x="0" y="98"/>
                  </a:cubicBezTo>
                  <a:cubicBezTo>
                    <a:pt x="0" y="128"/>
                    <a:pt x="0" y="128"/>
                    <a:pt x="0" y="128"/>
                  </a:cubicBezTo>
                  <a:cubicBezTo>
                    <a:pt x="23" y="133"/>
                    <a:pt x="23" y="133"/>
                    <a:pt x="23" y="133"/>
                  </a:cubicBezTo>
                  <a:cubicBezTo>
                    <a:pt x="24" y="139"/>
                    <a:pt x="26" y="145"/>
                    <a:pt x="29" y="151"/>
                  </a:cubicBezTo>
                  <a:cubicBezTo>
                    <a:pt x="13" y="169"/>
                    <a:pt x="13" y="169"/>
                    <a:pt x="13" y="169"/>
                  </a:cubicBezTo>
                  <a:cubicBezTo>
                    <a:pt x="31" y="193"/>
                    <a:pt x="31" y="193"/>
                    <a:pt x="31" y="193"/>
                  </a:cubicBezTo>
                  <a:cubicBezTo>
                    <a:pt x="52" y="183"/>
                    <a:pt x="52" y="183"/>
                    <a:pt x="52" y="183"/>
                  </a:cubicBezTo>
                  <a:cubicBezTo>
                    <a:pt x="57" y="187"/>
                    <a:pt x="62" y="191"/>
                    <a:pt x="67" y="194"/>
                  </a:cubicBezTo>
                  <a:cubicBezTo>
                    <a:pt x="65" y="218"/>
                    <a:pt x="65" y="218"/>
                    <a:pt x="65" y="218"/>
                  </a:cubicBezTo>
                  <a:cubicBezTo>
                    <a:pt x="93" y="227"/>
                    <a:pt x="93" y="227"/>
                    <a:pt x="93" y="227"/>
                  </a:cubicBezTo>
                  <a:cubicBezTo>
                    <a:pt x="105" y="206"/>
                    <a:pt x="105" y="206"/>
                    <a:pt x="105" y="206"/>
                  </a:cubicBezTo>
                  <a:cubicBezTo>
                    <a:pt x="108" y="207"/>
                    <a:pt x="111" y="207"/>
                    <a:pt x="114" y="207"/>
                  </a:cubicBezTo>
                  <a:cubicBezTo>
                    <a:pt x="117" y="207"/>
                    <a:pt x="121" y="207"/>
                    <a:pt x="124" y="206"/>
                  </a:cubicBezTo>
                  <a:cubicBezTo>
                    <a:pt x="135" y="227"/>
                    <a:pt x="135" y="227"/>
                    <a:pt x="135" y="227"/>
                  </a:cubicBezTo>
                  <a:cubicBezTo>
                    <a:pt x="164" y="217"/>
                    <a:pt x="164" y="217"/>
                    <a:pt x="164" y="217"/>
                  </a:cubicBezTo>
                  <a:cubicBezTo>
                    <a:pt x="161" y="194"/>
                    <a:pt x="161" y="194"/>
                    <a:pt x="161" y="194"/>
                  </a:cubicBezTo>
                  <a:cubicBezTo>
                    <a:pt x="167" y="191"/>
                    <a:pt x="172" y="187"/>
                    <a:pt x="176" y="183"/>
                  </a:cubicBezTo>
                  <a:cubicBezTo>
                    <a:pt x="198" y="193"/>
                    <a:pt x="198" y="193"/>
                    <a:pt x="198" y="193"/>
                  </a:cubicBezTo>
                  <a:cubicBezTo>
                    <a:pt x="216" y="168"/>
                    <a:pt x="216" y="168"/>
                    <a:pt x="216" y="168"/>
                  </a:cubicBezTo>
                  <a:cubicBezTo>
                    <a:pt x="200" y="151"/>
                    <a:pt x="200" y="151"/>
                    <a:pt x="200" y="151"/>
                  </a:cubicBezTo>
                  <a:cubicBezTo>
                    <a:pt x="202" y="145"/>
                    <a:pt x="204" y="139"/>
                    <a:pt x="206" y="133"/>
                  </a:cubicBezTo>
                  <a:lnTo>
                    <a:pt x="229" y="128"/>
                  </a:lnTo>
                  <a:close/>
                  <a:moveTo>
                    <a:pt x="114" y="180"/>
                  </a:moveTo>
                  <a:cubicBezTo>
                    <a:pt x="77" y="180"/>
                    <a:pt x="47" y="150"/>
                    <a:pt x="47" y="113"/>
                  </a:cubicBezTo>
                  <a:cubicBezTo>
                    <a:pt x="47" y="76"/>
                    <a:pt x="77" y="46"/>
                    <a:pt x="114" y="46"/>
                  </a:cubicBezTo>
                  <a:cubicBezTo>
                    <a:pt x="151" y="46"/>
                    <a:pt x="181" y="76"/>
                    <a:pt x="181" y="113"/>
                  </a:cubicBezTo>
                  <a:cubicBezTo>
                    <a:pt x="181" y="150"/>
                    <a:pt x="151" y="180"/>
                    <a:pt x="114" y="1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500">
                <a:solidFill>
                  <a:prstClr val="black"/>
                </a:solidFill>
              </a:endParaRPr>
            </a:p>
          </p:txBody>
        </p:sp>
        <p:sp>
          <p:nvSpPr>
            <p:cNvPr id="35" name="Freeform 21"/>
            <p:cNvSpPr>
              <a:spLocks noEditPoints="1"/>
            </p:cNvSpPr>
            <p:nvPr/>
          </p:nvSpPr>
          <p:spPr bwMode="auto">
            <a:xfrm>
              <a:off x="4577871" y="4221191"/>
              <a:ext cx="199861" cy="199861"/>
            </a:xfrm>
            <a:custGeom>
              <a:avLst/>
              <a:gdLst>
                <a:gd name="T0" fmla="*/ 135 w 135"/>
                <a:gd name="T1" fmla="*/ 76 h 135"/>
                <a:gd name="T2" fmla="*/ 135 w 135"/>
                <a:gd name="T3" fmla="*/ 58 h 135"/>
                <a:gd name="T4" fmla="*/ 122 w 135"/>
                <a:gd name="T5" fmla="*/ 55 h 135"/>
                <a:gd name="T6" fmla="*/ 118 w 135"/>
                <a:gd name="T7" fmla="*/ 45 h 135"/>
                <a:gd name="T8" fmla="*/ 128 w 135"/>
                <a:gd name="T9" fmla="*/ 34 h 135"/>
                <a:gd name="T10" fmla="*/ 117 w 135"/>
                <a:gd name="T11" fmla="*/ 20 h 135"/>
                <a:gd name="T12" fmla="*/ 104 w 135"/>
                <a:gd name="T13" fmla="*/ 26 h 135"/>
                <a:gd name="T14" fmla="*/ 96 w 135"/>
                <a:gd name="T15" fmla="*/ 19 h 135"/>
                <a:gd name="T16" fmla="*/ 97 w 135"/>
                <a:gd name="T17" fmla="*/ 5 h 135"/>
                <a:gd name="T18" fmla="*/ 80 w 135"/>
                <a:gd name="T19" fmla="*/ 0 h 135"/>
                <a:gd name="T20" fmla="*/ 73 w 135"/>
                <a:gd name="T21" fmla="*/ 12 h 135"/>
                <a:gd name="T22" fmla="*/ 67 w 135"/>
                <a:gd name="T23" fmla="*/ 12 h 135"/>
                <a:gd name="T24" fmla="*/ 62 w 135"/>
                <a:gd name="T25" fmla="*/ 12 h 135"/>
                <a:gd name="T26" fmla="*/ 55 w 135"/>
                <a:gd name="T27" fmla="*/ 0 h 135"/>
                <a:gd name="T28" fmla="*/ 38 w 135"/>
                <a:gd name="T29" fmla="*/ 5 h 135"/>
                <a:gd name="T30" fmla="*/ 39 w 135"/>
                <a:gd name="T31" fmla="*/ 19 h 135"/>
                <a:gd name="T32" fmla="*/ 30 w 135"/>
                <a:gd name="T33" fmla="*/ 26 h 135"/>
                <a:gd name="T34" fmla="*/ 18 w 135"/>
                <a:gd name="T35" fmla="*/ 20 h 135"/>
                <a:gd name="T36" fmla="*/ 7 w 135"/>
                <a:gd name="T37" fmla="*/ 34 h 135"/>
                <a:gd name="T38" fmla="*/ 17 w 135"/>
                <a:gd name="T39" fmla="*/ 45 h 135"/>
                <a:gd name="T40" fmla="*/ 13 w 135"/>
                <a:gd name="T41" fmla="*/ 55 h 135"/>
                <a:gd name="T42" fmla="*/ 0 w 135"/>
                <a:gd name="T43" fmla="*/ 58 h 135"/>
                <a:gd name="T44" fmla="*/ 0 w 135"/>
                <a:gd name="T45" fmla="*/ 76 h 135"/>
                <a:gd name="T46" fmla="*/ 13 w 135"/>
                <a:gd name="T47" fmla="*/ 79 h 135"/>
                <a:gd name="T48" fmla="*/ 17 w 135"/>
                <a:gd name="T49" fmla="*/ 90 h 135"/>
                <a:gd name="T50" fmla="*/ 7 w 135"/>
                <a:gd name="T51" fmla="*/ 100 h 135"/>
                <a:gd name="T52" fmla="*/ 18 w 135"/>
                <a:gd name="T53" fmla="*/ 114 h 135"/>
                <a:gd name="T54" fmla="*/ 31 w 135"/>
                <a:gd name="T55" fmla="*/ 109 h 135"/>
                <a:gd name="T56" fmla="*/ 39 w 135"/>
                <a:gd name="T57" fmla="*/ 115 h 135"/>
                <a:gd name="T58" fmla="*/ 38 w 135"/>
                <a:gd name="T59" fmla="*/ 129 h 135"/>
                <a:gd name="T60" fmla="*/ 55 w 135"/>
                <a:gd name="T61" fmla="*/ 135 h 135"/>
                <a:gd name="T62" fmla="*/ 62 w 135"/>
                <a:gd name="T63" fmla="*/ 122 h 135"/>
                <a:gd name="T64" fmla="*/ 68 w 135"/>
                <a:gd name="T65" fmla="*/ 123 h 135"/>
                <a:gd name="T66" fmla="*/ 73 w 135"/>
                <a:gd name="T67" fmla="*/ 122 h 135"/>
                <a:gd name="T68" fmla="*/ 80 w 135"/>
                <a:gd name="T69" fmla="*/ 135 h 135"/>
                <a:gd name="T70" fmla="*/ 97 w 135"/>
                <a:gd name="T71" fmla="*/ 129 h 135"/>
                <a:gd name="T72" fmla="*/ 96 w 135"/>
                <a:gd name="T73" fmla="*/ 115 h 135"/>
                <a:gd name="T74" fmla="*/ 104 w 135"/>
                <a:gd name="T75" fmla="*/ 109 h 135"/>
                <a:gd name="T76" fmla="*/ 117 w 135"/>
                <a:gd name="T77" fmla="*/ 114 h 135"/>
                <a:gd name="T78" fmla="*/ 128 w 135"/>
                <a:gd name="T79" fmla="*/ 100 h 135"/>
                <a:gd name="T80" fmla="*/ 118 w 135"/>
                <a:gd name="T81" fmla="*/ 89 h 135"/>
                <a:gd name="T82" fmla="*/ 122 w 135"/>
                <a:gd name="T83" fmla="*/ 79 h 135"/>
                <a:gd name="T84" fmla="*/ 135 w 135"/>
                <a:gd name="T85" fmla="*/ 76 h 135"/>
                <a:gd name="T86" fmla="*/ 67 w 135"/>
                <a:gd name="T87" fmla="*/ 107 h 135"/>
                <a:gd name="T88" fmla="*/ 28 w 135"/>
                <a:gd name="T89" fmla="*/ 67 h 135"/>
                <a:gd name="T90" fmla="*/ 67 w 135"/>
                <a:gd name="T91" fmla="*/ 27 h 135"/>
                <a:gd name="T92" fmla="*/ 107 w 135"/>
                <a:gd name="T93" fmla="*/ 67 h 135"/>
                <a:gd name="T94" fmla="*/ 67 w 135"/>
                <a:gd name="T95" fmla="*/ 10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5" h="135">
                  <a:moveTo>
                    <a:pt x="135" y="76"/>
                  </a:moveTo>
                  <a:cubicBezTo>
                    <a:pt x="135" y="58"/>
                    <a:pt x="135" y="58"/>
                    <a:pt x="135" y="58"/>
                  </a:cubicBezTo>
                  <a:cubicBezTo>
                    <a:pt x="122" y="55"/>
                    <a:pt x="122" y="55"/>
                    <a:pt x="122" y="55"/>
                  </a:cubicBezTo>
                  <a:cubicBezTo>
                    <a:pt x="121" y="52"/>
                    <a:pt x="120" y="48"/>
                    <a:pt x="118" y="45"/>
                  </a:cubicBezTo>
                  <a:cubicBezTo>
                    <a:pt x="128" y="34"/>
                    <a:pt x="128" y="34"/>
                    <a:pt x="128" y="34"/>
                  </a:cubicBezTo>
                  <a:cubicBezTo>
                    <a:pt x="117" y="20"/>
                    <a:pt x="117" y="20"/>
                    <a:pt x="117" y="20"/>
                  </a:cubicBezTo>
                  <a:cubicBezTo>
                    <a:pt x="104" y="26"/>
                    <a:pt x="104" y="26"/>
                    <a:pt x="104" y="26"/>
                  </a:cubicBezTo>
                  <a:cubicBezTo>
                    <a:pt x="102" y="23"/>
                    <a:pt x="99" y="21"/>
                    <a:pt x="96" y="19"/>
                  </a:cubicBezTo>
                  <a:cubicBezTo>
                    <a:pt x="97" y="5"/>
                    <a:pt x="97" y="5"/>
                    <a:pt x="97" y="5"/>
                  </a:cubicBezTo>
                  <a:cubicBezTo>
                    <a:pt x="80" y="0"/>
                    <a:pt x="80" y="0"/>
                    <a:pt x="80" y="0"/>
                  </a:cubicBezTo>
                  <a:cubicBezTo>
                    <a:pt x="73" y="12"/>
                    <a:pt x="73" y="12"/>
                    <a:pt x="73" y="12"/>
                  </a:cubicBezTo>
                  <a:cubicBezTo>
                    <a:pt x="71" y="12"/>
                    <a:pt x="69" y="12"/>
                    <a:pt x="67" y="12"/>
                  </a:cubicBezTo>
                  <a:cubicBezTo>
                    <a:pt x="66" y="12"/>
                    <a:pt x="64" y="12"/>
                    <a:pt x="62" y="12"/>
                  </a:cubicBezTo>
                  <a:cubicBezTo>
                    <a:pt x="55" y="0"/>
                    <a:pt x="55" y="0"/>
                    <a:pt x="55" y="0"/>
                  </a:cubicBezTo>
                  <a:cubicBezTo>
                    <a:pt x="38" y="5"/>
                    <a:pt x="38" y="5"/>
                    <a:pt x="38" y="5"/>
                  </a:cubicBezTo>
                  <a:cubicBezTo>
                    <a:pt x="39" y="19"/>
                    <a:pt x="39" y="19"/>
                    <a:pt x="39" y="19"/>
                  </a:cubicBezTo>
                  <a:cubicBezTo>
                    <a:pt x="36" y="21"/>
                    <a:pt x="33" y="23"/>
                    <a:pt x="30" y="26"/>
                  </a:cubicBezTo>
                  <a:cubicBezTo>
                    <a:pt x="18" y="20"/>
                    <a:pt x="18" y="20"/>
                    <a:pt x="18" y="20"/>
                  </a:cubicBezTo>
                  <a:cubicBezTo>
                    <a:pt x="7" y="34"/>
                    <a:pt x="7" y="34"/>
                    <a:pt x="7" y="34"/>
                  </a:cubicBezTo>
                  <a:cubicBezTo>
                    <a:pt x="17" y="45"/>
                    <a:pt x="17" y="45"/>
                    <a:pt x="17" y="45"/>
                  </a:cubicBezTo>
                  <a:cubicBezTo>
                    <a:pt x="15" y="48"/>
                    <a:pt x="14" y="52"/>
                    <a:pt x="13" y="55"/>
                  </a:cubicBezTo>
                  <a:cubicBezTo>
                    <a:pt x="0" y="58"/>
                    <a:pt x="0" y="58"/>
                    <a:pt x="0" y="58"/>
                  </a:cubicBezTo>
                  <a:cubicBezTo>
                    <a:pt x="0" y="76"/>
                    <a:pt x="0" y="76"/>
                    <a:pt x="0" y="76"/>
                  </a:cubicBezTo>
                  <a:cubicBezTo>
                    <a:pt x="13" y="79"/>
                    <a:pt x="13" y="79"/>
                    <a:pt x="13" y="79"/>
                  </a:cubicBezTo>
                  <a:cubicBezTo>
                    <a:pt x="14" y="83"/>
                    <a:pt x="15" y="86"/>
                    <a:pt x="17" y="90"/>
                  </a:cubicBezTo>
                  <a:cubicBezTo>
                    <a:pt x="7" y="100"/>
                    <a:pt x="7" y="100"/>
                    <a:pt x="7" y="100"/>
                  </a:cubicBezTo>
                  <a:cubicBezTo>
                    <a:pt x="18" y="114"/>
                    <a:pt x="18" y="114"/>
                    <a:pt x="18" y="114"/>
                  </a:cubicBezTo>
                  <a:cubicBezTo>
                    <a:pt x="31" y="109"/>
                    <a:pt x="31" y="109"/>
                    <a:pt x="31" y="109"/>
                  </a:cubicBezTo>
                  <a:cubicBezTo>
                    <a:pt x="33" y="111"/>
                    <a:pt x="36" y="113"/>
                    <a:pt x="39" y="115"/>
                  </a:cubicBezTo>
                  <a:cubicBezTo>
                    <a:pt x="38" y="129"/>
                    <a:pt x="38" y="129"/>
                    <a:pt x="38" y="129"/>
                  </a:cubicBezTo>
                  <a:cubicBezTo>
                    <a:pt x="55" y="135"/>
                    <a:pt x="55" y="135"/>
                    <a:pt x="55" y="135"/>
                  </a:cubicBezTo>
                  <a:cubicBezTo>
                    <a:pt x="62" y="122"/>
                    <a:pt x="62" y="122"/>
                    <a:pt x="62" y="122"/>
                  </a:cubicBezTo>
                  <a:cubicBezTo>
                    <a:pt x="64" y="123"/>
                    <a:pt x="66" y="123"/>
                    <a:pt x="68" y="123"/>
                  </a:cubicBezTo>
                  <a:cubicBezTo>
                    <a:pt x="69" y="123"/>
                    <a:pt x="71" y="123"/>
                    <a:pt x="73" y="122"/>
                  </a:cubicBezTo>
                  <a:cubicBezTo>
                    <a:pt x="80" y="135"/>
                    <a:pt x="80" y="135"/>
                    <a:pt x="80" y="135"/>
                  </a:cubicBezTo>
                  <a:cubicBezTo>
                    <a:pt x="97" y="129"/>
                    <a:pt x="97" y="129"/>
                    <a:pt x="97" y="129"/>
                  </a:cubicBezTo>
                  <a:cubicBezTo>
                    <a:pt x="96" y="115"/>
                    <a:pt x="96" y="115"/>
                    <a:pt x="96" y="115"/>
                  </a:cubicBezTo>
                  <a:cubicBezTo>
                    <a:pt x="99" y="113"/>
                    <a:pt x="102" y="111"/>
                    <a:pt x="104" y="109"/>
                  </a:cubicBezTo>
                  <a:cubicBezTo>
                    <a:pt x="117" y="114"/>
                    <a:pt x="117" y="114"/>
                    <a:pt x="117" y="114"/>
                  </a:cubicBezTo>
                  <a:cubicBezTo>
                    <a:pt x="128" y="100"/>
                    <a:pt x="128" y="100"/>
                    <a:pt x="128" y="100"/>
                  </a:cubicBezTo>
                  <a:cubicBezTo>
                    <a:pt x="118" y="89"/>
                    <a:pt x="118" y="89"/>
                    <a:pt x="118" y="89"/>
                  </a:cubicBezTo>
                  <a:cubicBezTo>
                    <a:pt x="120" y="86"/>
                    <a:pt x="121" y="83"/>
                    <a:pt x="122" y="79"/>
                  </a:cubicBezTo>
                  <a:lnTo>
                    <a:pt x="135" y="76"/>
                  </a:lnTo>
                  <a:close/>
                  <a:moveTo>
                    <a:pt x="67" y="107"/>
                  </a:moveTo>
                  <a:cubicBezTo>
                    <a:pt x="46" y="107"/>
                    <a:pt x="28" y="89"/>
                    <a:pt x="28" y="67"/>
                  </a:cubicBezTo>
                  <a:cubicBezTo>
                    <a:pt x="28" y="45"/>
                    <a:pt x="46" y="27"/>
                    <a:pt x="67" y="27"/>
                  </a:cubicBezTo>
                  <a:cubicBezTo>
                    <a:pt x="89" y="27"/>
                    <a:pt x="107" y="45"/>
                    <a:pt x="107" y="67"/>
                  </a:cubicBezTo>
                  <a:cubicBezTo>
                    <a:pt x="107" y="89"/>
                    <a:pt x="89" y="107"/>
                    <a:pt x="67" y="1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500">
                <a:solidFill>
                  <a:prstClr val="black"/>
                </a:solidFill>
              </a:endParaRPr>
            </a:p>
          </p:txBody>
        </p:sp>
      </p:grpSp>
      <p:grpSp>
        <p:nvGrpSpPr>
          <p:cNvPr id="36" name="组合 35"/>
          <p:cNvGrpSpPr/>
          <p:nvPr/>
        </p:nvGrpSpPr>
        <p:grpSpPr>
          <a:xfrm>
            <a:off x="5535439" y="1841652"/>
            <a:ext cx="321670" cy="318354"/>
            <a:chOff x="6967126" y="4092464"/>
            <a:chExt cx="453105" cy="448433"/>
          </a:xfrm>
          <a:gradFill>
            <a:gsLst>
              <a:gs pos="11000">
                <a:srgbClr val="2B3649"/>
              </a:gs>
              <a:gs pos="100000">
                <a:srgbClr val="3B4A62"/>
              </a:gs>
            </a:gsLst>
            <a:lin ang="2700000" scaled="0"/>
          </a:gradFill>
        </p:grpSpPr>
        <p:sp>
          <p:nvSpPr>
            <p:cNvPr id="37" name="Freeform 136"/>
            <p:cNvSpPr>
              <a:spLocks/>
            </p:cNvSpPr>
            <p:nvPr/>
          </p:nvSpPr>
          <p:spPr bwMode="auto">
            <a:xfrm>
              <a:off x="6967126" y="4343773"/>
              <a:ext cx="453105" cy="197124"/>
            </a:xfrm>
            <a:custGeom>
              <a:avLst/>
              <a:gdLst>
                <a:gd name="T0" fmla="*/ 103 w 205"/>
                <a:gd name="T1" fmla="*/ 19 h 89"/>
                <a:gd name="T2" fmla="*/ 47 w 205"/>
                <a:gd name="T3" fmla="*/ 0 h 89"/>
                <a:gd name="T4" fmla="*/ 0 w 205"/>
                <a:gd name="T5" fmla="*/ 0 h 89"/>
                <a:gd name="T6" fmla="*/ 0 w 205"/>
                <a:gd name="T7" fmla="*/ 67 h 89"/>
                <a:gd name="T8" fmla="*/ 22 w 205"/>
                <a:gd name="T9" fmla="*/ 89 h 89"/>
                <a:gd name="T10" fmla="*/ 183 w 205"/>
                <a:gd name="T11" fmla="*/ 89 h 89"/>
                <a:gd name="T12" fmla="*/ 205 w 205"/>
                <a:gd name="T13" fmla="*/ 67 h 89"/>
                <a:gd name="T14" fmla="*/ 205 w 205"/>
                <a:gd name="T15" fmla="*/ 0 h 89"/>
                <a:gd name="T16" fmla="*/ 158 w 205"/>
                <a:gd name="T17" fmla="*/ 0 h 89"/>
                <a:gd name="T18" fmla="*/ 103 w 205"/>
                <a:gd name="T19" fmla="*/ 1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5" h="89">
                  <a:moveTo>
                    <a:pt x="103" y="19"/>
                  </a:moveTo>
                  <a:cubicBezTo>
                    <a:pt x="82" y="19"/>
                    <a:pt x="62" y="12"/>
                    <a:pt x="47" y="0"/>
                  </a:cubicBezTo>
                  <a:cubicBezTo>
                    <a:pt x="0" y="0"/>
                    <a:pt x="0" y="0"/>
                    <a:pt x="0" y="0"/>
                  </a:cubicBezTo>
                  <a:cubicBezTo>
                    <a:pt x="0" y="67"/>
                    <a:pt x="0" y="67"/>
                    <a:pt x="0" y="67"/>
                  </a:cubicBezTo>
                  <a:cubicBezTo>
                    <a:pt x="0" y="79"/>
                    <a:pt x="10" y="89"/>
                    <a:pt x="22" y="89"/>
                  </a:cubicBezTo>
                  <a:cubicBezTo>
                    <a:pt x="183" y="89"/>
                    <a:pt x="183" y="89"/>
                    <a:pt x="183" y="89"/>
                  </a:cubicBezTo>
                  <a:cubicBezTo>
                    <a:pt x="195" y="89"/>
                    <a:pt x="205" y="79"/>
                    <a:pt x="205" y="67"/>
                  </a:cubicBezTo>
                  <a:cubicBezTo>
                    <a:pt x="205" y="0"/>
                    <a:pt x="205" y="0"/>
                    <a:pt x="205" y="0"/>
                  </a:cubicBezTo>
                  <a:cubicBezTo>
                    <a:pt x="158" y="0"/>
                    <a:pt x="158" y="0"/>
                    <a:pt x="158" y="0"/>
                  </a:cubicBezTo>
                  <a:cubicBezTo>
                    <a:pt x="143" y="12"/>
                    <a:pt x="124" y="19"/>
                    <a:pt x="103"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500">
                <a:solidFill>
                  <a:prstClr val="black"/>
                </a:solidFill>
              </a:endParaRPr>
            </a:p>
          </p:txBody>
        </p:sp>
        <p:sp>
          <p:nvSpPr>
            <p:cNvPr id="38" name="Freeform 137"/>
            <p:cNvSpPr>
              <a:spLocks noEditPoints="1"/>
            </p:cNvSpPr>
            <p:nvPr/>
          </p:nvSpPr>
          <p:spPr bwMode="auto">
            <a:xfrm>
              <a:off x="6967126" y="4092464"/>
              <a:ext cx="453105" cy="260652"/>
            </a:xfrm>
            <a:custGeom>
              <a:avLst/>
              <a:gdLst>
                <a:gd name="T0" fmla="*/ 183 w 205"/>
                <a:gd name="T1" fmla="*/ 42 h 118"/>
                <a:gd name="T2" fmla="*/ 180 w 205"/>
                <a:gd name="T3" fmla="*/ 42 h 118"/>
                <a:gd name="T4" fmla="*/ 154 w 205"/>
                <a:gd name="T5" fmla="*/ 42 h 118"/>
                <a:gd name="T6" fmla="*/ 154 w 205"/>
                <a:gd name="T7" fmla="*/ 22 h 118"/>
                <a:gd name="T8" fmla="*/ 132 w 205"/>
                <a:gd name="T9" fmla="*/ 0 h 118"/>
                <a:gd name="T10" fmla="*/ 73 w 205"/>
                <a:gd name="T11" fmla="*/ 0 h 118"/>
                <a:gd name="T12" fmla="*/ 51 w 205"/>
                <a:gd name="T13" fmla="*/ 22 h 118"/>
                <a:gd name="T14" fmla="*/ 51 w 205"/>
                <a:gd name="T15" fmla="*/ 42 h 118"/>
                <a:gd name="T16" fmla="*/ 25 w 205"/>
                <a:gd name="T17" fmla="*/ 42 h 118"/>
                <a:gd name="T18" fmla="*/ 22 w 205"/>
                <a:gd name="T19" fmla="*/ 42 h 118"/>
                <a:gd name="T20" fmla="*/ 0 w 205"/>
                <a:gd name="T21" fmla="*/ 64 h 118"/>
                <a:gd name="T22" fmla="*/ 0 w 205"/>
                <a:gd name="T23" fmla="*/ 101 h 118"/>
                <a:gd name="T24" fmla="*/ 54 w 205"/>
                <a:gd name="T25" fmla="*/ 101 h 118"/>
                <a:gd name="T26" fmla="*/ 103 w 205"/>
                <a:gd name="T27" fmla="*/ 118 h 118"/>
                <a:gd name="T28" fmla="*/ 151 w 205"/>
                <a:gd name="T29" fmla="*/ 101 h 118"/>
                <a:gd name="T30" fmla="*/ 205 w 205"/>
                <a:gd name="T31" fmla="*/ 101 h 118"/>
                <a:gd name="T32" fmla="*/ 205 w 205"/>
                <a:gd name="T33" fmla="*/ 64 h 118"/>
                <a:gd name="T34" fmla="*/ 183 w 205"/>
                <a:gd name="T35" fmla="*/ 42 h 118"/>
                <a:gd name="T36" fmla="*/ 67 w 205"/>
                <a:gd name="T37" fmla="*/ 26 h 118"/>
                <a:gd name="T38" fmla="*/ 67 w 205"/>
                <a:gd name="T39" fmla="*/ 22 h 118"/>
                <a:gd name="T40" fmla="*/ 73 w 205"/>
                <a:gd name="T41" fmla="*/ 17 h 118"/>
                <a:gd name="T42" fmla="*/ 132 w 205"/>
                <a:gd name="T43" fmla="*/ 17 h 118"/>
                <a:gd name="T44" fmla="*/ 138 w 205"/>
                <a:gd name="T45" fmla="*/ 22 h 118"/>
                <a:gd name="T46" fmla="*/ 138 w 205"/>
                <a:gd name="T47" fmla="*/ 26 h 118"/>
                <a:gd name="T48" fmla="*/ 138 w 205"/>
                <a:gd name="T49" fmla="*/ 42 h 118"/>
                <a:gd name="T50" fmla="*/ 67 w 205"/>
                <a:gd name="T51" fmla="*/ 42 h 118"/>
                <a:gd name="T52" fmla="*/ 67 w 205"/>
                <a:gd name="T53" fmla="*/ 26 h 118"/>
                <a:gd name="T54" fmla="*/ 101 w 205"/>
                <a:gd name="T55" fmla="*/ 101 h 118"/>
                <a:gd name="T56" fmla="*/ 85 w 205"/>
                <a:gd name="T57" fmla="*/ 86 h 118"/>
                <a:gd name="T58" fmla="*/ 101 w 205"/>
                <a:gd name="T59" fmla="*/ 70 h 118"/>
                <a:gd name="T60" fmla="*/ 117 w 205"/>
                <a:gd name="T61" fmla="*/ 86 h 118"/>
                <a:gd name="T62" fmla="*/ 101 w 205"/>
                <a:gd name="T63" fmla="*/ 10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5" h="118">
                  <a:moveTo>
                    <a:pt x="183" y="42"/>
                  </a:moveTo>
                  <a:cubicBezTo>
                    <a:pt x="180" y="42"/>
                    <a:pt x="180" y="42"/>
                    <a:pt x="180" y="42"/>
                  </a:cubicBezTo>
                  <a:cubicBezTo>
                    <a:pt x="154" y="42"/>
                    <a:pt x="154" y="42"/>
                    <a:pt x="154" y="42"/>
                  </a:cubicBezTo>
                  <a:cubicBezTo>
                    <a:pt x="154" y="22"/>
                    <a:pt x="154" y="22"/>
                    <a:pt x="154" y="22"/>
                  </a:cubicBezTo>
                  <a:cubicBezTo>
                    <a:pt x="154" y="10"/>
                    <a:pt x="144" y="0"/>
                    <a:pt x="132" y="0"/>
                  </a:cubicBezTo>
                  <a:cubicBezTo>
                    <a:pt x="73" y="0"/>
                    <a:pt x="73" y="0"/>
                    <a:pt x="73" y="0"/>
                  </a:cubicBezTo>
                  <a:cubicBezTo>
                    <a:pt x="61" y="0"/>
                    <a:pt x="51" y="10"/>
                    <a:pt x="51" y="22"/>
                  </a:cubicBezTo>
                  <a:cubicBezTo>
                    <a:pt x="51" y="42"/>
                    <a:pt x="51" y="42"/>
                    <a:pt x="51" y="42"/>
                  </a:cubicBezTo>
                  <a:cubicBezTo>
                    <a:pt x="25" y="42"/>
                    <a:pt x="25" y="42"/>
                    <a:pt x="25" y="42"/>
                  </a:cubicBezTo>
                  <a:cubicBezTo>
                    <a:pt x="22" y="42"/>
                    <a:pt x="22" y="42"/>
                    <a:pt x="22" y="42"/>
                  </a:cubicBezTo>
                  <a:cubicBezTo>
                    <a:pt x="10" y="42"/>
                    <a:pt x="0" y="52"/>
                    <a:pt x="0" y="64"/>
                  </a:cubicBezTo>
                  <a:cubicBezTo>
                    <a:pt x="0" y="101"/>
                    <a:pt x="0" y="101"/>
                    <a:pt x="0" y="101"/>
                  </a:cubicBezTo>
                  <a:cubicBezTo>
                    <a:pt x="54" y="101"/>
                    <a:pt x="54" y="101"/>
                    <a:pt x="54" y="101"/>
                  </a:cubicBezTo>
                  <a:cubicBezTo>
                    <a:pt x="67" y="112"/>
                    <a:pt x="84" y="118"/>
                    <a:pt x="103" y="118"/>
                  </a:cubicBezTo>
                  <a:cubicBezTo>
                    <a:pt x="121" y="118"/>
                    <a:pt x="138" y="112"/>
                    <a:pt x="151" y="101"/>
                  </a:cubicBezTo>
                  <a:cubicBezTo>
                    <a:pt x="205" y="101"/>
                    <a:pt x="205" y="101"/>
                    <a:pt x="205" y="101"/>
                  </a:cubicBezTo>
                  <a:cubicBezTo>
                    <a:pt x="205" y="64"/>
                    <a:pt x="205" y="64"/>
                    <a:pt x="205" y="64"/>
                  </a:cubicBezTo>
                  <a:cubicBezTo>
                    <a:pt x="205" y="52"/>
                    <a:pt x="195" y="42"/>
                    <a:pt x="183" y="42"/>
                  </a:cubicBezTo>
                  <a:close/>
                  <a:moveTo>
                    <a:pt x="67" y="26"/>
                  </a:moveTo>
                  <a:cubicBezTo>
                    <a:pt x="67" y="22"/>
                    <a:pt x="67" y="22"/>
                    <a:pt x="67" y="22"/>
                  </a:cubicBezTo>
                  <a:cubicBezTo>
                    <a:pt x="67" y="19"/>
                    <a:pt x="70" y="17"/>
                    <a:pt x="73" y="17"/>
                  </a:cubicBezTo>
                  <a:cubicBezTo>
                    <a:pt x="132" y="17"/>
                    <a:pt x="132" y="17"/>
                    <a:pt x="132" y="17"/>
                  </a:cubicBezTo>
                  <a:cubicBezTo>
                    <a:pt x="135" y="17"/>
                    <a:pt x="138" y="19"/>
                    <a:pt x="138" y="22"/>
                  </a:cubicBezTo>
                  <a:cubicBezTo>
                    <a:pt x="138" y="26"/>
                    <a:pt x="138" y="26"/>
                    <a:pt x="138" y="26"/>
                  </a:cubicBezTo>
                  <a:cubicBezTo>
                    <a:pt x="138" y="42"/>
                    <a:pt x="138" y="42"/>
                    <a:pt x="138" y="42"/>
                  </a:cubicBezTo>
                  <a:cubicBezTo>
                    <a:pt x="67" y="42"/>
                    <a:pt x="67" y="42"/>
                    <a:pt x="67" y="42"/>
                  </a:cubicBezTo>
                  <a:lnTo>
                    <a:pt x="67" y="26"/>
                  </a:lnTo>
                  <a:close/>
                  <a:moveTo>
                    <a:pt x="101" y="101"/>
                  </a:moveTo>
                  <a:cubicBezTo>
                    <a:pt x="92" y="101"/>
                    <a:pt x="85" y="94"/>
                    <a:pt x="85" y="86"/>
                  </a:cubicBezTo>
                  <a:cubicBezTo>
                    <a:pt x="85" y="77"/>
                    <a:pt x="92" y="70"/>
                    <a:pt x="101" y="70"/>
                  </a:cubicBezTo>
                  <a:cubicBezTo>
                    <a:pt x="110" y="70"/>
                    <a:pt x="117" y="77"/>
                    <a:pt x="117" y="86"/>
                  </a:cubicBezTo>
                  <a:cubicBezTo>
                    <a:pt x="117" y="94"/>
                    <a:pt x="110" y="101"/>
                    <a:pt x="101"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500">
                <a:solidFill>
                  <a:prstClr val="black"/>
                </a:solidFill>
              </a:endParaRPr>
            </a:p>
          </p:txBody>
        </p:sp>
      </p:grpSp>
      <p:grpSp>
        <p:nvGrpSpPr>
          <p:cNvPr id="39" name="组合 38"/>
          <p:cNvGrpSpPr/>
          <p:nvPr/>
        </p:nvGrpSpPr>
        <p:grpSpPr>
          <a:xfrm>
            <a:off x="3298215" y="1422519"/>
            <a:ext cx="331226" cy="316778"/>
            <a:chOff x="1004888" y="993775"/>
            <a:chExt cx="2438400" cy="2332038"/>
          </a:xfrm>
          <a:gradFill>
            <a:gsLst>
              <a:gs pos="11000">
                <a:srgbClr val="2B3649"/>
              </a:gs>
              <a:gs pos="100000">
                <a:srgbClr val="3B4A62"/>
              </a:gs>
            </a:gsLst>
            <a:lin ang="2700000" scaled="0"/>
          </a:gradFill>
        </p:grpSpPr>
        <p:sp>
          <p:nvSpPr>
            <p:cNvPr id="40" name="Freeform 25"/>
            <p:cNvSpPr>
              <a:spLocks/>
            </p:cNvSpPr>
            <p:nvPr/>
          </p:nvSpPr>
          <p:spPr bwMode="auto">
            <a:xfrm>
              <a:off x="1898651" y="2670175"/>
              <a:ext cx="655638" cy="655638"/>
            </a:xfrm>
            <a:custGeom>
              <a:avLst/>
              <a:gdLst>
                <a:gd name="T0" fmla="*/ 206 w 413"/>
                <a:gd name="T1" fmla="*/ 413 h 413"/>
                <a:gd name="T2" fmla="*/ 0 w 413"/>
                <a:gd name="T3" fmla="*/ 0 h 413"/>
                <a:gd name="T4" fmla="*/ 413 w 413"/>
                <a:gd name="T5" fmla="*/ 0 h 413"/>
                <a:gd name="T6" fmla="*/ 206 w 413"/>
                <a:gd name="T7" fmla="*/ 413 h 413"/>
              </a:gdLst>
              <a:ahLst/>
              <a:cxnLst>
                <a:cxn ang="0">
                  <a:pos x="T0" y="T1"/>
                </a:cxn>
                <a:cxn ang="0">
                  <a:pos x="T2" y="T3"/>
                </a:cxn>
                <a:cxn ang="0">
                  <a:pos x="T4" y="T5"/>
                </a:cxn>
                <a:cxn ang="0">
                  <a:pos x="T6" y="T7"/>
                </a:cxn>
              </a:cxnLst>
              <a:rect l="0" t="0" r="r" b="b"/>
              <a:pathLst>
                <a:path w="413" h="413">
                  <a:moveTo>
                    <a:pt x="206" y="413"/>
                  </a:moveTo>
                  <a:lnTo>
                    <a:pt x="0" y="0"/>
                  </a:lnTo>
                  <a:lnTo>
                    <a:pt x="413" y="0"/>
                  </a:lnTo>
                  <a:lnTo>
                    <a:pt x="206" y="4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500">
                <a:solidFill>
                  <a:prstClr val="black"/>
                </a:solidFill>
              </a:endParaRPr>
            </a:p>
          </p:txBody>
        </p:sp>
        <p:sp>
          <p:nvSpPr>
            <p:cNvPr id="41" name="任意多边形 40"/>
            <p:cNvSpPr>
              <a:spLocks noChangeArrowheads="1"/>
            </p:cNvSpPr>
            <p:nvPr/>
          </p:nvSpPr>
          <p:spPr bwMode="auto">
            <a:xfrm>
              <a:off x="1004888" y="993775"/>
              <a:ext cx="2438400" cy="1774825"/>
            </a:xfrm>
            <a:custGeom>
              <a:avLst/>
              <a:gdLst>
                <a:gd name="connsiteX0" fmla="*/ 290196 w 2438400"/>
                <a:gd name="connsiteY0" fmla="*/ 0 h 1774825"/>
                <a:gd name="connsiteX1" fmla="*/ 2151973 w 2438400"/>
                <a:gd name="connsiteY1" fmla="*/ 0 h 1774825"/>
                <a:gd name="connsiteX2" fmla="*/ 2438400 w 2438400"/>
                <a:gd name="connsiteY2" fmla="*/ 286384 h 1774825"/>
                <a:gd name="connsiteX3" fmla="*/ 2438400 w 2438400"/>
                <a:gd name="connsiteY3" fmla="*/ 1484673 h 1774825"/>
                <a:gd name="connsiteX4" fmla="*/ 2151973 w 2438400"/>
                <a:gd name="connsiteY4" fmla="*/ 1774825 h 1774825"/>
                <a:gd name="connsiteX5" fmla="*/ 290196 w 2438400"/>
                <a:gd name="connsiteY5" fmla="*/ 1774825 h 1774825"/>
                <a:gd name="connsiteX6" fmla="*/ 0 w 2438400"/>
                <a:gd name="connsiteY6" fmla="*/ 1484673 h 1774825"/>
                <a:gd name="connsiteX7" fmla="*/ 0 w 2438400"/>
                <a:gd name="connsiteY7" fmla="*/ 286384 h 1774825"/>
                <a:gd name="connsiteX8" fmla="*/ 290196 w 2438400"/>
                <a:gd name="connsiteY8" fmla="*/ 0 h 1774825"/>
                <a:gd name="connsiteX9" fmla="*/ 471488 w 2438400"/>
                <a:gd name="connsiteY9" fmla="*/ 425450 h 1774825"/>
                <a:gd name="connsiteX10" fmla="*/ 471488 w 2438400"/>
                <a:gd name="connsiteY10" fmla="*/ 598488 h 1774825"/>
                <a:gd name="connsiteX11" fmla="*/ 1971676 w 2438400"/>
                <a:gd name="connsiteY11" fmla="*/ 598488 h 1774825"/>
                <a:gd name="connsiteX12" fmla="*/ 1971676 w 2438400"/>
                <a:gd name="connsiteY12" fmla="*/ 425450 h 1774825"/>
                <a:gd name="connsiteX13" fmla="*/ 471488 w 2438400"/>
                <a:gd name="connsiteY13" fmla="*/ 425450 h 1774825"/>
                <a:gd name="connsiteX14" fmla="*/ 471488 w 2438400"/>
                <a:gd name="connsiteY14" fmla="*/ 801688 h 1774825"/>
                <a:gd name="connsiteX15" fmla="*/ 471488 w 2438400"/>
                <a:gd name="connsiteY15" fmla="*/ 971551 h 1774825"/>
                <a:gd name="connsiteX16" fmla="*/ 1971676 w 2438400"/>
                <a:gd name="connsiteY16" fmla="*/ 971551 h 1774825"/>
                <a:gd name="connsiteX17" fmla="*/ 1971676 w 2438400"/>
                <a:gd name="connsiteY17" fmla="*/ 801688 h 1774825"/>
                <a:gd name="connsiteX18" fmla="*/ 471488 w 2438400"/>
                <a:gd name="connsiteY18" fmla="*/ 801688 h 1774825"/>
                <a:gd name="connsiteX19" fmla="*/ 471488 w 2438400"/>
                <a:gd name="connsiteY19" fmla="*/ 1174750 h 1774825"/>
                <a:gd name="connsiteX20" fmla="*/ 471488 w 2438400"/>
                <a:gd name="connsiteY20" fmla="*/ 1347788 h 1774825"/>
                <a:gd name="connsiteX21" fmla="*/ 1971676 w 2438400"/>
                <a:gd name="connsiteY21" fmla="*/ 1347788 h 1774825"/>
                <a:gd name="connsiteX22" fmla="*/ 1971676 w 2438400"/>
                <a:gd name="connsiteY22" fmla="*/ 1174750 h 1774825"/>
                <a:gd name="connsiteX23" fmla="*/ 471488 w 2438400"/>
                <a:gd name="connsiteY23" fmla="*/ 1174750 h 177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38400" h="1774825">
                  <a:moveTo>
                    <a:pt x="290196" y="0"/>
                  </a:moveTo>
                  <a:cubicBezTo>
                    <a:pt x="2151973" y="0"/>
                    <a:pt x="2151973" y="0"/>
                    <a:pt x="2151973" y="0"/>
                  </a:cubicBezTo>
                  <a:cubicBezTo>
                    <a:pt x="2310262" y="0"/>
                    <a:pt x="2438400" y="128119"/>
                    <a:pt x="2438400" y="286384"/>
                  </a:cubicBezTo>
                  <a:lnTo>
                    <a:pt x="2438400" y="1484673"/>
                  </a:lnTo>
                  <a:cubicBezTo>
                    <a:pt x="2438400" y="1646706"/>
                    <a:pt x="2310262" y="1774825"/>
                    <a:pt x="2151973" y="1774825"/>
                  </a:cubicBezTo>
                  <a:cubicBezTo>
                    <a:pt x="290196" y="1774825"/>
                    <a:pt x="290196" y="1774825"/>
                    <a:pt x="290196" y="1774825"/>
                  </a:cubicBezTo>
                  <a:cubicBezTo>
                    <a:pt x="131907" y="1774825"/>
                    <a:pt x="0" y="1646706"/>
                    <a:pt x="0" y="1484673"/>
                  </a:cubicBezTo>
                  <a:cubicBezTo>
                    <a:pt x="0" y="286384"/>
                    <a:pt x="0" y="286384"/>
                    <a:pt x="0" y="286384"/>
                  </a:cubicBezTo>
                  <a:cubicBezTo>
                    <a:pt x="0" y="128119"/>
                    <a:pt x="131907" y="0"/>
                    <a:pt x="290196" y="0"/>
                  </a:cubicBezTo>
                  <a:close/>
                  <a:moveTo>
                    <a:pt x="471488" y="425450"/>
                  </a:moveTo>
                  <a:lnTo>
                    <a:pt x="471488" y="598488"/>
                  </a:lnTo>
                  <a:lnTo>
                    <a:pt x="1971676" y="598488"/>
                  </a:lnTo>
                  <a:lnTo>
                    <a:pt x="1971676" y="425450"/>
                  </a:lnTo>
                  <a:lnTo>
                    <a:pt x="471488" y="425450"/>
                  </a:lnTo>
                  <a:close/>
                  <a:moveTo>
                    <a:pt x="471488" y="801688"/>
                  </a:moveTo>
                  <a:lnTo>
                    <a:pt x="471488" y="971551"/>
                  </a:lnTo>
                  <a:lnTo>
                    <a:pt x="1971676" y="971551"/>
                  </a:lnTo>
                  <a:lnTo>
                    <a:pt x="1971676" y="801688"/>
                  </a:lnTo>
                  <a:lnTo>
                    <a:pt x="471488" y="801688"/>
                  </a:lnTo>
                  <a:close/>
                  <a:moveTo>
                    <a:pt x="471488" y="1174750"/>
                  </a:moveTo>
                  <a:lnTo>
                    <a:pt x="471488" y="1347788"/>
                  </a:lnTo>
                  <a:lnTo>
                    <a:pt x="1971676" y="1347788"/>
                  </a:lnTo>
                  <a:lnTo>
                    <a:pt x="1971676" y="1174750"/>
                  </a:lnTo>
                  <a:lnTo>
                    <a:pt x="471488" y="117475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Autofit/>
            </a:bodyPr>
            <a:lstStyle/>
            <a:p>
              <a:endParaRPr lang="zh-CN" altLang="en-US" sz="1500">
                <a:solidFill>
                  <a:prstClr val="black"/>
                </a:solidFill>
              </a:endParaRPr>
            </a:p>
          </p:txBody>
        </p:sp>
      </p:grpSp>
      <p:grpSp>
        <p:nvGrpSpPr>
          <p:cNvPr id="42" name="组合 41"/>
          <p:cNvGrpSpPr/>
          <p:nvPr/>
        </p:nvGrpSpPr>
        <p:grpSpPr>
          <a:xfrm>
            <a:off x="3287114" y="2967846"/>
            <a:ext cx="287610" cy="367820"/>
            <a:chOff x="1605187" y="572440"/>
            <a:chExt cx="563561" cy="720725"/>
          </a:xfrm>
          <a:gradFill>
            <a:gsLst>
              <a:gs pos="11000">
                <a:srgbClr val="2B3649"/>
              </a:gs>
              <a:gs pos="100000">
                <a:srgbClr val="3B4A62"/>
              </a:gs>
            </a:gsLst>
            <a:lin ang="2700000" scaled="0"/>
          </a:gradFill>
        </p:grpSpPr>
        <p:sp>
          <p:nvSpPr>
            <p:cNvPr id="43" name="Freeform 32"/>
            <p:cNvSpPr>
              <a:spLocks/>
            </p:cNvSpPr>
            <p:nvPr/>
          </p:nvSpPr>
          <p:spPr bwMode="auto">
            <a:xfrm>
              <a:off x="1814739" y="572440"/>
              <a:ext cx="142875" cy="720725"/>
            </a:xfrm>
            <a:custGeom>
              <a:avLst/>
              <a:gdLst>
                <a:gd name="T0" fmla="*/ 64 w 64"/>
                <a:gd name="T1" fmla="*/ 289 h 321"/>
                <a:gd name="T2" fmla="*/ 32 w 64"/>
                <a:gd name="T3" fmla="*/ 321 h 321"/>
                <a:gd name="T4" fmla="*/ 0 w 64"/>
                <a:gd name="T5" fmla="*/ 289 h 321"/>
                <a:gd name="T6" fmla="*/ 0 w 64"/>
                <a:gd name="T7" fmla="*/ 32 h 321"/>
                <a:gd name="T8" fmla="*/ 32 w 64"/>
                <a:gd name="T9" fmla="*/ 0 h 321"/>
                <a:gd name="T10" fmla="*/ 64 w 64"/>
                <a:gd name="T11" fmla="*/ 32 h 321"/>
                <a:gd name="T12" fmla="*/ 64 w 64"/>
                <a:gd name="T13" fmla="*/ 289 h 321"/>
              </a:gdLst>
              <a:ahLst/>
              <a:cxnLst>
                <a:cxn ang="0">
                  <a:pos x="T0" y="T1"/>
                </a:cxn>
                <a:cxn ang="0">
                  <a:pos x="T2" y="T3"/>
                </a:cxn>
                <a:cxn ang="0">
                  <a:pos x="T4" y="T5"/>
                </a:cxn>
                <a:cxn ang="0">
                  <a:pos x="T6" y="T7"/>
                </a:cxn>
                <a:cxn ang="0">
                  <a:pos x="T8" y="T9"/>
                </a:cxn>
                <a:cxn ang="0">
                  <a:pos x="T10" y="T11"/>
                </a:cxn>
                <a:cxn ang="0">
                  <a:pos x="T12" y="T13"/>
                </a:cxn>
              </a:cxnLst>
              <a:rect l="0" t="0" r="r" b="b"/>
              <a:pathLst>
                <a:path w="64" h="321">
                  <a:moveTo>
                    <a:pt x="64" y="289"/>
                  </a:moveTo>
                  <a:cubicBezTo>
                    <a:pt x="64" y="307"/>
                    <a:pt x="49" y="321"/>
                    <a:pt x="32" y="321"/>
                  </a:cubicBezTo>
                  <a:cubicBezTo>
                    <a:pt x="14" y="321"/>
                    <a:pt x="0" y="307"/>
                    <a:pt x="0" y="289"/>
                  </a:cubicBezTo>
                  <a:cubicBezTo>
                    <a:pt x="0" y="32"/>
                    <a:pt x="0" y="32"/>
                    <a:pt x="0" y="32"/>
                  </a:cubicBezTo>
                  <a:cubicBezTo>
                    <a:pt x="0" y="14"/>
                    <a:pt x="14" y="0"/>
                    <a:pt x="32" y="0"/>
                  </a:cubicBezTo>
                  <a:cubicBezTo>
                    <a:pt x="49" y="0"/>
                    <a:pt x="64" y="14"/>
                    <a:pt x="64" y="32"/>
                  </a:cubicBezTo>
                  <a:lnTo>
                    <a:pt x="64" y="2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44" name="Freeform 33"/>
            <p:cNvSpPr>
              <a:spLocks/>
            </p:cNvSpPr>
            <p:nvPr/>
          </p:nvSpPr>
          <p:spPr bwMode="auto">
            <a:xfrm>
              <a:off x="1605187" y="1012177"/>
              <a:ext cx="141289" cy="280988"/>
            </a:xfrm>
            <a:custGeom>
              <a:avLst/>
              <a:gdLst>
                <a:gd name="T0" fmla="*/ 63 w 63"/>
                <a:gd name="T1" fmla="*/ 93 h 125"/>
                <a:gd name="T2" fmla="*/ 32 w 63"/>
                <a:gd name="T3" fmla="*/ 125 h 125"/>
                <a:gd name="T4" fmla="*/ 0 w 63"/>
                <a:gd name="T5" fmla="*/ 93 h 125"/>
                <a:gd name="T6" fmla="*/ 0 w 63"/>
                <a:gd name="T7" fmla="*/ 32 h 125"/>
                <a:gd name="T8" fmla="*/ 32 w 63"/>
                <a:gd name="T9" fmla="*/ 0 h 125"/>
                <a:gd name="T10" fmla="*/ 63 w 63"/>
                <a:gd name="T11" fmla="*/ 32 h 125"/>
                <a:gd name="T12" fmla="*/ 63 w 63"/>
                <a:gd name="T13" fmla="*/ 93 h 125"/>
              </a:gdLst>
              <a:ahLst/>
              <a:cxnLst>
                <a:cxn ang="0">
                  <a:pos x="T0" y="T1"/>
                </a:cxn>
                <a:cxn ang="0">
                  <a:pos x="T2" y="T3"/>
                </a:cxn>
                <a:cxn ang="0">
                  <a:pos x="T4" y="T5"/>
                </a:cxn>
                <a:cxn ang="0">
                  <a:pos x="T6" y="T7"/>
                </a:cxn>
                <a:cxn ang="0">
                  <a:pos x="T8" y="T9"/>
                </a:cxn>
                <a:cxn ang="0">
                  <a:pos x="T10" y="T11"/>
                </a:cxn>
                <a:cxn ang="0">
                  <a:pos x="T12" y="T13"/>
                </a:cxn>
              </a:cxnLst>
              <a:rect l="0" t="0" r="r" b="b"/>
              <a:pathLst>
                <a:path w="63" h="125">
                  <a:moveTo>
                    <a:pt x="63" y="93"/>
                  </a:moveTo>
                  <a:cubicBezTo>
                    <a:pt x="63" y="111"/>
                    <a:pt x="49" y="125"/>
                    <a:pt x="32" y="125"/>
                  </a:cubicBezTo>
                  <a:cubicBezTo>
                    <a:pt x="14" y="125"/>
                    <a:pt x="0" y="111"/>
                    <a:pt x="0" y="93"/>
                  </a:cubicBezTo>
                  <a:cubicBezTo>
                    <a:pt x="0" y="32"/>
                    <a:pt x="0" y="32"/>
                    <a:pt x="0" y="32"/>
                  </a:cubicBezTo>
                  <a:cubicBezTo>
                    <a:pt x="0" y="14"/>
                    <a:pt x="14" y="0"/>
                    <a:pt x="32" y="0"/>
                  </a:cubicBezTo>
                  <a:cubicBezTo>
                    <a:pt x="49" y="0"/>
                    <a:pt x="63" y="14"/>
                    <a:pt x="63" y="32"/>
                  </a:cubicBezTo>
                  <a:lnTo>
                    <a:pt x="63" y="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45" name="Freeform 34"/>
            <p:cNvSpPr>
              <a:spLocks/>
            </p:cNvSpPr>
            <p:nvPr/>
          </p:nvSpPr>
          <p:spPr bwMode="auto">
            <a:xfrm>
              <a:off x="2025873" y="804215"/>
              <a:ext cx="142875" cy="488950"/>
            </a:xfrm>
            <a:custGeom>
              <a:avLst/>
              <a:gdLst>
                <a:gd name="T0" fmla="*/ 64 w 64"/>
                <a:gd name="T1" fmla="*/ 186 h 218"/>
                <a:gd name="T2" fmla="*/ 32 w 64"/>
                <a:gd name="T3" fmla="*/ 218 h 218"/>
                <a:gd name="T4" fmla="*/ 0 w 64"/>
                <a:gd name="T5" fmla="*/ 186 h 218"/>
                <a:gd name="T6" fmla="*/ 0 w 64"/>
                <a:gd name="T7" fmla="*/ 32 h 218"/>
                <a:gd name="T8" fmla="*/ 32 w 64"/>
                <a:gd name="T9" fmla="*/ 0 h 218"/>
                <a:gd name="T10" fmla="*/ 64 w 64"/>
                <a:gd name="T11" fmla="*/ 32 h 218"/>
                <a:gd name="T12" fmla="*/ 64 w 64"/>
                <a:gd name="T13" fmla="*/ 186 h 218"/>
              </a:gdLst>
              <a:ahLst/>
              <a:cxnLst>
                <a:cxn ang="0">
                  <a:pos x="T0" y="T1"/>
                </a:cxn>
                <a:cxn ang="0">
                  <a:pos x="T2" y="T3"/>
                </a:cxn>
                <a:cxn ang="0">
                  <a:pos x="T4" y="T5"/>
                </a:cxn>
                <a:cxn ang="0">
                  <a:pos x="T6" y="T7"/>
                </a:cxn>
                <a:cxn ang="0">
                  <a:pos x="T8" y="T9"/>
                </a:cxn>
                <a:cxn ang="0">
                  <a:pos x="T10" y="T11"/>
                </a:cxn>
                <a:cxn ang="0">
                  <a:pos x="T12" y="T13"/>
                </a:cxn>
              </a:cxnLst>
              <a:rect l="0" t="0" r="r" b="b"/>
              <a:pathLst>
                <a:path w="64" h="218">
                  <a:moveTo>
                    <a:pt x="64" y="186"/>
                  </a:moveTo>
                  <a:cubicBezTo>
                    <a:pt x="64" y="204"/>
                    <a:pt x="49" y="218"/>
                    <a:pt x="32" y="218"/>
                  </a:cubicBezTo>
                  <a:cubicBezTo>
                    <a:pt x="14" y="218"/>
                    <a:pt x="0" y="204"/>
                    <a:pt x="0" y="186"/>
                  </a:cubicBezTo>
                  <a:cubicBezTo>
                    <a:pt x="0" y="32"/>
                    <a:pt x="0" y="32"/>
                    <a:pt x="0" y="32"/>
                  </a:cubicBezTo>
                  <a:cubicBezTo>
                    <a:pt x="0" y="14"/>
                    <a:pt x="14" y="0"/>
                    <a:pt x="32" y="0"/>
                  </a:cubicBezTo>
                  <a:cubicBezTo>
                    <a:pt x="49" y="0"/>
                    <a:pt x="64" y="14"/>
                    <a:pt x="64" y="32"/>
                  </a:cubicBezTo>
                  <a:lnTo>
                    <a:pt x="64"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grpSp>
      <p:sp>
        <p:nvSpPr>
          <p:cNvPr id="46" name="Rectangle 89"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SpPr/>
          <p:nvPr/>
        </p:nvSpPr>
        <p:spPr>
          <a:xfrm>
            <a:off x="6467169" y="1342705"/>
            <a:ext cx="1998025" cy="520655"/>
          </a:xfrm>
          <a:prstGeom prst="rect">
            <a:avLst/>
          </a:prstGeom>
        </p:spPr>
        <p:txBody>
          <a:bodyPr wrap="square">
            <a:spAutoFit/>
          </a:bodyPr>
          <a:lstStyle/>
          <a:p>
            <a:pPr algn="r">
              <a:lnSpc>
                <a:spcPct val="120000"/>
              </a:lnSpc>
            </a:pPr>
            <a:r>
              <a:rPr lang="zh-CN" altLang="en-US" sz="1400" dirty="0">
                <a:solidFill>
                  <a:srgbClr val="2B3649"/>
                </a:solidFill>
                <a:latin typeface="+mj-ea"/>
              </a:rPr>
              <a:t>Add your title</a:t>
            </a:r>
            <a:endParaRPr lang="en-US" altLang="zh-CN" sz="1400" dirty="0">
              <a:solidFill>
                <a:srgbClr val="2B3649"/>
              </a:solidFill>
              <a:latin typeface="+mj-ea"/>
            </a:endParaRPr>
          </a:p>
          <a:p>
            <a:pPr algn="r">
              <a:lnSpc>
                <a:spcPct val="120000"/>
              </a:lnSpc>
            </a:pPr>
            <a:r>
              <a:rPr lang="zh-CN" altLang="en-US" sz="1000" dirty="0">
                <a:solidFill>
                  <a:schemeClr val="tx1">
                    <a:lumMod val="50000"/>
                    <a:lumOff val="50000"/>
                  </a:schemeClr>
                </a:solidFill>
                <a:latin typeface="+mj-ea"/>
              </a:rPr>
              <a:t>Please enter your main narrative here</a:t>
            </a:r>
          </a:p>
        </p:txBody>
      </p:sp>
      <p:sp>
        <p:nvSpPr>
          <p:cNvPr id="47" name="Rectangle 89"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SpPr/>
          <p:nvPr/>
        </p:nvSpPr>
        <p:spPr>
          <a:xfrm>
            <a:off x="683232" y="1339830"/>
            <a:ext cx="2063297" cy="520655"/>
          </a:xfrm>
          <a:prstGeom prst="rect">
            <a:avLst/>
          </a:prstGeom>
        </p:spPr>
        <p:txBody>
          <a:bodyPr wrap="square">
            <a:spAutoFit/>
          </a:bodyPr>
          <a:lstStyle/>
          <a:p>
            <a:pPr>
              <a:lnSpc>
                <a:spcPct val="120000"/>
              </a:lnSpc>
            </a:pPr>
            <a:r>
              <a:rPr lang="zh-CN" altLang="en-US" sz="1400" dirty="0">
                <a:solidFill>
                  <a:srgbClr val="2B3649"/>
                </a:solidFill>
                <a:latin typeface="+mj-ea"/>
              </a:rPr>
              <a:t>Add your title</a:t>
            </a:r>
            <a:endParaRPr lang="en-US" altLang="zh-CN" sz="1400" dirty="0">
              <a:solidFill>
                <a:srgbClr val="2B3649"/>
              </a:solidFill>
              <a:latin typeface="+mj-ea"/>
            </a:endParaRPr>
          </a:p>
          <a:p>
            <a:pPr>
              <a:lnSpc>
                <a:spcPct val="120000"/>
              </a:lnSpc>
            </a:pPr>
            <a:r>
              <a:rPr lang="zh-CN" altLang="en-US" sz="1000" dirty="0">
                <a:solidFill>
                  <a:schemeClr val="tx1">
                    <a:lumMod val="50000"/>
                    <a:lumOff val="50000"/>
                  </a:schemeClr>
                </a:solidFill>
                <a:latin typeface="+mj-ea"/>
              </a:rPr>
              <a:t>Please enter your main narrative here</a:t>
            </a:r>
          </a:p>
        </p:txBody>
      </p:sp>
      <p:sp>
        <p:nvSpPr>
          <p:cNvPr id="48" name="Rectangle 89"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SpPr/>
          <p:nvPr/>
        </p:nvSpPr>
        <p:spPr>
          <a:xfrm>
            <a:off x="6467169" y="3539311"/>
            <a:ext cx="1998025" cy="520655"/>
          </a:xfrm>
          <a:prstGeom prst="rect">
            <a:avLst/>
          </a:prstGeom>
        </p:spPr>
        <p:txBody>
          <a:bodyPr wrap="square">
            <a:spAutoFit/>
          </a:bodyPr>
          <a:lstStyle/>
          <a:p>
            <a:pPr algn="r">
              <a:lnSpc>
                <a:spcPct val="120000"/>
              </a:lnSpc>
            </a:pPr>
            <a:r>
              <a:rPr lang="zh-CN" altLang="en-US" sz="1400" dirty="0">
                <a:solidFill>
                  <a:srgbClr val="2B3649"/>
                </a:solidFill>
                <a:latin typeface="+mj-ea"/>
              </a:rPr>
              <a:t>Add your title</a:t>
            </a:r>
            <a:endParaRPr lang="en-US" altLang="zh-CN" sz="1400" dirty="0">
              <a:solidFill>
                <a:srgbClr val="2B3649"/>
              </a:solidFill>
              <a:latin typeface="+mj-ea"/>
            </a:endParaRPr>
          </a:p>
          <a:p>
            <a:pPr algn="r">
              <a:lnSpc>
                <a:spcPct val="120000"/>
              </a:lnSpc>
            </a:pPr>
            <a:r>
              <a:rPr lang="zh-CN" altLang="en-US" sz="1000" dirty="0">
                <a:solidFill>
                  <a:schemeClr val="tx1">
                    <a:lumMod val="50000"/>
                    <a:lumOff val="50000"/>
                  </a:schemeClr>
                </a:solidFill>
                <a:latin typeface="+mj-ea"/>
              </a:rPr>
              <a:t>Please enter your main narrative here</a:t>
            </a:r>
          </a:p>
        </p:txBody>
      </p:sp>
      <p:sp>
        <p:nvSpPr>
          <p:cNvPr id="49" name="Rectangle 89"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SpPr/>
          <p:nvPr/>
        </p:nvSpPr>
        <p:spPr>
          <a:xfrm>
            <a:off x="683232" y="3540661"/>
            <a:ext cx="2063297" cy="520655"/>
          </a:xfrm>
          <a:prstGeom prst="rect">
            <a:avLst/>
          </a:prstGeom>
        </p:spPr>
        <p:txBody>
          <a:bodyPr wrap="square">
            <a:spAutoFit/>
          </a:bodyPr>
          <a:lstStyle/>
          <a:p>
            <a:pPr>
              <a:lnSpc>
                <a:spcPct val="120000"/>
              </a:lnSpc>
            </a:pPr>
            <a:r>
              <a:rPr lang="zh-CN" altLang="en-US" sz="1400" dirty="0">
                <a:solidFill>
                  <a:srgbClr val="2B3649"/>
                </a:solidFill>
                <a:latin typeface="+mj-ea"/>
              </a:rPr>
              <a:t>Add your title</a:t>
            </a:r>
            <a:endParaRPr lang="en-US" altLang="zh-CN" sz="1400" dirty="0">
              <a:solidFill>
                <a:srgbClr val="2B3649"/>
              </a:solidFill>
              <a:latin typeface="+mj-ea"/>
            </a:endParaRPr>
          </a:p>
          <a:p>
            <a:pPr>
              <a:lnSpc>
                <a:spcPct val="120000"/>
              </a:lnSpc>
            </a:pPr>
            <a:r>
              <a:rPr lang="zh-CN" altLang="en-US" sz="1000" dirty="0">
                <a:solidFill>
                  <a:schemeClr val="tx1">
                    <a:lumMod val="50000"/>
                    <a:lumOff val="50000"/>
                  </a:schemeClr>
                </a:solidFill>
                <a:latin typeface="+mj-ea"/>
              </a:rPr>
              <a:t>Please enter your main narrative here</a:t>
            </a:r>
          </a:p>
        </p:txBody>
      </p:sp>
      <p:grpSp>
        <p:nvGrpSpPr>
          <p:cNvPr id="50" name="组合 49"/>
          <p:cNvGrpSpPr/>
          <p:nvPr/>
        </p:nvGrpSpPr>
        <p:grpSpPr>
          <a:xfrm>
            <a:off x="587679" y="556007"/>
            <a:ext cx="1486542" cy="521708"/>
            <a:chOff x="349800" y="270568"/>
            <a:chExt cx="1486542" cy="521708"/>
          </a:xfrm>
        </p:grpSpPr>
        <p:sp>
          <p:nvSpPr>
            <p:cNvPr id="51" name="PA_文本框 1">
              <a:extLst>
                <a:ext uri="{FF2B5EF4-FFF2-40B4-BE49-F238E27FC236}">
                  <a16:creationId xmlns:a16="http://schemas.microsoft.com/office/drawing/2014/main" id="{95CA5390-EAD3-40A5-BF6F-C69AB99948CD}"/>
                </a:ext>
              </a:extLst>
            </p:cNvPr>
            <p:cNvSpPr txBox="1"/>
            <p:nvPr>
              <p:custDataLst>
                <p:tags r:id="rId1"/>
              </p:custDataLst>
            </p:nvPr>
          </p:nvSpPr>
          <p:spPr>
            <a:xfrm>
              <a:off x="349800" y="270568"/>
              <a:ext cx="923330" cy="360804"/>
            </a:xfrm>
            <a:prstGeom prst="rect">
              <a:avLst/>
            </a:prstGeom>
            <a:noFill/>
          </p:spPr>
          <p:txBody>
            <a:bodyPr wrap="none" lIns="0" tIns="0" rIns="0" rtlCol="0">
              <a:spAutoFit/>
            </a:bodyPr>
            <a:lstStyle/>
            <a:p>
              <a:pPr>
                <a:lnSpc>
                  <a:spcPts val="2700"/>
                </a:lnSpc>
              </a:pPr>
              <a:r>
                <a:rPr lang="zh-CN" altLang="en-US" sz="1800" b="1" dirty="0">
                  <a:solidFill>
                    <a:srgbClr val="2B3649"/>
                  </a:solidFill>
                  <a:latin typeface="+mj-ea"/>
                  <a:ea typeface="+mj-ea"/>
                  <a:cs typeface="+mn-ea"/>
                  <a:sym typeface="+mn-lt"/>
                </a:rPr>
                <a:t>Introduction to the project</a:t>
              </a:r>
              <a:endParaRPr lang="en-US" altLang="zh-CN" sz="1800" b="1" dirty="0">
                <a:solidFill>
                  <a:srgbClr val="2B3649"/>
                </a:solidFill>
                <a:latin typeface="+mj-ea"/>
                <a:ea typeface="+mj-ea"/>
                <a:cs typeface="+mn-ea"/>
                <a:sym typeface="+mn-lt"/>
              </a:endParaRPr>
            </a:p>
          </p:txBody>
        </p:sp>
        <p:sp>
          <p:nvSpPr>
            <p:cNvPr id="52" name="PA_文本框 1">
              <a:extLst>
                <a:ext uri="{FF2B5EF4-FFF2-40B4-BE49-F238E27FC236}">
                  <a16:creationId xmlns:a16="http://schemas.microsoft.com/office/drawing/2014/main" id="{BA0F9515-D5AE-4BED-A481-29A81D6010FD}"/>
                </a:ext>
              </a:extLst>
            </p:cNvPr>
            <p:cNvSpPr txBox="1"/>
            <p:nvPr>
              <p:custDataLst>
                <p:tags r:id="rId2"/>
              </p:custDataLst>
            </p:nvPr>
          </p:nvSpPr>
          <p:spPr>
            <a:xfrm>
              <a:off x="349800" y="547081"/>
              <a:ext cx="1486542" cy="245195"/>
            </a:xfrm>
            <a:prstGeom prst="rect">
              <a:avLst/>
            </a:prstGeom>
            <a:noFill/>
          </p:spPr>
          <p:txBody>
            <a:bodyPr wrap="square" lIns="0" tIns="0" rIns="0" rtlCol="0">
              <a:spAutoFit/>
            </a:bodyPr>
            <a:lstStyle/>
            <a:p>
              <a:pPr>
                <a:lnSpc>
                  <a:spcPts val="1725"/>
                </a:lnSpc>
              </a:pPr>
              <a:r>
                <a:rPr lang="en-US" altLang="zh-CN" sz="1050" dirty="0">
                  <a:solidFill>
                    <a:srgbClr val="2B3649"/>
                  </a:solidFill>
                  <a:cs typeface="+mn-ea"/>
                  <a:sym typeface="+mn-lt"/>
                </a:rPr>
                <a:t>TEAM INTRODUCTION</a:t>
              </a:r>
            </a:p>
          </p:txBody>
        </p:sp>
      </p:grpSp>
    </p:spTree>
    <p:extLst>
      <p:ext uri="{BB962C8B-B14F-4D97-AF65-F5344CB8AC3E}">
        <p14:creationId xmlns:p14="http://schemas.microsoft.com/office/powerpoint/2010/main" val="374747492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16="http://schemas.microsoft.com/office/drawing/2014/main" xmlns:a14="http://schemas.microsoft.com/office/drawing/2010/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20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par>
                                <p:cTn id="9" presetID="10" presetClass="entr" presetSubtype="0" fill="hold" grpId="0" nodeType="withEffect">
                                  <p:stCondLst>
                                    <p:cond delay="250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par>
                                <p:cTn id="12" presetID="63" presetClass="path" presetSubtype="0" accel="50000" decel="50000" fill="hold" grpId="1" nodeType="withEffect">
                                  <p:stCondLst>
                                    <p:cond delay="2500"/>
                                  </p:stCondLst>
                                  <p:childTnLst>
                                    <p:animMotion origin="layout" path="M -0.08403 4.32099E-6 L 2.22222E-6 4.32099E-6 " pathEditMode="relative" rAng="0" ptsTypes="AA">
                                      <p:cBhvr>
                                        <p:cTn id="13" dur="2000" fill="hold"/>
                                        <p:tgtEl>
                                          <p:spTgt spid="21"/>
                                        </p:tgtEl>
                                        <p:attrNameLst>
                                          <p:attrName>ppt_x</p:attrName>
                                          <p:attrName>ppt_y</p:attrName>
                                        </p:attrNameLst>
                                      </p:cBhvr>
                                      <p:rCtr x="4201" y="0"/>
                                    </p:animMotion>
                                  </p:childTnLst>
                                </p:cTn>
                              </p:par>
                              <p:par>
                                <p:cTn id="14" presetID="10" presetClass="entr" presetSubtype="0" fill="hold" grpId="0" nodeType="withEffect">
                                  <p:stCondLst>
                                    <p:cond delay="275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par>
                                <p:cTn id="17" presetID="63" presetClass="path" presetSubtype="0" accel="50000" decel="50000" fill="hold" grpId="1" nodeType="withEffect">
                                  <p:stCondLst>
                                    <p:cond delay="2750"/>
                                  </p:stCondLst>
                                  <p:childTnLst>
                                    <p:animMotion origin="layout" path="M -0.08403 1.7284E-6 L -1.66667E-6 1.7284E-6 " pathEditMode="relative" rAng="0" ptsTypes="AA">
                                      <p:cBhvr>
                                        <p:cTn id="18" dur="2000" fill="hold"/>
                                        <p:tgtEl>
                                          <p:spTgt spid="22"/>
                                        </p:tgtEl>
                                        <p:attrNameLst>
                                          <p:attrName>ppt_x</p:attrName>
                                          <p:attrName>ppt_y</p:attrName>
                                        </p:attrNameLst>
                                      </p:cBhvr>
                                      <p:rCtr x="4201" y="0"/>
                                    </p:animMotion>
                                  </p:childTnLst>
                                </p:cTn>
                              </p:par>
                              <p:par>
                                <p:cTn id="19" presetID="10" presetClass="entr" presetSubtype="0" fill="hold" grpId="0" nodeType="withEffect">
                                  <p:stCondLst>
                                    <p:cond delay="250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500"/>
                                        <p:tgtEl>
                                          <p:spTgt spid="28"/>
                                        </p:tgtEl>
                                      </p:cBhvr>
                                    </p:animEffect>
                                  </p:childTnLst>
                                </p:cTn>
                              </p:par>
                              <p:par>
                                <p:cTn id="22" presetID="63" presetClass="path" presetSubtype="0" accel="50000" decel="50000" fill="hold" grpId="1" nodeType="withEffect">
                                  <p:stCondLst>
                                    <p:cond delay="2500"/>
                                  </p:stCondLst>
                                  <p:childTnLst>
                                    <p:animMotion origin="layout" path="M 0.10642 3.20988E-6 L 4.44444E-6 3.20988E-6 " pathEditMode="relative" rAng="0" ptsTypes="AA">
                                      <p:cBhvr>
                                        <p:cTn id="23" dur="2000" fill="hold"/>
                                        <p:tgtEl>
                                          <p:spTgt spid="28"/>
                                        </p:tgtEl>
                                        <p:attrNameLst>
                                          <p:attrName>ppt_x</p:attrName>
                                          <p:attrName>ppt_y</p:attrName>
                                        </p:attrNameLst>
                                      </p:cBhvr>
                                      <p:rCtr x="-5330" y="0"/>
                                    </p:animMotion>
                                  </p:childTnLst>
                                </p:cTn>
                              </p:par>
                              <p:par>
                                <p:cTn id="24" presetID="10" presetClass="entr" presetSubtype="0" fill="hold" grpId="0" nodeType="withEffect">
                                  <p:stCondLst>
                                    <p:cond delay="275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500"/>
                                        <p:tgtEl>
                                          <p:spTgt spid="23"/>
                                        </p:tgtEl>
                                      </p:cBhvr>
                                    </p:animEffect>
                                  </p:childTnLst>
                                </p:cTn>
                              </p:par>
                              <p:par>
                                <p:cTn id="27" presetID="63" presetClass="path" presetSubtype="0" accel="50000" decel="50000" fill="hold" grpId="1" nodeType="withEffect">
                                  <p:stCondLst>
                                    <p:cond delay="2750"/>
                                  </p:stCondLst>
                                  <p:childTnLst>
                                    <p:animMotion origin="layout" path="M 0.10642 -3.7037E-7 L 2.77778E-6 -3.7037E-7 " pathEditMode="relative" rAng="0" ptsTypes="AA">
                                      <p:cBhvr>
                                        <p:cTn id="28" dur="2000" fill="hold"/>
                                        <p:tgtEl>
                                          <p:spTgt spid="23"/>
                                        </p:tgtEl>
                                        <p:attrNameLst>
                                          <p:attrName>ppt_x</p:attrName>
                                          <p:attrName>ppt_y</p:attrName>
                                        </p:attrNameLst>
                                      </p:cBhvr>
                                      <p:rCtr x="-5330" y="0"/>
                                    </p:animMotion>
                                  </p:childTnLst>
                                </p:cTn>
                              </p:par>
                              <p:par>
                                <p:cTn id="29" presetID="53" presetClass="entr" presetSubtype="16" fill="hold" grpId="0" nodeType="withEffect">
                                  <p:stCondLst>
                                    <p:cond delay="4000"/>
                                  </p:stCondLst>
                                  <p:childTnLst>
                                    <p:set>
                                      <p:cBhvr>
                                        <p:cTn id="30" dur="1" fill="hold">
                                          <p:stCondLst>
                                            <p:cond delay="0"/>
                                          </p:stCondLst>
                                        </p:cTn>
                                        <p:tgtEl>
                                          <p:spTgt spid="32"/>
                                        </p:tgtEl>
                                        <p:attrNameLst>
                                          <p:attrName>style.visibility</p:attrName>
                                        </p:attrNameLst>
                                      </p:cBhvr>
                                      <p:to>
                                        <p:strVal val="visible"/>
                                      </p:to>
                                    </p:set>
                                    <p:anim calcmode="lin" valueType="num">
                                      <p:cBhvr>
                                        <p:cTn id="31" dur="500" fill="hold"/>
                                        <p:tgtEl>
                                          <p:spTgt spid="32"/>
                                        </p:tgtEl>
                                        <p:attrNameLst>
                                          <p:attrName>ppt_w</p:attrName>
                                        </p:attrNameLst>
                                      </p:cBhvr>
                                      <p:tavLst>
                                        <p:tav tm="0">
                                          <p:val>
                                            <p:fltVal val="0"/>
                                          </p:val>
                                        </p:tav>
                                        <p:tav tm="100000">
                                          <p:val>
                                            <p:strVal val="#ppt_w"/>
                                          </p:val>
                                        </p:tav>
                                      </p:tavLst>
                                    </p:anim>
                                    <p:anim calcmode="lin" valueType="num">
                                      <p:cBhvr>
                                        <p:cTn id="32" dur="500" fill="hold"/>
                                        <p:tgtEl>
                                          <p:spTgt spid="32"/>
                                        </p:tgtEl>
                                        <p:attrNameLst>
                                          <p:attrName>ppt_h</p:attrName>
                                        </p:attrNameLst>
                                      </p:cBhvr>
                                      <p:tavLst>
                                        <p:tav tm="0">
                                          <p:val>
                                            <p:fltVal val="0"/>
                                          </p:val>
                                        </p:tav>
                                        <p:tav tm="100000">
                                          <p:val>
                                            <p:strVal val="#ppt_h"/>
                                          </p:val>
                                        </p:tav>
                                      </p:tavLst>
                                    </p:anim>
                                    <p:animEffect transition="in" filter="fade">
                                      <p:cBhvr>
                                        <p:cTn id="33" dur="500"/>
                                        <p:tgtEl>
                                          <p:spTgt spid="32"/>
                                        </p:tgtEl>
                                      </p:cBhvr>
                                    </p:animEffect>
                                  </p:childTnLst>
                                </p:cTn>
                              </p:par>
                              <p:par>
                                <p:cTn id="34" presetID="53" presetClass="entr" presetSubtype="16" fill="hold" grpId="0" nodeType="withEffect">
                                  <p:stCondLst>
                                    <p:cond delay="400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Effect transition="in" filter="fade">
                                      <p:cBhvr>
                                        <p:cTn id="38" dur="500"/>
                                        <p:tgtEl>
                                          <p:spTgt spid="31"/>
                                        </p:tgtEl>
                                      </p:cBhvr>
                                    </p:animEffect>
                                  </p:childTnLst>
                                </p:cTn>
                              </p:par>
                              <p:par>
                                <p:cTn id="39" presetID="53" presetClass="entr" presetSubtype="16" fill="hold" grpId="0" nodeType="withEffect">
                                  <p:stCondLst>
                                    <p:cond delay="400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par>
                                <p:cTn id="44" presetID="53" presetClass="entr" presetSubtype="16" fill="hold" grpId="0" nodeType="withEffect">
                                  <p:stCondLst>
                                    <p:cond delay="4000"/>
                                  </p:stCondLst>
                                  <p:childTnLst>
                                    <p:set>
                                      <p:cBhvr>
                                        <p:cTn id="45" dur="1" fill="hold">
                                          <p:stCondLst>
                                            <p:cond delay="0"/>
                                          </p:stCondLst>
                                        </p:cTn>
                                        <p:tgtEl>
                                          <p:spTgt spid="29"/>
                                        </p:tgtEl>
                                        <p:attrNameLst>
                                          <p:attrName>style.visibility</p:attrName>
                                        </p:attrNameLst>
                                      </p:cBhvr>
                                      <p:to>
                                        <p:strVal val="visible"/>
                                      </p:to>
                                    </p:set>
                                    <p:anim calcmode="lin" valueType="num">
                                      <p:cBhvr>
                                        <p:cTn id="46" dur="500" fill="hold"/>
                                        <p:tgtEl>
                                          <p:spTgt spid="29"/>
                                        </p:tgtEl>
                                        <p:attrNameLst>
                                          <p:attrName>ppt_w</p:attrName>
                                        </p:attrNameLst>
                                      </p:cBhvr>
                                      <p:tavLst>
                                        <p:tav tm="0">
                                          <p:val>
                                            <p:fltVal val="0"/>
                                          </p:val>
                                        </p:tav>
                                        <p:tav tm="100000">
                                          <p:val>
                                            <p:strVal val="#ppt_w"/>
                                          </p:val>
                                        </p:tav>
                                      </p:tavLst>
                                    </p:anim>
                                    <p:anim calcmode="lin" valueType="num">
                                      <p:cBhvr>
                                        <p:cTn id="47" dur="500" fill="hold"/>
                                        <p:tgtEl>
                                          <p:spTgt spid="29"/>
                                        </p:tgtEl>
                                        <p:attrNameLst>
                                          <p:attrName>ppt_h</p:attrName>
                                        </p:attrNameLst>
                                      </p:cBhvr>
                                      <p:tavLst>
                                        <p:tav tm="0">
                                          <p:val>
                                            <p:fltVal val="0"/>
                                          </p:val>
                                        </p:tav>
                                        <p:tav tm="100000">
                                          <p:val>
                                            <p:strVal val="#ppt_h"/>
                                          </p:val>
                                        </p:tav>
                                      </p:tavLst>
                                    </p:anim>
                                    <p:animEffect transition="in" filter="fade">
                                      <p:cBhvr>
                                        <p:cTn id="48" dur="500"/>
                                        <p:tgtEl>
                                          <p:spTgt spid="29"/>
                                        </p:tgtEl>
                                      </p:cBhvr>
                                    </p:animEffect>
                                  </p:childTnLst>
                                </p:cTn>
                              </p:par>
                              <p:par>
                                <p:cTn id="49" presetID="53" presetClass="entr" presetSubtype="16" fill="hold" nodeType="withEffect">
                                  <p:stCondLst>
                                    <p:cond delay="400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par>
                                <p:cTn id="54" presetID="53" presetClass="entr" presetSubtype="16" fill="hold" nodeType="withEffect">
                                  <p:stCondLst>
                                    <p:cond delay="4000"/>
                                  </p:stCondLst>
                                  <p:childTnLst>
                                    <p:set>
                                      <p:cBhvr>
                                        <p:cTn id="55" dur="1" fill="hold">
                                          <p:stCondLst>
                                            <p:cond delay="0"/>
                                          </p:stCondLst>
                                        </p:cTn>
                                        <p:tgtEl>
                                          <p:spTgt spid="39"/>
                                        </p:tgtEl>
                                        <p:attrNameLst>
                                          <p:attrName>style.visibility</p:attrName>
                                        </p:attrNameLst>
                                      </p:cBhvr>
                                      <p:to>
                                        <p:strVal val="visible"/>
                                      </p:to>
                                    </p:set>
                                    <p:anim calcmode="lin" valueType="num">
                                      <p:cBhvr>
                                        <p:cTn id="56" dur="500" fill="hold"/>
                                        <p:tgtEl>
                                          <p:spTgt spid="39"/>
                                        </p:tgtEl>
                                        <p:attrNameLst>
                                          <p:attrName>ppt_w</p:attrName>
                                        </p:attrNameLst>
                                      </p:cBhvr>
                                      <p:tavLst>
                                        <p:tav tm="0">
                                          <p:val>
                                            <p:fltVal val="0"/>
                                          </p:val>
                                        </p:tav>
                                        <p:tav tm="100000">
                                          <p:val>
                                            <p:strVal val="#ppt_w"/>
                                          </p:val>
                                        </p:tav>
                                      </p:tavLst>
                                    </p:anim>
                                    <p:anim calcmode="lin" valueType="num">
                                      <p:cBhvr>
                                        <p:cTn id="57" dur="500" fill="hold"/>
                                        <p:tgtEl>
                                          <p:spTgt spid="39"/>
                                        </p:tgtEl>
                                        <p:attrNameLst>
                                          <p:attrName>ppt_h</p:attrName>
                                        </p:attrNameLst>
                                      </p:cBhvr>
                                      <p:tavLst>
                                        <p:tav tm="0">
                                          <p:val>
                                            <p:fltVal val="0"/>
                                          </p:val>
                                        </p:tav>
                                        <p:tav tm="100000">
                                          <p:val>
                                            <p:strVal val="#ppt_h"/>
                                          </p:val>
                                        </p:tav>
                                      </p:tavLst>
                                    </p:anim>
                                    <p:animEffect transition="in" filter="fade">
                                      <p:cBhvr>
                                        <p:cTn id="58" dur="500"/>
                                        <p:tgtEl>
                                          <p:spTgt spid="39"/>
                                        </p:tgtEl>
                                      </p:cBhvr>
                                    </p:animEffect>
                                  </p:childTnLst>
                                </p:cTn>
                              </p:par>
                              <p:par>
                                <p:cTn id="59" presetID="53" presetClass="entr" presetSubtype="16" fill="hold" nodeType="withEffect">
                                  <p:stCondLst>
                                    <p:cond delay="400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par>
                                <p:cTn id="64" presetID="53" presetClass="entr" presetSubtype="16" fill="hold" nodeType="withEffect">
                                  <p:stCondLst>
                                    <p:cond delay="400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childTnLst>
                                </p:cTn>
                              </p:par>
                              <p:par>
                                <p:cTn id="69" presetID="22" presetClass="entr" presetSubtype="2" fill="hold" grpId="0" nodeType="withEffect">
                                  <p:stCondLst>
                                    <p:cond delay="4250"/>
                                  </p:stCondLst>
                                  <p:childTnLst>
                                    <p:set>
                                      <p:cBhvr>
                                        <p:cTn id="70" dur="1" fill="hold">
                                          <p:stCondLst>
                                            <p:cond delay="0"/>
                                          </p:stCondLst>
                                        </p:cTn>
                                        <p:tgtEl>
                                          <p:spTgt spid="47"/>
                                        </p:tgtEl>
                                        <p:attrNameLst>
                                          <p:attrName>style.visibility</p:attrName>
                                        </p:attrNameLst>
                                      </p:cBhvr>
                                      <p:to>
                                        <p:strVal val="visible"/>
                                      </p:to>
                                    </p:set>
                                    <p:animEffect transition="in" filter="wipe(right)">
                                      <p:cBhvr>
                                        <p:cTn id="71" dur="1000"/>
                                        <p:tgtEl>
                                          <p:spTgt spid="47"/>
                                        </p:tgtEl>
                                      </p:cBhvr>
                                    </p:animEffect>
                                  </p:childTnLst>
                                </p:cTn>
                              </p:par>
                              <p:par>
                                <p:cTn id="72" presetID="22" presetClass="entr" presetSubtype="2" fill="hold" grpId="0" nodeType="withEffect">
                                  <p:stCondLst>
                                    <p:cond delay="4250"/>
                                  </p:stCondLst>
                                  <p:childTnLst>
                                    <p:set>
                                      <p:cBhvr>
                                        <p:cTn id="73" dur="1" fill="hold">
                                          <p:stCondLst>
                                            <p:cond delay="0"/>
                                          </p:stCondLst>
                                        </p:cTn>
                                        <p:tgtEl>
                                          <p:spTgt spid="49"/>
                                        </p:tgtEl>
                                        <p:attrNameLst>
                                          <p:attrName>style.visibility</p:attrName>
                                        </p:attrNameLst>
                                      </p:cBhvr>
                                      <p:to>
                                        <p:strVal val="visible"/>
                                      </p:to>
                                    </p:set>
                                    <p:animEffect transition="in" filter="wipe(right)">
                                      <p:cBhvr>
                                        <p:cTn id="74" dur="1000"/>
                                        <p:tgtEl>
                                          <p:spTgt spid="49"/>
                                        </p:tgtEl>
                                      </p:cBhvr>
                                    </p:animEffect>
                                  </p:childTnLst>
                                </p:cTn>
                              </p:par>
                              <p:par>
                                <p:cTn id="75" presetID="22" presetClass="entr" presetSubtype="8" fill="hold" grpId="0" nodeType="withEffect">
                                  <p:stCondLst>
                                    <p:cond delay="4250"/>
                                  </p:stCondLst>
                                  <p:childTnLst>
                                    <p:set>
                                      <p:cBhvr>
                                        <p:cTn id="76" dur="1" fill="hold">
                                          <p:stCondLst>
                                            <p:cond delay="0"/>
                                          </p:stCondLst>
                                        </p:cTn>
                                        <p:tgtEl>
                                          <p:spTgt spid="46"/>
                                        </p:tgtEl>
                                        <p:attrNameLst>
                                          <p:attrName>style.visibility</p:attrName>
                                        </p:attrNameLst>
                                      </p:cBhvr>
                                      <p:to>
                                        <p:strVal val="visible"/>
                                      </p:to>
                                    </p:set>
                                    <p:animEffect transition="in" filter="wipe(left)">
                                      <p:cBhvr>
                                        <p:cTn id="77" dur="1000"/>
                                        <p:tgtEl>
                                          <p:spTgt spid="46"/>
                                        </p:tgtEl>
                                      </p:cBhvr>
                                    </p:animEffect>
                                  </p:childTnLst>
                                </p:cTn>
                              </p:par>
                              <p:par>
                                <p:cTn id="78" presetID="22" presetClass="entr" presetSubtype="8" fill="hold" grpId="0" nodeType="withEffect">
                                  <p:stCondLst>
                                    <p:cond delay="4250"/>
                                  </p:stCondLst>
                                  <p:childTnLst>
                                    <p:set>
                                      <p:cBhvr>
                                        <p:cTn id="79" dur="1" fill="hold">
                                          <p:stCondLst>
                                            <p:cond delay="0"/>
                                          </p:stCondLst>
                                        </p:cTn>
                                        <p:tgtEl>
                                          <p:spTgt spid="48"/>
                                        </p:tgtEl>
                                        <p:attrNameLst>
                                          <p:attrName>style.visibility</p:attrName>
                                        </p:attrNameLst>
                                      </p:cBhvr>
                                      <p:to>
                                        <p:strVal val="visible"/>
                                      </p:to>
                                    </p:set>
                                    <p:animEffect transition="in" filter="wipe(left)">
                                      <p:cBhvr>
                                        <p:cTn id="80"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1" grpId="1" animBg="1"/>
      <p:bldP spid="22" grpId="0" animBg="1"/>
      <p:bldP spid="22" grpId="1" animBg="1"/>
      <p:bldP spid="23" grpId="0" animBg="1"/>
      <p:bldP spid="23" grpId="1" animBg="1"/>
      <p:bldP spid="28" grpId="0" animBg="1"/>
      <p:bldP spid="28" grpId="1" animBg="1"/>
      <p:bldP spid="29" grpId="0"/>
      <p:bldP spid="30" grpId="0"/>
      <p:bldP spid="31" grpId="0"/>
      <p:bldP spid="32" grpId="0"/>
      <p:bldP spid="46" grpId="0"/>
      <p:bldP spid="47" grpId="0"/>
      <p:bldP spid="48" grpId="0"/>
      <p:bldP spid="4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Freeform 7"/>
          <p:cNvSpPr>
            <a:spLocks noEditPoints="1"/>
          </p:cNvSpPr>
          <p:nvPr/>
        </p:nvSpPr>
        <p:spPr bwMode="auto">
          <a:xfrm>
            <a:off x="981526" y="1505378"/>
            <a:ext cx="1534311" cy="1544317"/>
          </a:xfrm>
          <a:custGeom>
            <a:avLst/>
            <a:gdLst>
              <a:gd name="T0" fmla="*/ 373 w 402"/>
              <a:gd name="T1" fmla="*/ 209 h 402"/>
              <a:gd name="T2" fmla="*/ 372 w 402"/>
              <a:gd name="T3" fmla="*/ 190 h 402"/>
              <a:gd name="T4" fmla="*/ 401 w 402"/>
              <a:gd name="T5" fmla="*/ 170 h 402"/>
              <a:gd name="T6" fmla="*/ 389 w 402"/>
              <a:gd name="T7" fmla="*/ 124 h 402"/>
              <a:gd name="T8" fmla="*/ 353 w 402"/>
              <a:gd name="T9" fmla="*/ 123 h 402"/>
              <a:gd name="T10" fmla="*/ 344 w 402"/>
              <a:gd name="T11" fmla="*/ 107 h 402"/>
              <a:gd name="T12" fmla="*/ 360 w 402"/>
              <a:gd name="T13" fmla="*/ 74 h 402"/>
              <a:gd name="T14" fmla="*/ 325 w 402"/>
              <a:gd name="T15" fmla="*/ 41 h 402"/>
              <a:gd name="T16" fmla="*/ 293 w 402"/>
              <a:gd name="T17" fmla="*/ 57 h 402"/>
              <a:gd name="T18" fmla="*/ 277 w 402"/>
              <a:gd name="T19" fmla="*/ 48 h 402"/>
              <a:gd name="T20" fmla="*/ 275 w 402"/>
              <a:gd name="T21" fmla="*/ 12 h 402"/>
              <a:gd name="T22" fmla="*/ 251 w 402"/>
              <a:gd name="T23" fmla="*/ 6 h 402"/>
              <a:gd name="T24" fmla="*/ 228 w 402"/>
              <a:gd name="T25" fmla="*/ 0 h 402"/>
              <a:gd name="T26" fmla="*/ 209 w 402"/>
              <a:gd name="T27" fmla="*/ 30 h 402"/>
              <a:gd name="T28" fmla="*/ 190 w 402"/>
              <a:gd name="T29" fmla="*/ 30 h 402"/>
              <a:gd name="T30" fmla="*/ 170 w 402"/>
              <a:gd name="T31" fmla="*/ 1 h 402"/>
              <a:gd name="T32" fmla="*/ 124 w 402"/>
              <a:gd name="T33" fmla="*/ 13 h 402"/>
              <a:gd name="T34" fmla="*/ 122 w 402"/>
              <a:gd name="T35" fmla="*/ 49 h 402"/>
              <a:gd name="T36" fmla="*/ 106 w 402"/>
              <a:gd name="T37" fmla="*/ 59 h 402"/>
              <a:gd name="T38" fmla="*/ 74 w 402"/>
              <a:gd name="T39" fmla="*/ 43 h 402"/>
              <a:gd name="T40" fmla="*/ 41 w 402"/>
              <a:gd name="T41" fmla="*/ 77 h 402"/>
              <a:gd name="T42" fmla="*/ 56 w 402"/>
              <a:gd name="T43" fmla="*/ 109 h 402"/>
              <a:gd name="T44" fmla="*/ 47 w 402"/>
              <a:gd name="T45" fmla="*/ 126 h 402"/>
              <a:gd name="T46" fmla="*/ 12 w 402"/>
              <a:gd name="T47" fmla="*/ 128 h 402"/>
              <a:gd name="T48" fmla="*/ 6 w 402"/>
              <a:gd name="T49" fmla="*/ 151 h 402"/>
              <a:gd name="T50" fmla="*/ 0 w 402"/>
              <a:gd name="T51" fmla="*/ 174 h 402"/>
              <a:gd name="T52" fmla="*/ 30 w 402"/>
              <a:gd name="T53" fmla="*/ 194 h 402"/>
              <a:gd name="T54" fmla="*/ 30 w 402"/>
              <a:gd name="T55" fmla="*/ 212 h 402"/>
              <a:gd name="T56" fmla="*/ 0 w 402"/>
              <a:gd name="T57" fmla="*/ 233 h 402"/>
              <a:gd name="T58" fmla="*/ 13 w 402"/>
              <a:gd name="T59" fmla="*/ 279 h 402"/>
              <a:gd name="T60" fmla="*/ 49 w 402"/>
              <a:gd name="T61" fmla="*/ 280 h 402"/>
              <a:gd name="T62" fmla="*/ 59 w 402"/>
              <a:gd name="T63" fmla="*/ 296 h 402"/>
              <a:gd name="T64" fmla="*/ 43 w 402"/>
              <a:gd name="T65" fmla="*/ 328 h 402"/>
              <a:gd name="T66" fmla="*/ 77 w 402"/>
              <a:gd name="T67" fmla="*/ 362 h 402"/>
              <a:gd name="T68" fmla="*/ 109 w 402"/>
              <a:gd name="T69" fmla="*/ 345 h 402"/>
              <a:gd name="T70" fmla="*/ 125 w 402"/>
              <a:gd name="T71" fmla="*/ 355 h 402"/>
              <a:gd name="T72" fmla="*/ 128 w 402"/>
              <a:gd name="T73" fmla="*/ 390 h 402"/>
              <a:gd name="T74" fmla="*/ 150 w 402"/>
              <a:gd name="T75" fmla="*/ 396 h 402"/>
              <a:gd name="T76" fmla="*/ 174 w 402"/>
              <a:gd name="T77" fmla="*/ 402 h 402"/>
              <a:gd name="T78" fmla="*/ 194 w 402"/>
              <a:gd name="T79" fmla="*/ 373 h 402"/>
              <a:gd name="T80" fmla="*/ 212 w 402"/>
              <a:gd name="T81" fmla="*/ 372 h 402"/>
              <a:gd name="T82" fmla="*/ 232 w 402"/>
              <a:gd name="T83" fmla="*/ 402 h 402"/>
              <a:gd name="T84" fmla="*/ 278 w 402"/>
              <a:gd name="T85" fmla="*/ 389 h 402"/>
              <a:gd name="T86" fmla="*/ 280 w 402"/>
              <a:gd name="T87" fmla="*/ 353 h 402"/>
              <a:gd name="T88" fmla="*/ 296 w 402"/>
              <a:gd name="T89" fmla="*/ 344 h 402"/>
              <a:gd name="T90" fmla="*/ 328 w 402"/>
              <a:gd name="T91" fmla="*/ 360 h 402"/>
              <a:gd name="T92" fmla="*/ 362 w 402"/>
              <a:gd name="T93" fmla="*/ 326 h 402"/>
              <a:gd name="T94" fmla="*/ 345 w 402"/>
              <a:gd name="T95" fmla="*/ 294 h 402"/>
              <a:gd name="T96" fmla="*/ 354 w 402"/>
              <a:gd name="T97" fmla="*/ 277 h 402"/>
              <a:gd name="T98" fmla="*/ 390 w 402"/>
              <a:gd name="T99" fmla="*/ 275 h 402"/>
              <a:gd name="T100" fmla="*/ 396 w 402"/>
              <a:gd name="T101" fmla="*/ 251 h 402"/>
              <a:gd name="T102" fmla="*/ 402 w 402"/>
              <a:gd name="T103" fmla="*/ 229 h 402"/>
              <a:gd name="T104" fmla="*/ 373 w 402"/>
              <a:gd name="T105" fmla="*/ 209 h 402"/>
              <a:gd name="T106" fmla="*/ 373 w 402"/>
              <a:gd name="T107" fmla="*/ 209 h 402"/>
              <a:gd name="T108" fmla="*/ 166 w 402"/>
              <a:gd name="T109" fmla="*/ 335 h 402"/>
              <a:gd name="T110" fmla="*/ 67 w 402"/>
              <a:gd name="T111" fmla="*/ 167 h 402"/>
              <a:gd name="T112" fmla="*/ 235 w 402"/>
              <a:gd name="T113" fmla="*/ 68 h 402"/>
              <a:gd name="T114" fmla="*/ 335 w 402"/>
              <a:gd name="T115" fmla="*/ 236 h 402"/>
              <a:gd name="T116" fmla="*/ 166 w 402"/>
              <a:gd name="T117" fmla="*/ 335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2" h="402">
                <a:moveTo>
                  <a:pt x="373" y="209"/>
                </a:moveTo>
                <a:cubicBezTo>
                  <a:pt x="373" y="203"/>
                  <a:pt x="373" y="197"/>
                  <a:pt x="372" y="190"/>
                </a:cubicBezTo>
                <a:cubicBezTo>
                  <a:pt x="401" y="170"/>
                  <a:pt x="401" y="170"/>
                  <a:pt x="401" y="170"/>
                </a:cubicBezTo>
                <a:cubicBezTo>
                  <a:pt x="389" y="124"/>
                  <a:pt x="389" y="124"/>
                  <a:pt x="389" y="124"/>
                </a:cubicBezTo>
                <a:cubicBezTo>
                  <a:pt x="353" y="123"/>
                  <a:pt x="353" y="123"/>
                  <a:pt x="353" y="123"/>
                </a:cubicBezTo>
                <a:cubicBezTo>
                  <a:pt x="351" y="117"/>
                  <a:pt x="347" y="111"/>
                  <a:pt x="344" y="107"/>
                </a:cubicBezTo>
                <a:cubicBezTo>
                  <a:pt x="360" y="74"/>
                  <a:pt x="360" y="74"/>
                  <a:pt x="360" y="74"/>
                </a:cubicBezTo>
                <a:cubicBezTo>
                  <a:pt x="325" y="41"/>
                  <a:pt x="325" y="41"/>
                  <a:pt x="325" y="41"/>
                </a:cubicBezTo>
                <a:cubicBezTo>
                  <a:pt x="293" y="57"/>
                  <a:pt x="293" y="57"/>
                  <a:pt x="293" y="57"/>
                </a:cubicBezTo>
                <a:cubicBezTo>
                  <a:pt x="288" y="54"/>
                  <a:pt x="282" y="51"/>
                  <a:pt x="277" y="48"/>
                </a:cubicBezTo>
                <a:cubicBezTo>
                  <a:pt x="275" y="12"/>
                  <a:pt x="275" y="12"/>
                  <a:pt x="275" y="12"/>
                </a:cubicBezTo>
                <a:cubicBezTo>
                  <a:pt x="251" y="6"/>
                  <a:pt x="251" y="6"/>
                  <a:pt x="251" y="6"/>
                </a:cubicBezTo>
                <a:cubicBezTo>
                  <a:pt x="228" y="0"/>
                  <a:pt x="228" y="0"/>
                  <a:pt x="228" y="0"/>
                </a:cubicBezTo>
                <a:cubicBezTo>
                  <a:pt x="209" y="30"/>
                  <a:pt x="209" y="30"/>
                  <a:pt x="209" y="30"/>
                </a:cubicBezTo>
                <a:cubicBezTo>
                  <a:pt x="203" y="30"/>
                  <a:pt x="196" y="30"/>
                  <a:pt x="190" y="30"/>
                </a:cubicBezTo>
                <a:cubicBezTo>
                  <a:pt x="170" y="1"/>
                  <a:pt x="170" y="1"/>
                  <a:pt x="170" y="1"/>
                </a:cubicBezTo>
                <a:cubicBezTo>
                  <a:pt x="124" y="13"/>
                  <a:pt x="124" y="13"/>
                  <a:pt x="124" y="13"/>
                </a:cubicBezTo>
                <a:cubicBezTo>
                  <a:pt x="122" y="49"/>
                  <a:pt x="122" y="49"/>
                  <a:pt x="122" y="49"/>
                </a:cubicBezTo>
                <a:cubicBezTo>
                  <a:pt x="116" y="52"/>
                  <a:pt x="111" y="55"/>
                  <a:pt x="106" y="59"/>
                </a:cubicBezTo>
                <a:cubicBezTo>
                  <a:pt x="74" y="43"/>
                  <a:pt x="74" y="43"/>
                  <a:pt x="74" y="43"/>
                </a:cubicBezTo>
                <a:cubicBezTo>
                  <a:pt x="41" y="77"/>
                  <a:pt x="41" y="77"/>
                  <a:pt x="41" y="77"/>
                </a:cubicBezTo>
                <a:cubicBezTo>
                  <a:pt x="56" y="109"/>
                  <a:pt x="56" y="109"/>
                  <a:pt x="56" y="109"/>
                </a:cubicBezTo>
                <a:cubicBezTo>
                  <a:pt x="53" y="114"/>
                  <a:pt x="50" y="120"/>
                  <a:pt x="47" y="126"/>
                </a:cubicBezTo>
                <a:cubicBezTo>
                  <a:pt x="12" y="128"/>
                  <a:pt x="12" y="128"/>
                  <a:pt x="12" y="128"/>
                </a:cubicBezTo>
                <a:cubicBezTo>
                  <a:pt x="6" y="151"/>
                  <a:pt x="6" y="151"/>
                  <a:pt x="6" y="151"/>
                </a:cubicBezTo>
                <a:cubicBezTo>
                  <a:pt x="0" y="174"/>
                  <a:pt x="0" y="174"/>
                  <a:pt x="0" y="174"/>
                </a:cubicBezTo>
                <a:cubicBezTo>
                  <a:pt x="30" y="194"/>
                  <a:pt x="30" y="194"/>
                  <a:pt x="30" y="194"/>
                </a:cubicBezTo>
                <a:cubicBezTo>
                  <a:pt x="30" y="200"/>
                  <a:pt x="30" y="206"/>
                  <a:pt x="30" y="212"/>
                </a:cubicBezTo>
                <a:cubicBezTo>
                  <a:pt x="0" y="233"/>
                  <a:pt x="0" y="233"/>
                  <a:pt x="0" y="233"/>
                </a:cubicBezTo>
                <a:cubicBezTo>
                  <a:pt x="13" y="279"/>
                  <a:pt x="13" y="279"/>
                  <a:pt x="13" y="279"/>
                </a:cubicBezTo>
                <a:cubicBezTo>
                  <a:pt x="49" y="280"/>
                  <a:pt x="49" y="280"/>
                  <a:pt x="49" y="280"/>
                </a:cubicBezTo>
                <a:cubicBezTo>
                  <a:pt x="52" y="286"/>
                  <a:pt x="55" y="291"/>
                  <a:pt x="59" y="296"/>
                </a:cubicBezTo>
                <a:cubicBezTo>
                  <a:pt x="43" y="328"/>
                  <a:pt x="43" y="328"/>
                  <a:pt x="43" y="328"/>
                </a:cubicBezTo>
                <a:cubicBezTo>
                  <a:pt x="77" y="362"/>
                  <a:pt x="77" y="362"/>
                  <a:pt x="77" y="362"/>
                </a:cubicBezTo>
                <a:cubicBezTo>
                  <a:pt x="109" y="345"/>
                  <a:pt x="109" y="345"/>
                  <a:pt x="109" y="345"/>
                </a:cubicBezTo>
                <a:cubicBezTo>
                  <a:pt x="114" y="349"/>
                  <a:pt x="119" y="352"/>
                  <a:pt x="125" y="355"/>
                </a:cubicBezTo>
                <a:cubicBezTo>
                  <a:pt x="128" y="390"/>
                  <a:pt x="128" y="390"/>
                  <a:pt x="128" y="390"/>
                </a:cubicBezTo>
                <a:cubicBezTo>
                  <a:pt x="150" y="396"/>
                  <a:pt x="150" y="396"/>
                  <a:pt x="150" y="396"/>
                </a:cubicBezTo>
                <a:cubicBezTo>
                  <a:pt x="174" y="402"/>
                  <a:pt x="174" y="402"/>
                  <a:pt x="174" y="402"/>
                </a:cubicBezTo>
                <a:cubicBezTo>
                  <a:pt x="194" y="373"/>
                  <a:pt x="194" y="373"/>
                  <a:pt x="194" y="373"/>
                </a:cubicBezTo>
                <a:cubicBezTo>
                  <a:pt x="200" y="373"/>
                  <a:pt x="206" y="373"/>
                  <a:pt x="212" y="372"/>
                </a:cubicBezTo>
                <a:cubicBezTo>
                  <a:pt x="232" y="402"/>
                  <a:pt x="232" y="402"/>
                  <a:pt x="232" y="402"/>
                </a:cubicBezTo>
                <a:cubicBezTo>
                  <a:pt x="278" y="389"/>
                  <a:pt x="278" y="389"/>
                  <a:pt x="278" y="389"/>
                </a:cubicBezTo>
                <a:cubicBezTo>
                  <a:pt x="280" y="353"/>
                  <a:pt x="280" y="353"/>
                  <a:pt x="280" y="353"/>
                </a:cubicBezTo>
                <a:cubicBezTo>
                  <a:pt x="285" y="351"/>
                  <a:pt x="291" y="348"/>
                  <a:pt x="296" y="344"/>
                </a:cubicBezTo>
                <a:cubicBezTo>
                  <a:pt x="328" y="360"/>
                  <a:pt x="328" y="360"/>
                  <a:pt x="328" y="360"/>
                </a:cubicBezTo>
                <a:cubicBezTo>
                  <a:pt x="362" y="326"/>
                  <a:pt x="362" y="326"/>
                  <a:pt x="362" y="326"/>
                </a:cubicBezTo>
                <a:cubicBezTo>
                  <a:pt x="345" y="294"/>
                  <a:pt x="345" y="294"/>
                  <a:pt x="345" y="294"/>
                </a:cubicBezTo>
                <a:cubicBezTo>
                  <a:pt x="349" y="289"/>
                  <a:pt x="352" y="283"/>
                  <a:pt x="354" y="277"/>
                </a:cubicBezTo>
                <a:cubicBezTo>
                  <a:pt x="390" y="275"/>
                  <a:pt x="390" y="275"/>
                  <a:pt x="390" y="275"/>
                </a:cubicBezTo>
                <a:cubicBezTo>
                  <a:pt x="396" y="251"/>
                  <a:pt x="396" y="251"/>
                  <a:pt x="396" y="251"/>
                </a:cubicBezTo>
                <a:cubicBezTo>
                  <a:pt x="402" y="229"/>
                  <a:pt x="402" y="229"/>
                  <a:pt x="402" y="229"/>
                </a:cubicBezTo>
                <a:cubicBezTo>
                  <a:pt x="373" y="209"/>
                  <a:pt x="373" y="209"/>
                  <a:pt x="373" y="209"/>
                </a:cubicBezTo>
                <a:cubicBezTo>
                  <a:pt x="373" y="209"/>
                  <a:pt x="373" y="209"/>
                  <a:pt x="373" y="209"/>
                </a:cubicBezTo>
                <a:close/>
                <a:moveTo>
                  <a:pt x="166" y="335"/>
                </a:moveTo>
                <a:cubicBezTo>
                  <a:pt x="93" y="316"/>
                  <a:pt x="48" y="241"/>
                  <a:pt x="67" y="167"/>
                </a:cubicBezTo>
                <a:cubicBezTo>
                  <a:pt x="87" y="93"/>
                  <a:pt x="162" y="49"/>
                  <a:pt x="235" y="68"/>
                </a:cubicBezTo>
                <a:cubicBezTo>
                  <a:pt x="309" y="87"/>
                  <a:pt x="354" y="162"/>
                  <a:pt x="335" y="236"/>
                </a:cubicBezTo>
                <a:cubicBezTo>
                  <a:pt x="316" y="310"/>
                  <a:pt x="241" y="354"/>
                  <a:pt x="166" y="335"/>
                </a:cubicBezTo>
                <a:close/>
              </a:path>
            </a:pathLst>
          </a:custGeom>
          <a:gradFill>
            <a:gsLst>
              <a:gs pos="11000">
                <a:srgbClr val="2B3649"/>
              </a:gs>
              <a:gs pos="100000">
                <a:srgbClr val="3B4A62"/>
              </a:gs>
            </a:gsLst>
            <a:lin ang="2700000" scaled="0"/>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6" name="Freeform 8"/>
          <p:cNvSpPr/>
          <p:nvPr/>
        </p:nvSpPr>
        <p:spPr bwMode="auto">
          <a:xfrm>
            <a:off x="775462" y="1383809"/>
            <a:ext cx="617536" cy="709241"/>
          </a:xfrm>
          <a:custGeom>
            <a:avLst/>
            <a:gdLst>
              <a:gd name="T0" fmla="*/ 162 w 162"/>
              <a:gd name="T1" fmla="*/ 0 h 185"/>
              <a:gd name="T2" fmla="*/ 96 w 162"/>
              <a:gd name="T3" fmla="*/ 14 h 185"/>
              <a:gd name="T4" fmla="*/ 102 w 162"/>
              <a:gd name="T5" fmla="*/ 25 h 185"/>
              <a:gd name="T6" fmla="*/ 1 w 162"/>
              <a:gd name="T7" fmla="*/ 178 h 185"/>
              <a:gd name="T8" fmla="*/ 5 w 162"/>
              <a:gd name="T9" fmla="*/ 185 h 185"/>
              <a:gd name="T10" fmla="*/ 7 w 162"/>
              <a:gd name="T11" fmla="*/ 185 h 185"/>
              <a:gd name="T12" fmla="*/ 13 w 162"/>
              <a:gd name="T13" fmla="*/ 180 h 185"/>
              <a:gd name="T14" fmla="*/ 107 w 162"/>
              <a:gd name="T15" fmla="*/ 36 h 185"/>
              <a:gd name="T16" fmla="*/ 112 w 162"/>
              <a:gd name="T17" fmla="*/ 45 h 185"/>
              <a:gd name="T18" fmla="*/ 162 w 162"/>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2" h="185">
                <a:moveTo>
                  <a:pt x="162" y="0"/>
                </a:moveTo>
                <a:cubicBezTo>
                  <a:pt x="96" y="14"/>
                  <a:pt x="96" y="14"/>
                  <a:pt x="96" y="14"/>
                </a:cubicBezTo>
                <a:cubicBezTo>
                  <a:pt x="102" y="25"/>
                  <a:pt x="102" y="25"/>
                  <a:pt x="102" y="25"/>
                </a:cubicBezTo>
                <a:cubicBezTo>
                  <a:pt x="51" y="62"/>
                  <a:pt x="14" y="117"/>
                  <a:pt x="1" y="178"/>
                </a:cubicBezTo>
                <a:cubicBezTo>
                  <a:pt x="0" y="181"/>
                  <a:pt x="2" y="184"/>
                  <a:pt x="5" y="185"/>
                </a:cubicBezTo>
                <a:cubicBezTo>
                  <a:pt x="6" y="185"/>
                  <a:pt x="6" y="185"/>
                  <a:pt x="7" y="185"/>
                </a:cubicBezTo>
                <a:cubicBezTo>
                  <a:pt x="10" y="185"/>
                  <a:pt x="12" y="183"/>
                  <a:pt x="13" y="180"/>
                </a:cubicBezTo>
                <a:cubicBezTo>
                  <a:pt x="25" y="123"/>
                  <a:pt x="59" y="71"/>
                  <a:pt x="107" y="36"/>
                </a:cubicBezTo>
                <a:cubicBezTo>
                  <a:pt x="112" y="45"/>
                  <a:pt x="112" y="45"/>
                  <a:pt x="112" y="45"/>
                </a:cubicBezTo>
                <a:lnTo>
                  <a:pt x="162" y="0"/>
                </a:lnTo>
                <a:close/>
              </a:path>
            </a:pathLst>
          </a:custGeom>
          <a:gradFill>
            <a:gsLst>
              <a:gs pos="11000">
                <a:srgbClr val="2B3649"/>
              </a:gs>
              <a:gs pos="100000">
                <a:srgbClr val="3B4A62"/>
              </a:gs>
            </a:gsLst>
            <a:lin ang="2700000" scaled="0"/>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7" name="Oval 9"/>
          <p:cNvSpPr>
            <a:spLocks noChangeArrowheads="1"/>
          </p:cNvSpPr>
          <p:nvPr/>
        </p:nvSpPr>
        <p:spPr bwMode="auto">
          <a:xfrm>
            <a:off x="1263393" y="1808973"/>
            <a:ext cx="924399" cy="930403"/>
          </a:xfrm>
          <a:prstGeom prst="ellipse">
            <a:avLst/>
          </a:prstGeom>
          <a:noFill/>
          <a:ln w="6350">
            <a:solidFill>
              <a:schemeClr val="tx1">
                <a:lumMod val="75000"/>
                <a:lumOff val="25000"/>
              </a:schemeClr>
            </a:solidFill>
          </a:ln>
        </p:spPr>
        <p:txBody>
          <a:bodyPr vert="horz" wrap="square" lIns="121920" tIns="60960" rIns="121920" bIns="60960" numCol="1" anchor="t" anchorCtr="0" compatLnSpc="1"/>
          <a:lstStyle/>
          <a:p>
            <a:endParaRPr lang="zh-CN" altLang="en-US" sz="2400">
              <a:solidFill>
                <a:schemeClr val="tx1">
                  <a:lumMod val="75000"/>
                  <a:lumOff val="25000"/>
                </a:schemeClr>
              </a:solidFill>
            </a:endParaRPr>
          </a:p>
        </p:txBody>
      </p:sp>
      <p:sp>
        <p:nvSpPr>
          <p:cNvPr id="58" name="Freeform 11"/>
          <p:cNvSpPr/>
          <p:nvPr/>
        </p:nvSpPr>
        <p:spPr bwMode="auto">
          <a:xfrm>
            <a:off x="7727628" y="2473075"/>
            <a:ext cx="617536" cy="709241"/>
          </a:xfrm>
          <a:custGeom>
            <a:avLst/>
            <a:gdLst>
              <a:gd name="T0" fmla="*/ 0 w 162"/>
              <a:gd name="T1" fmla="*/ 185 h 185"/>
              <a:gd name="T2" fmla="*/ 66 w 162"/>
              <a:gd name="T3" fmla="*/ 171 h 185"/>
              <a:gd name="T4" fmla="*/ 60 w 162"/>
              <a:gd name="T5" fmla="*/ 160 h 185"/>
              <a:gd name="T6" fmla="*/ 161 w 162"/>
              <a:gd name="T7" fmla="*/ 8 h 185"/>
              <a:gd name="T8" fmla="*/ 156 w 162"/>
              <a:gd name="T9" fmla="*/ 0 h 185"/>
              <a:gd name="T10" fmla="*/ 155 w 162"/>
              <a:gd name="T11" fmla="*/ 0 h 185"/>
              <a:gd name="T12" fmla="*/ 149 w 162"/>
              <a:gd name="T13" fmla="*/ 5 h 185"/>
              <a:gd name="T14" fmla="*/ 54 w 162"/>
              <a:gd name="T15" fmla="*/ 149 h 185"/>
              <a:gd name="T16" fmla="*/ 50 w 162"/>
              <a:gd name="T17" fmla="*/ 140 h 185"/>
              <a:gd name="T18" fmla="*/ 0 w 162"/>
              <a:gd name="T19" fmla="*/ 185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2" h="185">
                <a:moveTo>
                  <a:pt x="0" y="185"/>
                </a:moveTo>
                <a:cubicBezTo>
                  <a:pt x="66" y="171"/>
                  <a:pt x="66" y="171"/>
                  <a:pt x="66" y="171"/>
                </a:cubicBezTo>
                <a:cubicBezTo>
                  <a:pt x="60" y="160"/>
                  <a:pt x="60" y="160"/>
                  <a:pt x="60" y="160"/>
                </a:cubicBezTo>
                <a:cubicBezTo>
                  <a:pt x="111" y="124"/>
                  <a:pt x="147" y="69"/>
                  <a:pt x="161" y="8"/>
                </a:cubicBezTo>
                <a:cubicBezTo>
                  <a:pt x="162" y="4"/>
                  <a:pt x="159" y="1"/>
                  <a:pt x="156" y="0"/>
                </a:cubicBezTo>
                <a:cubicBezTo>
                  <a:pt x="156" y="0"/>
                  <a:pt x="155" y="0"/>
                  <a:pt x="155" y="0"/>
                </a:cubicBezTo>
                <a:cubicBezTo>
                  <a:pt x="152" y="0"/>
                  <a:pt x="150" y="2"/>
                  <a:pt x="149" y="5"/>
                </a:cubicBezTo>
                <a:cubicBezTo>
                  <a:pt x="136" y="63"/>
                  <a:pt x="102" y="114"/>
                  <a:pt x="54" y="149"/>
                </a:cubicBezTo>
                <a:cubicBezTo>
                  <a:pt x="50" y="140"/>
                  <a:pt x="50" y="140"/>
                  <a:pt x="50" y="140"/>
                </a:cubicBezTo>
                <a:lnTo>
                  <a:pt x="0" y="185"/>
                </a:lnTo>
                <a:close/>
              </a:path>
            </a:pathLst>
          </a:custGeom>
          <a:gradFill>
            <a:gsLst>
              <a:gs pos="11000">
                <a:srgbClr val="2B3649"/>
              </a:gs>
              <a:gs pos="100000">
                <a:srgbClr val="3B4A62"/>
              </a:gs>
            </a:gsLst>
            <a:lin ang="2700000" scaled="0"/>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61" name="Freeform 15"/>
          <p:cNvSpPr>
            <a:spLocks noEditPoints="1"/>
          </p:cNvSpPr>
          <p:nvPr/>
        </p:nvSpPr>
        <p:spPr bwMode="auto">
          <a:xfrm>
            <a:off x="2829082" y="1502017"/>
            <a:ext cx="1534311" cy="1544317"/>
          </a:xfrm>
          <a:custGeom>
            <a:avLst/>
            <a:gdLst>
              <a:gd name="T0" fmla="*/ 373 w 402"/>
              <a:gd name="T1" fmla="*/ 209 h 402"/>
              <a:gd name="T2" fmla="*/ 372 w 402"/>
              <a:gd name="T3" fmla="*/ 190 h 402"/>
              <a:gd name="T4" fmla="*/ 401 w 402"/>
              <a:gd name="T5" fmla="*/ 170 h 402"/>
              <a:gd name="T6" fmla="*/ 389 w 402"/>
              <a:gd name="T7" fmla="*/ 124 h 402"/>
              <a:gd name="T8" fmla="*/ 353 w 402"/>
              <a:gd name="T9" fmla="*/ 123 h 402"/>
              <a:gd name="T10" fmla="*/ 344 w 402"/>
              <a:gd name="T11" fmla="*/ 107 h 402"/>
              <a:gd name="T12" fmla="*/ 360 w 402"/>
              <a:gd name="T13" fmla="*/ 74 h 402"/>
              <a:gd name="T14" fmla="*/ 325 w 402"/>
              <a:gd name="T15" fmla="*/ 41 h 402"/>
              <a:gd name="T16" fmla="*/ 293 w 402"/>
              <a:gd name="T17" fmla="*/ 57 h 402"/>
              <a:gd name="T18" fmla="*/ 277 w 402"/>
              <a:gd name="T19" fmla="*/ 48 h 402"/>
              <a:gd name="T20" fmla="*/ 275 w 402"/>
              <a:gd name="T21" fmla="*/ 12 h 402"/>
              <a:gd name="T22" fmla="*/ 251 w 402"/>
              <a:gd name="T23" fmla="*/ 6 h 402"/>
              <a:gd name="T24" fmla="*/ 228 w 402"/>
              <a:gd name="T25" fmla="*/ 0 h 402"/>
              <a:gd name="T26" fmla="*/ 209 w 402"/>
              <a:gd name="T27" fmla="*/ 30 h 402"/>
              <a:gd name="T28" fmla="*/ 190 w 402"/>
              <a:gd name="T29" fmla="*/ 30 h 402"/>
              <a:gd name="T30" fmla="*/ 170 w 402"/>
              <a:gd name="T31" fmla="*/ 1 h 402"/>
              <a:gd name="T32" fmla="*/ 124 w 402"/>
              <a:gd name="T33" fmla="*/ 13 h 402"/>
              <a:gd name="T34" fmla="*/ 122 w 402"/>
              <a:gd name="T35" fmla="*/ 49 h 402"/>
              <a:gd name="T36" fmla="*/ 106 w 402"/>
              <a:gd name="T37" fmla="*/ 59 h 402"/>
              <a:gd name="T38" fmla="*/ 74 w 402"/>
              <a:gd name="T39" fmla="*/ 43 h 402"/>
              <a:gd name="T40" fmla="*/ 41 w 402"/>
              <a:gd name="T41" fmla="*/ 77 h 402"/>
              <a:gd name="T42" fmla="*/ 56 w 402"/>
              <a:gd name="T43" fmla="*/ 109 h 402"/>
              <a:gd name="T44" fmla="*/ 47 w 402"/>
              <a:gd name="T45" fmla="*/ 126 h 402"/>
              <a:gd name="T46" fmla="*/ 12 w 402"/>
              <a:gd name="T47" fmla="*/ 128 h 402"/>
              <a:gd name="T48" fmla="*/ 6 w 402"/>
              <a:gd name="T49" fmla="*/ 151 h 402"/>
              <a:gd name="T50" fmla="*/ 0 w 402"/>
              <a:gd name="T51" fmla="*/ 174 h 402"/>
              <a:gd name="T52" fmla="*/ 30 w 402"/>
              <a:gd name="T53" fmla="*/ 194 h 402"/>
              <a:gd name="T54" fmla="*/ 30 w 402"/>
              <a:gd name="T55" fmla="*/ 212 h 402"/>
              <a:gd name="T56" fmla="*/ 0 w 402"/>
              <a:gd name="T57" fmla="*/ 233 h 402"/>
              <a:gd name="T58" fmla="*/ 13 w 402"/>
              <a:gd name="T59" fmla="*/ 279 h 402"/>
              <a:gd name="T60" fmla="*/ 49 w 402"/>
              <a:gd name="T61" fmla="*/ 280 h 402"/>
              <a:gd name="T62" fmla="*/ 59 w 402"/>
              <a:gd name="T63" fmla="*/ 296 h 402"/>
              <a:gd name="T64" fmla="*/ 43 w 402"/>
              <a:gd name="T65" fmla="*/ 328 h 402"/>
              <a:gd name="T66" fmla="*/ 77 w 402"/>
              <a:gd name="T67" fmla="*/ 362 h 402"/>
              <a:gd name="T68" fmla="*/ 109 w 402"/>
              <a:gd name="T69" fmla="*/ 345 h 402"/>
              <a:gd name="T70" fmla="*/ 125 w 402"/>
              <a:gd name="T71" fmla="*/ 355 h 402"/>
              <a:gd name="T72" fmla="*/ 128 w 402"/>
              <a:gd name="T73" fmla="*/ 390 h 402"/>
              <a:gd name="T74" fmla="*/ 150 w 402"/>
              <a:gd name="T75" fmla="*/ 396 h 402"/>
              <a:gd name="T76" fmla="*/ 174 w 402"/>
              <a:gd name="T77" fmla="*/ 402 h 402"/>
              <a:gd name="T78" fmla="*/ 194 w 402"/>
              <a:gd name="T79" fmla="*/ 373 h 402"/>
              <a:gd name="T80" fmla="*/ 212 w 402"/>
              <a:gd name="T81" fmla="*/ 372 h 402"/>
              <a:gd name="T82" fmla="*/ 232 w 402"/>
              <a:gd name="T83" fmla="*/ 402 h 402"/>
              <a:gd name="T84" fmla="*/ 278 w 402"/>
              <a:gd name="T85" fmla="*/ 389 h 402"/>
              <a:gd name="T86" fmla="*/ 280 w 402"/>
              <a:gd name="T87" fmla="*/ 353 h 402"/>
              <a:gd name="T88" fmla="*/ 296 w 402"/>
              <a:gd name="T89" fmla="*/ 344 h 402"/>
              <a:gd name="T90" fmla="*/ 328 w 402"/>
              <a:gd name="T91" fmla="*/ 360 h 402"/>
              <a:gd name="T92" fmla="*/ 362 w 402"/>
              <a:gd name="T93" fmla="*/ 326 h 402"/>
              <a:gd name="T94" fmla="*/ 345 w 402"/>
              <a:gd name="T95" fmla="*/ 294 h 402"/>
              <a:gd name="T96" fmla="*/ 354 w 402"/>
              <a:gd name="T97" fmla="*/ 277 h 402"/>
              <a:gd name="T98" fmla="*/ 390 w 402"/>
              <a:gd name="T99" fmla="*/ 275 h 402"/>
              <a:gd name="T100" fmla="*/ 396 w 402"/>
              <a:gd name="T101" fmla="*/ 251 h 402"/>
              <a:gd name="T102" fmla="*/ 402 w 402"/>
              <a:gd name="T103" fmla="*/ 229 h 402"/>
              <a:gd name="T104" fmla="*/ 373 w 402"/>
              <a:gd name="T105" fmla="*/ 209 h 402"/>
              <a:gd name="T106" fmla="*/ 373 w 402"/>
              <a:gd name="T107" fmla="*/ 209 h 402"/>
              <a:gd name="T108" fmla="*/ 166 w 402"/>
              <a:gd name="T109" fmla="*/ 335 h 402"/>
              <a:gd name="T110" fmla="*/ 67 w 402"/>
              <a:gd name="T111" fmla="*/ 167 h 402"/>
              <a:gd name="T112" fmla="*/ 235 w 402"/>
              <a:gd name="T113" fmla="*/ 68 h 402"/>
              <a:gd name="T114" fmla="*/ 335 w 402"/>
              <a:gd name="T115" fmla="*/ 236 h 402"/>
              <a:gd name="T116" fmla="*/ 166 w 402"/>
              <a:gd name="T117" fmla="*/ 335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2" h="402">
                <a:moveTo>
                  <a:pt x="373" y="209"/>
                </a:moveTo>
                <a:cubicBezTo>
                  <a:pt x="373" y="203"/>
                  <a:pt x="373" y="197"/>
                  <a:pt x="372" y="190"/>
                </a:cubicBezTo>
                <a:cubicBezTo>
                  <a:pt x="401" y="170"/>
                  <a:pt x="401" y="170"/>
                  <a:pt x="401" y="170"/>
                </a:cubicBezTo>
                <a:cubicBezTo>
                  <a:pt x="389" y="124"/>
                  <a:pt x="389" y="124"/>
                  <a:pt x="389" y="124"/>
                </a:cubicBezTo>
                <a:cubicBezTo>
                  <a:pt x="353" y="123"/>
                  <a:pt x="353" y="123"/>
                  <a:pt x="353" y="123"/>
                </a:cubicBezTo>
                <a:cubicBezTo>
                  <a:pt x="351" y="117"/>
                  <a:pt x="347" y="111"/>
                  <a:pt x="344" y="107"/>
                </a:cubicBezTo>
                <a:cubicBezTo>
                  <a:pt x="360" y="74"/>
                  <a:pt x="360" y="74"/>
                  <a:pt x="360" y="74"/>
                </a:cubicBezTo>
                <a:cubicBezTo>
                  <a:pt x="325" y="41"/>
                  <a:pt x="325" y="41"/>
                  <a:pt x="325" y="41"/>
                </a:cubicBezTo>
                <a:cubicBezTo>
                  <a:pt x="293" y="57"/>
                  <a:pt x="293" y="57"/>
                  <a:pt x="293" y="57"/>
                </a:cubicBezTo>
                <a:cubicBezTo>
                  <a:pt x="288" y="54"/>
                  <a:pt x="282" y="51"/>
                  <a:pt x="277" y="48"/>
                </a:cubicBezTo>
                <a:cubicBezTo>
                  <a:pt x="275" y="12"/>
                  <a:pt x="275" y="12"/>
                  <a:pt x="275" y="12"/>
                </a:cubicBezTo>
                <a:cubicBezTo>
                  <a:pt x="251" y="6"/>
                  <a:pt x="251" y="6"/>
                  <a:pt x="251" y="6"/>
                </a:cubicBezTo>
                <a:cubicBezTo>
                  <a:pt x="228" y="0"/>
                  <a:pt x="228" y="0"/>
                  <a:pt x="228" y="0"/>
                </a:cubicBezTo>
                <a:cubicBezTo>
                  <a:pt x="209" y="30"/>
                  <a:pt x="209" y="30"/>
                  <a:pt x="209" y="30"/>
                </a:cubicBezTo>
                <a:cubicBezTo>
                  <a:pt x="203" y="30"/>
                  <a:pt x="196" y="30"/>
                  <a:pt x="190" y="30"/>
                </a:cubicBezTo>
                <a:cubicBezTo>
                  <a:pt x="170" y="1"/>
                  <a:pt x="170" y="1"/>
                  <a:pt x="170" y="1"/>
                </a:cubicBezTo>
                <a:cubicBezTo>
                  <a:pt x="124" y="13"/>
                  <a:pt x="124" y="13"/>
                  <a:pt x="124" y="13"/>
                </a:cubicBezTo>
                <a:cubicBezTo>
                  <a:pt x="122" y="49"/>
                  <a:pt x="122" y="49"/>
                  <a:pt x="122" y="49"/>
                </a:cubicBezTo>
                <a:cubicBezTo>
                  <a:pt x="116" y="52"/>
                  <a:pt x="111" y="55"/>
                  <a:pt x="106" y="59"/>
                </a:cubicBezTo>
                <a:cubicBezTo>
                  <a:pt x="74" y="43"/>
                  <a:pt x="74" y="43"/>
                  <a:pt x="74" y="43"/>
                </a:cubicBezTo>
                <a:cubicBezTo>
                  <a:pt x="41" y="77"/>
                  <a:pt x="41" y="77"/>
                  <a:pt x="41" y="77"/>
                </a:cubicBezTo>
                <a:cubicBezTo>
                  <a:pt x="56" y="109"/>
                  <a:pt x="56" y="109"/>
                  <a:pt x="56" y="109"/>
                </a:cubicBezTo>
                <a:cubicBezTo>
                  <a:pt x="53" y="114"/>
                  <a:pt x="50" y="120"/>
                  <a:pt x="47" y="126"/>
                </a:cubicBezTo>
                <a:cubicBezTo>
                  <a:pt x="12" y="128"/>
                  <a:pt x="12" y="128"/>
                  <a:pt x="12" y="128"/>
                </a:cubicBezTo>
                <a:cubicBezTo>
                  <a:pt x="6" y="151"/>
                  <a:pt x="6" y="151"/>
                  <a:pt x="6" y="151"/>
                </a:cubicBezTo>
                <a:cubicBezTo>
                  <a:pt x="0" y="174"/>
                  <a:pt x="0" y="174"/>
                  <a:pt x="0" y="174"/>
                </a:cubicBezTo>
                <a:cubicBezTo>
                  <a:pt x="30" y="194"/>
                  <a:pt x="30" y="194"/>
                  <a:pt x="30" y="194"/>
                </a:cubicBezTo>
                <a:cubicBezTo>
                  <a:pt x="30" y="200"/>
                  <a:pt x="30" y="206"/>
                  <a:pt x="30" y="212"/>
                </a:cubicBezTo>
                <a:cubicBezTo>
                  <a:pt x="0" y="233"/>
                  <a:pt x="0" y="233"/>
                  <a:pt x="0" y="233"/>
                </a:cubicBezTo>
                <a:cubicBezTo>
                  <a:pt x="13" y="279"/>
                  <a:pt x="13" y="279"/>
                  <a:pt x="13" y="279"/>
                </a:cubicBezTo>
                <a:cubicBezTo>
                  <a:pt x="49" y="280"/>
                  <a:pt x="49" y="280"/>
                  <a:pt x="49" y="280"/>
                </a:cubicBezTo>
                <a:cubicBezTo>
                  <a:pt x="52" y="286"/>
                  <a:pt x="55" y="291"/>
                  <a:pt x="59" y="296"/>
                </a:cubicBezTo>
                <a:cubicBezTo>
                  <a:pt x="43" y="328"/>
                  <a:pt x="43" y="328"/>
                  <a:pt x="43" y="328"/>
                </a:cubicBezTo>
                <a:cubicBezTo>
                  <a:pt x="77" y="362"/>
                  <a:pt x="77" y="362"/>
                  <a:pt x="77" y="362"/>
                </a:cubicBezTo>
                <a:cubicBezTo>
                  <a:pt x="109" y="345"/>
                  <a:pt x="109" y="345"/>
                  <a:pt x="109" y="345"/>
                </a:cubicBezTo>
                <a:cubicBezTo>
                  <a:pt x="114" y="349"/>
                  <a:pt x="119" y="352"/>
                  <a:pt x="125" y="355"/>
                </a:cubicBezTo>
                <a:cubicBezTo>
                  <a:pt x="128" y="390"/>
                  <a:pt x="128" y="390"/>
                  <a:pt x="128" y="390"/>
                </a:cubicBezTo>
                <a:cubicBezTo>
                  <a:pt x="150" y="396"/>
                  <a:pt x="150" y="396"/>
                  <a:pt x="150" y="396"/>
                </a:cubicBezTo>
                <a:cubicBezTo>
                  <a:pt x="174" y="402"/>
                  <a:pt x="174" y="402"/>
                  <a:pt x="174" y="402"/>
                </a:cubicBezTo>
                <a:cubicBezTo>
                  <a:pt x="194" y="373"/>
                  <a:pt x="194" y="373"/>
                  <a:pt x="194" y="373"/>
                </a:cubicBezTo>
                <a:cubicBezTo>
                  <a:pt x="200" y="373"/>
                  <a:pt x="206" y="373"/>
                  <a:pt x="212" y="372"/>
                </a:cubicBezTo>
                <a:cubicBezTo>
                  <a:pt x="232" y="402"/>
                  <a:pt x="232" y="402"/>
                  <a:pt x="232" y="402"/>
                </a:cubicBezTo>
                <a:cubicBezTo>
                  <a:pt x="278" y="389"/>
                  <a:pt x="278" y="389"/>
                  <a:pt x="278" y="389"/>
                </a:cubicBezTo>
                <a:cubicBezTo>
                  <a:pt x="280" y="353"/>
                  <a:pt x="280" y="353"/>
                  <a:pt x="280" y="353"/>
                </a:cubicBezTo>
                <a:cubicBezTo>
                  <a:pt x="285" y="351"/>
                  <a:pt x="291" y="348"/>
                  <a:pt x="296" y="344"/>
                </a:cubicBezTo>
                <a:cubicBezTo>
                  <a:pt x="328" y="360"/>
                  <a:pt x="328" y="360"/>
                  <a:pt x="328" y="360"/>
                </a:cubicBezTo>
                <a:cubicBezTo>
                  <a:pt x="362" y="326"/>
                  <a:pt x="362" y="326"/>
                  <a:pt x="362" y="326"/>
                </a:cubicBezTo>
                <a:cubicBezTo>
                  <a:pt x="345" y="294"/>
                  <a:pt x="345" y="294"/>
                  <a:pt x="345" y="294"/>
                </a:cubicBezTo>
                <a:cubicBezTo>
                  <a:pt x="349" y="289"/>
                  <a:pt x="352" y="283"/>
                  <a:pt x="354" y="277"/>
                </a:cubicBezTo>
                <a:cubicBezTo>
                  <a:pt x="390" y="275"/>
                  <a:pt x="390" y="275"/>
                  <a:pt x="390" y="275"/>
                </a:cubicBezTo>
                <a:cubicBezTo>
                  <a:pt x="396" y="251"/>
                  <a:pt x="396" y="251"/>
                  <a:pt x="396" y="251"/>
                </a:cubicBezTo>
                <a:cubicBezTo>
                  <a:pt x="402" y="229"/>
                  <a:pt x="402" y="229"/>
                  <a:pt x="402" y="229"/>
                </a:cubicBezTo>
                <a:cubicBezTo>
                  <a:pt x="373" y="209"/>
                  <a:pt x="373" y="209"/>
                  <a:pt x="373" y="209"/>
                </a:cubicBezTo>
                <a:cubicBezTo>
                  <a:pt x="373" y="209"/>
                  <a:pt x="373" y="209"/>
                  <a:pt x="373" y="209"/>
                </a:cubicBezTo>
                <a:close/>
                <a:moveTo>
                  <a:pt x="166" y="335"/>
                </a:moveTo>
                <a:cubicBezTo>
                  <a:pt x="93" y="316"/>
                  <a:pt x="48" y="241"/>
                  <a:pt x="67" y="167"/>
                </a:cubicBezTo>
                <a:cubicBezTo>
                  <a:pt x="87" y="93"/>
                  <a:pt x="162" y="49"/>
                  <a:pt x="235" y="68"/>
                </a:cubicBezTo>
                <a:cubicBezTo>
                  <a:pt x="309" y="87"/>
                  <a:pt x="354" y="162"/>
                  <a:pt x="335" y="236"/>
                </a:cubicBezTo>
                <a:cubicBezTo>
                  <a:pt x="316" y="310"/>
                  <a:pt x="241" y="354"/>
                  <a:pt x="166" y="335"/>
                </a:cubicBezTo>
                <a:close/>
              </a:path>
            </a:pathLst>
          </a:custGeom>
          <a:gradFill>
            <a:gsLst>
              <a:gs pos="11000">
                <a:srgbClr val="2B3649"/>
              </a:gs>
              <a:gs pos="100000">
                <a:srgbClr val="3B4A62"/>
              </a:gs>
            </a:gsLst>
            <a:lin ang="2700000" scaled="0"/>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62" name="Oval 16"/>
          <p:cNvSpPr>
            <a:spLocks noChangeArrowheads="1"/>
          </p:cNvSpPr>
          <p:nvPr/>
        </p:nvSpPr>
        <p:spPr bwMode="auto">
          <a:xfrm>
            <a:off x="3134038" y="1808973"/>
            <a:ext cx="924399" cy="930403"/>
          </a:xfrm>
          <a:prstGeom prst="ellipse">
            <a:avLst/>
          </a:prstGeom>
          <a:noFill/>
          <a:ln w="6350">
            <a:solidFill>
              <a:schemeClr val="tx1">
                <a:lumMod val="75000"/>
                <a:lumOff val="25000"/>
              </a:schemeClr>
            </a:solidFill>
          </a:ln>
        </p:spPr>
        <p:txBody>
          <a:bodyPr vert="horz" wrap="square" lIns="121920" tIns="60960" rIns="121920" bIns="60960" numCol="1" anchor="t" anchorCtr="0" compatLnSpc="1"/>
          <a:lstStyle/>
          <a:p>
            <a:endParaRPr lang="zh-CN" altLang="en-US" sz="2400">
              <a:solidFill>
                <a:schemeClr val="tx1">
                  <a:lumMod val="75000"/>
                  <a:lumOff val="25000"/>
                </a:schemeClr>
              </a:solidFill>
            </a:endParaRPr>
          </a:p>
        </p:txBody>
      </p:sp>
      <p:sp>
        <p:nvSpPr>
          <p:cNvPr id="63" name="Freeform 17"/>
          <p:cNvSpPr>
            <a:spLocks noEditPoints="1"/>
          </p:cNvSpPr>
          <p:nvPr/>
        </p:nvSpPr>
        <p:spPr bwMode="auto">
          <a:xfrm>
            <a:off x="4631874" y="1502017"/>
            <a:ext cx="1534311" cy="1544317"/>
          </a:xfrm>
          <a:custGeom>
            <a:avLst/>
            <a:gdLst>
              <a:gd name="T0" fmla="*/ 373 w 402"/>
              <a:gd name="T1" fmla="*/ 209 h 402"/>
              <a:gd name="T2" fmla="*/ 372 w 402"/>
              <a:gd name="T3" fmla="*/ 190 h 402"/>
              <a:gd name="T4" fmla="*/ 401 w 402"/>
              <a:gd name="T5" fmla="*/ 170 h 402"/>
              <a:gd name="T6" fmla="*/ 389 w 402"/>
              <a:gd name="T7" fmla="*/ 124 h 402"/>
              <a:gd name="T8" fmla="*/ 353 w 402"/>
              <a:gd name="T9" fmla="*/ 123 h 402"/>
              <a:gd name="T10" fmla="*/ 344 w 402"/>
              <a:gd name="T11" fmla="*/ 107 h 402"/>
              <a:gd name="T12" fmla="*/ 360 w 402"/>
              <a:gd name="T13" fmla="*/ 74 h 402"/>
              <a:gd name="T14" fmla="*/ 325 w 402"/>
              <a:gd name="T15" fmla="*/ 41 h 402"/>
              <a:gd name="T16" fmla="*/ 293 w 402"/>
              <a:gd name="T17" fmla="*/ 57 h 402"/>
              <a:gd name="T18" fmla="*/ 277 w 402"/>
              <a:gd name="T19" fmla="*/ 48 h 402"/>
              <a:gd name="T20" fmla="*/ 275 w 402"/>
              <a:gd name="T21" fmla="*/ 12 h 402"/>
              <a:gd name="T22" fmla="*/ 251 w 402"/>
              <a:gd name="T23" fmla="*/ 6 h 402"/>
              <a:gd name="T24" fmla="*/ 228 w 402"/>
              <a:gd name="T25" fmla="*/ 0 h 402"/>
              <a:gd name="T26" fmla="*/ 209 w 402"/>
              <a:gd name="T27" fmla="*/ 30 h 402"/>
              <a:gd name="T28" fmla="*/ 190 w 402"/>
              <a:gd name="T29" fmla="*/ 30 h 402"/>
              <a:gd name="T30" fmla="*/ 170 w 402"/>
              <a:gd name="T31" fmla="*/ 1 h 402"/>
              <a:gd name="T32" fmla="*/ 124 w 402"/>
              <a:gd name="T33" fmla="*/ 13 h 402"/>
              <a:gd name="T34" fmla="*/ 122 w 402"/>
              <a:gd name="T35" fmla="*/ 49 h 402"/>
              <a:gd name="T36" fmla="*/ 106 w 402"/>
              <a:gd name="T37" fmla="*/ 59 h 402"/>
              <a:gd name="T38" fmla="*/ 74 w 402"/>
              <a:gd name="T39" fmla="*/ 43 h 402"/>
              <a:gd name="T40" fmla="*/ 41 w 402"/>
              <a:gd name="T41" fmla="*/ 77 h 402"/>
              <a:gd name="T42" fmla="*/ 56 w 402"/>
              <a:gd name="T43" fmla="*/ 109 h 402"/>
              <a:gd name="T44" fmla="*/ 47 w 402"/>
              <a:gd name="T45" fmla="*/ 126 h 402"/>
              <a:gd name="T46" fmla="*/ 12 w 402"/>
              <a:gd name="T47" fmla="*/ 128 h 402"/>
              <a:gd name="T48" fmla="*/ 6 w 402"/>
              <a:gd name="T49" fmla="*/ 151 h 402"/>
              <a:gd name="T50" fmla="*/ 0 w 402"/>
              <a:gd name="T51" fmla="*/ 174 h 402"/>
              <a:gd name="T52" fmla="*/ 30 w 402"/>
              <a:gd name="T53" fmla="*/ 194 h 402"/>
              <a:gd name="T54" fmla="*/ 30 w 402"/>
              <a:gd name="T55" fmla="*/ 212 h 402"/>
              <a:gd name="T56" fmla="*/ 0 w 402"/>
              <a:gd name="T57" fmla="*/ 233 h 402"/>
              <a:gd name="T58" fmla="*/ 13 w 402"/>
              <a:gd name="T59" fmla="*/ 279 h 402"/>
              <a:gd name="T60" fmla="*/ 49 w 402"/>
              <a:gd name="T61" fmla="*/ 280 h 402"/>
              <a:gd name="T62" fmla="*/ 59 w 402"/>
              <a:gd name="T63" fmla="*/ 296 h 402"/>
              <a:gd name="T64" fmla="*/ 43 w 402"/>
              <a:gd name="T65" fmla="*/ 328 h 402"/>
              <a:gd name="T66" fmla="*/ 77 w 402"/>
              <a:gd name="T67" fmla="*/ 362 h 402"/>
              <a:gd name="T68" fmla="*/ 109 w 402"/>
              <a:gd name="T69" fmla="*/ 345 h 402"/>
              <a:gd name="T70" fmla="*/ 125 w 402"/>
              <a:gd name="T71" fmla="*/ 355 h 402"/>
              <a:gd name="T72" fmla="*/ 128 w 402"/>
              <a:gd name="T73" fmla="*/ 390 h 402"/>
              <a:gd name="T74" fmla="*/ 150 w 402"/>
              <a:gd name="T75" fmla="*/ 396 h 402"/>
              <a:gd name="T76" fmla="*/ 174 w 402"/>
              <a:gd name="T77" fmla="*/ 402 h 402"/>
              <a:gd name="T78" fmla="*/ 194 w 402"/>
              <a:gd name="T79" fmla="*/ 373 h 402"/>
              <a:gd name="T80" fmla="*/ 212 w 402"/>
              <a:gd name="T81" fmla="*/ 372 h 402"/>
              <a:gd name="T82" fmla="*/ 232 w 402"/>
              <a:gd name="T83" fmla="*/ 402 h 402"/>
              <a:gd name="T84" fmla="*/ 278 w 402"/>
              <a:gd name="T85" fmla="*/ 389 h 402"/>
              <a:gd name="T86" fmla="*/ 280 w 402"/>
              <a:gd name="T87" fmla="*/ 353 h 402"/>
              <a:gd name="T88" fmla="*/ 296 w 402"/>
              <a:gd name="T89" fmla="*/ 344 h 402"/>
              <a:gd name="T90" fmla="*/ 328 w 402"/>
              <a:gd name="T91" fmla="*/ 360 h 402"/>
              <a:gd name="T92" fmla="*/ 362 w 402"/>
              <a:gd name="T93" fmla="*/ 326 h 402"/>
              <a:gd name="T94" fmla="*/ 345 w 402"/>
              <a:gd name="T95" fmla="*/ 294 h 402"/>
              <a:gd name="T96" fmla="*/ 354 w 402"/>
              <a:gd name="T97" fmla="*/ 277 h 402"/>
              <a:gd name="T98" fmla="*/ 390 w 402"/>
              <a:gd name="T99" fmla="*/ 275 h 402"/>
              <a:gd name="T100" fmla="*/ 396 w 402"/>
              <a:gd name="T101" fmla="*/ 251 h 402"/>
              <a:gd name="T102" fmla="*/ 402 w 402"/>
              <a:gd name="T103" fmla="*/ 229 h 402"/>
              <a:gd name="T104" fmla="*/ 373 w 402"/>
              <a:gd name="T105" fmla="*/ 209 h 402"/>
              <a:gd name="T106" fmla="*/ 373 w 402"/>
              <a:gd name="T107" fmla="*/ 209 h 402"/>
              <a:gd name="T108" fmla="*/ 166 w 402"/>
              <a:gd name="T109" fmla="*/ 335 h 402"/>
              <a:gd name="T110" fmla="*/ 67 w 402"/>
              <a:gd name="T111" fmla="*/ 167 h 402"/>
              <a:gd name="T112" fmla="*/ 235 w 402"/>
              <a:gd name="T113" fmla="*/ 68 h 402"/>
              <a:gd name="T114" fmla="*/ 335 w 402"/>
              <a:gd name="T115" fmla="*/ 236 h 402"/>
              <a:gd name="T116" fmla="*/ 166 w 402"/>
              <a:gd name="T117" fmla="*/ 335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2" h="402">
                <a:moveTo>
                  <a:pt x="373" y="209"/>
                </a:moveTo>
                <a:cubicBezTo>
                  <a:pt x="373" y="203"/>
                  <a:pt x="373" y="197"/>
                  <a:pt x="372" y="190"/>
                </a:cubicBezTo>
                <a:cubicBezTo>
                  <a:pt x="401" y="170"/>
                  <a:pt x="401" y="170"/>
                  <a:pt x="401" y="170"/>
                </a:cubicBezTo>
                <a:cubicBezTo>
                  <a:pt x="389" y="124"/>
                  <a:pt x="389" y="124"/>
                  <a:pt x="389" y="124"/>
                </a:cubicBezTo>
                <a:cubicBezTo>
                  <a:pt x="353" y="123"/>
                  <a:pt x="353" y="123"/>
                  <a:pt x="353" y="123"/>
                </a:cubicBezTo>
                <a:cubicBezTo>
                  <a:pt x="351" y="117"/>
                  <a:pt x="347" y="111"/>
                  <a:pt x="344" y="107"/>
                </a:cubicBezTo>
                <a:cubicBezTo>
                  <a:pt x="360" y="74"/>
                  <a:pt x="360" y="74"/>
                  <a:pt x="360" y="74"/>
                </a:cubicBezTo>
                <a:cubicBezTo>
                  <a:pt x="325" y="41"/>
                  <a:pt x="325" y="41"/>
                  <a:pt x="325" y="41"/>
                </a:cubicBezTo>
                <a:cubicBezTo>
                  <a:pt x="293" y="57"/>
                  <a:pt x="293" y="57"/>
                  <a:pt x="293" y="57"/>
                </a:cubicBezTo>
                <a:cubicBezTo>
                  <a:pt x="288" y="54"/>
                  <a:pt x="282" y="51"/>
                  <a:pt x="277" y="48"/>
                </a:cubicBezTo>
                <a:cubicBezTo>
                  <a:pt x="275" y="12"/>
                  <a:pt x="275" y="12"/>
                  <a:pt x="275" y="12"/>
                </a:cubicBezTo>
                <a:cubicBezTo>
                  <a:pt x="251" y="6"/>
                  <a:pt x="251" y="6"/>
                  <a:pt x="251" y="6"/>
                </a:cubicBezTo>
                <a:cubicBezTo>
                  <a:pt x="228" y="0"/>
                  <a:pt x="228" y="0"/>
                  <a:pt x="228" y="0"/>
                </a:cubicBezTo>
                <a:cubicBezTo>
                  <a:pt x="209" y="30"/>
                  <a:pt x="209" y="30"/>
                  <a:pt x="209" y="30"/>
                </a:cubicBezTo>
                <a:cubicBezTo>
                  <a:pt x="203" y="30"/>
                  <a:pt x="196" y="30"/>
                  <a:pt x="190" y="30"/>
                </a:cubicBezTo>
                <a:cubicBezTo>
                  <a:pt x="170" y="1"/>
                  <a:pt x="170" y="1"/>
                  <a:pt x="170" y="1"/>
                </a:cubicBezTo>
                <a:cubicBezTo>
                  <a:pt x="124" y="13"/>
                  <a:pt x="124" y="13"/>
                  <a:pt x="124" y="13"/>
                </a:cubicBezTo>
                <a:cubicBezTo>
                  <a:pt x="122" y="49"/>
                  <a:pt x="122" y="49"/>
                  <a:pt x="122" y="49"/>
                </a:cubicBezTo>
                <a:cubicBezTo>
                  <a:pt x="116" y="52"/>
                  <a:pt x="111" y="55"/>
                  <a:pt x="106" y="59"/>
                </a:cubicBezTo>
                <a:cubicBezTo>
                  <a:pt x="74" y="43"/>
                  <a:pt x="74" y="43"/>
                  <a:pt x="74" y="43"/>
                </a:cubicBezTo>
                <a:cubicBezTo>
                  <a:pt x="41" y="77"/>
                  <a:pt x="41" y="77"/>
                  <a:pt x="41" y="77"/>
                </a:cubicBezTo>
                <a:cubicBezTo>
                  <a:pt x="56" y="109"/>
                  <a:pt x="56" y="109"/>
                  <a:pt x="56" y="109"/>
                </a:cubicBezTo>
                <a:cubicBezTo>
                  <a:pt x="53" y="114"/>
                  <a:pt x="50" y="120"/>
                  <a:pt x="47" y="126"/>
                </a:cubicBezTo>
                <a:cubicBezTo>
                  <a:pt x="12" y="128"/>
                  <a:pt x="12" y="128"/>
                  <a:pt x="12" y="128"/>
                </a:cubicBezTo>
                <a:cubicBezTo>
                  <a:pt x="6" y="151"/>
                  <a:pt x="6" y="151"/>
                  <a:pt x="6" y="151"/>
                </a:cubicBezTo>
                <a:cubicBezTo>
                  <a:pt x="0" y="174"/>
                  <a:pt x="0" y="174"/>
                  <a:pt x="0" y="174"/>
                </a:cubicBezTo>
                <a:cubicBezTo>
                  <a:pt x="30" y="194"/>
                  <a:pt x="30" y="194"/>
                  <a:pt x="30" y="194"/>
                </a:cubicBezTo>
                <a:cubicBezTo>
                  <a:pt x="30" y="200"/>
                  <a:pt x="30" y="206"/>
                  <a:pt x="30" y="212"/>
                </a:cubicBezTo>
                <a:cubicBezTo>
                  <a:pt x="0" y="233"/>
                  <a:pt x="0" y="233"/>
                  <a:pt x="0" y="233"/>
                </a:cubicBezTo>
                <a:cubicBezTo>
                  <a:pt x="13" y="279"/>
                  <a:pt x="13" y="279"/>
                  <a:pt x="13" y="279"/>
                </a:cubicBezTo>
                <a:cubicBezTo>
                  <a:pt x="49" y="280"/>
                  <a:pt x="49" y="280"/>
                  <a:pt x="49" y="280"/>
                </a:cubicBezTo>
                <a:cubicBezTo>
                  <a:pt x="52" y="286"/>
                  <a:pt x="55" y="291"/>
                  <a:pt x="59" y="296"/>
                </a:cubicBezTo>
                <a:cubicBezTo>
                  <a:pt x="43" y="328"/>
                  <a:pt x="43" y="328"/>
                  <a:pt x="43" y="328"/>
                </a:cubicBezTo>
                <a:cubicBezTo>
                  <a:pt x="77" y="362"/>
                  <a:pt x="77" y="362"/>
                  <a:pt x="77" y="362"/>
                </a:cubicBezTo>
                <a:cubicBezTo>
                  <a:pt x="109" y="345"/>
                  <a:pt x="109" y="345"/>
                  <a:pt x="109" y="345"/>
                </a:cubicBezTo>
                <a:cubicBezTo>
                  <a:pt x="114" y="349"/>
                  <a:pt x="119" y="352"/>
                  <a:pt x="125" y="355"/>
                </a:cubicBezTo>
                <a:cubicBezTo>
                  <a:pt x="128" y="390"/>
                  <a:pt x="128" y="390"/>
                  <a:pt x="128" y="390"/>
                </a:cubicBezTo>
                <a:cubicBezTo>
                  <a:pt x="150" y="396"/>
                  <a:pt x="150" y="396"/>
                  <a:pt x="150" y="396"/>
                </a:cubicBezTo>
                <a:cubicBezTo>
                  <a:pt x="174" y="402"/>
                  <a:pt x="174" y="402"/>
                  <a:pt x="174" y="402"/>
                </a:cubicBezTo>
                <a:cubicBezTo>
                  <a:pt x="194" y="373"/>
                  <a:pt x="194" y="373"/>
                  <a:pt x="194" y="373"/>
                </a:cubicBezTo>
                <a:cubicBezTo>
                  <a:pt x="200" y="373"/>
                  <a:pt x="206" y="373"/>
                  <a:pt x="212" y="372"/>
                </a:cubicBezTo>
                <a:cubicBezTo>
                  <a:pt x="232" y="402"/>
                  <a:pt x="232" y="402"/>
                  <a:pt x="232" y="402"/>
                </a:cubicBezTo>
                <a:cubicBezTo>
                  <a:pt x="278" y="389"/>
                  <a:pt x="278" y="389"/>
                  <a:pt x="278" y="389"/>
                </a:cubicBezTo>
                <a:cubicBezTo>
                  <a:pt x="280" y="353"/>
                  <a:pt x="280" y="353"/>
                  <a:pt x="280" y="353"/>
                </a:cubicBezTo>
                <a:cubicBezTo>
                  <a:pt x="285" y="351"/>
                  <a:pt x="291" y="348"/>
                  <a:pt x="296" y="344"/>
                </a:cubicBezTo>
                <a:cubicBezTo>
                  <a:pt x="328" y="360"/>
                  <a:pt x="328" y="360"/>
                  <a:pt x="328" y="360"/>
                </a:cubicBezTo>
                <a:cubicBezTo>
                  <a:pt x="362" y="326"/>
                  <a:pt x="362" y="326"/>
                  <a:pt x="362" y="326"/>
                </a:cubicBezTo>
                <a:cubicBezTo>
                  <a:pt x="345" y="294"/>
                  <a:pt x="345" y="294"/>
                  <a:pt x="345" y="294"/>
                </a:cubicBezTo>
                <a:cubicBezTo>
                  <a:pt x="349" y="289"/>
                  <a:pt x="352" y="283"/>
                  <a:pt x="354" y="277"/>
                </a:cubicBezTo>
                <a:cubicBezTo>
                  <a:pt x="390" y="275"/>
                  <a:pt x="390" y="275"/>
                  <a:pt x="390" y="275"/>
                </a:cubicBezTo>
                <a:cubicBezTo>
                  <a:pt x="396" y="251"/>
                  <a:pt x="396" y="251"/>
                  <a:pt x="396" y="251"/>
                </a:cubicBezTo>
                <a:cubicBezTo>
                  <a:pt x="402" y="229"/>
                  <a:pt x="402" y="229"/>
                  <a:pt x="402" y="229"/>
                </a:cubicBezTo>
                <a:cubicBezTo>
                  <a:pt x="373" y="209"/>
                  <a:pt x="373" y="209"/>
                  <a:pt x="373" y="209"/>
                </a:cubicBezTo>
                <a:cubicBezTo>
                  <a:pt x="373" y="209"/>
                  <a:pt x="373" y="209"/>
                  <a:pt x="373" y="209"/>
                </a:cubicBezTo>
                <a:close/>
                <a:moveTo>
                  <a:pt x="166" y="335"/>
                </a:moveTo>
                <a:cubicBezTo>
                  <a:pt x="93" y="316"/>
                  <a:pt x="48" y="241"/>
                  <a:pt x="67" y="167"/>
                </a:cubicBezTo>
                <a:cubicBezTo>
                  <a:pt x="87" y="93"/>
                  <a:pt x="162" y="49"/>
                  <a:pt x="235" y="68"/>
                </a:cubicBezTo>
                <a:cubicBezTo>
                  <a:pt x="309" y="87"/>
                  <a:pt x="354" y="162"/>
                  <a:pt x="335" y="236"/>
                </a:cubicBezTo>
                <a:cubicBezTo>
                  <a:pt x="316" y="310"/>
                  <a:pt x="241" y="354"/>
                  <a:pt x="166" y="335"/>
                </a:cubicBezTo>
                <a:close/>
              </a:path>
            </a:pathLst>
          </a:custGeom>
          <a:gradFill>
            <a:gsLst>
              <a:gs pos="11000">
                <a:srgbClr val="2B3649"/>
              </a:gs>
              <a:gs pos="100000">
                <a:srgbClr val="3B4A62"/>
              </a:gs>
            </a:gsLst>
            <a:lin ang="2700000" scaled="0"/>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64" name="Oval 18"/>
          <p:cNvSpPr>
            <a:spLocks noChangeArrowheads="1"/>
          </p:cNvSpPr>
          <p:nvPr/>
        </p:nvSpPr>
        <p:spPr bwMode="auto">
          <a:xfrm>
            <a:off x="4936828" y="1808973"/>
            <a:ext cx="924399" cy="930403"/>
          </a:xfrm>
          <a:prstGeom prst="ellipse">
            <a:avLst/>
          </a:prstGeom>
          <a:noFill/>
          <a:ln w="6350">
            <a:solidFill>
              <a:schemeClr val="tx1">
                <a:lumMod val="75000"/>
                <a:lumOff val="25000"/>
              </a:schemeClr>
            </a:solidFill>
          </a:ln>
        </p:spPr>
        <p:txBody>
          <a:bodyPr vert="horz" wrap="square" lIns="121920" tIns="60960" rIns="121920" bIns="60960" numCol="1" anchor="t" anchorCtr="0" compatLnSpc="1"/>
          <a:lstStyle/>
          <a:p>
            <a:endParaRPr lang="zh-CN" altLang="en-US" sz="2400">
              <a:solidFill>
                <a:schemeClr val="tx1">
                  <a:lumMod val="75000"/>
                  <a:lumOff val="25000"/>
                </a:schemeClr>
              </a:solidFill>
            </a:endParaRPr>
          </a:p>
        </p:txBody>
      </p:sp>
      <p:sp>
        <p:nvSpPr>
          <p:cNvPr id="65" name="Freeform 19"/>
          <p:cNvSpPr>
            <a:spLocks noEditPoints="1"/>
          </p:cNvSpPr>
          <p:nvPr/>
        </p:nvSpPr>
        <p:spPr bwMode="auto">
          <a:xfrm>
            <a:off x="6458108" y="1502017"/>
            <a:ext cx="1534311" cy="1544317"/>
          </a:xfrm>
          <a:custGeom>
            <a:avLst/>
            <a:gdLst>
              <a:gd name="T0" fmla="*/ 373 w 402"/>
              <a:gd name="T1" fmla="*/ 209 h 402"/>
              <a:gd name="T2" fmla="*/ 372 w 402"/>
              <a:gd name="T3" fmla="*/ 190 h 402"/>
              <a:gd name="T4" fmla="*/ 401 w 402"/>
              <a:gd name="T5" fmla="*/ 170 h 402"/>
              <a:gd name="T6" fmla="*/ 389 w 402"/>
              <a:gd name="T7" fmla="*/ 124 h 402"/>
              <a:gd name="T8" fmla="*/ 353 w 402"/>
              <a:gd name="T9" fmla="*/ 123 h 402"/>
              <a:gd name="T10" fmla="*/ 344 w 402"/>
              <a:gd name="T11" fmla="*/ 107 h 402"/>
              <a:gd name="T12" fmla="*/ 360 w 402"/>
              <a:gd name="T13" fmla="*/ 74 h 402"/>
              <a:gd name="T14" fmla="*/ 325 w 402"/>
              <a:gd name="T15" fmla="*/ 41 h 402"/>
              <a:gd name="T16" fmla="*/ 293 w 402"/>
              <a:gd name="T17" fmla="*/ 57 h 402"/>
              <a:gd name="T18" fmla="*/ 277 w 402"/>
              <a:gd name="T19" fmla="*/ 48 h 402"/>
              <a:gd name="T20" fmla="*/ 275 w 402"/>
              <a:gd name="T21" fmla="*/ 12 h 402"/>
              <a:gd name="T22" fmla="*/ 251 w 402"/>
              <a:gd name="T23" fmla="*/ 6 h 402"/>
              <a:gd name="T24" fmla="*/ 228 w 402"/>
              <a:gd name="T25" fmla="*/ 0 h 402"/>
              <a:gd name="T26" fmla="*/ 209 w 402"/>
              <a:gd name="T27" fmla="*/ 30 h 402"/>
              <a:gd name="T28" fmla="*/ 190 w 402"/>
              <a:gd name="T29" fmla="*/ 30 h 402"/>
              <a:gd name="T30" fmla="*/ 170 w 402"/>
              <a:gd name="T31" fmla="*/ 1 h 402"/>
              <a:gd name="T32" fmla="*/ 124 w 402"/>
              <a:gd name="T33" fmla="*/ 13 h 402"/>
              <a:gd name="T34" fmla="*/ 122 w 402"/>
              <a:gd name="T35" fmla="*/ 49 h 402"/>
              <a:gd name="T36" fmla="*/ 106 w 402"/>
              <a:gd name="T37" fmla="*/ 59 h 402"/>
              <a:gd name="T38" fmla="*/ 74 w 402"/>
              <a:gd name="T39" fmla="*/ 43 h 402"/>
              <a:gd name="T40" fmla="*/ 41 w 402"/>
              <a:gd name="T41" fmla="*/ 77 h 402"/>
              <a:gd name="T42" fmla="*/ 56 w 402"/>
              <a:gd name="T43" fmla="*/ 109 h 402"/>
              <a:gd name="T44" fmla="*/ 47 w 402"/>
              <a:gd name="T45" fmla="*/ 126 h 402"/>
              <a:gd name="T46" fmla="*/ 12 w 402"/>
              <a:gd name="T47" fmla="*/ 128 h 402"/>
              <a:gd name="T48" fmla="*/ 6 w 402"/>
              <a:gd name="T49" fmla="*/ 151 h 402"/>
              <a:gd name="T50" fmla="*/ 0 w 402"/>
              <a:gd name="T51" fmla="*/ 174 h 402"/>
              <a:gd name="T52" fmla="*/ 30 w 402"/>
              <a:gd name="T53" fmla="*/ 194 h 402"/>
              <a:gd name="T54" fmla="*/ 30 w 402"/>
              <a:gd name="T55" fmla="*/ 212 h 402"/>
              <a:gd name="T56" fmla="*/ 0 w 402"/>
              <a:gd name="T57" fmla="*/ 233 h 402"/>
              <a:gd name="T58" fmla="*/ 13 w 402"/>
              <a:gd name="T59" fmla="*/ 279 h 402"/>
              <a:gd name="T60" fmla="*/ 49 w 402"/>
              <a:gd name="T61" fmla="*/ 280 h 402"/>
              <a:gd name="T62" fmla="*/ 59 w 402"/>
              <a:gd name="T63" fmla="*/ 296 h 402"/>
              <a:gd name="T64" fmla="*/ 43 w 402"/>
              <a:gd name="T65" fmla="*/ 328 h 402"/>
              <a:gd name="T66" fmla="*/ 77 w 402"/>
              <a:gd name="T67" fmla="*/ 362 h 402"/>
              <a:gd name="T68" fmla="*/ 109 w 402"/>
              <a:gd name="T69" fmla="*/ 345 h 402"/>
              <a:gd name="T70" fmla="*/ 125 w 402"/>
              <a:gd name="T71" fmla="*/ 355 h 402"/>
              <a:gd name="T72" fmla="*/ 128 w 402"/>
              <a:gd name="T73" fmla="*/ 390 h 402"/>
              <a:gd name="T74" fmla="*/ 150 w 402"/>
              <a:gd name="T75" fmla="*/ 396 h 402"/>
              <a:gd name="T76" fmla="*/ 174 w 402"/>
              <a:gd name="T77" fmla="*/ 402 h 402"/>
              <a:gd name="T78" fmla="*/ 194 w 402"/>
              <a:gd name="T79" fmla="*/ 373 h 402"/>
              <a:gd name="T80" fmla="*/ 212 w 402"/>
              <a:gd name="T81" fmla="*/ 372 h 402"/>
              <a:gd name="T82" fmla="*/ 232 w 402"/>
              <a:gd name="T83" fmla="*/ 402 h 402"/>
              <a:gd name="T84" fmla="*/ 278 w 402"/>
              <a:gd name="T85" fmla="*/ 389 h 402"/>
              <a:gd name="T86" fmla="*/ 280 w 402"/>
              <a:gd name="T87" fmla="*/ 353 h 402"/>
              <a:gd name="T88" fmla="*/ 296 w 402"/>
              <a:gd name="T89" fmla="*/ 344 h 402"/>
              <a:gd name="T90" fmla="*/ 328 w 402"/>
              <a:gd name="T91" fmla="*/ 360 h 402"/>
              <a:gd name="T92" fmla="*/ 362 w 402"/>
              <a:gd name="T93" fmla="*/ 326 h 402"/>
              <a:gd name="T94" fmla="*/ 345 w 402"/>
              <a:gd name="T95" fmla="*/ 294 h 402"/>
              <a:gd name="T96" fmla="*/ 354 w 402"/>
              <a:gd name="T97" fmla="*/ 277 h 402"/>
              <a:gd name="T98" fmla="*/ 390 w 402"/>
              <a:gd name="T99" fmla="*/ 275 h 402"/>
              <a:gd name="T100" fmla="*/ 396 w 402"/>
              <a:gd name="T101" fmla="*/ 251 h 402"/>
              <a:gd name="T102" fmla="*/ 402 w 402"/>
              <a:gd name="T103" fmla="*/ 229 h 402"/>
              <a:gd name="T104" fmla="*/ 373 w 402"/>
              <a:gd name="T105" fmla="*/ 209 h 402"/>
              <a:gd name="T106" fmla="*/ 373 w 402"/>
              <a:gd name="T107" fmla="*/ 209 h 402"/>
              <a:gd name="T108" fmla="*/ 166 w 402"/>
              <a:gd name="T109" fmla="*/ 335 h 402"/>
              <a:gd name="T110" fmla="*/ 67 w 402"/>
              <a:gd name="T111" fmla="*/ 167 h 402"/>
              <a:gd name="T112" fmla="*/ 235 w 402"/>
              <a:gd name="T113" fmla="*/ 68 h 402"/>
              <a:gd name="T114" fmla="*/ 335 w 402"/>
              <a:gd name="T115" fmla="*/ 236 h 402"/>
              <a:gd name="T116" fmla="*/ 166 w 402"/>
              <a:gd name="T117" fmla="*/ 335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2" h="402">
                <a:moveTo>
                  <a:pt x="373" y="209"/>
                </a:moveTo>
                <a:cubicBezTo>
                  <a:pt x="373" y="203"/>
                  <a:pt x="373" y="197"/>
                  <a:pt x="372" y="190"/>
                </a:cubicBezTo>
                <a:cubicBezTo>
                  <a:pt x="401" y="170"/>
                  <a:pt x="401" y="170"/>
                  <a:pt x="401" y="170"/>
                </a:cubicBezTo>
                <a:cubicBezTo>
                  <a:pt x="389" y="124"/>
                  <a:pt x="389" y="124"/>
                  <a:pt x="389" y="124"/>
                </a:cubicBezTo>
                <a:cubicBezTo>
                  <a:pt x="353" y="123"/>
                  <a:pt x="353" y="123"/>
                  <a:pt x="353" y="123"/>
                </a:cubicBezTo>
                <a:cubicBezTo>
                  <a:pt x="351" y="117"/>
                  <a:pt x="347" y="111"/>
                  <a:pt x="344" y="107"/>
                </a:cubicBezTo>
                <a:cubicBezTo>
                  <a:pt x="360" y="74"/>
                  <a:pt x="360" y="74"/>
                  <a:pt x="360" y="74"/>
                </a:cubicBezTo>
                <a:cubicBezTo>
                  <a:pt x="325" y="41"/>
                  <a:pt x="325" y="41"/>
                  <a:pt x="325" y="41"/>
                </a:cubicBezTo>
                <a:cubicBezTo>
                  <a:pt x="293" y="57"/>
                  <a:pt x="293" y="57"/>
                  <a:pt x="293" y="57"/>
                </a:cubicBezTo>
                <a:cubicBezTo>
                  <a:pt x="288" y="54"/>
                  <a:pt x="282" y="51"/>
                  <a:pt x="277" y="48"/>
                </a:cubicBezTo>
                <a:cubicBezTo>
                  <a:pt x="275" y="12"/>
                  <a:pt x="275" y="12"/>
                  <a:pt x="275" y="12"/>
                </a:cubicBezTo>
                <a:cubicBezTo>
                  <a:pt x="251" y="6"/>
                  <a:pt x="251" y="6"/>
                  <a:pt x="251" y="6"/>
                </a:cubicBezTo>
                <a:cubicBezTo>
                  <a:pt x="228" y="0"/>
                  <a:pt x="228" y="0"/>
                  <a:pt x="228" y="0"/>
                </a:cubicBezTo>
                <a:cubicBezTo>
                  <a:pt x="209" y="30"/>
                  <a:pt x="209" y="30"/>
                  <a:pt x="209" y="30"/>
                </a:cubicBezTo>
                <a:cubicBezTo>
                  <a:pt x="203" y="30"/>
                  <a:pt x="196" y="30"/>
                  <a:pt x="190" y="30"/>
                </a:cubicBezTo>
                <a:cubicBezTo>
                  <a:pt x="170" y="1"/>
                  <a:pt x="170" y="1"/>
                  <a:pt x="170" y="1"/>
                </a:cubicBezTo>
                <a:cubicBezTo>
                  <a:pt x="124" y="13"/>
                  <a:pt x="124" y="13"/>
                  <a:pt x="124" y="13"/>
                </a:cubicBezTo>
                <a:cubicBezTo>
                  <a:pt x="122" y="49"/>
                  <a:pt x="122" y="49"/>
                  <a:pt x="122" y="49"/>
                </a:cubicBezTo>
                <a:cubicBezTo>
                  <a:pt x="116" y="52"/>
                  <a:pt x="111" y="55"/>
                  <a:pt x="106" y="59"/>
                </a:cubicBezTo>
                <a:cubicBezTo>
                  <a:pt x="74" y="43"/>
                  <a:pt x="74" y="43"/>
                  <a:pt x="74" y="43"/>
                </a:cubicBezTo>
                <a:cubicBezTo>
                  <a:pt x="41" y="77"/>
                  <a:pt x="41" y="77"/>
                  <a:pt x="41" y="77"/>
                </a:cubicBezTo>
                <a:cubicBezTo>
                  <a:pt x="56" y="109"/>
                  <a:pt x="56" y="109"/>
                  <a:pt x="56" y="109"/>
                </a:cubicBezTo>
                <a:cubicBezTo>
                  <a:pt x="53" y="114"/>
                  <a:pt x="50" y="120"/>
                  <a:pt x="47" y="126"/>
                </a:cubicBezTo>
                <a:cubicBezTo>
                  <a:pt x="12" y="128"/>
                  <a:pt x="12" y="128"/>
                  <a:pt x="12" y="128"/>
                </a:cubicBezTo>
                <a:cubicBezTo>
                  <a:pt x="6" y="151"/>
                  <a:pt x="6" y="151"/>
                  <a:pt x="6" y="151"/>
                </a:cubicBezTo>
                <a:cubicBezTo>
                  <a:pt x="0" y="174"/>
                  <a:pt x="0" y="174"/>
                  <a:pt x="0" y="174"/>
                </a:cubicBezTo>
                <a:cubicBezTo>
                  <a:pt x="30" y="194"/>
                  <a:pt x="30" y="194"/>
                  <a:pt x="30" y="194"/>
                </a:cubicBezTo>
                <a:cubicBezTo>
                  <a:pt x="30" y="200"/>
                  <a:pt x="30" y="206"/>
                  <a:pt x="30" y="212"/>
                </a:cubicBezTo>
                <a:cubicBezTo>
                  <a:pt x="0" y="233"/>
                  <a:pt x="0" y="233"/>
                  <a:pt x="0" y="233"/>
                </a:cubicBezTo>
                <a:cubicBezTo>
                  <a:pt x="13" y="279"/>
                  <a:pt x="13" y="279"/>
                  <a:pt x="13" y="279"/>
                </a:cubicBezTo>
                <a:cubicBezTo>
                  <a:pt x="49" y="280"/>
                  <a:pt x="49" y="280"/>
                  <a:pt x="49" y="280"/>
                </a:cubicBezTo>
                <a:cubicBezTo>
                  <a:pt x="52" y="286"/>
                  <a:pt x="55" y="291"/>
                  <a:pt x="59" y="296"/>
                </a:cubicBezTo>
                <a:cubicBezTo>
                  <a:pt x="43" y="328"/>
                  <a:pt x="43" y="328"/>
                  <a:pt x="43" y="328"/>
                </a:cubicBezTo>
                <a:cubicBezTo>
                  <a:pt x="77" y="362"/>
                  <a:pt x="77" y="362"/>
                  <a:pt x="77" y="362"/>
                </a:cubicBezTo>
                <a:cubicBezTo>
                  <a:pt x="109" y="345"/>
                  <a:pt x="109" y="345"/>
                  <a:pt x="109" y="345"/>
                </a:cubicBezTo>
                <a:cubicBezTo>
                  <a:pt x="114" y="349"/>
                  <a:pt x="119" y="352"/>
                  <a:pt x="125" y="355"/>
                </a:cubicBezTo>
                <a:cubicBezTo>
                  <a:pt x="128" y="390"/>
                  <a:pt x="128" y="390"/>
                  <a:pt x="128" y="390"/>
                </a:cubicBezTo>
                <a:cubicBezTo>
                  <a:pt x="150" y="396"/>
                  <a:pt x="150" y="396"/>
                  <a:pt x="150" y="396"/>
                </a:cubicBezTo>
                <a:cubicBezTo>
                  <a:pt x="174" y="402"/>
                  <a:pt x="174" y="402"/>
                  <a:pt x="174" y="402"/>
                </a:cubicBezTo>
                <a:cubicBezTo>
                  <a:pt x="194" y="373"/>
                  <a:pt x="194" y="373"/>
                  <a:pt x="194" y="373"/>
                </a:cubicBezTo>
                <a:cubicBezTo>
                  <a:pt x="200" y="373"/>
                  <a:pt x="206" y="373"/>
                  <a:pt x="212" y="372"/>
                </a:cubicBezTo>
                <a:cubicBezTo>
                  <a:pt x="232" y="402"/>
                  <a:pt x="232" y="402"/>
                  <a:pt x="232" y="402"/>
                </a:cubicBezTo>
                <a:cubicBezTo>
                  <a:pt x="278" y="389"/>
                  <a:pt x="278" y="389"/>
                  <a:pt x="278" y="389"/>
                </a:cubicBezTo>
                <a:cubicBezTo>
                  <a:pt x="280" y="353"/>
                  <a:pt x="280" y="353"/>
                  <a:pt x="280" y="353"/>
                </a:cubicBezTo>
                <a:cubicBezTo>
                  <a:pt x="285" y="351"/>
                  <a:pt x="291" y="348"/>
                  <a:pt x="296" y="344"/>
                </a:cubicBezTo>
                <a:cubicBezTo>
                  <a:pt x="328" y="360"/>
                  <a:pt x="328" y="360"/>
                  <a:pt x="328" y="360"/>
                </a:cubicBezTo>
                <a:cubicBezTo>
                  <a:pt x="362" y="326"/>
                  <a:pt x="362" y="326"/>
                  <a:pt x="362" y="326"/>
                </a:cubicBezTo>
                <a:cubicBezTo>
                  <a:pt x="345" y="294"/>
                  <a:pt x="345" y="294"/>
                  <a:pt x="345" y="294"/>
                </a:cubicBezTo>
                <a:cubicBezTo>
                  <a:pt x="349" y="289"/>
                  <a:pt x="352" y="283"/>
                  <a:pt x="354" y="277"/>
                </a:cubicBezTo>
                <a:cubicBezTo>
                  <a:pt x="390" y="275"/>
                  <a:pt x="390" y="275"/>
                  <a:pt x="390" y="275"/>
                </a:cubicBezTo>
                <a:cubicBezTo>
                  <a:pt x="396" y="251"/>
                  <a:pt x="396" y="251"/>
                  <a:pt x="396" y="251"/>
                </a:cubicBezTo>
                <a:cubicBezTo>
                  <a:pt x="402" y="229"/>
                  <a:pt x="402" y="229"/>
                  <a:pt x="402" y="229"/>
                </a:cubicBezTo>
                <a:cubicBezTo>
                  <a:pt x="373" y="209"/>
                  <a:pt x="373" y="209"/>
                  <a:pt x="373" y="209"/>
                </a:cubicBezTo>
                <a:cubicBezTo>
                  <a:pt x="373" y="209"/>
                  <a:pt x="373" y="209"/>
                  <a:pt x="373" y="209"/>
                </a:cubicBezTo>
                <a:close/>
                <a:moveTo>
                  <a:pt x="166" y="335"/>
                </a:moveTo>
                <a:cubicBezTo>
                  <a:pt x="93" y="316"/>
                  <a:pt x="48" y="241"/>
                  <a:pt x="67" y="167"/>
                </a:cubicBezTo>
                <a:cubicBezTo>
                  <a:pt x="87" y="93"/>
                  <a:pt x="162" y="49"/>
                  <a:pt x="235" y="68"/>
                </a:cubicBezTo>
                <a:cubicBezTo>
                  <a:pt x="309" y="87"/>
                  <a:pt x="354" y="162"/>
                  <a:pt x="335" y="236"/>
                </a:cubicBezTo>
                <a:cubicBezTo>
                  <a:pt x="316" y="310"/>
                  <a:pt x="241" y="354"/>
                  <a:pt x="166" y="335"/>
                </a:cubicBezTo>
                <a:close/>
              </a:path>
            </a:pathLst>
          </a:custGeom>
          <a:gradFill>
            <a:gsLst>
              <a:gs pos="11000">
                <a:srgbClr val="2B3649"/>
              </a:gs>
              <a:gs pos="100000">
                <a:srgbClr val="3B4A62"/>
              </a:gs>
            </a:gsLst>
            <a:lin ang="2700000" scaled="0"/>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66" name="Oval 20"/>
          <p:cNvSpPr>
            <a:spLocks noChangeArrowheads="1"/>
          </p:cNvSpPr>
          <p:nvPr/>
        </p:nvSpPr>
        <p:spPr bwMode="auto">
          <a:xfrm>
            <a:off x="6763066" y="1808973"/>
            <a:ext cx="924399" cy="930403"/>
          </a:xfrm>
          <a:prstGeom prst="ellipse">
            <a:avLst/>
          </a:prstGeom>
          <a:noFill/>
          <a:ln w="6350">
            <a:solidFill>
              <a:schemeClr val="tx1">
                <a:lumMod val="75000"/>
                <a:lumOff val="25000"/>
              </a:schemeClr>
            </a:solidFill>
          </a:ln>
        </p:spPr>
        <p:txBody>
          <a:bodyPr vert="horz" wrap="square" lIns="121920" tIns="60960" rIns="121920" bIns="60960" numCol="1" anchor="t" anchorCtr="0" compatLnSpc="1"/>
          <a:lstStyle/>
          <a:p>
            <a:endParaRPr lang="zh-CN" altLang="en-US" sz="2400">
              <a:solidFill>
                <a:schemeClr val="tx1">
                  <a:lumMod val="75000"/>
                  <a:lumOff val="25000"/>
                </a:schemeClr>
              </a:solidFill>
            </a:endParaRPr>
          </a:p>
        </p:txBody>
      </p:sp>
      <p:sp>
        <p:nvSpPr>
          <p:cNvPr id="67" name="AutoShape 59"/>
          <p:cNvSpPr/>
          <p:nvPr/>
        </p:nvSpPr>
        <p:spPr bwMode="auto">
          <a:xfrm>
            <a:off x="1511533" y="2088576"/>
            <a:ext cx="372839" cy="371197"/>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gradFill>
            <a:gsLst>
              <a:gs pos="11000">
                <a:srgbClr val="2B3649"/>
              </a:gs>
              <a:gs pos="100000">
                <a:srgbClr val="3B4A62"/>
              </a:gs>
            </a:gsLst>
            <a:lin ang="2700000" scaled="0"/>
          </a:gra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nvGrpSpPr>
          <p:cNvPr id="71" name="组合 70"/>
          <p:cNvGrpSpPr/>
          <p:nvPr/>
        </p:nvGrpSpPr>
        <p:grpSpPr>
          <a:xfrm>
            <a:off x="3408121" y="2088576"/>
            <a:ext cx="352935" cy="354497"/>
            <a:chOff x="5394325" y="3578225"/>
            <a:chExt cx="358775" cy="360363"/>
          </a:xfrm>
          <a:gradFill>
            <a:gsLst>
              <a:gs pos="11000">
                <a:srgbClr val="2B3649"/>
              </a:gs>
              <a:gs pos="100000">
                <a:srgbClr val="3B4A62"/>
              </a:gs>
            </a:gsLst>
            <a:lin ang="2700000" scaled="0"/>
          </a:gradFill>
        </p:grpSpPr>
        <p:sp>
          <p:nvSpPr>
            <p:cNvPr id="72" name="AutoShape 18"/>
            <p:cNvSpPr/>
            <p:nvPr/>
          </p:nvSpPr>
          <p:spPr bwMode="auto">
            <a:xfrm>
              <a:off x="5394325" y="3578225"/>
              <a:ext cx="358775" cy="360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799"/>
                  </a:moveTo>
                  <a:cubicBezTo>
                    <a:pt x="20249" y="20048"/>
                    <a:pt x="20048" y="20249"/>
                    <a:pt x="19799" y="20249"/>
                  </a:cubicBezTo>
                  <a:lnTo>
                    <a:pt x="1800" y="20249"/>
                  </a:lnTo>
                  <a:cubicBezTo>
                    <a:pt x="1551" y="20249"/>
                    <a:pt x="1349" y="20048"/>
                    <a:pt x="1349" y="19799"/>
                  </a:cubicBezTo>
                  <a:lnTo>
                    <a:pt x="1349" y="3824"/>
                  </a:lnTo>
                  <a:cubicBezTo>
                    <a:pt x="1349" y="3576"/>
                    <a:pt x="1551" y="3375"/>
                    <a:pt x="1800" y="3375"/>
                  </a:cubicBezTo>
                  <a:lnTo>
                    <a:pt x="4724" y="3375"/>
                  </a:lnTo>
                  <a:lnTo>
                    <a:pt x="4724" y="4725"/>
                  </a:lnTo>
                  <a:cubicBezTo>
                    <a:pt x="4724" y="5098"/>
                    <a:pt x="5027" y="5400"/>
                    <a:pt x="5399" y="5400"/>
                  </a:cubicBezTo>
                  <a:cubicBezTo>
                    <a:pt x="5772" y="5400"/>
                    <a:pt x="6074" y="5098"/>
                    <a:pt x="6074" y="4725"/>
                  </a:cubicBezTo>
                  <a:lnTo>
                    <a:pt x="6074" y="3375"/>
                  </a:lnTo>
                  <a:lnTo>
                    <a:pt x="10124" y="3375"/>
                  </a:lnTo>
                  <a:lnTo>
                    <a:pt x="10124" y="4725"/>
                  </a:lnTo>
                  <a:cubicBezTo>
                    <a:pt x="10124" y="5098"/>
                    <a:pt x="10427" y="5400"/>
                    <a:pt x="10800" y="5400"/>
                  </a:cubicBezTo>
                  <a:cubicBezTo>
                    <a:pt x="11172" y="5400"/>
                    <a:pt x="11474" y="5098"/>
                    <a:pt x="11474" y="4725"/>
                  </a:cubicBezTo>
                  <a:lnTo>
                    <a:pt x="11474" y="3375"/>
                  </a:lnTo>
                  <a:lnTo>
                    <a:pt x="15524" y="3375"/>
                  </a:lnTo>
                  <a:lnTo>
                    <a:pt x="15524" y="4725"/>
                  </a:lnTo>
                  <a:cubicBezTo>
                    <a:pt x="15524" y="5098"/>
                    <a:pt x="15827" y="5400"/>
                    <a:pt x="16199" y="5400"/>
                  </a:cubicBezTo>
                  <a:cubicBezTo>
                    <a:pt x="16572" y="5400"/>
                    <a:pt x="16874" y="5098"/>
                    <a:pt x="16874" y="4725"/>
                  </a:cubicBezTo>
                  <a:lnTo>
                    <a:pt x="16874" y="3375"/>
                  </a:lnTo>
                  <a:lnTo>
                    <a:pt x="19799" y="3375"/>
                  </a:lnTo>
                  <a:cubicBezTo>
                    <a:pt x="20048" y="3375"/>
                    <a:pt x="20249" y="3576"/>
                    <a:pt x="20249" y="3824"/>
                  </a:cubicBezTo>
                  <a:cubicBezTo>
                    <a:pt x="20249" y="3824"/>
                    <a:pt x="20249" y="19799"/>
                    <a:pt x="20249" y="19799"/>
                  </a:cubicBezTo>
                  <a:close/>
                  <a:moveTo>
                    <a:pt x="19799" y="2025"/>
                  </a:moveTo>
                  <a:lnTo>
                    <a:pt x="16874" y="2025"/>
                  </a:lnTo>
                  <a:lnTo>
                    <a:pt x="16874" y="675"/>
                  </a:lnTo>
                  <a:cubicBezTo>
                    <a:pt x="16874" y="301"/>
                    <a:pt x="16572" y="0"/>
                    <a:pt x="16199" y="0"/>
                  </a:cubicBezTo>
                  <a:cubicBezTo>
                    <a:pt x="15827" y="0"/>
                    <a:pt x="15524" y="301"/>
                    <a:pt x="15524" y="675"/>
                  </a:cubicBezTo>
                  <a:lnTo>
                    <a:pt x="15524" y="2025"/>
                  </a:lnTo>
                  <a:lnTo>
                    <a:pt x="11474" y="2025"/>
                  </a:lnTo>
                  <a:lnTo>
                    <a:pt x="11474" y="675"/>
                  </a:lnTo>
                  <a:cubicBezTo>
                    <a:pt x="11474" y="301"/>
                    <a:pt x="11172" y="0"/>
                    <a:pt x="10800" y="0"/>
                  </a:cubicBezTo>
                  <a:cubicBezTo>
                    <a:pt x="10427" y="0"/>
                    <a:pt x="10124" y="301"/>
                    <a:pt x="10124" y="675"/>
                  </a:cubicBezTo>
                  <a:lnTo>
                    <a:pt x="10124" y="2025"/>
                  </a:lnTo>
                  <a:lnTo>
                    <a:pt x="6074" y="2025"/>
                  </a:lnTo>
                  <a:lnTo>
                    <a:pt x="6074" y="675"/>
                  </a:lnTo>
                  <a:cubicBezTo>
                    <a:pt x="6074" y="301"/>
                    <a:pt x="5772" y="0"/>
                    <a:pt x="5399" y="0"/>
                  </a:cubicBezTo>
                  <a:cubicBezTo>
                    <a:pt x="5027" y="0"/>
                    <a:pt x="4724" y="301"/>
                    <a:pt x="4724" y="675"/>
                  </a:cubicBezTo>
                  <a:lnTo>
                    <a:pt x="4724" y="2025"/>
                  </a:lnTo>
                  <a:lnTo>
                    <a:pt x="1800" y="2025"/>
                  </a:lnTo>
                  <a:cubicBezTo>
                    <a:pt x="805" y="2025"/>
                    <a:pt x="0" y="2830"/>
                    <a:pt x="0" y="3824"/>
                  </a:cubicBezTo>
                  <a:lnTo>
                    <a:pt x="0" y="19799"/>
                  </a:lnTo>
                  <a:cubicBezTo>
                    <a:pt x="0" y="20793"/>
                    <a:pt x="805" y="21599"/>
                    <a:pt x="1800" y="21599"/>
                  </a:cubicBezTo>
                  <a:lnTo>
                    <a:pt x="19799" y="21599"/>
                  </a:lnTo>
                  <a:cubicBezTo>
                    <a:pt x="20794" y="21599"/>
                    <a:pt x="21600" y="20793"/>
                    <a:pt x="21600" y="19799"/>
                  </a:cubicBezTo>
                  <a:lnTo>
                    <a:pt x="21600" y="3824"/>
                  </a:lnTo>
                  <a:cubicBezTo>
                    <a:pt x="21600" y="2830"/>
                    <a:pt x="20794" y="2025"/>
                    <a:pt x="19799" y="2025"/>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73" name="AutoShape 19"/>
            <p:cNvSpPr/>
            <p:nvPr/>
          </p:nvSpPr>
          <p:spPr bwMode="auto">
            <a:xfrm>
              <a:off x="5472113" y="3713163"/>
              <a:ext cx="46037" cy="349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74" name="AutoShape 20"/>
            <p:cNvSpPr/>
            <p:nvPr/>
          </p:nvSpPr>
          <p:spPr bwMode="auto">
            <a:xfrm>
              <a:off x="5472113" y="3770313"/>
              <a:ext cx="46037" cy="33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75" name="AutoShape 21"/>
            <p:cNvSpPr/>
            <p:nvPr/>
          </p:nvSpPr>
          <p:spPr bwMode="auto">
            <a:xfrm>
              <a:off x="5472113" y="3825875"/>
              <a:ext cx="46037" cy="333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76" name="AutoShape 22"/>
            <p:cNvSpPr/>
            <p:nvPr/>
          </p:nvSpPr>
          <p:spPr bwMode="auto">
            <a:xfrm>
              <a:off x="5551488" y="3825875"/>
              <a:ext cx="44450" cy="333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77" name="AutoShape 23"/>
            <p:cNvSpPr/>
            <p:nvPr/>
          </p:nvSpPr>
          <p:spPr bwMode="auto">
            <a:xfrm>
              <a:off x="5551488" y="3770313"/>
              <a:ext cx="44450" cy="33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78" name="AutoShape 24"/>
            <p:cNvSpPr/>
            <p:nvPr/>
          </p:nvSpPr>
          <p:spPr bwMode="auto">
            <a:xfrm>
              <a:off x="5551488" y="3713163"/>
              <a:ext cx="44450" cy="349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79" name="AutoShape 25"/>
            <p:cNvSpPr/>
            <p:nvPr/>
          </p:nvSpPr>
          <p:spPr bwMode="auto">
            <a:xfrm>
              <a:off x="5630863" y="3825875"/>
              <a:ext cx="44450" cy="333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80" name="AutoShape 26"/>
            <p:cNvSpPr/>
            <p:nvPr/>
          </p:nvSpPr>
          <p:spPr bwMode="auto">
            <a:xfrm>
              <a:off x="5630863" y="3770313"/>
              <a:ext cx="44450" cy="33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81" name="AutoShape 27"/>
            <p:cNvSpPr/>
            <p:nvPr/>
          </p:nvSpPr>
          <p:spPr bwMode="auto">
            <a:xfrm>
              <a:off x="5630863" y="3713163"/>
              <a:ext cx="44450" cy="349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grpSp>
        <p:nvGrpSpPr>
          <p:cNvPr id="82" name="组合 81"/>
          <p:cNvGrpSpPr/>
          <p:nvPr/>
        </p:nvGrpSpPr>
        <p:grpSpPr>
          <a:xfrm>
            <a:off x="5192169" y="2088576"/>
            <a:ext cx="408991" cy="408991"/>
            <a:chOff x="3191434" y="2145028"/>
            <a:chExt cx="359165" cy="359165"/>
          </a:xfrm>
          <a:gradFill>
            <a:gsLst>
              <a:gs pos="11000">
                <a:srgbClr val="2B3649"/>
              </a:gs>
              <a:gs pos="100000">
                <a:srgbClr val="3B4A62"/>
              </a:gs>
            </a:gsLst>
            <a:lin ang="2700000" scaled="0"/>
          </a:gradFill>
        </p:grpSpPr>
        <p:sp>
          <p:nvSpPr>
            <p:cNvPr id="83" name="AutoShape 123"/>
            <p:cNvSpPr/>
            <p:nvPr/>
          </p:nvSpPr>
          <p:spPr bwMode="auto">
            <a:xfrm>
              <a:off x="3191434" y="2145028"/>
              <a:ext cx="359165"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84" name="AutoShape 124"/>
            <p:cNvSpPr/>
            <p:nvPr/>
          </p:nvSpPr>
          <p:spPr bwMode="auto">
            <a:xfrm>
              <a:off x="3292736" y="2245717"/>
              <a:ext cx="157173" cy="1571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85" name="AutoShape 125"/>
            <p:cNvSpPr/>
            <p:nvPr/>
          </p:nvSpPr>
          <p:spPr bwMode="auto">
            <a:xfrm>
              <a:off x="3325891" y="2279484"/>
              <a:ext cx="90253" cy="902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grpSp>
        <p:nvGrpSpPr>
          <p:cNvPr id="86" name="Group 85"/>
          <p:cNvGrpSpPr/>
          <p:nvPr/>
        </p:nvGrpSpPr>
        <p:grpSpPr>
          <a:xfrm>
            <a:off x="7030180" y="2105077"/>
            <a:ext cx="392489" cy="392489"/>
            <a:chOff x="1200150" y="3768725"/>
            <a:chExt cx="446088" cy="446088"/>
          </a:xfrm>
          <a:gradFill>
            <a:gsLst>
              <a:gs pos="11000">
                <a:srgbClr val="2B3649"/>
              </a:gs>
              <a:gs pos="100000">
                <a:srgbClr val="3B4A62"/>
              </a:gs>
            </a:gsLst>
            <a:lin ang="2700000" scaled="0"/>
          </a:gradFill>
        </p:grpSpPr>
        <p:sp>
          <p:nvSpPr>
            <p:cNvPr id="87" name="Freeform 78"/>
            <p:cNvSpPr/>
            <p:nvPr/>
          </p:nvSpPr>
          <p:spPr bwMode="auto">
            <a:xfrm>
              <a:off x="1200150" y="3768725"/>
              <a:ext cx="446088" cy="446088"/>
            </a:xfrm>
            <a:custGeom>
              <a:avLst/>
              <a:gdLst>
                <a:gd name="T0" fmla="*/ 539 w 580"/>
                <a:gd name="T1" fmla="*/ 141 h 580"/>
                <a:gd name="T2" fmla="*/ 509 w 580"/>
                <a:gd name="T3" fmla="*/ 171 h 580"/>
                <a:gd name="T4" fmla="*/ 489 w 580"/>
                <a:gd name="T5" fmla="*/ 181 h 580"/>
                <a:gd name="T6" fmla="*/ 517 w 580"/>
                <a:gd name="T7" fmla="*/ 290 h 580"/>
                <a:gd name="T8" fmla="*/ 290 w 580"/>
                <a:gd name="T9" fmla="*/ 517 h 580"/>
                <a:gd name="T10" fmla="*/ 63 w 580"/>
                <a:gd name="T11" fmla="*/ 290 h 580"/>
                <a:gd name="T12" fmla="*/ 290 w 580"/>
                <a:gd name="T13" fmla="*/ 63 h 580"/>
                <a:gd name="T14" fmla="*/ 401 w 580"/>
                <a:gd name="T15" fmla="*/ 92 h 580"/>
                <a:gd name="T16" fmla="*/ 411 w 580"/>
                <a:gd name="T17" fmla="*/ 72 h 580"/>
                <a:gd name="T18" fmla="*/ 441 w 580"/>
                <a:gd name="T19" fmla="*/ 42 h 580"/>
                <a:gd name="T20" fmla="*/ 290 w 580"/>
                <a:gd name="T21" fmla="*/ 0 h 580"/>
                <a:gd name="T22" fmla="*/ 0 w 580"/>
                <a:gd name="T23" fmla="*/ 290 h 580"/>
                <a:gd name="T24" fmla="*/ 290 w 580"/>
                <a:gd name="T25" fmla="*/ 580 h 580"/>
                <a:gd name="T26" fmla="*/ 580 w 580"/>
                <a:gd name="T27" fmla="*/ 290 h 580"/>
                <a:gd name="T28" fmla="*/ 539 w 580"/>
                <a:gd name="T29" fmla="*/ 141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0" h="580">
                  <a:moveTo>
                    <a:pt x="539" y="141"/>
                  </a:moveTo>
                  <a:cubicBezTo>
                    <a:pt x="509" y="171"/>
                    <a:pt x="509" y="171"/>
                    <a:pt x="509" y="171"/>
                  </a:cubicBezTo>
                  <a:cubicBezTo>
                    <a:pt x="504" y="176"/>
                    <a:pt x="496" y="179"/>
                    <a:pt x="489" y="181"/>
                  </a:cubicBezTo>
                  <a:cubicBezTo>
                    <a:pt x="506" y="213"/>
                    <a:pt x="517" y="250"/>
                    <a:pt x="517" y="290"/>
                  </a:cubicBezTo>
                  <a:cubicBezTo>
                    <a:pt x="517" y="415"/>
                    <a:pt x="415" y="517"/>
                    <a:pt x="290" y="517"/>
                  </a:cubicBezTo>
                  <a:cubicBezTo>
                    <a:pt x="165" y="517"/>
                    <a:pt x="63" y="415"/>
                    <a:pt x="63" y="290"/>
                  </a:cubicBezTo>
                  <a:cubicBezTo>
                    <a:pt x="63" y="165"/>
                    <a:pt x="165" y="63"/>
                    <a:pt x="290" y="63"/>
                  </a:cubicBezTo>
                  <a:cubicBezTo>
                    <a:pt x="330" y="63"/>
                    <a:pt x="368" y="74"/>
                    <a:pt x="401" y="92"/>
                  </a:cubicBezTo>
                  <a:cubicBezTo>
                    <a:pt x="402" y="85"/>
                    <a:pt x="406" y="78"/>
                    <a:pt x="411" y="72"/>
                  </a:cubicBezTo>
                  <a:cubicBezTo>
                    <a:pt x="441" y="42"/>
                    <a:pt x="441" y="42"/>
                    <a:pt x="441" y="42"/>
                  </a:cubicBezTo>
                  <a:cubicBezTo>
                    <a:pt x="397" y="15"/>
                    <a:pt x="345" y="0"/>
                    <a:pt x="290" y="0"/>
                  </a:cubicBezTo>
                  <a:cubicBezTo>
                    <a:pt x="130" y="0"/>
                    <a:pt x="0" y="130"/>
                    <a:pt x="0" y="290"/>
                  </a:cubicBezTo>
                  <a:cubicBezTo>
                    <a:pt x="0" y="450"/>
                    <a:pt x="130" y="580"/>
                    <a:pt x="290" y="580"/>
                  </a:cubicBezTo>
                  <a:cubicBezTo>
                    <a:pt x="450" y="580"/>
                    <a:pt x="580" y="450"/>
                    <a:pt x="580" y="290"/>
                  </a:cubicBezTo>
                  <a:cubicBezTo>
                    <a:pt x="580" y="235"/>
                    <a:pt x="565" y="184"/>
                    <a:pt x="539" y="141"/>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88" name="Freeform 79"/>
            <p:cNvSpPr/>
            <p:nvPr/>
          </p:nvSpPr>
          <p:spPr bwMode="auto">
            <a:xfrm>
              <a:off x="1381125" y="3781425"/>
              <a:ext cx="252413" cy="252413"/>
            </a:xfrm>
            <a:custGeom>
              <a:avLst/>
              <a:gdLst>
                <a:gd name="T0" fmla="*/ 186 w 329"/>
                <a:gd name="T1" fmla="*/ 67 h 328"/>
                <a:gd name="T2" fmla="*/ 249 w 329"/>
                <a:gd name="T3" fmla="*/ 4 h 328"/>
                <a:gd name="T4" fmla="*/ 257 w 329"/>
                <a:gd name="T5" fmla="*/ 7 h 328"/>
                <a:gd name="T6" fmla="*/ 263 w 329"/>
                <a:gd name="T7" fmla="*/ 66 h 328"/>
                <a:gd name="T8" fmla="*/ 322 w 329"/>
                <a:gd name="T9" fmla="*/ 71 h 328"/>
                <a:gd name="T10" fmla="*/ 325 w 329"/>
                <a:gd name="T11" fmla="*/ 80 h 328"/>
                <a:gd name="T12" fmla="*/ 262 w 329"/>
                <a:gd name="T13" fmla="*/ 142 h 328"/>
                <a:gd name="T14" fmla="*/ 245 w 329"/>
                <a:gd name="T15" fmla="*/ 149 h 328"/>
                <a:gd name="T16" fmla="*/ 207 w 329"/>
                <a:gd name="T17" fmla="*/ 145 h 328"/>
                <a:gd name="T18" fmla="*/ 99 w 329"/>
                <a:gd name="T19" fmla="*/ 253 h 328"/>
                <a:gd name="T20" fmla="*/ 89 w 329"/>
                <a:gd name="T21" fmla="*/ 309 h 328"/>
                <a:gd name="T22" fmla="*/ 19 w 329"/>
                <a:gd name="T23" fmla="*/ 309 h 328"/>
                <a:gd name="T24" fmla="*/ 19 w 329"/>
                <a:gd name="T25" fmla="*/ 239 h 328"/>
                <a:gd name="T26" fmla="*/ 75 w 329"/>
                <a:gd name="T27" fmla="*/ 230 h 328"/>
                <a:gd name="T28" fmla="*/ 184 w 329"/>
                <a:gd name="T29" fmla="*/ 121 h 328"/>
                <a:gd name="T30" fmla="*/ 180 w 329"/>
                <a:gd name="T31" fmla="*/ 84 h 328"/>
                <a:gd name="T32" fmla="*/ 186 w 329"/>
                <a:gd name="T33" fmla="*/ 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9" h="328">
                  <a:moveTo>
                    <a:pt x="186" y="67"/>
                  </a:moveTo>
                  <a:cubicBezTo>
                    <a:pt x="249" y="4"/>
                    <a:pt x="249" y="4"/>
                    <a:pt x="249" y="4"/>
                  </a:cubicBezTo>
                  <a:cubicBezTo>
                    <a:pt x="253" y="0"/>
                    <a:pt x="256" y="1"/>
                    <a:pt x="257" y="7"/>
                  </a:cubicBezTo>
                  <a:cubicBezTo>
                    <a:pt x="263" y="66"/>
                    <a:pt x="263" y="66"/>
                    <a:pt x="263" y="66"/>
                  </a:cubicBezTo>
                  <a:cubicBezTo>
                    <a:pt x="322" y="71"/>
                    <a:pt x="322" y="71"/>
                    <a:pt x="322" y="71"/>
                  </a:cubicBezTo>
                  <a:cubicBezTo>
                    <a:pt x="327" y="72"/>
                    <a:pt x="329" y="76"/>
                    <a:pt x="325" y="80"/>
                  </a:cubicBezTo>
                  <a:cubicBezTo>
                    <a:pt x="262" y="142"/>
                    <a:pt x="262" y="142"/>
                    <a:pt x="262" y="142"/>
                  </a:cubicBezTo>
                  <a:cubicBezTo>
                    <a:pt x="258" y="146"/>
                    <a:pt x="250" y="149"/>
                    <a:pt x="245" y="149"/>
                  </a:cubicBezTo>
                  <a:cubicBezTo>
                    <a:pt x="207" y="145"/>
                    <a:pt x="207" y="145"/>
                    <a:pt x="207" y="145"/>
                  </a:cubicBezTo>
                  <a:cubicBezTo>
                    <a:pt x="99" y="253"/>
                    <a:pt x="99" y="253"/>
                    <a:pt x="99" y="253"/>
                  </a:cubicBezTo>
                  <a:cubicBezTo>
                    <a:pt x="107" y="272"/>
                    <a:pt x="104" y="294"/>
                    <a:pt x="89" y="309"/>
                  </a:cubicBezTo>
                  <a:cubicBezTo>
                    <a:pt x="70" y="328"/>
                    <a:pt x="39" y="328"/>
                    <a:pt x="19" y="309"/>
                  </a:cubicBezTo>
                  <a:cubicBezTo>
                    <a:pt x="0" y="290"/>
                    <a:pt x="0" y="259"/>
                    <a:pt x="19" y="239"/>
                  </a:cubicBezTo>
                  <a:cubicBezTo>
                    <a:pt x="34" y="224"/>
                    <a:pt x="57" y="221"/>
                    <a:pt x="75" y="230"/>
                  </a:cubicBezTo>
                  <a:cubicBezTo>
                    <a:pt x="184" y="121"/>
                    <a:pt x="184" y="121"/>
                    <a:pt x="184" y="121"/>
                  </a:cubicBezTo>
                  <a:cubicBezTo>
                    <a:pt x="180" y="84"/>
                    <a:pt x="180" y="84"/>
                    <a:pt x="180" y="84"/>
                  </a:cubicBezTo>
                  <a:cubicBezTo>
                    <a:pt x="179" y="78"/>
                    <a:pt x="182" y="71"/>
                    <a:pt x="186" y="67"/>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89" name="Freeform 80"/>
            <p:cNvSpPr/>
            <p:nvPr/>
          </p:nvSpPr>
          <p:spPr bwMode="auto">
            <a:xfrm>
              <a:off x="1292225" y="3860800"/>
              <a:ext cx="261938" cy="261938"/>
            </a:xfrm>
            <a:custGeom>
              <a:avLst/>
              <a:gdLst>
                <a:gd name="T0" fmla="*/ 170 w 340"/>
                <a:gd name="T1" fmla="*/ 73 h 340"/>
                <a:gd name="T2" fmla="*/ 212 w 340"/>
                <a:gd name="T3" fmla="*/ 83 h 340"/>
                <a:gd name="T4" fmla="*/ 266 w 340"/>
                <a:gd name="T5" fmla="*/ 30 h 340"/>
                <a:gd name="T6" fmla="*/ 170 w 340"/>
                <a:gd name="T7" fmla="*/ 0 h 340"/>
                <a:gd name="T8" fmla="*/ 0 w 340"/>
                <a:gd name="T9" fmla="*/ 170 h 340"/>
                <a:gd name="T10" fmla="*/ 170 w 340"/>
                <a:gd name="T11" fmla="*/ 340 h 340"/>
                <a:gd name="T12" fmla="*/ 340 w 340"/>
                <a:gd name="T13" fmla="*/ 170 h 340"/>
                <a:gd name="T14" fmla="*/ 311 w 340"/>
                <a:gd name="T15" fmla="*/ 76 h 340"/>
                <a:gd name="T16" fmla="*/ 258 w 340"/>
                <a:gd name="T17" fmla="*/ 130 h 340"/>
                <a:gd name="T18" fmla="*/ 267 w 340"/>
                <a:gd name="T19" fmla="*/ 170 h 340"/>
                <a:gd name="T20" fmla="*/ 170 w 340"/>
                <a:gd name="T21" fmla="*/ 267 h 340"/>
                <a:gd name="T22" fmla="*/ 73 w 340"/>
                <a:gd name="T23" fmla="*/ 170 h 340"/>
                <a:gd name="T24" fmla="*/ 170 w 340"/>
                <a:gd name="T25" fmla="*/ 73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0" h="340">
                  <a:moveTo>
                    <a:pt x="170" y="73"/>
                  </a:moveTo>
                  <a:cubicBezTo>
                    <a:pt x="185" y="73"/>
                    <a:pt x="199" y="77"/>
                    <a:pt x="212" y="83"/>
                  </a:cubicBezTo>
                  <a:cubicBezTo>
                    <a:pt x="266" y="30"/>
                    <a:pt x="266" y="30"/>
                    <a:pt x="266" y="30"/>
                  </a:cubicBezTo>
                  <a:cubicBezTo>
                    <a:pt x="238" y="11"/>
                    <a:pt x="205" y="0"/>
                    <a:pt x="170" y="0"/>
                  </a:cubicBezTo>
                  <a:cubicBezTo>
                    <a:pt x="76" y="0"/>
                    <a:pt x="0" y="76"/>
                    <a:pt x="0" y="170"/>
                  </a:cubicBezTo>
                  <a:cubicBezTo>
                    <a:pt x="0" y="264"/>
                    <a:pt x="76" y="340"/>
                    <a:pt x="170" y="340"/>
                  </a:cubicBezTo>
                  <a:cubicBezTo>
                    <a:pt x="264" y="340"/>
                    <a:pt x="340" y="264"/>
                    <a:pt x="340" y="170"/>
                  </a:cubicBezTo>
                  <a:cubicBezTo>
                    <a:pt x="340" y="135"/>
                    <a:pt x="329" y="103"/>
                    <a:pt x="311" y="76"/>
                  </a:cubicBezTo>
                  <a:cubicBezTo>
                    <a:pt x="258" y="130"/>
                    <a:pt x="258" y="130"/>
                    <a:pt x="258" y="130"/>
                  </a:cubicBezTo>
                  <a:cubicBezTo>
                    <a:pt x="264" y="142"/>
                    <a:pt x="267" y="156"/>
                    <a:pt x="267" y="170"/>
                  </a:cubicBezTo>
                  <a:cubicBezTo>
                    <a:pt x="267" y="223"/>
                    <a:pt x="223" y="267"/>
                    <a:pt x="170" y="267"/>
                  </a:cubicBezTo>
                  <a:cubicBezTo>
                    <a:pt x="117" y="267"/>
                    <a:pt x="73" y="223"/>
                    <a:pt x="73" y="170"/>
                  </a:cubicBezTo>
                  <a:cubicBezTo>
                    <a:pt x="73" y="117"/>
                    <a:pt x="117" y="73"/>
                    <a:pt x="170" y="73"/>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grpSp>
      <p:grpSp>
        <p:nvGrpSpPr>
          <p:cNvPr id="2" name="组合 1"/>
          <p:cNvGrpSpPr/>
          <p:nvPr/>
        </p:nvGrpSpPr>
        <p:grpSpPr>
          <a:xfrm>
            <a:off x="970351" y="3355466"/>
            <a:ext cx="1437970" cy="834451"/>
            <a:chOff x="571766" y="3339058"/>
            <a:chExt cx="1437970" cy="834451"/>
          </a:xfrm>
        </p:grpSpPr>
        <p:sp>
          <p:nvSpPr>
            <p:cNvPr id="91" name="矩形 90" descr="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
            <p:cNvSpPr/>
            <p:nvPr/>
          </p:nvSpPr>
          <p:spPr>
            <a:xfrm>
              <a:off x="571766" y="3726720"/>
              <a:ext cx="1429349" cy="446789"/>
            </a:xfrm>
            <a:prstGeom prst="rect">
              <a:avLst/>
            </a:prstGeom>
          </p:spPr>
          <p:txBody>
            <a:bodyPr wrap="square">
              <a:spAutoFit/>
            </a:bodyPr>
            <a:lstStyle/>
            <a:p>
              <a:pPr algn="ctr">
                <a:lnSpc>
                  <a:spcPct val="120000"/>
                </a:lnSpc>
              </a:pPr>
              <a:r>
                <a:rPr lang="zh-CN" altLang="en-US" sz="1000" dirty="0">
                  <a:solidFill>
                    <a:schemeClr val="tx1">
                      <a:lumMod val="50000"/>
                      <a:lumOff val="50000"/>
                    </a:schemeClr>
                  </a:solidFill>
                  <a:latin typeface="+mj-ea"/>
                </a:rPr>
                <a:t>Please enter your main narrative here</a:t>
              </a:r>
            </a:p>
          </p:txBody>
        </p:sp>
        <p:sp>
          <p:nvSpPr>
            <p:cNvPr id="92" name="矩形 91" descr="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
            <p:cNvSpPr/>
            <p:nvPr/>
          </p:nvSpPr>
          <p:spPr>
            <a:xfrm flipH="1">
              <a:off x="594593" y="3339058"/>
              <a:ext cx="1415143" cy="276999"/>
            </a:xfrm>
            <a:prstGeom prst="rect">
              <a:avLst/>
            </a:prstGeom>
          </p:spPr>
          <p:txBody>
            <a:bodyPr wrap="square">
              <a:spAutoFit/>
            </a:bodyPr>
            <a:lstStyle/>
            <a:p>
              <a:pPr algn="ctr"/>
              <a:r>
                <a:rPr lang="zh-CN" altLang="en-US" sz="1200" dirty="0">
                  <a:solidFill>
                    <a:srgbClr val="2B3649"/>
                  </a:solidFill>
                  <a:latin typeface="+mj-lt"/>
                  <a:ea typeface="微软雅黑" panose="020B0503020204020204" pitchFamily="34" charset="-122"/>
                </a:rPr>
                <a:t>Project mode</a:t>
              </a:r>
            </a:p>
          </p:txBody>
        </p:sp>
        <p:cxnSp>
          <p:nvCxnSpPr>
            <p:cNvPr id="93" name="直接连接符 92" descr="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
            <p:cNvCxnSpPr/>
            <p:nvPr/>
          </p:nvCxnSpPr>
          <p:spPr>
            <a:xfrm>
              <a:off x="1130101" y="3644659"/>
              <a:ext cx="344129" cy="0"/>
            </a:xfrm>
            <a:prstGeom prst="line">
              <a:avLst/>
            </a:prstGeom>
            <a:ln w="19050">
              <a:solidFill>
                <a:srgbClr val="3B4A62"/>
              </a:solidFill>
            </a:ln>
          </p:spPr>
          <p:style>
            <a:lnRef idx="1">
              <a:schemeClr val="accent1"/>
            </a:lnRef>
            <a:fillRef idx="0">
              <a:schemeClr val="accent1"/>
            </a:fillRef>
            <a:effectRef idx="0">
              <a:schemeClr val="accent1"/>
            </a:effectRef>
            <a:fontRef idx="minor">
              <a:schemeClr val="tx1"/>
            </a:fontRef>
          </p:style>
        </p:cxnSp>
      </p:grpSp>
      <p:grpSp>
        <p:nvGrpSpPr>
          <p:cNvPr id="4" name="组合 3"/>
          <p:cNvGrpSpPr/>
          <p:nvPr/>
        </p:nvGrpSpPr>
        <p:grpSpPr>
          <a:xfrm>
            <a:off x="2896088" y="3376230"/>
            <a:ext cx="1429349" cy="834451"/>
            <a:chOff x="3786967" y="3359822"/>
            <a:chExt cx="1429349" cy="834451"/>
          </a:xfrm>
        </p:grpSpPr>
        <p:sp>
          <p:nvSpPr>
            <p:cNvPr id="97" name="矩形 96" descr="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
            <p:cNvSpPr/>
            <p:nvPr/>
          </p:nvSpPr>
          <p:spPr>
            <a:xfrm>
              <a:off x="3786967" y="3747484"/>
              <a:ext cx="1429349" cy="446789"/>
            </a:xfrm>
            <a:prstGeom prst="rect">
              <a:avLst/>
            </a:prstGeom>
          </p:spPr>
          <p:txBody>
            <a:bodyPr wrap="square">
              <a:spAutoFit/>
            </a:bodyPr>
            <a:lstStyle/>
            <a:p>
              <a:pPr algn="ctr">
                <a:lnSpc>
                  <a:spcPct val="120000"/>
                </a:lnSpc>
              </a:pPr>
              <a:r>
                <a:rPr lang="zh-CN" altLang="en-US" sz="1000" dirty="0">
                  <a:solidFill>
                    <a:schemeClr val="tx1">
                      <a:lumMod val="50000"/>
                      <a:lumOff val="50000"/>
                    </a:schemeClr>
                  </a:solidFill>
                  <a:latin typeface="+mj-ea"/>
                </a:rPr>
                <a:t>Please enter your main narrative here</a:t>
              </a:r>
            </a:p>
          </p:txBody>
        </p:sp>
        <p:sp>
          <p:nvSpPr>
            <p:cNvPr id="98" name="矩形 97" descr="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
            <p:cNvSpPr/>
            <p:nvPr/>
          </p:nvSpPr>
          <p:spPr>
            <a:xfrm flipH="1">
              <a:off x="3794070" y="3359822"/>
              <a:ext cx="1415143" cy="276999"/>
            </a:xfrm>
            <a:prstGeom prst="rect">
              <a:avLst/>
            </a:prstGeom>
          </p:spPr>
          <p:txBody>
            <a:bodyPr wrap="square">
              <a:spAutoFit/>
            </a:bodyPr>
            <a:lstStyle/>
            <a:p>
              <a:pPr algn="ctr"/>
              <a:r>
                <a:rPr lang="zh-CN" altLang="en-US" sz="1200" dirty="0">
                  <a:solidFill>
                    <a:srgbClr val="2B3649"/>
                  </a:solidFill>
                  <a:latin typeface="+mj-lt"/>
                  <a:ea typeface="微软雅黑" panose="020B0503020204020204" pitchFamily="34" charset="-122"/>
                </a:rPr>
                <a:t>Project mode</a:t>
              </a:r>
            </a:p>
          </p:txBody>
        </p:sp>
        <p:cxnSp>
          <p:nvCxnSpPr>
            <p:cNvPr id="99" name="直接连接符 98" descr="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
            <p:cNvCxnSpPr/>
            <p:nvPr/>
          </p:nvCxnSpPr>
          <p:spPr>
            <a:xfrm>
              <a:off x="4329577" y="3665423"/>
              <a:ext cx="344129" cy="0"/>
            </a:xfrm>
            <a:prstGeom prst="line">
              <a:avLst/>
            </a:prstGeom>
            <a:ln w="19050">
              <a:solidFill>
                <a:srgbClr val="3B4A62"/>
              </a:solidFill>
            </a:ln>
          </p:spPr>
          <p:style>
            <a:lnRef idx="1">
              <a:schemeClr val="accent1"/>
            </a:lnRef>
            <a:fillRef idx="0">
              <a:schemeClr val="accent1"/>
            </a:fillRef>
            <a:effectRef idx="0">
              <a:schemeClr val="accent1"/>
            </a:effectRef>
            <a:fontRef idx="minor">
              <a:schemeClr val="tx1"/>
            </a:fontRef>
          </p:style>
        </p:cxnSp>
      </p:grpSp>
      <p:grpSp>
        <p:nvGrpSpPr>
          <p:cNvPr id="5" name="组合 4"/>
          <p:cNvGrpSpPr/>
          <p:nvPr/>
        </p:nvGrpSpPr>
        <p:grpSpPr>
          <a:xfrm>
            <a:off x="4766678" y="3376230"/>
            <a:ext cx="1429349" cy="834451"/>
            <a:chOff x="5434820" y="3359822"/>
            <a:chExt cx="1429349" cy="834451"/>
          </a:xfrm>
        </p:grpSpPr>
        <p:sp>
          <p:nvSpPr>
            <p:cNvPr id="100" name="矩形 99" descr="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
            <p:cNvSpPr/>
            <p:nvPr/>
          </p:nvSpPr>
          <p:spPr>
            <a:xfrm>
              <a:off x="5434820" y="3747484"/>
              <a:ext cx="1429349" cy="446789"/>
            </a:xfrm>
            <a:prstGeom prst="rect">
              <a:avLst/>
            </a:prstGeom>
          </p:spPr>
          <p:txBody>
            <a:bodyPr wrap="square">
              <a:spAutoFit/>
            </a:bodyPr>
            <a:lstStyle/>
            <a:p>
              <a:pPr algn="ctr">
                <a:lnSpc>
                  <a:spcPct val="120000"/>
                </a:lnSpc>
              </a:pPr>
              <a:r>
                <a:rPr lang="zh-CN" altLang="en-US" sz="1000" dirty="0">
                  <a:solidFill>
                    <a:schemeClr val="tx1">
                      <a:lumMod val="50000"/>
                      <a:lumOff val="50000"/>
                    </a:schemeClr>
                  </a:solidFill>
                  <a:latin typeface="+mj-ea"/>
                </a:rPr>
                <a:t>Please enter your main narrative here</a:t>
              </a:r>
            </a:p>
          </p:txBody>
        </p:sp>
        <p:sp>
          <p:nvSpPr>
            <p:cNvPr id="101" name="矩形 100" descr="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
            <p:cNvSpPr/>
            <p:nvPr/>
          </p:nvSpPr>
          <p:spPr>
            <a:xfrm flipH="1">
              <a:off x="5441923" y="3359822"/>
              <a:ext cx="1415143" cy="276999"/>
            </a:xfrm>
            <a:prstGeom prst="rect">
              <a:avLst/>
            </a:prstGeom>
          </p:spPr>
          <p:txBody>
            <a:bodyPr wrap="square">
              <a:spAutoFit/>
            </a:bodyPr>
            <a:lstStyle/>
            <a:p>
              <a:pPr algn="ctr"/>
              <a:r>
                <a:rPr lang="zh-CN" altLang="en-US" sz="1200" dirty="0">
                  <a:solidFill>
                    <a:srgbClr val="2B3649"/>
                  </a:solidFill>
                  <a:latin typeface="+mj-lt"/>
                  <a:ea typeface="微软雅黑" panose="020B0503020204020204" pitchFamily="34" charset="-122"/>
                </a:rPr>
                <a:t>Project mode</a:t>
              </a:r>
            </a:p>
          </p:txBody>
        </p:sp>
        <p:cxnSp>
          <p:nvCxnSpPr>
            <p:cNvPr id="102" name="直接连接符 101" descr="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
            <p:cNvCxnSpPr/>
            <p:nvPr/>
          </p:nvCxnSpPr>
          <p:spPr>
            <a:xfrm>
              <a:off x="5977430" y="3665423"/>
              <a:ext cx="344129" cy="0"/>
            </a:xfrm>
            <a:prstGeom prst="line">
              <a:avLst/>
            </a:prstGeom>
            <a:ln w="19050">
              <a:solidFill>
                <a:srgbClr val="3B4A62"/>
              </a:solidFill>
            </a:ln>
          </p:spPr>
          <p:style>
            <a:lnRef idx="1">
              <a:schemeClr val="accent1"/>
            </a:lnRef>
            <a:fillRef idx="0">
              <a:schemeClr val="accent1"/>
            </a:fillRef>
            <a:effectRef idx="0">
              <a:schemeClr val="accent1"/>
            </a:effectRef>
            <a:fontRef idx="minor">
              <a:schemeClr val="tx1"/>
            </a:fontRef>
          </p:style>
        </p:cxnSp>
      </p:grpSp>
      <p:grpSp>
        <p:nvGrpSpPr>
          <p:cNvPr id="6" name="组合 5"/>
          <p:cNvGrpSpPr/>
          <p:nvPr/>
        </p:nvGrpSpPr>
        <p:grpSpPr>
          <a:xfrm>
            <a:off x="6558760" y="3355466"/>
            <a:ext cx="1429349" cy="834451"/>
            <a:chOff x="6980719" y="3339058"/>
            <a:chExt cx="1429349" cy="834451"/>
          </a:xfrm>
        </p:grpSpPr>
        <p:sp>
          <p:nvSpPr>
            <p:cNvPr id="103" name="矩形 102" descr="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
            <p:cNvSpPr/>
            <p:nvPr/>
          </p:nvSpPr>
          <p:spPr>
            <a:xfrm>
              <a:off x="6980719" y="3726720"/>
              <a:ext cx="1429349" cy="446789"/>
            </a:xfrm>
            <a:prstGeom prst="rect">
              <a:avLst/>
            </a:prstGeom>
          </p:spPr>
          <p:txBody>
            <a:bodyPr wrap="square">
              <a:spAutoFit/>
            </a:bodyPr>
            <a:lstStyle/>
            <a:p>
              <a:pPr algn="ctr">
                <a:lnSpc>
                  <a:spcPct val="120000"/>
                </a:lnSpc>
              </a:pPr>
              <a:r>
                <a:rPr lang="zh-CN" altLang="en-US" sz="1000" dirty="0">
                  <a:solidFill>
                    <a:schemeClr val="tx1">
                      <a:lumMod val="50000"/>
                      <a:lumOff val="50000"/>
                    </a:schemeClr>
                  </a:solidFill>
                  <a:latin typeface="+mj-ea"/>
                </a:rPr>
                <a:t>Please enter your main narrative here</a:t>
              </a:r>
            </a:p>
          </p:txBody>
        </p:sp>
        <p:sp>
          <p:nvSpPr>
            <p:cNvPr id="104" name="矩形 103" descr="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
            <p:cNvSpPr/>
            <p:nvPr/>
          </p:nvSpPr>
          <p:spPr>
            <a:xfrm flipH="1">
              <a:off x="6987822" y="3339058"/>
              <a:ext cx="1415143" cy="276999"/>
            </a:xfrm>
            <a:prstGeom prst="rect">
              <a:avLst/>
            </a:prstGeom>
          </p:spPr>
          <p:txBody>
            <a:bodyPr wrap="square">
              <a:spAutoFit/>
            </a:bodyPr>
            <a:lstStyle/>
            <a:p>
              <a:pPr algn="ctr"/>
              <a:r>
                <a:rPr lang="zh-CN" altLang="en-US" sz="1200" dirty="0">
                  <a:solidFill>
                    <a:srgbClr val="2B3649"/>
                  </a:solidFill>
                  <a:latin typeface="+mj-lt"/>
                  <a:ea typeface="微软雅黑" panose="020B0503020204020204" pitchFamily="34" charset="-122"/>
                </a:rPr>
                <a:t>Project mode</a:t>
              </a:r>
            </a:p>
          </p:txBody>
        </p:sp>
        <p:cxnSp>
          <p:nvCxnSpPr>
            <p:cNvPr id="105" name="直接连接符 104" descr="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
            <p:cNvCxnSpPr/>
            <p:nvPr/>
          </p:nvCxnSpPr>
          <p:spPr>
            <a:xfrm>
              <a:off x="7523329" y="3644659"/>
              <a:ext cx="344129" cy="0"/>
            </a:xfrm>
            <a:prstGeom prst="line">
              <a:avLst/>
            </a:prstGeom>
            <a:ln w="19050">
              <a:solidFill>
                <a:srgbClr val="3B4A62"/>
              </a:solidFill>
            </a:ln>
          </p:spPr>
          <p:style>
            <a:lnRef idx="1">
              <a:schemeClr val="accent1"/>
            </a:lnRef>
            <a:fillRef idx="0">
              <a:schemeClr val="accent1"/>
            </a:fillRef>
            <a:effectRef idx="0">
              <a:schemeClr val="accent1"/>
            </a:effectRef>
            <a:fontRef idx="minor">
              <a:schemeClr val="tx1"/>
            </a:fontRef>
          </p:style>
        </p:cxnSp>
      </p:grpSp>
      <p:grpSp>
        <p:nvGrpSpPr>
          <p:cNvPr id="90" name="组合 89"/>
          <p:cNvGrpSpPr/>
          <p:nvPr/>
        </p:nvGrpSpPr>
        <p:grpSpPr>
          <a:xfrm>
            <a:off x="580400" y="562191"/>
            <a:ext cx="1486542" cy="521708"/>
            <a:chOff x="349800" y="270568"/>
            <a:chExt cx="1486542" cy="521708"/>
          </a:xfrm>
        </p:grpSpPr>
        <p:sp>
          <p:nvSpPr>
            <p:cNvPr id="106" name="PA_文本框 1">
              <a:extLst>
                <a:ext uri="{FF2B5EF4-FFF2-40B4-BE49-F238E27FC236}">
                  <a16:creationId xmlns:a16="http://schemas.microsoft.com/office/drawing/2014/main" id="{95CA5390-EAD3-40A5-BF6F-C69AB99948CD}"/>
                </a:ext>
              </a:extLst>
            </p:cNvPr>
            <p:cNvSpPr txBox="1"/>
            <p:nvPr>
              <p:custDataLst>
                <p:tags r:id="rId1"/>
              </p:custDataLst>
            </p:nvPr>
          </p:nvSpPr>
          <p:spPr>
            <a:xfrm>
              <a:off x="349800" y="270568"/>
              <a:ext cx="923330" cy="360804"/>
            </a:xfrm>
            <a:prstGeom prst="rect">
              <a:avLst/>
            </a:prstGeom>
            <a:noFill/>
          </p:spPr>
          <p:txBody>
            <a:bodyPr wrap="none" lIns="0" tIns="0" rIns="0" rtlCol="0">
              <a:spAutoFit/>
            </a:bodyPr>
            <a:lstStyle/>
            <a:p>
              <a:pPr>
                <a:lnSpc>
                  <a:spcPts val="2700"/>
                </a:lnSpc>
              </a:pPr>
              <a:r>
                <a:rPr lang="zh-CN" altLang="en-US" sz="1800" b="1" dirty="0">
                  <a:solidFill>
                    <a:srgbClr val="2B3649"/>
                  </a:solidFill>
                  <a:latin typeface="+mj-ea"/>
                  <a:ea typeface="+mj-ea"/>
                  <a:cs typeface="+mn-ea"/>
                  <a:sym typeface="+mn-lt"/>
                </a:rPr>
                <a:t>Project mode</a:t>
              </a:r>
              <a:endParaRPr lang="en-US" altLang="zh-CN" sz="1800" b="1" dirty="0">
                <a:solidFill>
                  <a:srgbClr val="2B3649"/>
                </a:solidFill>
                <a:latin typeface="+mj-ea"/>
                <a:ea typeface="+mj-ea"/>
                <a:cs typeface="+mn-ea"/>
                <a:sym typeface="+mn-lt"/>
              </a:endParaRPr>
            </a:p>
          </p:txBody>
        </p:sp>
        <p:sp>
          <p:nvSpPr>
            <p:cNvPr id="107" name="PA_文本框 1">
              <a:extLst>
                <a:ext uri="{FF2B5EF4-FFF2-40B4-BE49-F238E27FC236}">
                  <a16:creationId xmlns:a16="http://schemas.microsoft.com/office/drawing/2014/main" id="{BA0F9515-D5AE-4BED-A481-29A81D6010FD}"/>
                </a:ext>
              </a:extLst>
            </p:cNvPr>
            <p:cNvSpPr txBox="1"/>
            <p:nvPr>
              <p:custDataLst>
                <p:tags r:id="rId2"/>
              </p:custDataLst>
            </p:nvPr>
          </p:nvSpPr>
          <p:spPr>
            <a:xfrm>
              <a:off x="349800" y="547081"/>
              <a:ext cx="1486542" cy="245195"/>
            </a:xfrm>
            <a:prstGeom prst="rect">
              <a:avLst/>
            </a:prstGeom>
            <a:noFill/>
          </p:spPr>
          <p:txBody>
            <a:bodyPr wrap="square" lIns="0" tIns="0" rIns="0" rtlCol="0">
              <a:spAutoFit/>
            </a:bodyPr>
            <a:lstStyle/>
            <a:p>
              <a:pPr>
                <a:lnSpc>
                  <a:spcPts val="1725"/>
                </a:lnSpc>
              </a:pPr>
              <a:r>
                <a:rPr lang="en-US" altLang="zh-CN" sz="1050" dirty="0">
                  <a:solidFill>
                    <a:srgbClr val="2B3649"/>
                  </a:solidFill>
                  <a:cs typeface="+mn-ea"/>
                  <a:sym typeface="+mn-lt"/>
                </a:rPr>
                <a:t>TEAM INTRODUCTION</a:t>
              </a:r>
            </a:p>
          </p:txBody>
        </p:sp>
      </p:gr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16="http://schemas.microsoft.com/office/drawing/2014/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6"/>
                                        </p:tgtEl>
                                        <p:attrNameLst>
                                          <p:attrName>style.visibility</p:attrName>
                                        </p:attrNameLst>
                                      </p:cBhvr>
                                      <p:to>
                                        <p:strVal val="visible"/>
                                      </p:to>
                                    </p:set>
                                    <p:animEffect transition="in" filter="wipe(left)">
                                      <p:cBhvr>
                                        <p:cTn id="10" dur="500"/>
                                        <p:tgtEl>
                                          <p:spTgt spid="56"/>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57"/>
                                        </p:tgtEl>
                                        <p:attrNameLst>
                                          <p:attrName>style.visibility</p:attrName>
                                        </p:attrNameLst>
                                      </p:cBhvr>
                                      <p:to>
                                        <p:strVal val="visible"/>
                                      </p:to>
                                    </p:set>
                                    <p:animEffect transition="in" filter="wipe(left)">
                                      <p:cBhvr>
                                        <p:cTn id="13" dur="500"/>
                                        <p:tgtEl>
                                          <p:spTgt spid="57"/>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left)">
                                      <p:cBhvr>
                                        <p:cTn id="16" dur="500"/>
                                        <p:tgtEl>
                                          <p:spTgt spid="58"/>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61"/>
                                        </p:tgtEl>
                                        <p:attrNameLst>
                                          <p:attrName>style.visibility</p:attrName>
                                        </p:attrNameLst>
                                      </p:cBhvr>
                                      <p:to>
                                        <p:strVal val="visible"/>
                                      </p:to>
                                    </p:set>
                                    <p:animEffect transition="in" filter="wipe(left)">
                                      <p:cBhvr>
                                        <p:cTn id="19" dur="500"/>
                                        <p:tgtEl>
                                          <p:spTgt spid="61"/>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62"/>
                                        </p:tgtEl>
                                        <p:attrNameLst>
                                          <p:attrName>style.visibility</p:attrName>
                                        </p:attrNameLst>
                                      </p:cBhvr>
                                      <p:to>
                                        <p:strVal val="visible"/>
                                      </p:to>
                                    </p:set>
                                    <p:animEffect transition="in" filter="wipe(left)">
                                      <p:cBhvr>
                                        <p:cTn id="22" dur="500"/>
                                        <p:tgtEl>
                                          <p:spTgt spid="6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63"/>
                                        </p:tgtEl>
                                        <p:attrNameLst>
                                          <p:attrName>style.visibility</p:attrName>
                                        </p:attrNameLst>
                                      </p:cBhvr>
                                      <p:to>
                                        <p:strVal val="visible"/>
                                      </p:to>
                                    </p:set>
                                    <p:animEffect transition="in" filter="wipe(left)">
                                      <p:cBhvr>
                                        <p:cTn id="25" dur="500"/>
                                        <p:tgtEl>
                                          <p:spTgt spid="63"/>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wipe(left)">
                                      <p:cBhvr>
                                        <p:cTn id="28" dur="500"/>
                                        <p:tgtEl>
                                          <p:spTgt spid="64"/>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wipe(left)">
                                      <p:cBhvr>
                                        <p:cTn id="31" dur="500"/>
                                        <p:tgtEl>
                                          <p:spTgt spid="65"/>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66"/>
                                        </p:tgtEl>
                                        <p:attrNameLst>
                                          <p:attrName>style.visibility</p:attrName>
                                        </p:attrNameLst>
                                      </p:cBhvr>
                                      <p:to>
                                        <p:strVal val="visible"/>
                                      </p:to>
                                    </p:set>
                                    <p:animEffect transition="in" filter="wipe(left)">
                                      <p:cBhvr>
                                        <p:cTn id="34" dur="500"/>
                                        <p:tgtEl>
                                          <p:spTgt spid="66"/>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67"/>
                                        </p:tgtEl>
                                        <p:attrNameLst>
                                          <p:attrName>style.visibility</p:attrName>
                                        </p:attrNameLst>
                                      </p:cBhvr>
                                      <p:to>
                                        <p:strVal val="visible"/>
                                      </p:to>
                                    </p:set>
                                    <p:animEffect transition="in" filter="wipe(left)">
                                      <p:cBhvr>
                                        <p:cTn id="37" dur="500"/>
                                        <p:tgtEl>
                                          <p:spTgt spid="67"/>
                                        </p:tgtEl>
                                      </p:cBhvr>
                                    </p:animEffect>
                                  </p:childTnLst>
                                </p:cTn>
                              </p:par>
                              <p:par>
                                <p:cTn id="38" presetID="22" presetClass="entr" presetSubtype="8" fill="hold" nodeType="withEffect">
                                  <p:stCondLst>
                                    <p:cond delay="0"/>
                                  </p:stCondLst>
                                  <p:childTnLst>
                                    <p:set>
                                      <p:cBhvr>
                                        <p:cTn id="39" dur="1" fill="hold">
                                          <p:stCondLst>
                                            <p:cond delay="0"/>
                                          </p:stCondLst>
                                        </p:cTn>
                                        <p:tgtEl>
                                          <p:spTgt spid="71"/>
                                        </p:tgtEl>
                                        <p:attrNameLst>
                                          <p:attrName>style.visibility</p:attrName>
                                        </p:attrNameLst>
                                      </p:cBhvr>
                                      <p:to>
                                        <p:strVal val="visible"/>
                                      </p:to>
                                    </p:set>
                                    <p:animEffect transition="in" filter="wipe(left)">
                                      <p:cBhvr>
                                        <p:cTn id="40" dur="500"/>
                                        <p:tgtEl>
                                          <p:spTgt spid="71"/>
                                        </p:tgtEl>
                                      </p:cBhvr>
                                    </p:animEffect>
                                  </p:childTnLst>
                                </p:cTn>
                              </p:par>
                              <p:par>
                                <p:cTn id="41" presetID="22" presetClass="entr" presetSubtype="8" fill="hold" nodeType="with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par>
                                <p:cTn id="44" presetID="22" presetClass="entr" presetSubtype="8" fill="hold" nodeType="withEffect">
                                  <p:stCondLst>
                                    <p:cond delay="0"/>
                                  </p:stCondLst>
                                  <p:childTnLst>
                                    <p:set>
                                      <p:cBhvr>
                                        <p:cTn id="45" dur="1" fill="hold">
                                          <p:stCondLst>
                                            <p:cond delay="0"/>
                                          </p:stCondLst>
                                        </p:cTn>
                                        <p:tgtEl>
                                          <p:spTgt spid="86"/>
                                        </p:tgtEl>
                                        <p:attrNameLst>
                                          <p:attrName>style.visibility</p:attrName>
                                        </p:attrNameLst>
                                      </p:cBhvr>
                                      <p:to>
                                        <p:strVal val="visible"/>
                                      </p:to>
                                    </p:set>
                                    <p:animEffect transition="in" filter="wipe(left)">
                                      <p:cBhvr>
                                        <p:cTn id="46" dur="500"/>
                                        <p:tgtEl>
                                          <p:spTgt spid="86"/>
                                        </p:tgtEl>
                                      </p:cBhvr>
                                    </p:animEffect>
                                  </p:childTnLst>
                                </p:cTn>
                              </p:par>
                            </p:childTnLst>
                          </p:cTn>
                        </p:par>
                        <p:par>
                          <p:cTn id="47" fill="hold">
                            <p:stCondLst>
                              <p:cond delay="500"/>
                            </p:stCondLst>
                            <p:childTnLst>
                              <p:par>
                                <p:cTn id="48" presetID="42" presetClass="entr" presetSubtype="0"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fade">
                                      <p:cBhvr>
                                        <p:cTn id="50" dur="1000"/>
                                        <p:tgtEl>
                                          <p:spTgt spid="2"/>
                                        </p:tgtEl>
                                      </p:cBhvr>
                                    </p:animEffect>
                                    <p:anim calcmode="lin" valueType="num">
                                      <p:cBhvr>
                                        <p:cTn id="51" dur="1000" fill="hold"/>
                                        <p:tgtEl>
                                          <p:spTgt spid="2"/>
                                        </p:tgtEl>
                                        <p:attrNameLst>
                                          <p:attrName>ppt_x</p:attrName>
                                        </p:attrNameLst>
                                      </p:cBhvr>
                                      <p:tavLst>
                                        <p:tav tm="0">
                                          <p:val>
                                            <p:strVal val="#ppt_x"/>
                                          </p:val>
                                        </p:tav>
                                        <p:tav tm="100000">
                                          <p:val>
                                            <p:strVal val="#ppt_x"/>
                                          </p:val>
                                        </p:tav>
                                      </p:tavLst>
                                    </p:anim>
                                    <p:anim calcmode="lin" valueType="num">
                                      <p:cBhvr>
                                        <p:cTn id="52" dur="1000" fill="hold"/>
                                        <p:tgtEl>
                                          <p:spTgt spid="2"/>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500"/>
                                  </p:stCondLst>
                                  <p:childTnLst>
                                    <p:set>
                                      <p:cBhvr>
                                        <p:cTn id="54" dur="1" fill="hold">
                                          <p:stCondLst>
                                            <p:cond delay="0"/>
                                          </p:stCondLst>
                                        </p:cTn>
                                        <p:tgtEl>
                                          <p:spTgt spid="4"/>
                                        </p:tgtEl>
                                        <p:attrNameLst>
                                          <p:attrName>style.visibility</p:attrName>
                                        </p:attrNameLst>
                                      </p:cBhvr>
                                      <p:to>
                                        <p:strVal val="visible"/>
                                      </p:to>
                                    </p:set>
                                    <p:animEffect transition="in" filter="fade">
                                      <p:cBhvr>
                                        <p:cTn id="55" dur="1000"/>
                                        <p:tgtEl>
                                          <p:spTgt spid="4"/>
                                        </p:tgtEl>
                                      </p:cBhvr>
                                    </p:animEffect>
                                    <p:anim calcmode="lin" valueType="num">
                                      <p:cBhvr>
                                        <p:cTn id="56" dur="1000" fill="hold"/>
                                        <p:tgtEl>
                                          <p:spTgt spid="4"/>
                                        </p:tgtEl>
                                        <p:attrNameLst>
                                          <p:attrName>ppt_x</p:attrName>
                                        </p:attrNameLst>
                                      </p:cBhvr>
                                      <p:tavLst>
                                        <p:tav tm="0">
                                          <p:val>
                                            <p:strVal val="#ppt_x"/>
                                          </p:val>
                                        </p:tav>
                                        <p:tav tm="100000">
                                          <p:val>
                                            <p:strVal val="#ppt_x"/>
                                          </p:val>
                                        </p:tav>
                                      </p:tavLst>
                                    </p:anim>
                                    <p:anim calcmode="lin" valueType="num">
                                      <p:cBhvr>
                                        <p:cTn id="57" dur="1000" fill="hold"/>
                                        <p:tgtEl>
                                          <p:spTgt spid="4"/>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750"/>
                                  </p:stCondLst>
                                  <p:childTnLst>
                                    <p:set>
                                      <p:cBhvr>
                                        <p:cTn id="59" dur="1" fill="hold">
                                          <p:stCondLst>
                                            <p:cond delay="0"/>
                                          </p:stCondLst>
                                        </p:cTn>
                                        <p:tgtEl>
                                          <p:spTgt spid="5"/>
                                        </p:tgtEl>
                                        <p:attrNameLst>
                                          <p:attrName>style.visibility</p:attrName>
                                        </p:attrNameLst>
                                      </p:cBhvr>
                                      <p:to>
                                        <p:strVal val="visible"/>
                                      </p:to>
                                    </p:set>
                                    <p:animEffect transition="in" filter="fade">
                                      <p:cBhvr>
                                        <p:cTn id="60" dur="1000"/>
                                        <p:tgtEl>
                                          <p:spTgt spid="5"/>
                                        </p:tgtEl>
                                      </p:cBhvr>
                                    </p:animEffect>
                                    <p:anim calcmode="lin" valueType="num">
                                      <p:cBhvr>
                                        <p:cTn id="61" dur="1000" fill="hold"/>
                                        <p:tgtEl>
                                          <p:spTgt spid="5"/>
                                        </p:tgtEl>
                                        <p:attrNameLst>
                                          <p:attrName>ppt_x</p:attrName>
                                        </p:attrNameLst>
                                      </p:cBhvr>
                                      <p:tavLst>
                                        <p:tav tm="0">
                                          <p:val>
                                            <p:strVal val="#ppt_x"/>
                                          </p:val>
                                        </p:tav>
                                        <p:tav tm="100000">
                                          <p:val>
                                            <p:strVal val="#ppt_x"/>
                                          </p:val>
                                        </p:tav>
                                      </p:tavLst>
                                    </p:anim>
                                    <p:anim calcmode="lin" valueType="num">
                                      <p:cBhvr>
                                        <p:cTn id="62" dur="1000" fill="hold"/>
                                        <p:tgtEl>
                                          <p:spTgt spid="5"/>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1000"/>
                                  </p:stCondLst>
                                  <p:childTnLst>
                                    <p:set>
                                      <p:cBhvr>
                                        <p:cTn id="64" dur="1" fill="hold">
                                          <p:stCondLst>
                                            <p:cond delay="0"/>
                                          </p:stCondLst>
                                        </p:cTn>
                                        <p:tgtEl>
                                          <p:spTgt spid="6"/>
                                        </p:tgtEl>
                                        <p:attrNameLst>
                                          <p:attrName>style.visibility</p:attrName>
                                        </p:attrNameLst>
                                      </p:cBhvr>
                                      <p:to>
                                        <p:strVal val="visible"/>
                                      </p:to>
                                    </p:set>
                                    <p:animEffect transition="in" filter="fade">
                                      <p:cBhvr>
                                        <p:cTn id="65" dur="1000"/>
                                        <p:tgtEl>
                                          <p:spTgt spid="6"/>
                                        </p:tgtEl>
                                      </p:cBhvr>
                                    </p:animEffect>
                                    <p:anim calcmode="lin" valueType="num">
                                      <p:cBhvr>
                                        <p:cTn id="66" dur="1000" fill="hold"/>
                                        <p:tgtEl>
                                          <p:spTgt spid="6"/>
                                        </p:tgtEl>
                                        <p:attrNameLst>
                                          <p:attrName>ppt_x</p:attrName>
                                        </p:attrNameLst>
                                      </p:cBhvr>
                                      <p:tavLst>
                                        <p:tav tm="0">
                                          <p:val>
                                            <p:strVal val="#ppt_x"/>
                                          </p:val>
                                        </p:tav>
                                        <p:tav tm="100000">
                                          <p:val>
                                            <p:strVal val="#ppt_x"/>
                                          </p:val>
                                        </p:tav>
                                      </p:tavLst>
                                    </p:anim>
                                    <p:anim calcmode="lin" valueType="num">
                                      <p:cBhvr>
                                        <p:cTn id="6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6" grpId="0" animBg="1"/>
      <p:bldP spid="57" grpId="0" animBg="1"/>
      <p:bldP spid="58" grpId="0" animBg="1"/>
      <p:bldP spid="61" grpId="0" animBg="1"/>
      <p:bldP spid="62" grpId="0" animBg="1"/>
      <p:bldP spid="63" grpId="0" animBg="1"/>
      <p:bldP spid="64" grpId="0" animBg="1"/>
      <p:bldP spid="65" grpId="0" animBg="1"/>
      <p:bldP spid="66" grpId="0" animBg="1"/>
      <p:bldP spid="6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GrpSpPr/>
          <p:nvPr/>
        </p:nvGrpSpPr>
        <p:grpSpPr>
          <a:xfrm>
            <a:off x="1267344" y="1493986"/>
            <a:ext cx="516276" cy="516276"/>
            <a:chOff x="7242071" y="1820434"/>
            <a:chExt cx="688368" cy="688368"/>
          </a:xfrm>
        </p:grpSpPr>
        <p:sp>
          <p:nvSpPr>
            <p:cNvPr id="19" name="椭圆 18"/>
            <p:cNvSpPr/>
            <p:nvPr/>
          </p:nvSpPr>
          <p:spPr>
            <a:xfrm>
              <a:off x="7242071" y="1820434"/>
              <a:ext cx="688368" cy="688368"/>
            </a:xfrm>
            <a:prstGeom prst="ellipse">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 name="椭圆 19"/>
            <p:cNvSpPr/>
            <p:nvPr/>
          </p:nvSpPr>
          <p:spPr>
            <a:xfrm>
              <a:off x="7286625" y="1866019"/>
              <a:ext cx="608738" cy="608738"/>
            </a:xfrm>
            <a:prstGeom prst="ellipse">
              <a:avLst/>
            </a:prstGeom>
            <a:gradFill>
              <a:gsLst>
                <a:gs pos="11000">
                  <a:srgbClr val="2B3649"/>
                </a:gs>
                <a:gs pos="100000">
                  <a:srgbClr val="3B4A62"/>
                </a:gs>
              </a:gsLst>
              <a:lin ang="2700000" scaled="0"/>
            </a:gradFill>
            <a:ln w="28575">
              <a:noFill/>
            </a:ln>
            <a:effec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grpSp>
      <p:grpSp>
        <p:nvGrpSpPr>
          <p:cNvPr id="21" name="组合 20"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GrpSpPr/>
          <p:nvPr/>
        </p:nvGrpSpPr>
        <p:grpSpPr>
          <a:xfrm>
            <a:off x="1267344" y="2627783"/>
            <a:ext cx="516276" cy="516276"/>
            <a:chOff x="7242071" y="3488471"/>
            <a:chExt cx="688368" cy="688368"/>
          </a:xfrm>
        </p:grpSpPr>
        <p:sp>
          <p:nvSpPr>
            <p:cNvPr id="22" name="椭圆 21"/>
            <p:cNvSpPr/>
            <p:nvPr/>
          </p:nvSpPr>
          <p:spPr>
            <a:xfrm>
              <a:off x="7242071" y="3488471"/>
              <a:ext cx="688368" cy="688368"/>
            </a:xfrm>
            <a:prstGeom prst="ellipse">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3" name="椭圆 22"/>
            <p:cNvSpPr/>
            <p:nvPr/>
          </p:nvSpPr>
          <p:spPr>
            <a:xfrm>
              <a:off x="7286625" y="3534056"/>
              <a:ext cx="608738" cy="608738"/>
            </a:xfrm>
            <a:prstGeom prst="ellipse">
              <a:avLst/>
            </a:prstGeom>
            <a:gradFill>
              <a:gsLst>
                <a:gs pos="11000">
                  <a:srgbClr val="2B3649"/>
                </a:gs>
                <a:gs pos="100000">
                  <a:srgbClr val="3B4A62"/>
                </a:gs>
              </a:gsLst>
              <a:lin ang="2700000" scaled="0"/>
            </a:gradFill>
            <a:ln w="28575">
              <a:noFill/>
            </a:ln>
            <a:effec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grpSp>
      <p:grpSp>
        <p:nvGrpSpPr>
          <p:cNvPr id="28" name="组合 27"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GrpSpPr/>
          <p:nvPr/>
        </p:nvGrpSpPr>
        <p:grpSpPr>
          <a:xfrm>
            <a:off x="1267344" y="3686552"/>
            <a:ext cx="516276" cy="516276"/>
            <a:chOff x="7242071" y="5103361"/>
            <a:chExt cx="688368" cy="688368"/>
          </a:xfrm>
        </p:grpSpPr>
        <p:sp>
          <p:nvSpPr>
            <p:cNvPr id="29" name="椭圆 28"/>
            <p:cNvSpPr/>
            <p:nvPr/>
          </p:nvSpPr>
          <p:spPr>
            <a:xfrm>
              <a:off x="7242071" y="5103361"/>
              <a:ext cx="688368" cy="688368"/>
            </a:xfrm>
            <a:prstGeom prst="ellipse">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0" name="椭圆 29"/>
            <p:cNvSpPr/>
            <p:nvPr/>
          </p:nvSpPr>
          <p:spPr>
            <a:xfrm>
              <a:off x="7286625" y="5148946"/>
              <a:ext cx="608738" cy="608738"/>
            </a:xfrm>
            <a:prstGeom prst="ellipse">
              <a:avLst/>
            </a:prstGeom>
            <a:gradFill>
              <a:gsLst>
                <a:gs pos="11000">
                  <a:srgbClr val="2B3649"/>
                </a:gs>
                <a:gs pos="100000">
                  <a:srgbClr val="3B4A62"/>
                </a:gs>
              </a:gsLst>
              <a:lin ang="2700000" scaled="0"/>
            </a:gradFill>
            <a:ln w="28575">
              <a:noFill/>
            </a:ln>
            <a:effec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grpSp>
      <p:grpSp>
        <p:nvGrpSpPr>
          <p:cNvPr id="31" name="组合 30"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GrpSpPr/>
          <p:nvPr/>
        </p:nvGrpSpPr>
        <p:grpSpPr>
          <a:xfrm>
            <a:off x="1951101" y="1432725"/>
            <a:ext cx="2225900" cy="492956"/>
            <a:chOff x="8548025" y="1459078"/>
            <a:chExt cx="2967866" cy="657274"/>
          </a:xfrm>
        </p:grpSpPr>
        <p:sp>
          <p:nvSpPr>
            <p:cNvPr id="32" name="矩形 31"/>
            <p:cNvSpPr/>
            <p:nvPr/>
          </p:nvSpPr>
          <p:spPr>
            <a:xfrm>
              <a:off x="8548025" y="1766855"/>
              <a:ext cx="2967866" cy="349497"/>
            </a:xfrm>
            <a:prstGeom prst="rect">
              <a:avLst/>
            </a:prstGeom>
          </p:spPr>
          <p:txBody>
            <a:bodyPr wrap="square">
              <a:spAutoFit/>
            </a:bodyPr>
            <a:lstStyle/>
            <a:p>
              <a:pPr>
                <a:lnSpc>
                  <a:spcPct val="120000"/>
                </a:lnSpc>
              </a:pPr>
              <a:r>
                <a:rPr lang="zh-CN" altLang="en-US" sz="1000" dirty="0">
                  <a:solidFill>
                    <a:schemeClr val="tx1">
                      <a:lumMod val="50000"/>
                      <a:lumOff val="50000"/>
                    </a:schemeClr>
                  </a:solidFill>
                  <a:latin typeface="+mj-ea"/>
                </a:rPr>
                <a:t>Please enter your main narrative here</a:t>
              </a:r>
            </a:p>
          </p:txBody>
        </p:sp>
        <p:sp>
          <p:nvSpPr>
            <p:cNvPr id="33" name="矩形 32"/>
            <p:cNvSpPr/>
            <p:nvPr/>
          </p:nvSpPr>
          <p:spPr>
            <a:xfrm>
              <a:off x="8548025" y="1459078"/>
              <a:ext cx="1356208" cy="338554"/>
            </a:xfrm>
            <a:prstGeom prst="rect">
              <a:avLst/>
            </a:prstGeom>
          </p:spPr>
          <p:txBody>
            <a:bodyPr wrap="square">
              <a:spAutoFit/>
            </a:bodyPr>
            <a:lstStyle/>
            <a:p>
              <a:r>
                <a:rPr lang="en-US" altLang="zh-CN" sz="1050" b="1" dirty="0">
                  <a:solidFill>
                    <a:schemeClr val="tx1">
                      <a:lumMod val="50000"/>
                      <a:lumOff val="50000"/>
                    </a:schemeClr>
                  </a:solidFill>
                  <a:latin typeface="Segoe UI Semilight" panose="020B0402040204020203" pitchFamily="34" charset="0"/>
                  <a:ea typeface="Dotum" panose="020B0600000101010101" pitchFamily="34" charset="-127"/>
                  <a:cs typeface="Segoe UI Semilight" panose="020B0402040204020203" pitchFamily="34" charset="0"/>
                </a:rPr>
                <a:t>You Title Here</a:t>
              </a:r>
              <a:endParaRPr lang="zh-CN" altLang="en-US" sz="1050" b="1" dirty="0">
                <a:solidFill>
                  <a:schemeClr val="tx1">
                    <a:lumMod val="50000"/>
                    <a:lumOff val="50000"/>
                  </a:schemeClr>
                </a:solidFill>
                <a:latin typeface="Segoe UI Semilight" panose="020B0402040204020203" pitchFamily="34" charset="0"/>
                <a:ea typeface="Dotum" panose="020B0600000101010101" pitchFamily="34" charset="-127"/>
                <a:cs typeface="Segoe UI Semilight" panose="020B0402040204020203" pitchFamily="34" charset="0"/>
              </a:endParaRPr>
            </a:p>
          </p:txBody>
        </p:sp>
      </p:grpSp>
      <p:grpSp>
        <p:nvGrpSpPr>
          <p:cNvPr id="34" name="组合 33"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GrpSpPr/>
          <p:nvPr/>
        </p:nvGrpSpPr>
        <p:grpSpPr>
          <a:xfrm>
            <a:off x="1951101" y="3607024"/>
            <a:ext cx="2141138" cy="492956"/>
            <a:chOff x="8548025" y="1459078"/>
            <a:chExt cx="2854850" cy="657274"/>
          </a:xfrm>
        </p:grpSpPr>
        <p:sp>
          <p:nvSpPr>
            <p:cNvPr id="35" name="矩形 34"/>
            <p:cNvSpPr/>
            <p:nvPr/>
          </p:nvSpPr>
          <p:spPr>
            <a:xfrm>
              <a:off x="8548025" y="1766855"/>
              <a:ext cx="2854850" cy="349497"/>
            </a:xfrm>
            <a:prstGeom prst="rect">
              <a:avLst/>
            </a:prstGeom>
          </p:spPr>
          <p:txBody>
            <a:bodyPr wrap="square">
              <a:spAutoFit/>
            </a:bodyPr>
            <a:lstStyle/>
            <a:p>
              <a:pPr>
                <a:lnSpc>
                  <a:spcPct val="120000"/>
                </a:lnSpc>
              </a:pPr>
              <a:r>
                <a:rPr lang="zh-CN" altLang="en-US" sz="1000" dirty="0">
                  <a:solidFill>
                    <a:schemeClr val="tx1">
                      <a:lumMod val="50000"/>
                      <a:lumOff val="50000"/>
                    </a:schemeClr>
                  </a:solidFill>
                  <a:latin typeface="+mj-ea"/>
                </a:rPr>
                <a:t>Please enter your main narrative here</a:t>
              </a:r>
            </a:p>
          </p:txBody>
        </p:sp>
        <p:sp>
          <p:nvSpPr>
            <p:cNvPr id="36" name="矩形 35"/>
            <p:cNvSpPr/>
            <p:nvPr/>
          </p:nvSpPr>
          <p:spPr>
            <a:xfrm>
              <a:off x="8548025" y="1459078"/>
              <a:ext cx="1356208" cy="338554"/>
            </a:xfrm>
            <a:prstGeom prst="rect">
              <a:avLst/>
            </a:prstGeom>
          </p:spPr>
          <p:txBody>
            <a:bodyPr wrap="square">
              <a:spAutoFit/>
            </a:bodyPr>
            <a:lstStyle/>
            <a:p>
              <a:r>
                <a:rPr lang="en-US" altLang="zh-CN" sz="1050" b="1" dirty="0">
                  <a:solidFill>
                    <a:schemeClr val="tx1">
                      <a:lumMod val="50000"/>
                      <a:lumOff val="50000"/>
                    </a:schemeClr>
                  </a:solidFill>
                  <a:latin typeface="Segoe UI Semilight" panose="020B0402040204020203" pitchFamily="34" charset="0"/>
                  <a:ea typeface="Dotum" panose="020B0600000101010101" pitchFamily="34" charset="-127"/>
                  <a:cs typeface="Segoe UI Semilight" panose="020B0402040204020203" pitchFamily="34" charset="0"/>
                </a:rPr>
                <a:t>You Title Here</a:t>
              </a:r>
              <a:endParaRPr lang="zh-CN" altLang="en-US" sz="1050" b="1" dirty="0">
                <a:solidFill>
                  <a:schemeClr val="tx1">
                    <a:lumMod val="50000"/>
                    <a:lumOff val="50000"/>
                  </a:schemeClr>
                </a:solidFill>
                <a:latin typeface="Segoe UI Semilight" panose="020B0402040204020203" pitchFamily="34" charset="0"/>
                <a:ea typeface="Dotum" panose="020B0600000101010101" pitchFamily="34" charset="-127"/>
                <a:cs typeface="Segoe UI Semilight" panose="020B0402040204020203" pitchFamily="34" charset="0"/>
              </a:endParaRPr>
            </a:p>
          </p:txBody>
        </p:sp>
      </p:grpSp>
      <p:grpSp>
        <p:nvGrpSpPr>
          <p:cNvPr id="37" name="组合 36"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GrpSpPr/>
          <p:nvPr/>
        </p:nvGrpSpPr>
        <p:grpSpPr>
          <a:xfrm>
            <a:off x="1951101" y="2571973"/>
            <a:ext cx="2141138" cy="492956"/>
            <a:chOff x="8548025" y="1459078"/>
            <a:chExt cx="2854850" cy="657274"/>
          </a:xfrm>
        </p:grpSpPr>
        <p:sp>
          <p:nvSpPr>
            <p:cNvPr id="38" name="矩形 37"/>
            <p:cNvSpPr/>
            <p:nvPr/>
          </p:nvSpPr>
          <p:spPr>
            <a:xfrm>
              <a:off x="8548025" y="1766855"/>
              <a:ext cx="2854850" cy="349497"/>
            </a:xfrm>
            <a:prstGeom prst="rect">
              <a:avLst/>
            </a:prstGeom>
          </p:spPr>
          <p:txBody>
            <a:bodyPr wrap="square">
              <a:spAutoFit/>
            </a:bodyPr>
            <a:lstStyle/>
            <a:p>
              <a:pPr>
                <a:lnSpc>
                  <a:spcPct val="120000"/>
                </a:lnSpc>
              </a:pPr>
              <a:r>
                <a:rPr lang="zh-CN" altLang="en-US" sz="1000" dirty="0">
                  <a:solidFill>
                    <a:schemeClr val="tx1">
                      <a:lumMod val="50000"/>
                      <a:lumOff val="50000"/>
                    </a:schemeClr>
                  </a:solidFill>
                  <a:latin typeface="+mj-ea"/>
                </a:rPr>
                <a:t>Please enter your main narrative here</a:t>
              </a:r>
            </a:p>
          </p:txBody>
        </p:sp>
        <p:sp>
          <p:nvSpPr>
            <p:cNvPr id="39" name="矩形 38"/>
            <p:cNvSpPr/>
            <p:nvPr/>
          </p:nvSpPr>
          <p:spPr>
            <a:xfrm>
              <a:off x="8548025" y="1459078"/>
              <a:ext cx="1356208" cy="338554"/>
            </a:xfrm>
            <a:prstGeom prst="rect">
              <a:avLst/>
            </a:prstGeom>
          </p:spPr>
          <p:txBody>
            <a:bodyPr wrap="square">
              <a:spAutoFit/>
            </a:bodyPr>
            <a:lstStyle/>
            <a:p>
              <a:r>
                <a:rPr lang="en-US" altLang="zh-CN" sz="1050" b="1" dirty="0">
                  <a:solidFill>
                    <a:schemeClr val="tx1">
                      <a:lumMod val="50000"/>
                      <a:lumOff val="50000"/>
                    </a:schemeClr>
                  </a:solidFill>
                  <a:latin typeface="Segoe UI Semilight" panose="020B0402040204020203" pitchFamily="34" charset="0"/>
                  <a:ea typeface="Dotum" panose="020B0600000101010101" pitchFamily="34" charset="-127"/>
                  <a:cs typeface="Segoe UI Semilight" panose="020B0402040204020203" pitchFamily="34" charset="0"/>
                </a:rPr>
                <a:t>You Title Here</a:t>
              </a:r>
              <a:endParaRPr lang="zh-CN" altLang="en-US" sz="1050" b="1" dirty="0">
                <a:solidFill>
                  <a:schemeClr val="tx1">
                    <a:lumMod val="50000"/>
                    <a:lumOff val="50000"/>
                  </a:schemeClr>
                </a:solidFill>
                <a:latin typeface="Segoe UI Semilight" panose="020B0402040204020203" pitchFamily="34" charset="0"/>
                <a:ea typeface="Dotum" panose="020B0600000101010101" pitchFamily="34" charset="-127"/>
                <a:cs typeface="Segoe UI Semilight" panose="020B0402040204020203" pitchFamily="34" charset="0"/>
              </a:endParaRPr>
            </a:p>
          </p:txBody>
        </p:sp>
      </p:grpSp>
      <p:grpSp>
        <p:nvGrpSpPr>
          <p:cNvPr id="40" name="组合 39"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GrpSpPr/>
          <p:nvPr/>
        </p:nvGrpSpPr>
        <p:grpSpPr>
          <a:xfrm>
            <a:off x="1397233" y="3807261"/>
            <a:ext cx="275854" cy="274858"/>
            <a:chOff x="5287964" y="2994026"/>
            <a:chExt cx="879475" cy="876300"/>
          </a:xfrm>
          <a:solidFill>
            <a:schemeClr val="bg1"/>
          </a:solidFill>
        </p:grpSpPr>
        <p:sp>
          <p:nvSpPr>
            <p:cNvPr id="41" name="Freeform 75"/>
            <p:cNvSpPr>
              <a:spLocks noEditPoints="1"/>
            </p:cNvSpPr>
            <p:nvPr/>
          </p:nvSpPr>
          <p:spPr bwMode="auto">
            <a:xfrm>
              <a:off x="5287964" y="3076576"/>
              <a:ext cx="796925" cy="793750"/>
            </a:xfrm>
            <a:custGeom>
              <a:avLst/>
              <a:gdLst>
                <a:gd name="T0" fmla="*/ 105 w 211"/>
                <a:gd name="T1" fmla="*/ 211 h 211"/>
                <a:gd name="T2" fmla="*/ 211 w 211"/>
                <a:gd name="T3" fmla="*/ 106 h 211"/>
                <a:gd name="T4" fmla="*/ 198 w 211"/>
                <a:gd name="T5" fmla="*/ 56 h 211"/>
                <a:gd name="T6" fmla="*/ 196 w 211"/>
                <a:gd name="T7" fmla="*/ 56 h 211"/>
                <a:gd name="T8" fmla="*/ 194 w 211"/>
                <a:gd name="T9" fmla="*/ 56 h 211"/>
                <a:gd name="T10" fmla="*/ 181 w 211"/>
                <a:gd name="T11" fmla="*/ 55 h 211"/>
                <a:gd name="T12" fmla="*/ 171 w 211"/>
                <a:gd name="T13" fmla="*/ 65 h 211"/>
                <a:gd name="T14" fmla="*/ 183 w 211"/>
                <a:gd name="T15" fmla="*/ 106 h 211"/>
                <a:gd name="T16" fmla="*/ 105 w 211"/>
                <a:gd name="T17" fmla="*/ 183 h 211"/>
                <a:gd name="T18" fmla="*/ 28 w 211"/>
                <a:gd name="T19" fmla="*/ 106 h 211"/>
                <a:gd name="T20" fmla="*/ 105 w 211"/>
                <a:gd name="T21" fmla="*/ 28 h 211"/>
                <a:gd name="T22" fmla="*/ 146 w 211"/>
                <a:gd name="T23" fmla="*/ 40 h 211"/>
                <a:gd name="T24" fmla="*/ 155 w 211"/>
                <a:gd name="T25" fmla="*/ 31 h 211"/>
                <a:gd name="T26" fmla="*/ 154 w 211"/>
                <a:gd name="T27" fmla="*/ 16 h 211"/>
                <a:gd name="T28" fmla="*/ 154 w 211"/>
                <a:gd name="T29" fmla="*/ 12 h 211"/>
                <a:gd name="T30" fmla="*/ 105 w 211"/>
                <a:gd name="T31" fmla="*/ 0 h 211"/>
                <a:gd name="T32" fmla="*/ 0 w 211"/>
                <a:gd name="T33" fmla="*/ 106 h 211"/>
                <a:gd name="T34" fmla="*/ 105 w 211"/>
                <a:gd name="T35" fmla="*/ 211 h 211"/>
                <a:gd name="T36" fmla="*/ 105 w 211"/>
                <a:gd name="T37" fmla="*/ 211 h 211"/>
                <a:gd name="T38" fmla="*/ 105 w 211"/>
                <a:gd name="T39" fmla="*/ 211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1" h="211">
                  <a:moveTo>
                    <a:pt x="105" y="211"/>
                  </a:moveTo>
                  <a:cubicBezTo>
                    <a:pt x="164" y="211"/>
                    <a:pt x="211" y="164"/>
                    <a:pt x="211" y="106"/>
                  </a:cubicBezTo>
                  <a:cubicBezTo>
                    <a:pt x="211" y="88"/>
                    <a:pt x="206" y="71"/>
                    <a:pt x="198" y="56"/>
                  </a:cubicBezTo>
                  <a:cubicBezTo>
                    <a:pt x="198" y="56"/>
                    <a:pt x="197" y="56"/>
                    <a:pt x="196" y="56"/>
                  </a:cubicBezTo>
                  <a:cubicBezTo>
                    <a:pt x="195" y="56"/>
                    <a:pt x="195" y="56"/>
                    <a:pt x="194" y="56"/>
                  </a:cubicBezTo>
                  <a:cubicBezTo>
                    <a:pt x="181" y="55"/>
                    <a:pt x="181" y="55"/>
                    <a:pt x="181" y="55"/>
                  </a:cubicBezTo>
                  <a:cubicBezTo>
                    <a:pt x="171" y="65"/>
                    <a:pt x="171" y="65"/>
                    <a:pt x="171" y="65"/>
                  </a:cubicBezTo>
                  <a:cubicBezTo>
                    <a:pt x="179" y="77"/>
                    <a:pt x="183" y="91"/>
                    <a:pt x="183" y="106"/>
                  </a:cubicBezTo>
                  <a:cubicBezTo>
                    <a:pt x="183" y="149"/>
                    <a:pt x="148" y="183"/>
                    <a:pt x="105" y="183"/>
                  </a:cubicBezTo>
                  <a:cubicBezTo>
                    <a:pt x="62" y="183"/>
                    <a:pt x="28" y="149"/>
                    <a:pt x="28" y="106"/>
                  </a:cubicBezTo>
                  <a:cubicBezTo>
                    <a:pt x="28" y="63"/>
                    <a:pt x="62" y="28"/>
                    <a:pt x="105" y="28"/>
                  </a:cubicBezTo>
                  <a:cubicBezTo>
                    <a:pt x="120" y="28"/>
                    <a:pt x="134" y="32"/>
                    <a:pt x="146" y="40"/>
                  </a:cubicBezTo>
                  <a:cubicBezTo>
                    <a:pt x="155" y="31"/>
                    <a:pt x="155" y="31"/>
                    <a:pt x="155" y="31"/>
                  </a:cubicBezTo>
                  <a:cubicBezTo>
                    <a:pt x="154" y="16"/>
                    <a:pt x="154" y="16"/>
                    <a:pt x="154" y="16"/>
                  </a:cubicBezTo>
                  <a:cubicBezTo>
                    <a:pt x="154" y="14"/>
                    <a:pt x="154" y="13"/>
                    <a:pt x="154" y="12"/>
                  </a:cubicBezTo>
                  <a:cubicBezTo>
                    <a:pt x="139" y="5"/>
                    <a:pt x="123" y="0"/>
                    <a:pt x="105" y="0"/>
                  </a:cubicBezTo>
                  <a:cubicBezTo>
                    <a:pt x="47" y="0"/>
                    <a:pt x="0" y="48"/>
                    <a:pt x="0" y="106"/>
                  </a:cubicBezTo>
                  <a:cubicBezTo>
                    <a:pt x="0" y="164"/>
                    <a:pt x="47" y="211"/>
                    <a:pt x="105" y="211"/>
                  </a:cubicBezTo>
                  <a:close/>
                  <a:moveTo>
                    <a:pt x="105" y="211"/>
                  </a:moveTo>
                  <a:cubicBezTo>
                    <a:pt x="105" y="211"/>
                    <a:pt x="105" y="211"/>
                    <a:pt x="105" y="21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42" name="Freeform 76"/>
            <p:cNvSpPr>
              <a:spLocks noEditPoints="1"/>
            </p:cNvSpPr>
            <p:nvPr/>
          </p:nvSpPr>
          <p:spPr bwMode="auto">
            <a:xfrm>
              <a:off x="5487989" y="3279776"/>
              <a:ext cx="392113" cy="392113"/>
            </a:xfrm>
            <a:custGeom>
              <a:avLst/>
              <a:gdLst>
                <a:gd name="T0" fmla="*/ 52 w 104"/>
                <a:gd name="T1" fmla="*/ 25 h 104"/>
                <a:gd name="T2" fmla="*/ 54 w 104"/>
                <a:gd name="T3" fmla="*/ 25 h 104"/>
                <a:gd name="T4" fmla="*/ 74 w 104"/>
                <a:gd name="T5" fmla="*/ 5 h 104"/>
                <a:gd name="T6" fmla="*/ 74 w 104"/>
                <a:gd name="T7" fmla="*/ 5 h 104"/>
                <a:gd name="T8" fmla="*/ 52 w 104"/>
                <a:gd name="T9" fmla="*/ 0 h 104"/>
                <a:gd name="T10" fmla="*/ 0 w 104"/>
                <a:gd name="T11" fmla="*/ 52 h 104"/>
                <a:gd name="T12" fmla="*/ 52 w 104"/>
                <a:gd name="T13" fmla="*/ 104 h 104"/>
                <a:gd name="T14" fmla="*/ 104 w 104"/>
                <a:gd name="T15" fmla="*/ 52 h 104"/>
                <a:gd name="T16" fmla="*/ 99 w 104"/>
                <a:gd name="T17" fmla="*/ 30 h 104"/>
                <a:gd name="T18" fmla="*/ 99 w 104"/>
                <a:gd name="T19" fmla="*/ 30 h 104"/>
                <a:gd name="T20" fmla="*/ 79 w 104"/>
                <a:gd name="T21" fmla="*/ 50 h 104"/>
                <a:gd name="T22" fmla="*/ 79 w 104"/>
                <a:gd name="T23" fmla="*/ 52 h 104"/>
                <a:gd name="T24" fmla="*/ 52 w 104"/>
                <a:gd name="T25" fmla="*/ 79 h 104"/>
                <a:gd name="T26" fmla="*/ 25 w 104"/>
                <a:gd name="T27" fmla="*/ 52 h 104"/>
                <a:gd name="T28" fmla="*/ 52 w 104"/>
                <a:gd name="T29" fmla="*/ 25 h 104"/>
                <a:gd name="T30" fmla="*/ 52 w 104"/>
                <a:gd name="T31" fmla="*/ 25 h 104"/>
                <a:gd name="T32" fmla="*/ 52 w 104"/>
                <a:gd name="T33" fmla="*/ 25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4" h="104">
                  <a:moveTo>
                    <a:pt x="52" y="25"/>
                  </a:moveTo>
                  <a:cubicBezTo>
                    <a:pt x="53" y="25"/>
                    <a:pt x="54" y="25"/>
                    <a:pt x="54" y="25"/>
                  </a:cubicBezTo>
                  <a:cubicBezTo>
                    <a:pt x="74" y="5"/>
                    <a:pt x="74" y="5"/>
                    <a:pt x="74" y="5"/>
                  </a:cubicBezTo>
                  <a:cubicBezTo>
                    <a:pt x="74" y="5"/>
                    <a:pt x="74" y="5"/>
                    <a:pt x="74" y="5"/>
                  </a:cubicBezTo>
                  <a:cubicBezTo>
                    <a:pt x="68" y="2"/>
                    <a:pt x="60" y="0"/>
                    <a:pt x="52" y="0"/>
                  </a:cubicBezTo>
                  <a:cubicBezTo>
                    <a:pt x="24" y="0"/>
                    <a:pt x="0" y="23"/>
                    <a:pt x="0" y="52"/>
                  </a:cubicBezTo>
                  <a:cubicBezTo>
                    <a:pt x="0" y="81"/>
                    <a:pt x="24" y="104"/>
                    <a:pt x="52" y="104"/>
                  </a:cubicBezTo>
                  <a:cubicBezTo>
                    <a:pt x="81" y="104"/>
                    <a:pt x="104" y="81"/>
                    <a:pt x="104" y="52"/>
                  </a:cubicBezTo>
                  <a:cubicBezTo>
                    <a:pt x="104" y="44"/>
                    <a:pt x="102" y="37"/>
                    <a:pt x="99" y="30"/>
                  </a:cubicBezTo>
                  <a:cubicBezTo>
                    <a:pt x="99" y="30"/>
                    <a:pt x="99" y="30"/>
                    <a:pt x="99" y="30"/>
                  </a:cubicBezTo>
                  <a:cubicBezTo>
                    <a:pt x="79" y="50"/>
                    <a:pt x="79" y="50"/>
                    <a:pt x="79" y="50"/>
                  </a:cubicBezTo>
                  <a:cubicBezTo>
                    <a:pt x="79" y="50"/>
                    <a:pt x="79" y="51"/>
                    <a:pt x="79" y="52"/>
                  </a:cubicBezTo>
                  <a:cubicBezTo>
                    <a:pt x="79" y="67"/>
                    <a:pt x="67" y="79"/>
                    <a:pt x="52" y="79"/>
                  </a:cubicBezTo>
                  <a:cubicBezTo>
                    <a:pt x="37" y="79"/>
                    <a:pt x="25" y="67"/>
                    <a:pt x="25" y="52"/>
                  </a:cubicBezTo>
                  <a:cubicBezTo>
                    <a:pt x="25" y="37"/>
                    <a:pt x="37" y="25"/>
                    <a:pt x="52" y="25"/>
                  </a:cubicBezTo>
                  <a:close/>
                  <a:moveTo>
                    <a:pt x="52" y="25"/>
                  </a:moveTo>
                  <a:cubicBezTo>
                    <a:pt x="52" y="25"/>
                    <a:pt x="52" y="25"/>
                    <a:pt x="52" y="2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43" name="Freeform 77"/>
            <p:cNvSpPr>
              <a:spLocks noEditPoints="1"/>
            </p:cNvSpPr>
            <p:nvPr/>
          </p:nvSpPr>
          <p:spPr bwMode="auto">
            <a:xfrm>
              <a:off x="5722939" y="2994026"/>
              <a:ext cx="444500" cy="441325"/>
            </a:xfrm>
            <a:custGeom>
              <a:avLst/>
              <a:gdLst>
                <a:gd name="T0" fmla="*/ 99 w 118"/>
                <a:gd name="T1" fmla="*/ 32 h 117"/>
                <a:gd name="T2" fmla="*/ 105 w 118"/>
                <a:gd name="T3" fmla="*/ 26 h 117"/>
                <a:gd name="T4" fmla="*/ 105 w 118"/>
                <a:gd name="T5" fmla="*/ 17 h 117"/>
                <a:gd name="T6" fmla="*/ 101 w 118"/>
                <a:gd name="T7" fmla="*/ 13 h 117"/>
                <a:gd name="T8" fmla="*/ 96 w 118"/>
                <a:gd name="T9" fmla="*/ 11 h 117"/>
                <a:gd name="T10" fmla="*/ 92 w 118"/>
                <a:gd name="T11" fmla="*/ 13 h 117"/>
                <a:gd name="T12" fmla="*/ 85 w 118"/>
                <a:gd name="T13" fmla="*/ 19 h 117"/>
                <a:gd name="T14" fmla="*/ 84 w 118"/>
                <a:gd name="T15" fmla="*/ 2 h 117"/>
                <a:gd name="T16" fmla="*/ 82 w 118"/>
                <a:gd name="T17" fmla="*/ 0 h 117"/>
                <a:gd name="T18" fmla="*/ 80 w 118"/>
                <a:gd name="T19" fmla="*/ 1 h 117"/>
                <a:gd name="T20" fmla="*/ 54 w 118"/>
                <a:gd name="T21" fmla="*/ 26 h 117"/>
                <a:gd name="T22" fmla="*/ 51 w 118"/>
                <a:gd name="T23" fmla="*/ 35 h 117"/>
                <a:gd name="T24" fmla="*/ 51 w 118"/>
                <a:gd name="T25" fmla="*/ 36 h 117"/>
                <a:gd name="T26" fmla="*/ 52 w 118"/>
                <a:gd name="T27" fmla="*/ 52 h 117"/>
                <a:gd name="T28" fmla="*/ 43 w 118"/>
                <a:gd name="T29" fmla="*/ 62 h 117"/>
                <a:gd name="T30" fmla="*/ 26 w 118"/>
                <a:gd name="T31" fmla="*/ 78 h 117"/>
                <a:gd name="T32" fmla="*/ 26 w 118"/>
                <a:gd name="T33" fmla="*/ 79 h 117"/>
                <a:gd name="T34" fmla="*/ 10 w 118"/>
                <a:gd name="T35" fmla="*/ 95 h 117"/>
                <a:gd name="T36" fmla="*/ 2 w 118"/>
                <a:gd name="T37" fmla="*/ 102 h 117"/>
                <a:gd name="T38" fmla="*/ 1 w 118"/>
                <a:gd name="T39" fmla="*/ 106 h 117"/>
                <a:gd name="T40" fmla="*/ 0 w 118"/>
                <a:gd name="T41" fmla="*/ 111 h 117"/>
                <a:gd name="T42" fmla="*/ 6 w 118"/>
                <a:gd name="T43" fmla="*/ 117 h 117"/>
                <a:gd name="T44" fmla="*/ 6 w 118"/>
                <a:gd name="T45" fmla="*/ 117 h 117"/>
                <a:gd name="T46" fmla="*/ 12 w 118"/>
                <a:gd name="T47" fmla="*/ 117 h 117"/>
                <a:gd name="T48" fmla="*/ 16 w 118"/>
                <a:gd name="T49" fmla="*/ 115 h 117"/>
                <a:gd name="T50" fmla="*/ 66 w 118"/>
                <a:gd name="T51" fmla="*/ 65 h 117"/>
                <a:gd name="T52" fmla="*/ 81 w 118"/>
                <a:gd name="T53" fmla="*/ 66 h 117"/>
                <a:gd name="T54" fmla="*/ 82 w 118"/>
                <a:gd name="T55" fmla="*/ 66 h 117"/>
                <a:gd name="T56" fmla="*/ 83 w 118"/>
                <a:gd name="T57" fmla="*/ 66 h 117"/>
                <a:gd name="T58" fmla="*/ 91 w 118"/>
                <a:gd name="T59" fmla="*/ 63 h 117"/>
                <a:gd name="T60" fmla="*/ 116 w 118"/>
                <a:gd name="T61" fmla="*/ 37 h 117"/>
                <a:gd name="T62" fmla="*/ 115 w 118"/>
                <a:gd name="T63" fmla="*/ 33 h 117"/>
                <a:gd name="T64" fmla="*/ 99 w 118"/>
                <a:gd name="T65" fmla="*/ 32 h 117"/>
                <a:gd name="T66" fmla="*/ 99 w 118"/>
                <a:gd name="T67" fmla="*/ 32 h 117"/>
                <a:gd name="T68" fmla="*/ 99 w 118"/>
                <a:gd name="T69" fmla="*/ 32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8" h="117">
                  <a:moveTo>
                    <a:pt x="99" y="32"/>
                  </a:moveTo>
                  <a:cubicBezTo>
                    <a:pt x="105" y="26"/>
                    <a:pt x="105" y="26"/>
                    <a:pt x="105" y="26"/>
                  </a:cubicBezTo>
                  <a:cubicBezTo>
                    <a:pt x="108" y="24"/>
                    <a:pt x="108" y="20"/>
                    <a:pt x="105" y="17"/>
                  </a:cubicBezTo>
                  <a:cubicBezTo>
                    <a:pt x="101" y="13"/>
                    <a:pt x="101" y="13"/>
                    <a:pt x="101" y="13"/>
                  </a:cubicBezTo>
                  <a:cubicBezTo>
                    <a:pt x="100" y="12"/>
                    <a:pt x="98" y="11"/>
                    <a:pt x="96" y="11"/>
                  </a:cubicBezTo>
                  <a:cubicBezTo>
                    <a:pt x="95" y="11"/>
                    <a:pt x="93" y="12"/>
                    <a:pt x="92" y="13"/>
                  </a:cubicBezTo>
                  <a:cubicBezTo>
                    <a:pt x="85" y="19"/>
                    <a:pt x="85" y="19"/>
                    <a:pt x="85" y="19"/>
                  </a:cubicBezTo>
                  <a:cubicBezTo>
                    <a:pt x="84" y="2"/>
                    <a:pt x="84" y="2"/>
                    <a:pt x="84" y="2"/>
                  </a:cubicBezTo>
                  <a:cubicBezTo>
                    <a:pt x="84" y="1"/>
                    <a:pt x="83" y="0"/>
                    <a:pt x="82" y="0"/>
                  </a:cubicBezTo>
                  <a:cubicBezTo>
                    <a:pt x="81" y="0"/>
                    <a:pt x="80" y="0"/>
                    <a:pt x="80" y="1"/>
                  </a:cubicBezTo>
                  <a:cubicBezTo>
                    <a:pt x="54" y="26"/>
                    <a:pt x="54" y="26"/>
                    <a:pt x="54" y="26"/>
                  </a:cubicBezTo>
                  <a:cubicBezTo>
                    <a:pt x="52" y="29"/>
                    <a:pt x="51" y="32"/>
                    <a:pt x="51" y="35"/>
                  </a:cubicBezTo>
                  <a:cubicBezTo>
                    <a:pt x="51" y="36"/>
                    <a:pt x="51" y="36"/>
                    <a:pt x="51" y="36"/>
                  </a:cubicBezTo>
                  <a:cubicBezTo>
                    <a:pt x="52" y="52"/>
                    <a:pt x="52" y="52"/>
                    <a:pt x="52" y="52"/>
                  </a:cubicBezTo>
                  <a:cubicBezTo>
                    <a:pt x="43" y="62"/>
                    <a:pt x="43" y="62"/>
                    <a:pt x="43" y="62"/>
                  </a:cubicBezTo>
                  <a:cubicBezTo>
                    <a:pt x="26" y="78"/>
                    <a:pt x="26" y="78"/>
                    <a:pt x="26" y="78"/>
                  </a:cubicBezTo>
                  <a:cubicBezTo>
                    <a:pt x="26" y="79"/>
                    <a:pt x="26" y="79"/>
                    <a:pt x="26" y="79"/>
                  </a:cubicBezTo>
                  <a:cubicBezTo>
                    <a:pt x="10" y="95"/>
                    <a:pt x="10" y="95"/>
                    <a:pt x="10" y="95"/>
                  </a:cubicBezTo>
                  <a:cubicBezTo>
                    <a:pt x="2" y="102"/>
                    <a:pt x="2" y="102"/>
                    <a:pt x="2" y="102"/>
                  </a:cubicBezTo>
                  <a:cubicBezTo>
                    <a:pt x="1" y="103"/>
                    <a:pt x="1" y="104"/>
                    <a:pt x="1" y="106"/>
                  </a:cubicBezTo>
                  <a:cubicBezTo>
                    <a:pt x="0" y="111"/>
                    <a:pt x="0" y="111"/>
                    <a:pt x="0" y="111"/>
                  </a:cubicBezTo>
                  <a:cubicBezTo>
                    <a:pt x="0" y="115"/>
                    <a:pt x="3" y="117"/>
                    <a:pt x="6" y="117"/>
                  </a:cubicBezTo>
                  <a:cubicBezTo>
                    <a:pt x="6" y="117"/>
                    <a:pt x="6" y="117"/>
                    <a:pt x="6" y="117"/>
                  </a:cubicBezTo>
                  <a:cubicBezTo>
                    <a:pt x="12" y="117"/>
                    <a:pt x="12" y="117"/>
                    <a:pt x="12" y="117"/>
                  </a:cubicBezTo>
                  <a:cubicBezTo>
                    <a:pt x="14" y="117"/>
                    <a:pt x="15" y="116"/>
                    <a:pt x="16" y="115"/>
                  </a:cubicBezTo>
                  <a:cubicBezTo>
                    <a:pt x="66" y="65"/>
                    <a:pt x="66" y="65"/>
                    <a:pt x="66" y="65"/>
                  </a:cubicBezTo>
                  <a:cubicBezTo>
                    <a:pt x="81" y="66"/>
                    <a:pt x="81" y="66"/>
                    <a:pt x="81" y="66"/>
                  </a:cubicBezTo>
                  <a:cubicBezTo>
                    <a:pt x="82" y="66"/>
                    <a:pt x="82" y="66"/>
                    <a:pt x="82" y="66"/>
                  </a:cubicBezTo>
                  <a:cubicBezTo>
                    <a:pt x="82" y="66"/>
                    <a:pt x="82" y="66"/>
                    <a:pt x="83" y="66"/>
                  </a:cubicBezTo>
                  <a:cubicBezTo>
                    <a:pt x="86" y="66"/>
                    <a:pt x="89" y="65"/>
                    <a:pt x="91" y="63"/>
                  </a:cubicBezTo>
                  <a:cubicBezTo>
                    <a:pt x="116" y="37"/>
                    <a:pt x="116" y="37"/>
                    <a:pt x="116" y="37"/>
                  </a:cubicBezTo>
                  <a:cubicBezTo>
                    <a:pt x="118" y="36"/>
                    <a:pt x="117" y="33"/>
                    <a:pt x="115" y="33"/>
                  </a:cubicBezTo>
                  <a:lnTo>
                    <a:pt x="99" y="32"/>
                  </a:lnTo>
                  <a:close/>
                  <a:moveTo>
                    <a:pt x="99" y="32"/>
                  </a:moveTo>
                  <a:cubicBezTo>
                    <a:pt x="99" y="32"/>
                    <a:pt x="99" y="32"/>
                    <a:pt x="99" y="3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grpSp>
      <p:grpSp>
        <p:nvGrpSpPr>
          <p:cNvPr id="44" name="组合 43"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GrpSpPr/>
          <p:nvPr/>
        </p:nvGrpSpPr>
        <p:grpSpPr>
          <a:xfrm>
            <a:off x="1393583" y="1616114"/>
            <a:ext cx="277116" cy="279445"/>
            <a:chOff x="5216526" y="1358901"/>
            <a:chExt cx="566738" cy="571500"/>
          </a:xfrm>
          <a:solidFill>
            <a:schemeClr val="bg1"/>
          </a:solidFill>
        </p:grpSpPr>
        <p:sp>
          <p:nvSpPr>
            <p:cNvPr id="45" name="Freeform 78"/>
            <p:cNvSpPr>
              <a:spLocks/>
            </p:cNvSpPr>
            <p:nvPr/>
          </p:nvSpPr>
          <p:spPr bwMode="auto">
            <a:xfrm>
              <a:off x="5416551" y="1562101"/>
              <a:ext cx="366713" cy="368300"/>
            </a:xfrm>
            <a:custGeom>
              <a:avLst/>
              <a:gdLst>
                <a:gd name="T0" fmla="*/ 27 w 97"/>
                <a:gd name="T1" fmla="*/ 26 h 98"/>
                <a:gd name="T2" fmla="*/ 26 w 97"/>
                <a:gd name="T3" fmla="*/ 27 h 98"/>
                <a:gd name="T4" fmla="*/ 0 w 97"/>
                <a:gd name="T5" fmla="*/ 90 h 98"/>
                <a:gd name="T6" fmla="*/ 0 w 97"/>
                <a:gd name="T7" fmla="*/ 91 h 98"/>
                <a:gd name="T8" fmla="*/ 1 w 97"/>
                <a:gd name="T9" fmla="*/ 93 h 98"/>
                <a:gd name="T10" fmla="*/ 53 w 97"/>
                <a:gd name="T11" fmla="*/ 89 h 98"/>
                <a:gd name="T12" fmla="*/ 89 w 97"/>
                <a:gd name="T13" fmla="*/ 51 h 98"/>
                <a:gd name="T14" fmla="*/ 92 w 97"/>
                <a:gd name="T15" fmla="*/ 2 h 98"/>
                <a:gd name="T16" fmla="*/ 91 w 97"/>
                <a:gd name="T17" fmla="*/ 1 h 98"/>
                <a:gd name="T18" fmla="*/ 89 w 97"/>
                <a:gd name="T19" fmla="*/ 1 h 98"/>
                <a:gd name="T20" fmla="*/ 27 w 97"/>
                <a:gd name="T21" fmla="*/ 2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7" h="98">
                  <a:moveTo>
                    <a:pt x="27" y="26"/>
                  </a:moveTo>
                  <a:cubicBezTo>
                    <a:pt x="26" y="26"/>
                    <a:pt x="26" y="27"/>
                    <a:pt x="26" y="27"/>
                  </a:cubicBezTo>
                  <a:cubicBezTo>
                    <a:pt x="0" y="90"/>
                    <a:pt x="0" y="90"/>
                    <a:pt x="0" y="90"/>
                  </a:cubicBezTo>
                  <a:cubicBezTo>
                    <a:pt x="0" y="90"/>
                    <a:pt x="0" y="91"/>
                    <a:pt x="0" y="91"/>
                  </a:cubicBezTo>
                  <a:cubicBezTo>
                    <a:pt x="0" y="92"/>
                    <a:pt x="1" y="92"/>
                    <a:pt x="1" y="93"/>
                  </a:cubicBezTo>
                  <a:cubicBezTo>
                    <a:pt x="19" y="98"/>
                    <a:pt x="37" y="96"/>
                    <a:pt x="53" y="89"/>
                  </a:cubicBezTo>
                  <a:cubicBezTo>
                    <a:pt x="70" y="81"/>
                    <a:pt x="82" y="67"/>
                    <a:pt x="89" y="51"/>
                  </a:cubicBezTo>
                  <a:cubicBezTo>
                    <a:pt x="96" y="35"/>
                    <a:pt x="97" y="18"/>
                    <a:pt x="92" y="2"/>
                  </a:cubicBezTo>
                  <a:cubicBezTo>
                    <a:pt x="92" y="2"/>
                    <a:pt x="92" y="1"/>
                    <a:pt x="91" y="1"/>
                  </a:cubicBezTo>
                  <a:cubicBezTo>
                    <a:pt x="90" y="0"/>
                    <a:pt x="90" y="0"/>
                    <a:pt x="89" y="1"/>
                  </a:cubicBezTo>
                  <a:lnTo>
                    <a:pt x="27"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46" name="Freeform 79"/>
            <p:cNvSpPr>
              <a:spLocks noEditPoints="1"/>
            </p:cNvSpPr>
            <p:nvPr/>
          </p:nvSpPr>
          <p:spPr bwMode="auto">
            <a:xfrm>
              <a:off x="5359401" y="1358901"/>
              <a:ext cx="385763" cy="263525"/>
            </a:xfrm>
            <a:custGeom>
              <a:avLst/>
              <a:gdLst>
                <a:gd name="T0" fmla="*/ 41 w 102"/>
                <a:gd name="T1" fmla="*/ 69 h 70"/>
                <a:gd name="T2" fmla="*/ 100 w 102"/>
                <a:gd name="T3" fmla="*/ 45 h 70"/>
                <a:gd name="T4" fmla="*/ 101 w 102"/>
                <a:gd name="T5" fmla="*/ 43 h 70"/>
                <a:gd name="T6" fmla="*/ 101 w 102"/>
                <a:gd name="T7" fmla="*/ 42 h 70"/>
                <a:gd name="T8" fmla="*/ 65 w 102"/>
                <a:gd name="T9" fmla="*/ 9 h 70"/>
                <a:gd name="T10" fmla="*/ 1 w 102"/>
                <a:gd name="T11" fmla="*/ 13 h 70"/>
                <a:gd name="T12" fmla="*/ 0 w 102"/>
                <a:gd name="T13" fmla="*/ 14 h 70"/>
                <a:gd name="T14" fmla="*/ 0 w 102"/>
                <a:gd name="T15" fmla="*/ 14 h 70"/>
                <a:gd name="T16" fmla="*/ 0 w 102"/>
                <a:gd name="T17" fmla="*/ 16 h 70"/>
                <a:gd name="T18" fmla="*/ 38 w 102"/>
                <a:gd name="T19" fmla="*/ 68 h 70"/>
                <a:gd name="T20" fmla="*/ 41 w 102"/>
                <a:gd name="T21" fmla="*/ 69 h 70"/>
                <a:gd name="T22" fmla="*/ 43 w 102"/>
                <a:gd name="T23" fmla="*/ 56 h 70"/>
                <a:gd name="T24" fmla="*/ 16 w 102"/>
                <a:gd name="T25" fmla="*/ 19 h 70"/>
                <a:gd name="T26" fmla="*/ 32 w 102"/>
                <a:gd name="T27" fmla="*/ 15 h 70"/>
                <a:gd name="T28" fmla="*/ 61 w 102"/>
                <a:gd name="T29" fmla="*/ 20 h 70"/>
                <a:gd name="T30" fmla="*/ 79 w 102"/>
                <a:gd name="T31" fmla="*/ 31 h 70"/>
                <a:gd name="T32" fmla="*/ 85 w 102"/>
                <a:gd name="T33" fmla="*/ 38 h 70"/>
                <a:gd name="T34" fmla="*/ 43 w 102"/>
                <a:gd name="T35" fmla="*/ 56 h 70"/>
                <a:gd name="T36" fmla="*/ 43 w 102"/>
                <a:gd name="T37" fmla="*/ 56 h 70"/>
                <a:gd name="T38" fmla="*/ 43 w 102"/>
                <a:gd name="T39" fmla="*/ 5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2" h="70">
                  <a:moveTo>
                    <a:pt x="41" y="69"/>
                  </a:moveTo>
                  <a:cubicBezTo>
                    <a:pt x="100" y="45"/>
                    <a:pt x="100" y="45"/>
                    <a:pt x="100" y="45"/>
                  </a:cubicBezTo>
                  <a:cubicBezTo>
                    <a:pt x="101" y="44"/>
                    <a:pt x="101" y="44"/>
                    <a:pt x="101" y="43"/>
                  </a:cubicBezTo>
                  <a:cubicBezTo>
                    <a:pt x="102" y="43"/>
                    <a:pt x="102" y="42"/>
                    <a:pt x="101" y="42"/>
                  </a:cubicBezTo>
                  <a:cubicBezTo>
                    <a:pt x="93" y="27"/>
                    <a:pt x="81" y="15"/>
                    <a:pt x="65" y="9"/>
                  </a:cubicBezTo>
                  <a:cubicBezTo>
                    <a:pt x="44" y="0"/>
                    <a:pt x="21" y="2"/>
                    <a:pt x="1" y="13"/>
                  </a:cubicBezTo>
                  <a:cubicBezTo>
                    <a:pt x="1" y="13"/>
                    <a:pt x="0" y="13"/>
                    <a:pt x="0" y="14"/>
                  </a:cubicBezTo>
                  <a:cubicBezTo>
                    <a:pt x="0" y="14"/>
                    <a:pt x="0" y="14"/>
                    <a:pt x="0" y="14"/>
                  </a:cubicBezTo>
                  <a:cubicBezTo>
                    <a:pt x="0" y="15"/>
                    <a:pt x="0" y="16"/>
                    <a:pt x="0" y="16"/>
                  </a:cubicBezTo>
                  <a:cubicBezTo>
                    <a:pt x="38" y="68"/>
                    <a:pt x="38" y="68"/>
                    <a:pt x="38" y="68"/>
                  </a:cubicBezTo>
                  <a:cubicBezTo>
                    <a:pt x="38" y="69"/>
                    <a:pt x="40" y="70"/>
                    <a:pt x="41" y="69"/>
                  </a:cubicBezTo>
                  <a:close/>
                  <a:moveTo>
                    <a:pt x="43" y="56"/>
                  </a:moveTo>
                  <a:cubicBezTo>
                    <a:pt x="16" y="19"/>
                    <a:pt x="16" y="19"/>
                    <a:pt x="16" y="19"/>
                  </a:cubicBezTo>
                  <a:cubicBezTo>
                    <a:pt x="22" y="17"/>
                    <a:pt x="27" y="16"/>
                    <a:pt x="32" y="15"/>
                  </a:cubicBezTo>
                  <a:cubicBezTo>
                    <a:pt x="42" y="14"/>
                    <a:pt x="52" y="16"/>
                    <a:pt x="61" y="20"/>
                  </a:cubicBezTo>
                  <a:cubicBezTo>
                    <a:pt x="67" y="23"/>
                    <a:pt x="74" y="26"/>
                    <a:pt x="79" y="31"/>
                  </a:cubicBezTo>
                  <a:cubicBezTo>
                    <a:pt x="81" y="34"/>
                    <a:pt x="83" y="36"/>
                    <a:pt x="85" y="38"/>
                  </a:cubicBezTo>
                  <a:lnTo>
                    <a:pt x="43" y="56"/>
                  </a:lnTo>
                  <a:close/>
                  <a:moveTo>
                    <a:pt x="43" y="56"/>
                  </a:moveTo>
                  <a:cubicBezTo>
                    <a:pt x="43" y="56"/>
                    <a:pt x="43" y="56"/>
                    <a:pt x="43" y="5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47" name="Freeform 80"/>
            <p:cNvSpPr>
              <a:spLocks noEditPoints="1"/>
            </p:cNvSpPr>
            <p:nvPr/>
          </p:nvSpPr>
          <p:spPr bwMode="auto">
            <a:xfrm>
              <a:off x="5216526" y="1438276"/>
              <a:ext cx="260350" cy="450850"/>
            </a:xfrm>
            <a:custGeom>
              <a:avLst/>
              <a:gdLst>
                <a:gd name="T0" fmla="*/ 43 w 69"/>
                <a:gd name="T1" fmla="*/ 118 h 120"/>
                <a:gd name="T2" fmla="*/ 68 w 69"/>
                <a:gd name="T3" fmla="*/ 57 h 120"/>
                <a:gd name="T4" fmla="*/ 68 w 69"/>
                <a:gd name="T5" fmla="*/ 55 h 120"/>
                <a:gd name="T6" fmla="*/ 29 w 69"/>
                <a:gd name="T7" fmla="*/ 1 h 120"/>
                <a:gd name="T8" fmla="*/ 28 w 69"/>
                <a:gd name="T9" fmla="*/ 0 h 120"/>
                <a:gd name="T10" fmla="*/ 26 w 69"/>
                <a:gd name="T11" fmla="*/ 1 h 120"/>
                <a:gd name="T12" fmla="*/ 8 w 69"/>
                <a:gd name="T13" fmla="*/ 27 h 120"/>
                <a:gd name="T14" fmla="*/ 6 w 69"/>
                <a:gd name="T15" fmla="*/ 80 h 120"/>
                <a:gd name="T16" fmla="*/ 40 w 69"/>
                <a:gd name="T17" fmla="*/ 119 h 120"/>
                <a:gd name="T18" fmla="*/ 42 w 69"/>
                <a:gd name="T19" fmla="*/ 120 h 120"/>
                <a:gd name="T20" fmla="*/ 43 w 69"/>
                <a:gd name="T21" fmla="*/ 118 h 120"/>
                <a:gd name="T22" fmla="*/ 43 w 69"/>
                <a:gd name="T23" fmla="*/ 118 h 120"/>
                <a:gd name="T24" fmla="*/ 43 w 69"/>
                <a:gd name="T25" fmla="*/ 11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20">
                  <a:moveTo>
                    <a:pt x="43" y="118"/>
                  </a:moveTo>
                  <a:cubicBezTo>
                    <a:pt x="68" y="57"/>
                    <a:pt x="68" y="57"/>
                    <a:pt x="68" y="57"/>
                  </a:cubicBezTo>
                  <a:cubicBezTo>
                    <a:pt x="69" y="57"/>
                    <a:pt x="69" y="56"/>
                    <a:pt x="68" y="55"/>
                  </a:cubicBezTo>
                  <a:cubicBezTo>
                    <a:pt x="29" y="1"/>
                    <a:pt x="29" y="1"/>
                    <a:pt x="29" y="1"/>
                  </a:cubicBezTo>
                  <a:cubicBezTo>
                    <a:pt x="29" y="1"/>
                    <a:pt x="29" y="1"/>
                    <a:pt x="28" y="0"/>
                  </a:cubicBezTo>
                  <a:cubicBezTo>
                    <a:pt x="27" y="0"/>
                    <a:pt x="27" y="1"/>
                    <a:pt x="26" y="1"/>
                  </a:cubicBezTo>
                  <a:cubicBezTo>
                    <a:pt x="18" y="8"/>
                    <a:pt x="12" y="17"/>
                    <a:pt x="8" y="27"/>
                  </a:cubicBezTo>
                  <a:cubicBezTo>
                    <a:pt x="1" y="44"/>
                    <a:pt x="0" y="63"/>
                    <a:pt x="6" y="80"/>
                  </a:cubicBezTo>
                  <a:cubicBezTo>
                    <a:pt x="12" y="97"/>
                    <a:pt x="24" y="111"/>
                    <a:pt x="40" y="119"/>
                  </a:cubicBezTo>
                  <a:cubicBezTo>
                    <a:pt x="40" y="120"/>
                    <a:pt x="41" y="120"/>
                    <a:pt x="42" y="120"/>
                  </a:cubicBezTo>
                  <a:cubicBezTo>
                    <a:pt x="42" y="119"/>
                    <a:pt x="43" y="119"/>
                    <a:pt x="43" y="118"/>
                  </a:cubicBezTo>
                  <a:close/>
                  <a:moveTo>
                    <a:pt x="43" y="118"/>
                  </a:moveTo>
                  <a:cubicBezTo>
                    <a:pt x="43" y="118"/>
                    <a:pt x="43" y="118"/>
                    <a:pt x="43" y="11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grpSp>
      <p:grpSp>
        <p:nvGrpSpPr>
          <p:cNvPr id="48" name="组合 47"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GrpSpPr/>
          <p:nvPr/>
        </p:nvGrpSpPr>
        <p:grpSpPr>
          <a:xfrm>
            <a:off x="1361369" y="2741199"/>
            <a:ext cx="319034" cy="303509"/>
            <a:chOff x="6323014" y="4870451"/>
            <a:chExt cx="652463" cy="620713"/>
          </a:xfrm>
          <a:solidFill>
            <a:schemeClr val="bg1"/>
          </a:solidFill>
        </p:grpSpPr>
        <p:sp>
          <p:nvSpPr>
            <p:cNvPr id="49" name="Freeform 81"/>
            <p:cNvSpPr>
              <a:spLocks/>
            </p:cNvSpPr>
            <p:nvPr/>
          </p:nvSpPr>
          <p:spPr bwMode="auto">
            <a:xfrm>
              <a:off x="6789739" y="4870451"/>
              <a:ext cx="185738" cy="185738"/>
            </a:xfrm>
            <a:custGeom>
              <a:avLst/>
              <a:gdLst>
                <a:gd name="T0" fmla="*/ 38 w 49"/>
                <a:gd name="T1" fmla="*/ 11 h 49"/>
                <a:gd name="T2" fmla="*/ 3 w 49"/>
                <a:gd name="T3" fmla="*/ 7 h 49"/>
                <a:gd name="T4" fmla="*/ 2 w 49"/>
                <a:gd name="T5" fmla="*/ 15 h 49"/>
                <a:gd name="T6" fmla="*/ 34 w 49"/>
                <a:gd name="T7" fmla="*/ 47 h 49"/>
                <a:gd name="T8" fmla="*/ 42 w 49"/>
                <a:gd name="T9" fmla="*/ 46 h 49"/>
                <a:gd name="T10" fmla="*/ 38 w 49"/>
                <a:gd name="T11" fmla="*/ 11 h 49"/>
              </a:gdLst>
              <a:ahLst/>
              <a:cxnLst>
                <a:cxn ang="0">
                  <a:pos x="T0" y="T1"/>
                </a:cxn>
                <a:cxn ang="0">
                  <a:pos x="T2" y="T3"/>
                </a:cxn>
                <a:cxn ang="0">
                  <a:pos x="T4" y="T5"/>
                </a:cxn>
                <a:cxn ang="0">
                  <a:pos x="T6" y="T7"/>
                </a:cxn>
                <a:cxn ang="0">
                  <a:pos x="T8" y="T9"/>
                </a:cxn>
                <a:cxn ang="0">
                  <a:pos x="T10" y="T11"/>
                </a:cxn>
              </a:cxnLst>
              <a:rect l="0" t="0" r="r" b="b"/>
              <a:pathLst>
                <a:path w="49" h="49">
                  <a:moveTo>
                    <a:pt x="38" y="11"/>
                  </a:moveTo>
                  <a:cubicBezTo>
                    <a:pt x="28" y="2"/>
                    <a:pt x="14" y="0"/>
                    <a:pt x="3" y="7"/>
                  </a:cubicBezTo>
                  <a:cubicBezTo>
                    <a:pt x="0" y="9"/>
                    <a:pt x="0" y="13"/>
                    <a:pt x="2" y="15"/>
                  </a:cubicBezTo>
                  <a:cubicBezTo>
                    <a:pt x="34" y="47"/>
                    <a:pt x="34" y="47"/>
                    <a:pt x="34" y="47"/>
                  </a:cubicBezTo>
                  <a:cubicBezTo>
                    <a:pt x="36" y="49"/>
                    <a:pt x="40" y="49"/>
                    <a:pt x="42" y="46"/>
                  </a:cubicBezTo>
                  <a:cubicBezTo>
                    <a:pt x="49" y="35"/>
                    <a:pt x="47" y="21"/>
                    <a:pt x="38"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50" name="Freeform 82"/>
            <p:cNvSpPr>
              <a:spLocks noEditPoints="1"/>
            </p:cNvSpPr>
            <p:nvPr/>
          </p:nvSpPr>
          <p:spPr bwMode="auto">
            <a:xfrm>
              <a:off x="6364289" y="4924426"/>
              <a:ext cx="554038" cy="566738"/>
            </a:xfrm>
            <a:custGeom>
              <a:avLst/>
              <a:gdLst>
                <a:gd name="T0" fmla="*/ 134 w 147"/>
                <a:gd name="T1" fmla="*/ 115 h 151"/>
                <a:gd name="T2" fmla="*/ 147 w 147"/>
                <a:gd name="T3" fmla="*/ 72 h 151"/>
                <a:gd name="T4" fmla="*/ 75 w 147"/>
                <a:gd name="T5" fmla="*/ 0 h 151"/>
                <a:gd name="T6" fmla="*/ 74 w 147"/>
                <a:gd name="T7" fmla="*/ 0 h 151"/>
                <a:gd name="T8" fmla="*/ 3 w 147"/>
                <a:gd name="T9" fmla="*/ 72 h 151"/>
                <a:gd name="T10" fmla="*/ 15 w 147"/>
                <a:gd name="T11" fmla="*/ 112 h 151"/>
                <a:gd name="T12" fmla="*/ 2 w 147"/>
                <a:gd name="T13" fmla="*/ 137 h 151"/>
                <a:gd name="T14" fmla="*/ 6 w 147"/>
                <a:gd name="T15" fmla="*/ 150 h 151"/>
                <a:gd name="T16" fmla="*/ 11 w 147"/>
                <a:gd name="T17" fmla="*/ 151 h 151"/>
                <a:gd name="T18" fmla="*/ 20 w 147"/>
                <a:gd name="T19" fmla="*/ 146 h 151"/>
                <a:gd name="T20" fmla="*/ 29 w 147"/>
                <a:gd name="T21" fmla="*/ 128 h 151"/>
                <a:gd name="T22" fmla="*/ 74 w 147"/>
                <a:gd name="T23" fmla="*/ 145 h 151"/>
                <a:gd name="T24" fmla="*/ 75 w 147"/>
                <a:gd name="T25" fmla="*/ 145 h 151"/>
                <a:gd name="T26" fmla="*/ 119 w 147"/>
                <a:gd name="T27" fmla="*/ 129 h 151"/>
                <a:gd name="T28" fmla="*/ 127 w 147"/>
                <a:gd name="T29" fmla="*/ 146 h 151"/>
                <a:gd name="T30" fmla="*/ 136 w 147"/>
                <a:gd name="T31" fmla="*/ 151 h 151"/>
                <a:gd name="T32" fmla="*/ 141 w 147"/>
                <a:gd name="T33" fmla="*/ 150 h 151"/>
                <a:gd name="T34" fmla="*/ 145 w 147"/>
                <a:gd name="T35" fmla="*/ 137 h 151"/>
                <a:gd name="T36" fmla="*/ 134 w 147"/>
                <a:gd name="T37" fmla="*/ 115 h 151"/>
                <a:gd name="T38" fmla="*/ 75 w 147"/>
                <a:gd name="T39" fmla="*/ 125 h 151"/>
                <a:gd name="T40" fmla="*/ 74 w 147"/>
                <a:gd name="T41" fmla="*/ 125 h 151"/>
                <a:gd name="T42" fmla="*/ 22 w 147"/>
                <a:gd name="T43" fmla="*/ 72 h 151"/>
                <a:gd name="T44" fmla="*/ 74 w 147"/>
                <a:gd name="T45" fmla="*/ 20 h 151"/>
                <a:gd name="T46" fmla="*/ 75 w 147"/>
                <a:gd name="T47" fmla="*/ 19 h 151"/>
                <a:gd name="T48" fmla="*/ 128 w 147"/>
                <a:gd name="T49" fmla="*/ 72 h 151"/>
                <a:gd name="T50" fmla="*/ 75 w 147"/>
                <a:gd name="T51" fmla="*/ 12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7" h="151">
                  <a:moveTo>
                    <a:pt x="134" y="115"/>
                  </a:moveTo>
                  <a:cubicBezTo>
                    <a:pt x="142" y="103"/>
                    <a:pt x="147" y="88"/>
                    <a:pt x="147" y="72"/>
                  </a:cubicBezTo>
                  <a:cubicBezTo>
                    <a:pt x="147" y="32"/>
                    <a:pt x="115" y="0"/>
                    <a:pt x="75" y="0"/>
                  </a:cubicBezTo>
                  <a:cubicBezTo>
                    <a:pt x="75" y="0"/>
                    <a:pt x="74" y="0"/>
                    <a:pt x="74" y="0"/>
                  </a:cubicBezTo>
                  <a:cubicBezTo>
                    <a:pt x="35" y="0"/>
                    <a:pt x="3" y="33"/>
                    <a:pt x="3" y="72"/>
                  </a:cubicBezTo>
                  <a:cubicBezTo>
                    <a:pt x="3" y="87"/>
                    <a:pt x="7" y="101"/>
                    <a:pt x="15" y="112"/>
                  </a:cubicBezTo>
                  <a:cubicBezTo>
                    <a:pt x="2" y="137"/>
                    <a:pt x="2" y="137"/>
                    <a:pt x="2" y="137"/>
                  </a:cubicBezTo>
                  <a:cubicBezTo>
                    <a:pt x="0" y="142"/>
                    <a:pt x="2" y="148"/>
                    <a:pt x="6" y="150"/>
                  </a:cubicBezTo>
                  <a:cubicBezTo>
                    <a:pt x="8" y="151"/>
                    <a:pt x="9" y="151"/>
                    <a:pt x="11" y="151"/>
                  </a:cubicBezTo>
                  <a:cubicBezTo>
                    <a:pt x="14" y="151"/>
                    <a:pt x="18" y="149"/>
                    <a:pt x="20" y="146"/>
                  </a:cubicBezTo>
                  <a:cubicBezTo>
                    <a:pt x="29" y="128"/>
                    <a:pt x="29" y="128"/>
                    <a:pt x="29" y="128"/>
                  </a:cubicBezTo>
                  <a:cubicBezTo>
                    <a:pt x="41" y="138"/>
                    <a:pt x="57" y="145"/>
                    <a:pt x="74" y="145"/>
                  </a:cubicBezTo>
                  <a:cubicBezTo>
                    <a:pt x="74" y="145"/>
                    <a:pt x="75" y="145"/>
                    <a:pt x="75" y="145"/>
                  </a:cubicBezTo>
                  <a:cubicBezTo>
                    <a:pt x="92" y="145"/>
                    <a:pt x="107" y="139"/>
                    <a:pt x="119" y="129"/>
                  </a:cubicBezTo>
                  <a:cubicBezTo>
                    <a:pt x="127" y="146"/>
                    <a:pt x="127" y="146"/>
                    <a:pt x="127" y="146"/>
                  </a:cubicBezTo>
                  <a:cubicBezTo>
                    <a:pt x="129" y="149"/>
                    <a:pt x="133" y="151"/>
                    <a:pt x="136" y="151"/>
                  </a:cubicBezTo>
                  <a:cubicBezTo>
                    <a:pt x="138" y="151"/>
                    <a:pt x="139" y="151"/>
                    <a:pt x="141" y="150"/>
                  </a:cubicBezTo>
                  <a:cubicBezTo>
                    <a:pt x="145" y="148"/>
                    <a:pt x="147" y="142"/>
                    <a:pt x="145" y="137"/>
                  </a:cubicBezTo>
                  <a:lnTo>
                    <a:pt x="134" y="115"/>
                  </a:lnTo>
                  <a:close/>
                  <a:moveTo>
                    <a:pt x="75" y="125"/>
                  </a:moveTo>
                  <a:cubicBezTo>
                    <a:pt x="75" y="125"/>
                    <a:pt x="74" y="125"/>
                    <a:pt x="74" y="125"/>
                  </a:cubicBezTo>
                  <a:cubicBezTo>
                    <a:pt x="45" y="125"/>
                    <a:pt x="22" y="101"/>
                    <a:pt x="22" y="72"/>
                  </a:cubicBezTo>
                  <a:cubicBezTo>
                    <a:pt x="22" y="43"/>
                    <a:pt x="45" y="20"/>
                    <a:pt x="74" y="20"/>
                  </a:cubicBezTo>
                  <a:cubicBezTo>
                    <a:pt x="74" y="20"/>
                    <a:pt x="75" y="19"/>
                    <a:pt x="75" y="19"/>
                  </a:cubicBezTo>
                  <a:cubicBezTo>
                    <a:pt x="104" y="19"/>
                    <a:pt x="128" y="43"/>
                    <a:pt x="128" y="72"/>
                  </a:cubicBezTo>
                  <a:cubicBezTo>
                    <a:pt x="128" y="102"/>
                    <a:pt x="104" y="125"/>
                    <a:pt x="75" y="1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51" name="Freeform 83"/>
            <p:cNvSpPr>
              <a:spLocks/>
            </p:cNvSpPr>
            <p:nvPr/>
          </p:nvSpPr>
          <p:spPr bwMode="auto">
            <a:xfrm>
              <a:off x="6534151" y="5092701"/>
              <a:ext cx="131763" cy="236538"/>
            </a:xfrm>
            <a:custGeom>
              <a:avLst/>
              <a:gdLst>
                <a:gd name="T0" fmla="*/ 30 w 35"/>
                <a:gd name="T1" fmla="*/ 0 h 63"/>
                <a:gd name="T2" fmla="*/ 29 w 35"/>
                <a:gd name="T3" fmla="*/ 0 h 63"/>
                <a:gd name="T4" fmla="*/ 24 w 35"/>
                <a:gd name="T5" fmla="*/ 6 h 63"/>
                <a:gd name="T6" fmla="*/ 24 w 35"/>
                <a:gd name="T7" fmla="*/ 27 h 63"/>
                <a:gd name="T8" fmla="*/ 2 w 35"/>
                <a:gd name="T9" fmla="*/ 54 h 63"/>
                <a:gd name="T10" fmla="*/ 3 w 35"/>
                <a:gd name="T11" fmla="*/ 61 h 63"/>
                <a:gd name="T12" fmla="*/ 6 w 35"/>
                <a:gd name="T13" fmla="*/ 63 h 63"/>
                <a:gd name="T14" fmla="*/ 10 w 35"/>
                <a:gd name="T15" fmla="*/ 61 h 63"/>
                <a:gd name="T16" fmla="*/ 29 w 35"/>
                <a:gd name="T17" fmla="*/ 39 h 63"/>
                <a:gd name="T18" fmla="*/ 33 w 35"/>
                <a:gd name="T19" fmla="*/ 34 h 63"/>
                <a:gd name="T20" fmla="*/ 35 w 35"/>
                <a:gd name="T21" fmla="*/ 29 h 63"/>
                <a:gd name="T22" fmla="*/ 35 w 35"/>
                <a:gd name="T23" fmla="*/ 6 h 63"/>
                <a:gd name="T24" fmla="*/ 30 w 35"/>
                <a:gd name="T25"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63">
                  <a:moveTo>
                    <a:pt x="30" y="0"/>
                  </a:moveTo>
                  <a:cubicBezTo>
                    <a:pt x="30" y="0"/>
                    <a:pt x="29" y="0"/>
                    <a:pt x="29" y="0"/>
                  </a:cubicBezTo>
                  <a:cubicBezTo>
                    <a:pt x="26" y="1"/>
                    <a:pt x="24" y="3"/>
                    <a:pt x="24" y="6"/>
                  </a:cubicBezTo>
                  <a:cubicBezTo>
                    <a:pt x="24" y="27"/>
                    <a:pt x="24" y="27"/>
                    <a:pt x="24" y="27"/>
                  </a:cubicBezTo>
                  <a:cubicBezTo>
                    <a:pt x="2" y="54"/>
                    <a:pt x="2" y="54"/>
                    <a:pt x="2" y="54"/>
                  </a:cubicBezTo>
                  <a:cubicBezTo>
                    <a:pt x="0" y="56"/>
                    <a:pt x="0" y="59"/>
                    <a:pt x="3" y="61"/>
                  </a:cubicBezTo>
                  <a:cubicBezTo>
                    <a:pt x="4" y="62"/>
                    <a:pt x="5" y="63"/>
                    <a:pt x="6" y="63"/>
                  </a:cubicBezTo>
                  <a:cubicBezTo>
                    <a:pt x="8" y="63"/>
                    <a:pt x="9" y="62"/>
                    <a:pt x="10" y="61"/>
                  </a:cubicBezTo>
                  <a:cubicBezTo>
                    <a:pt x="29" y="39"/>
                    <a:pt x="29" y="39"/>
                    <a:pt x="29" y="39"/>
                  </a:cubicBezTo>
                  <a:cubicBezTo>
                    <a:pt x="33" y="34"/>
                    <a:pt x="33" y="34"/>
                    <a:pt x="33" y="34"/>
                  </a:cubicBezTo>
                  <a:cubicBezTo>
                    <a:pt x="35" y="33"/>
                    <a:pt x="35" y="31"/>
                    <a:pt x="35" y="29"/>
                  </a:cubicBezTo>
                  <a:cubicBezTo>
                    <a:pt x="35" y="6"/>
                    <a:pt x="35" y="6"/>
                    <a:pt x="35" y="6"/>
                  </a:cubicBezTo>
                  <a:cubicBezTo>
                    <a:pt x="35" y="3"/>
                    <a:pt x="33" y="0"/>
                    <a:pt x="3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52" name="Freeform 84"/>
            <p:cNvSpPr>
              <a:spLocks/>
            </p:cNvSpPr>
            <p:nvPr/>
          </p:nvSpPr>
          <p:spPr bwMode="auto">
            <a:xfrm>
              <a:off x="6323014" y="4870451"/>
              <a:ext cx="184150" cy="185738"/>
            </a:xfrm>
            <a:custGeom>
              <a:avLst/>
              <a:gdLst>
                <a:gd name="T0" fmla="*/ 11 w 49"/>
                <a:gd name="T1" fmla="*/ 11 h 49"/>
                <a:gd name="T2" fmla="*/ 7 w 49"/>
                <a:gd name="T3" fmla="*/ 46 h 49"/>
                <a:gd name="T4" fmla="*/ 14 w 49"/>
                <a:gd name="T5" fmla="*/ 47 h 49"/>
                <a:gd name="T6" fmla="*/ 46 w 49"/>
                <a:gd name="T7" fmla="*/ 15 h 49"/>
                <a:gd name="T8" fmla="*/ 45 w 49"/>
                <a:gd name="T9" fmla="*/ 7 h 49"/>
                <a:gd name="T10" fmla="*/ 11 w 49"/>
                <a:gd name="T11" fmla="*/ 11 h 49"/>
              </a:gdLst>
              <a:ahLst/>
              <a:cxnLst>
                <a:cxn ang="0">
                  <a:pos x="T0" y="T1"/>
                </a:cxn>
                <a:cxn ang="0">
                  <a:pos x="T2" y="T3"/>
                </a:cxn>
                <a:cxn ang="0">
                  <a:pos x="T4" y="T5"/>
                </a:cxn>
                <a:cxn ang="0">
                  <a:pos x="T6" y="T7"/>
                </a:cxn>
                <a:cxn ang="0">
                  <a:pos x="T8" y="T9"/>
                </a:cxn>
                <a:cxn ang="0">
                  <a:pos x="T10" y="T11"/>
                </a:cxn>
              </a:cxnLst>
              <a:rect l="0" t="0" r="r" b="b"/>
              <a:pathLst>
                <a:path w="49" h="49">
                  <a:moveTo>
                    <a:pt x="11" y="11"/>
                  </a:moveTo>
                  <a:cubicBezTo>
                    <a:pt x="1" y="21"/>
                    <a:pt x="0" y="35"/>
                    <a:pt x="7" y="46"/>
                  </a:cubicBezTo>
                  <a:cubicBezTo>
                    <a:pt x="9" y="49"/>
                    <a:pt x="12" y="49"/>
                    <a:pt x="14" y="47"/>
                  </a:cubicBezTo>
                  <a:cubicBezTo>
                    <a:pt x="46" y="15"/>
                    <a:pt x="46" y="15"/>
                    <a:pt x="46" y="15"/>
                  </a:cubicBezTo>
                  <a:cubicBezTo>
                    <a:pt x="49" y="13"/>
                    <a:pt x="48" y="9"/>
                    <a:pt x="45" y="7"/>
                  </a:cubicBezTo>
                  <a:cubicBezTo>
                    <a:pt x="35" y="0"/>
                    <a:pt x="20" y="2"/>
                    <a:pt x="11"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grpSp>
      <p:pic>
        <p:nvPicPr>
          <p:cNvPr id="13" name="H0009(S3).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063490" y="1195816"/>
            <a:ext cx="3842577" cy="3947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grpSp>
        <p:nvGrpSpPr>
          <p:cNvPr id="53" name="组合 52"/>
          <p:cNvGrpSpPr/>
          <p:nvPr/>
        </p:nvGrpSpPr>
        <p:grpSpPr>
          <a:xfrm>
            <a:off x="582889" y="564992"/>
            <a:ext cx="1486542" cy="521708"/>
            <a:chOff x="349800" y="270568"/>
            <a:chExt cx="1486542" cy="521708"/>
          </a:xfrm>
        </p:grpSpPr>
        <p:sp>
          <p:nvSpPr>
            <p:cNvPr id="54" name="PA_文本框 1">
              <a:extLst>
                <a:ext uri="{FF2B5EF4-FFF2-40B4-BE49-F238E27FC236}">
                  <a16:creationId xmlns:a16="http://schemas.microsoft.com/office/drawing/2014/main" id="{95CA5390-EAD3-40A5-BF6F-C69AB99948CD}"/>
                </a:ext>
              </a:extLst>
            </p:cNvPr>
            <p:cNvSpPr txBox="1"/>
            <p:nvPr>
              <p:custDataLst>
                <p:tags r:id="rId1"/>
              </p:custDataLst>
            </p:nvPr>
          </p:nvSpPr>
          <p:spPr>
            <a:xfrm>
              <a:off x="349800" y="270568"/>
              <a:ext cx="923330" cy="360804"/>
            </a:xfrm>
            <a:prstGeom prst="rect">
              <a:avLst/>
            </a:prstGeom>
            <a:noFill/>
          </p:spPr>
          <p:txBody>
            <a:bodyPr wrap="none" lIns="0" tIns="0" rIns="0" rtlCol="0">
              <a:spAutoFit/>
            </a:bodyPr>
            <a:lstStyle/>
            <a:p>
              <a:pPr>
                <a:lnSpc>
                  <a:spcPts val="2700"/>
                </a:lnSpc>
              </a:pPr>
              <a:r>
                <a:rPr lang="zh-CN" altLang="en-US" sz="1800" b="1" dirty="0">
                  <a:solidFill>
                    <a:srgbClr val="2B3649"/>
                  </a:solidFill>
                  <a:latin typeface="+mj-ea"/>
                  <a:ea typeface="+mj-ea"/>
                  <a:cs typeface="+mn-ea"/>
                  <a:sym typeface="+mn-lt"/>
                </a:rPr>
                <a:t>Project mode</a:t>
              </a:r>
              <a:endParaRPr lang="en-US" altLang="zh-CN" sz="1800" b="1" dirty="0">
                <a:solidFill>
                  <a:srgbClr val="2B3649"/>
                </a:solidFill>
                <a:latin typeface="+mj-ea"/>
                <a:ea typeface="+mj-ea"/>
                <a:cs typeface="+mn-ea"/>
                <a:sym typeface="+mn-lt"/>
              </a:endParaRPr>
            </a:p>
          </p:txBody>
        </p:sp>
        <p:sp>
          <p:nvSpPr>
            <p:cNvPr id="55" name="PA_文本框 1">
              <a:extLst>
                <a:ext uri="{FF2B5EF4-FFF2-40B4-BE49-F238E27FC236}">
                  <a16:creationId xmlns:a16="http://schemas.microsoft.com/office/drawing/2014/main" id="{BA0F9515-D5AE-4BED-A481-29A81D6010FD}"/>
                </a:ext>
              </a:extLst>
            </p:cNvPr>
            <p:cNvSpPr txBox="1"/>
            <p:nvPr>
              <p:custDataLst>
                <p:tags r:id="rId2"/>
              </p:custDataLst>
            </p:nvPr>
          </p:nvSpPr>
          <p:spPr>
            <a:xfrm>
              <a:off x="349800" y="547081"/>
              <a:ext cx="1486542" cy="245195"/>
            </a:xfrm>
            <a:prstGeom prst="rect">
              <a:avLst/>
            </a:prstGeom>
            <a:noFill/>
          </p:spPr>
          <p:txBody>
            <a:bodyPr wrap="square" lIns="0" tIns="0" rIns="0" rtlCol="0">
              <a:spAutoFit/>
            </a:bodyPr>
            <a:lstStyle/>
            <a:p>
              <a:pPr>
                <a:lnSpc>
                  <a:spcPts val="1725"/>
                </a:lnSpc>
              </a:pPr>
              <a:r>
                <a:rPr lang="en-US" altLang="zh-CN" sz="1050" dirty="0">
                  <a:solidFill>
                    <a:srgbClr val="2B3649"/>
                  </a:solidFill>
                  <a:cs typeface="+mn-ea"/>
                  <a:sym typeface="+mn-lt"/>
                </a:rPr>
                <a:t>TEAM INTRODUCTION</a:t>
              </a:r>
            </a:p>
          </p:txBody>
        </p:sp>
      </p:grpSp>
      <p:sp>
        <p:nvSpPr>
          <p:cNvPr id="2" name="矩形 1"/>
          <p:cNvSpPr/>
          <p:nvPr/>
        </p:nvSpPr>
        <p:spPr>
          <a:xfrm>
            <a:off x="5553635" y="1485437"/>
            <a:ext cx="1371600" cy="2486668"/>
          </a:xfrm>
          <a:prstGeom prst="rect">
            <a:avLst/>
          </a:prstGeom>
          <a:blipFill dpi="0" rotWithShape="1">
            <a:blip r:embed="rId6"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74703957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16="http://schemas.microsoft.com/office/drawing/2014/main" xmlns:a14="http://schemas.microsoft.com/office/drawing/2010/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175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par>
                                <p:cTn id="10" presetID="53" presetClass="entr" presetSubtype="16" fill="hold" nodeType="withEffect">
                                  <p:stCondLst>
                                    <p:cond delay="175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par>
                                <p:cTn id="15" presetID="53" presetClass="entr" presetSubtype="16" fill="hold" nodeType="withEffect">
                                  <p:stCondLst>
                                    <p:cond delay="175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nodeType="withEffect">
                                  <p:stCondLst>
                                    <p:cond delay="225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par>
                                <p:cTn id="25" presetID="53" presetClass="entr" presetSubtype="16" fill="hold" nodeType="withEffect">
                                  <p:stCondLst>
                                    <p:cond delay="2250"/>
                                  </p:stCondLst>
                                  <p:childTnLst>
                                    <p:set>
                                      <p:cBhvr>
                                        <p:cTn id="26" dur="1" fill="hold">
                                          <p:stCondLst>
                                            <p:cond delay="0"/>
                                          </p:stCondLst>
                                        </p:cTn>
                                        <p:tgtEl>
                                          <p:spTgt spid="48"/>
                                        </p:tgtEl>
                                        <p:attrNameLst>
                                          <p:attrName>style.visibility</p:attrName>
                                        </p:attrNameLst>
                                      </p:cBhvr>
                                      <p:to>
                                        <p:strVal val="visible"/>
                                      </p:to>
                                    </p:set>
                                    <p:anim calcmode="lin" valueType="num">
                                      <p:cBhvr>
                                        <p:cTn id="27" dur="500" fill="hold"/>
                                        <p:tgtEl>
                                          <p:spTgt spid="48"/>
                                        </p:tgtEl>
                                        <p:attrNameLst>
                                          <p:attrName>ppt_w</p:attrName>
                                        </p:attrNameLst>
                                      </p:cBhvr>
                                      <p:tavLst>
                                        <p:tav tm="0">
                                          <p:val>
                                            <p:fltVal val="0"/>
                                          </p:val>
                                        </p:tav>
                                        <p:tav tm="100000">
                                          <p:val>
                                            <p:strVal val="#ppt_w"/>
                                          </p:val>
                                        </p:tav>
                                      </p:tavLst>
                                    </p:anim>
                                    <p:anim calcmode="lin" valueType="num">
                                      <p:cBhvr>
                                        <p:cTn id="28" dur="500" fill="hold"/>
                                        <p:tgtEl>
                                          <p:spTgt spid="48"/>
                                        </p:tgtEl>
                                        <p:attrNameLst>
                                          <p:attrName>ppt_h</p:attrName>
                                        </p:attrNameLst>
                                      </p:cBhvr>
                                      <p:tavLst>
                                        <p:tav tm="0">
                                          <p:val>
                                            <p:fltVal val="0"/>
                                          </p:val>
                                        </p:tav>
                                        <p:tav tm="100000">
                                          <p:val>
                                            <p:strVal val="#ppt_h"/>
                                          </p:val>
                                        </p:tav>
                                      </p:tavLst>
                                    </p:anim>
                                    <p:animEffect transition="in" filter="fade">
                                      <p:cBhvr>
                                        <p:cTn id="29" dur="500"/>
                                        <p:tgtEl>
                                          <p:spTgt spid="48"/>
                                        </p:tgtEl>
                                      </p:cBhvr>
                                    </p:animEffect>
                                  </p:childTnLst>
                                </p:cTn>
                              </p:par>
                              <p:par>
                                <p:cTn id="30" presetID="53" presetClass="entr" presetSubtype="16" fill="hold" nodeType="withEffect">
                                  <p:stCondLst>
                                    <p:cond delay="2250"/>
                                  </p:stCondLst>
                                  <p:childTnLst>
                                    <p:set>
                                      <p:cBhvr>
                                        <p:cTn id="31" dur="1" fill="hold">
                                          <p:stCondLst>
                                            <p:cond delay="0"/>
                                          </p:stCondLst>
                                        </p:cTn>
                                        <p:tgtEl>
                                          <p:spTgt spid="40"/>
                                        </p:tgtEl>
                                        <p:attrNameLst>
                                          <p:attrName>style.visibility</p:attrName>
                                        </p:attrNameLst>
                                      </p:cBhvr>
                                      <p:to>
                                        <p:strVal val="visible"/>
                                      </p:to>
                                    </p:set>
                                    <p:anim calcmode="lin" valueType="num">
                                      <p:cBhvr>
                                        <p:cTn id="32" dur="500" fill="hold"/>
                                        <p:tgtEl>
                                          <p:spTgt spid="40"/>
                                        </p:tgtEl>
                                        <p:attrNameLst>
                                          <p:attrName>ppt_w</p:attrName>
                                        </p:attrNameLst>
                                      </p:cBhvr>
                                      <p:tavLst>
                                        <p:tav tm="0">
                                          <p:val>
                                            <p:fltVal val="0"/>
                                          </p:val>
                                        </p:tav>
                                        <p:tav tm="100000">
                                          <p:val>
                                            <p:strVal val="#ppt_w"/>
                                          </p:val>
                                        </p:tav>
                                      </p:tavLst>
                                    </p:anim>
                                    <p:anim calcmode="lin" valueType="num">
                                      <p:cBhvr>
                                        <p:cTn id="33" dur="500" fill="hold"/>
                                        <p:tgtEl>
                                          <p:spTgt spid="40"/>
                                        </p:tgtEl>
                                        <p:attrNameLst>
                                          <p:attrName>ppt_h</p:attrName>
                                        </p:attrNameLst>
                                      </p:cBhvr>
                                      <p:tavLst>
                                        <p:tav tm="0">
                                          <p:val>
                                            <p:fltVal val="0"/>
                                          </p:val>
                                        </p:tav>
                                        <p:tav tm="100000">
                                          <p:val>
                                            <p:strVal val="#ppt_h"/>
                                          </p:val>
                                        </p:tav>
                                      </p:tavLst>
                                    </p:anim>
                                    <p:animEffect transition="in" filter="fade">
                                      <p:cBhvr>
                                        <p:cTn id="34" dur="500"/>
                                        <p:tgtEl>
                                          <p:spTgt spid="40"/>
                                        </p:tgtEl>
                                      </p:cBhvr>
                                    </p:animEffect>
                                  </p:childTnLst>
                                </p:cTn>
                              </p:par>
                              <p:par>
                                <p:cTn id="35" presetID="22" presetClass="entr" presetSubtype="8" fill="hold" nodeType="withEffect">
                                  <p:stCondLst>
                                    <p:cond delay="2250"/>
                                  </p:stCondLst>
                                  <p:childTnLst>
                                    <p:set>
                                      <p:cBhvr>
                                        <p:cTn id="36" dur="1" fill="hold">
                                          <p:stCondLst>
                                            <p:cond delay="0"/>
                                          </p:stCondLst>
                                        </p:cTn>
                                        <p:tgtEl>
                                          <p:spTgt spid="31"/>
                                        </p:tgtEl>
                                        <p:attrNameLst>
                                          <p:attrName>style.visibility</p:attrName>
                                        </p:attrNameLst>
                                      </p:cBhvr>
                                      <p:to>
                                        <p:strVal val="visible"/>
                                      </p:to>
                                    </p:set>
                                    <p:animEffect transition="in" filter="wipe(left)">
                                      <p:cBhvr>
                                        <p:cTn id="37" dur="500"/>
                                        <p:tgtEl>
                                          <p:spTgt spid="31"/>
                                        </p:tgtEl>
                                      </p:cBhvr>
                                    </p:animEffect>
                                  </p:childTnLst>
                                </p:cTn>
                              </p:par>
                              <p:par>
                                <p:cTn id="38" presetID="22" presetClass="entr" presetSubtype="8" fill="hold" nodeType="withEffect">
                                  <p:stCondLst>
                                    <p:cond delay="225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500"/>
                                        <p:tgtEl>
                                          <p:spTgt spid="37"/>
                                        </p:tgtEl>
                                      </p:cBhvr>
                                    </p:animEffect>
                                  </p:childTnLst>
                                </p:cTn>
                              </p:par>
                              <p:par>
                                <p:cTn id="41" presetID="22" presetClass="entr" presetSubtype="8" fill="hold" nodeType="withEffect">
                                  <p:stCondLst>
                                    <p:cond delay="2250"/>
                                  </p:stCondLst>
                                  <p:childTnLst>
                                    <p:set>
                                      <p:cBhvr>
                                        <p:cTn id="42" dur="1" fill="hold">
                                          <p:stCondLst>
                                            <p:cond delay="0"/>
                                          </p:stCondLst>
                                        </p:cTn>
                                        <p:tgtEl>
                                          <p:spTgt spid="34"/>
                                        </p:tgtEl>
                                        <p:attrNameLst>
                                          <p:attrName>style.visibility</p:attrName>
                                        </p:attrNameLst>
                                      </p:cBhvr>
                                      <p:to>
                                        <p:strVal val="visible"/>
                                      </p:to>
                                    </p:set>
                                    <p:animEffect transition="in" filter="wipe(left)">
                                      <p:cBhvr>
                                        <p:cTn id="43"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4364"/>
            <a:ext cx="9144000" cy="5139136"/>
          </a:xfrm>
          <a:prstGeom prst="rect">
            <a:avLst/>
          </a:prstGeom>
        </p:spPr>
      </p:pic>
      <p:sp>
        <p:nvSpPr>
          <p:cNvPr id="11" name="矩形 10"/>
          <p:cNvSpPr/>
          <p:nvPr/>
        </p:nvSpPr>
        <p:spPr>
          <a:xfrm>
            <a:off x="1837291" y="1448448"/>
            <a:ext cx="5469418" cy="2284102"/>
          </a:xfrm>
          <a:prstGeom prst="rect">
            <a:avLst/>
          </a:prstGeom>
          <a:gradFill>
            <a:gsLst>
              <a:gs pos="11000">
                <a:srgbClr val="2B3649"/>
              </a:gs>
              <a:gs pos="100000">
                <a:srgbClr val="3B4A62"/>
              </a:gs>
            </a:gsLst>
            <a:lin ang="2700000" scaled="0"/>
          </a:gradFill>
          <a:ln>
            <a:noFill/>
          </a:ln>
          <a:effectLst>
            <a:outerShdw blurRad="444500" dist="254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12" name="矩形 11"/>
          <p:cNvSpPr/>
          <p:nvPr/>
        </p:nvSpPr>
        <p:spPr>
          <a:xfrm>
            <a:off x="2009994" y="1619987"/>
            <a:ext cx="5124012" cy="1941024"/>
          </a:xfrm>
          <a:prstGeom prst="rect">
            <a:avLst/>
          </a:prstGeom>
          <a:noFill/>
          <a:ln w="25400">
            <a:solidFill>
              <a:schemeClr val="bg1"/>
            </a:solidFill>
          </a:ln>
          <a:effectLst>
            <a:outerShdw blurRad="444500" dist="254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13" name="文本框 12"/>
          <p:cNvSpPr txBox="1"/>
          <p:nvPr/>
        </p:nvSpPr>
        <p:spPr>
          <a:xfrm>
            <a:off x="2260513" y="1956707"/>
            <a:ext cx="1096775" cy="1419619"/>
          </a:xfrm>
          <a:prstGeom prst="rect">
            <a:avLst/>
          </a:prstGeom>
          <a:noFill/>
        </p:spPr>
        <p:txBody>
          <a:bodyPr wrap="none" rtlCol="0">
            <a:spAutoFit/>
          </a:bodyPr>
          <a:lstStyle/>
          <a:p>
            <a:pPr algn="ctr"/>
            <a:r>
              <a:rPr lang="en-US" altLang="zh-CN" sz="8625" dirty="0">
                <a:solidFill>
                  <a:schemeClr val="bg1"/>
                </a:solidFill>
                <a:latin typeface="Agency FB" panose="020B0503020202020204" pitchFamily="34" charset="0"/>
              </a:rPr>
              <a:t>02</a:t>
            </a:r>
            <a:endParaRPr lang="zh-CN" altLang="en-US" sz="8625" dirty="0">
              <a:solidFill>
                <a:schemeClr val="bg1"/>
              </a:solidFill>
              <a:latin typeface="Agency FB" panose="020B0503020202020204" pitchFamily="34" charset="0"/>
            </a:endParaRPr>
          </a:p>
        </p:txBody>
      </p:sp>
      <p:sp>
        <p:nvSpPr>
          <p:cNvPr id="14" name="文本框 13"/>
          <p:cNvSpPr txBox="1"/>
          <p:nvPr/>
        </p:nvSpPr>
        <p:spPr>
          <a:xfrm>
            <a:off x="3683612" y="2132431"/>
            <a:ext cx="3507437" cy="523220"/>
          </a:xfrm>
          <a:prstGeom prst="rect">
            <a:avLst/>
          </a:prstGeom>
          <a:noFill/>
        </p:spPr>
        <p:txBody>
          <a:bodyPr wrap="square" rtlCol="0">
            <a:spAutoFit/>
            <a:scene3d>
              <a:camera prst="orthographicFront"/>
              <a:lightRig rig="threePt" dir="t"/>
            </a:scene3d>
            <a:sp3d contourW="12700"/>
          </a:bodyPr>
          <a:lstStyle/>
          <a:p>
            <a:r>
              <a:rPr lang="zh-CN" altLang="en-US" sz="2800" b="1" dirty="0">
                <a:solidFill>
                  <a:schemeClr val="bg1"/>
                </a:solidFill>
                <a:latin typeface="+mj-ea"/>
                <a:ea typeface="+mj-ea"/>
              </a:rPr>
              <a:t>Market analysis</a:t>
            </a:r>
          </a:p>
        </p:txBody>
      </p:sp>
      <p:sp>
        <p:nvSpPr>
          <p:cNvPr id="15" name="文本框 14"/>
          <p:cNvSpPr txBox="1"/>
          <p:nvPr/>
        </p:nvSpPr>
        <p:spPr>
          <a:xfrm>
            <a:off x="3683612" y="2686359"/>
            <a:ext cx="3178731" cy="483337"/>
          </a:xfrm>
          <a:prstGeom prst="rect">
            <a:avLst/>
          </a:prstGeom>
          <a:noFill/>
        </p:spPr>
        <p:txBody>
          <a:bodyPr wrap="square" rtlCol="0">
            <a:spAutoFit/>
            <a:scene3d>
              <a:camera prst="orthographicFront"/>
              <a:lightRig rig="threePt" dir="t"/>
            </a:scene3d>
            <a:sp3d contourW="12700"/>
          </a:bodyPr>
          <a:lstStyle/>
          <a:p>
            <a:pPr>
              <a:lnSpc>
                <a:spcPct val="150000"/>
              </a:lnSpc>
            </a:pPr>
            <a:r>
              <a:rPr lang="en-US" altLang="zh-CN" sz="900" dirty="0">
                <a:solidFill>
                  <a:schemeClr val="bg1"/>
                </a:solidFill>
                <a:latin typeface="+mj-ea"/>
                <a:ea typeface="+mj-ea"/>
              </a:rPr>
              <a:t>The user-will can on a project or computer or print the presentation and make</a:t>
            </a:r>
          </a:p>
        </p:txBody>
      </p:sp>
      <p:cxnSp>
        <p:nvCxnSpPr>
          <p:cNvPr id="17" name="直接连接符 16"/>
          <p:cNvCxnSpPr/>
          <p:nvPr/>
        </p:nvCxnSpPr>
        <p:spPr>
          <a:xfrm>
            <a:off x="3414334" y="2187701"/>
            <a:ext cx="0" cy="934549"/>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1021784"/>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21" presetClass="entr" presetSubtype="8"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heel(8)">
                                      <p:cBhvr>
                                        <p:cTn id="12" dur="1000"/>
                                        <p:tgtEl>
                                          <p:spTgt spid="12"/>
                                        </p:tgtEl>
                                      </p:cBhvr>
                                    </p:animEffect>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1"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up)">
                                      <p:cBhvr>
                                        <p:cTn id="22" dur="500"/>
                                        <p:tgtEl>
                                          <p:spTgt spid="17"/>
                                        </p:tgtEl>
                                      </p:cBhvr>
                                    </p:animEffect>
                                  </p:childTnLst>
                                </p:cTn>
                              </p:par>
                            </p:childTnLst>
                          </p:cTn>
                        </p:par>
                        <p:par>
                          <p:cTn id="23" fill="hold">
                            <p:stCondLst>
                              <p:cond delay="2000"/>
                            </p:stCondLst>
                            <p:childTnLst>
                              <p:par>
                                <p:cTn id="24" presetID="12" presetClass="entr" presetSubtype="2"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p:tgtEl>
                                          <p:spTgt spid="14"/>
                                        </p:tgtEl>
                                        <p:attrNameLst>
                                          <p:attrName>ppt_x</p:attrName>
                                        </p:attrNameLst>
                                      </p:cBhvr>
                                      <p:tavLst>
                                        <p:tav tm="0">
                                          <p:val>
                                            <p:strVal val="#ppt_x+#ppt_w*1.125000"/>
                                          </p:val>
                                        </p:tav>
                                        <p:tav tm="100000">
                                          <p:val>
                                            <p:strVal val="#ppt_x"/>
                                          </p:val>
                                        </p:tav>
                                      </p:tavLst>
                                    </p:anim>
                                    <p:animEffect transition="in" filter="wipe(left)">
                                      <p:cBhvr>
                                        <p:cTn id="27" dur="500"/>
                                        <p:tgtEl>
                                          <p:spTgt spid="14"/>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p:bldP spid="14"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880742" y="1555873"/>
            <a:ext cx="3373670" cy="1138778"/>
            <a:chOff x="623960" y="1355462"/>
            <a:chExt cx="4215478" cy="1422928"/>
          </a:xfrm>
        </p:grpSpPr>
        <p:sp>
          <p:nvSpPr>
            <p:cNvPr id="107" name="文本框 7"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txBox="1">
              <a:spLocks noChangeArrowheads="1"/>
            </p:cNvSpPr>
            <p:nvPr/>
          </p:nvSpPr>
          <p:spPr bwMode="auto">
            <a:xfrm>
              <a:off x="1001992" y="1836093"/>
              <a:ext cx="787576" cy="499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514350">
                <a:defRPr sz="1300">
                  <a:solidFill>
                    <a:schemeClr val="tx1"/>
                  </a:solidFill>
                  <a:latin typeface="Calibri" panose="020F0502020204030204" pitchFamily="34" charset="0"/>
                  <a:ea typeface="宋体" panose="02010600030101010101" pitchFamily="2" charset="-122"/>
                </a:defRPr>
              </a:lvl1pPr>
              <a:lvl2pPr marL="742950" indent="-285750" defTabSz="514350">
                <a:defRPr sz="1300">
                  <a:solidFill>
                    <a:schemeClr val="tx1"/>
                  </a:solidFill>
                  <a:latin typeface="Calibri" panose="020F0502020204030204" pitchFamily="34" charset="0"/>
                  <a:ea typeface="宋体" panose="02010600030101010101" pitchFamily="2" charset="-122"/>
                </a:defRPr>
              </a:lvl2pPr>
              <a:lvl3pPr marL="1143000" indent="-228600" defTabSz="514350">
                <a:defRPr sz="1300">
                  <a:solidFill>
                    <a:schemeClr val="tx1"/>
                  </a:solidFill>
                  <a:latin typeface="Calibri" panose="020F0502020204030204" pitchFamily="34" charset="0"/>
                  <a:ea typeface="宋体" panose="02010600030101010101" pitchFamily="2" charset="-122"/>
                </a:defRPr>
              </a:lvl3pPr>
              <a:lvl4pPr marL="1600200" indent="-228600" defTabSz="514350">
                <a:defRPr sz="1300">
                  <a:solidFill>
                    <a:schemeClr val="tx1"/>
                  </a:solidFill>
                  <a:latin typeface="Calibri" panose="020F0502020204030204" pitchFamily="34" charset="0"/>
                  <a:ea typeface="宋体" panose="02010600030101010101" pitchFamily="2" charset="-122"/>
                </a:defRPr>
              </a:lvl4pPr>
              <a:lvl5pPr marL="2057400" indent="-228600" defTabSz="514350">
                <a:defRPr sz="1300">
                  <a:solidFill>
                    <a:schemeClr val="tx1"/>
                  </a:solidFill>
                  <a:latin typeface="Calibri" panose="020F0502020204030204" pitchFamily="34" charset="0"/>
                  <a:ea typeface="宋体" panose="02010600030101010101" pitchFamily="2" charset="-122"/>
                </a:defRPr>
              </a:lvl5pPr>
              <a:lvl6pPr marL="25146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r>
                <a:rPr lang="en-US" altLang="zh-CN" sz="2000" dirty="0">
                  <a:solidFill>
                    <a:srgbClr val="2B3649"/>
                  </a:solidFill>
                  <a:latin typeface="Arial" panose="020B0604020202020204"/>
                  <a:ea typeface="微软雅黑 Light" panose="020B0502040204020203" charset="-122"/>
                  <a:sym typeface="Calibri" panose="020F0502020204030204" pitchFamily="34" charset="0"/>
                </a:rPr>
                <a:t>80</a:t>
              </a:r>
              <a:r>
                <a:rPr lang="en-US" altLang="zh-CN" sz="1200" dirty="0">
                  <a:solidFill>
                    <a:srgbClr val="2B3649"/>
                  </a:solidFill>
                  <a:latin typeface="Arial" panose="020B0604020202020204"/>
                  <a:ea typeface="微软雅黑 Light" panose="020B0502040204020203" charset="-122"/>
                  <a:sym typeface="Calibri" panose="020F0502020204030204" pitchFamily="34" charset="0"/>
                </a:rPr>
                <a:t>%</a:t>
              </a:r>
              <a:endParaRPr lang="zh-CN" altLang="en-US" sz="1200" dirty="0">
                <a:solidFill>
                  <a:srgbClr val="2B3649"/>
                </a:solidFill>
                <a:latin typeface="Arial" panose="020B0604020202020204"/>
                <a:ea typeface="微软雅黑 Light" panose="020B0502040204020203" charset="-122"/>
                <a:sym typeface="Calibri" panose="020F0502020204030204" pitchFamily="34" charset="0"/>
              </a:endParaRPr>
            </a:p>
          </p:txBody>
        </p:sp>
        <p:grpSp>
          <p:nvGrpSpPr>
            <p:cNvPr id="4" name="组合 3"/>
            <p:cNvGrpSpPr/>
            <p:nvPr/>
          </p:nvGrpSpPr>
          <p:grpSpPr>
            <a:xfrm>
              <a:off x="623960" y="1355462"/>
              <a:ext cx="1422928" cy="1422928"/>
              <a:chOff x="5169194" y="1865140"/>
              <a:chExt cx="1422928" cy="1422928"/>
            </a:xfrm>
          </p:grpSpPr>
          <p:sp>
            <p:nvSpPr>
              <p:cNvPr id="3" name="同心圆 2"/>
              <p:cNvSpPr/>
              <p:nvPr/>
            </p:nvSpPr>
            <p:spPr>
              <a:xfrm>
                <a:off x="5169194" y="1865140"/>
                <a:ext cx="1422928" cy="1422928"/>
              </a:xfrm>
              <a:prstGeom prst="donut">
                <a:avLst>
                  <a:gd name="adj" fmla="val 21282"/>
                </a:avLst>
              </a:prstGeom>
              <a:gradFill>
                <a:gsLst>
                  <a:gs pos="0">
                    <a:schemeClr val="bg1"/>
                  </a:gs>
                  <a:gs pos="35000">
                    <a:schemeClr val="bg1">
                      <a:lumMod val="95000"/>
                    </a:schemeClr>
                  </a:gs>
                  <a:gs pos="100000">
                    <a:schemeClr val="bg1">
                      <a:lumMod val="85000"/>
                    </a:schemeClr>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空心弧 1"/>
              <p:cNvSpPr/>
              <p:nvPr/>
            </p:nvSpPr>
            <p:spPr>
              <a:xfrm>
                <a:off x="5169194" y="1869365"/>
                <a:ext cx="1418703" cy="1418703"/>
              </a:xfrm>
              <a:prstGeom prst="blockArc">
                <a:avLst>
                  <a:gd name="adj1" fmla="val 16145242"/>
                  <a:gd name="adj2" fmla="val 12144625"/>
                  <a:gd name="adj3" fmla="val 21689"/>
                </a:avLst>
              </a:prstGeom>
              <a:gradFill>
                <a:gsLst>
                  <a:gs pos="11000">
                    <a:srgbClr val="2B3649"/>
                  </a:gs>
                  <a:gs pos="100000">
                    <a:srgbClr val="3B4A62"/>
                  </a:gs>
                </a:gsLst>
                <a:lin ang="2700000" scaled="0"/>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7" name="矩形 116"/>
            <p:cNvSpPr/>
            <p:nvPr/>
          </p:nvSpPr>
          <p:spPr>
            <a:xfrm>
              <a:off x="2124006" y="1961270"/>
              <a:ext cx="2715432" cy="327528"/>
            </a:xfrm>
            <a:prstGeom prst="rect">
              <a:avLst/>
            </a:prstGeom>
          </p:spPr>
          <p:txBody>
            <a:bodyPr wrap="square">
              <a:spAutoFit/>
            </a:bodyPr>
            <a:lstStyle/>
            <a:p>
              <a:pPr>
                <a:lnSpc>
                  <a:spcPct val="120000"/>
                </a:lnSpc>
              </a:pPr>
              <a:r>
                <a:rPr lang="zh-CN" altLang="en-US" sz="1000" dirty="0">
                  <a:solidFill>
                    <a:schemeClr val="tx1">
                      <a:lumMod val="50000"/>
                      <a:lumOff val="50000"/>
                    </a:schemeClr>
                  </a:solidFill>
                  <a:latin typeface="+mj-ea"/>
                </a:rPr>
                <a:t>Please enter your main narrative here</a:t>
              </a:r>
            </a:p>
          </p:txBody>
        </p:sp>
        <p:sp>
          <p:nvSpPr>
            <p:cNvPr id="118" name="矩形 117"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p:nvPr/>
          </p:nvSpPr>
          <p:spPr>
            <a:xfrm>
              <a:off x="2128231" y="1581717"/>
              <a:ext cx="2527174" cy="384574"/>
            </a:xfrm>
            <a:prstGeom prst="rect">
              <a:avLst/>
            </a:prstGeom>
          </p:spPr>
          <p:txBody>
            <a:bodyPr wrap="square">
              <a:spAutoFit/>
            </a:bodyPr>
            <a:lstStyle/>
            <a:p>
              <a:pPr fontAlgn="base">
                <a:spcBef>
                  <a:spcPct val="0"/>
                </a:spcBef>
                <a:spcAft>
                  <a:spcPct val="0"/>
                </a:spcAft>
                <a:defRPr/>
              </a:pPr>
              <a:r>
                <a:rPr lang="zh-CN" altLang="en-US" sz="1400" dirty="0">
                  <a:solidFill>
                    <a:srgbClr val="2B3649"/>
                  </a:solidFill>
                  <a:latin typeface="方正兰亭黑_GBK"/>
                  <a:ea typeface="方正兰亭黑_GBK"/>
                </a:rPr>
                <a:t>Market analysis</a:t>
              </a:r>
              <a:endParaRPr lang="en-US" altLang="zh-CN" sz="1400" dirty="0">
                <a:solidFill>
                  <a:srgbClr val="2B3649"/>
                </a:solidFill>
                <a:latin typeface="方正兰亭黑_GBK"/>
                <a:ea typeface="方正兰亭黑_GBK"/>
              </a:endParaRPr>
            </a:p>
          </p:txBody>
        </p:sp>
        <p:cxnSp>
          <p:nvCxnSpPr>
            <p:cNvPr id="119" name="直接连接符 118"/>
            <p:cNvCxnSpPr/>
            <p:nvPr/>
          </p:nvCxnSpPr>
          <p:spPr>
            <a:xfrm>
              <a:off x="2227617" y="1931957"/>
              <a:ext cx="234336" cy="0"/>
            </a:xfrm>
            <a:prstGeom prst="line">
              <a:avLst/>
            </a:prstGeom>
            <a:ln w="19050">
              <a:solidFill>
                <a:srgbClr val="3B4A62"/>
              </a:solidFill>
            </a:ln>
          </p:spPr>
          <p:style>
            <a:lnRef idx="1">
              <a:schemeClr val="accent1"/>
            </a:lnRef>
            <a:fillRef idx="0">
              <a:schemeClr val="accent1"/>
            </a:fillRef>
            <a:effectRef idx="0">
              <a:schemeClr val="accent1"/>
            </a:effectRef>
            <a:fontRef idx="minor">
              <a:schemeClr val="tx1"/>
            </a:fontRef>
          </p:style>
        </p:cxnSp>
      </p:grpSp>
      <p:grpSp>
        <p:nvGrpSpPr>
          <p:cNvPr id="6" name="组合 5"/>
          <p:cNvGrpSpPr/>
          <p:nvPr/>
        </p:nvGrpSpPr>
        <p:grpSpPr>
          <a:xfrm>
            <a:off x="5036872" y="1555872"/>
            <a:ext cx="3403744" cy="1138778"/>
            <a:chOff x="4776338" y="1355461"/>
            <a:chExt cx="4253056" cy="1422928"/>
          </a:xfrm>
        </p:grpSpPr>
        <p:grpSp>
          <p:nvGrpSpPr>
            <p:cNvPr id="114" name="组合 113"/>
            <p:cNvGrpSpPr/>
            <p:nvPr/>
          </p:nvGrpSpPr>
          <p:grpSpPr>
            <a:xfrm>
              <a:off x="4776338" y="1355461"/>
              <a:ext cx="1422928" cy="1422928"/>
              <a:chOff x="5169194" y="1865140"/>
              <a:chExt cx="1422928" cy="1422928"/>
            </a:xfrm>
          </p:grpSpPr>
          <p:sp>
            <p:nvSpPr>
              <p:cNvPr id="115" name="同心圆 114"/>
              <p:cNvSpPr/>
              <p:nvPr/>
            </p:nvSpPr>
            <p:spPr>
              <a:xfrm>
                <a:off x="5169194" y="1865140"/>
                <a:ext cx="1422928" cy="1422928"/>
              </a:xfrm>
              <a:prstGeom prst="donut">
                <a:avLst>
                  <a:gd name="adj" fmla="val 21282"/>
                </a:avLst>
              </a:prstGeom>
              <a:gradFill>
                <a:gsLst>
                  <a:gs pos="0">
                    <a:schemeClr val="bg1"/>
                  </a:gs>
                  <a:gs pos="35000">
                    <a:schemeClr val="bg1">
                      <a:lumMod val="95000"/>
                    </a:schemeClr>
                  </a:gs>
                  <a:gs pos="100000">
                    <a:schemeClr val="bg1">
                      <a:lumMod val="85000"/>
                    </a:schemeClr>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6" name="空心弧 115"/>
              <p:cNvSpPr/>
              <p:nvPr/>
            </p:nvSpPr>
            <p:spPr>
              <a:xfrm>
                <a:off x="5169194" y="1869365"/>
                <a:ext cx="1418703" cy="1418703"/>
              </a:xfrm>
              <a:prstGeom prst="blockArc">
                <a:avLst>
                  <a:gd name="adj1" fmla="val 16145242"/>
                  <a:gd name="adj2" fmla="val 8247052"/>
                  <a:gd name="adj3" fmla="val 21901"/>
                </a:avLst>
              </a:prstGeom>
              <a:gradFill>
                <a:gsLst>
                  <a:gs pos="11000">
                    <a:srgbClr val="2B3649"/>
                  </a:gs>
                  <a:gs pos="100000">
                    <a:srgbClr val="3B4A62"/>
                  </a:gs>
                </a:gsLst>
                <a:lin ang="2700000" scaled="0"/>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0" name="矩形 119"/>
            <p:cNvSpPr/>
            <p:nvPr/>
          </p:nvSpPr>
          <p:spPr>
            <a:xfrm>
              <a:off x="6313962" y="2005197"/>
              <a:ext cx="2715432" cy="327528"/>
            </a:xfrm>
            <a:prstGeom prst="rect">
              <a:avLst/>
            </a:prstGeom>
          </p:spPr>
          <p:txBody>
            <a:bodyPr wrap="square">
              <a:spAutoFit/>
            </a:bodyPr>
            <a:lstStyle/>
            <a:p>
              <a:pPr>
                <a:lnSpc>
                  <a:spcPct val="120000"/>
                </a:lnSpc>
              </a:pPr>
              <a:r>
                <a:rPr lang="zh-CN" altLang="en-US" sz="1000" dirty="0">
                  <a:solidFill>
                    <a:schemeClr val="tx1">
                      <a:lumMod val="50000"/>
                      <a:lumOff val="50000"/>
                    </a:schemeClr>
                  </a:solidFill>
                  <a:latin typeface="+mj-ea"/>
                </a:rPr>
                <a:t>Please enter your main narrative here</a:t>
              </a:r>
            </a:p>
          </p:txBody>
        </p:sp>
        <p:sp>
          <p:nvSpPr>
            <p:cNvPr id="121" name="矩形 120"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p:nvPr/>
          </p:nvSpPr>
          <p:spPr>
            <a:xfrm>
              <a:off x="6318187" y="1625644"/>
              <a:ext cx="2190682" cy="384574"/>
            </a:xfrm>
            <a:prstGeom prst="rect">
              <a:avLst/>
            </a:prstGeom>
          </p:spPr>
          <p:txBody>
            <a:bodyPr wrap="square">
              <a:spAutoFit/>
            </a:bodyPr>
            <a:lstStyle/>
            <a:p>
              <a:pPr fontAlgn="base">
                <a:spcBef>
                  <a:spcPct val="0"/>
                </a:spcBef>
                <a:spcAft>
                  <a:spcPct val="0"/>
                </a:spcAft>
                <a:defRPr/>
              </a:pPr>
              <a:r>
                <a:rPr lang="zh-CN" altLang="en-US" sz="1400" dirty="0">
                  <a:solidFill>
                    <a:srgbClr val="2B3649"/>
                  </a:solidFill>
                  <a:latin typeface="方正兰亭黑_GBK"/>
                  <a:ea typeface="方正兰亭黑_GBK"/>
                </a:rPr>
                <a:t>Market analysis</a:t>
              </a:r>
              <a:endParaRPr lang="en-US" altLang="zh-CN" sz="1400" dirty="0">
                <a:solidFill>
                  <a:srgbClr val="2B3649"/>
                </a:solidFill>
                <a:latin typeface="方正兰亭黑_GBK"/>
                <a:ea typeface="方正兰亭黑_GBK"/>
              </a:endParaRPr>
            </a:p>
          </p:txBody>
        </p:sp>
        <p:cxnSp>
          <p:nvCxnSpPr>
            <p:cNvPr id="122" name="直接连接符 121"/>
            <p:cNvCxnSpPr/>
            <p:nvPr/>
          </p:nvCxnSpPr>
          <p:spPr>
            <a:xfrm>
              <a:off x="6417573" y="1975884"/>
              <a:ext cx="234336" cy="0"/>
            </a:xfrm>
            <a:prstGeom prst="line">
              <a:avLst/>
            </a:prstGeom>
            <a:ln w="19050">
              <a:solidFill>
                <a:srgbClr val="3B4A62"/>
              </a:solidFill>
            </a:ln>
          </p:spPr>
          <p:style>
            <a:lnRef idx="1">
              <a:schemeClr val="accent1"/>
            </a:lnRef>
            <a:fillRef idx="0">
              <a:schemeClr val="accent1"/>
            </a:fillRef>
            <a:effectRef idx="0">
              <a:schemeClr val="accent1"/>
            </a:effectRef>
            <a:fontRef idx="minor">
              <a:schemeClr val="tx1"/>
            </a:fontRef>
          </p:style>
        </p:cxnSp>
        <p:sp>
          <p:nvSpPr>
            <p:cNvPr id="123" name="文本框 7"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txBox="1">
              <a:spLocks noChangeArrowheads="1"/>
            </p:cNvSpPr>
            <p:nvPr/>
          </p:nvSpPr>
          <p:spPr bwMode="auto">
            <a:xfrm>
              <a:off x="5173235" y="1828081"/>
              <a:ext cx="787576" cy="499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514350">
                <a:defRPr sz="1300">
                  <a:solidFill>
                    <a:schemeClr val="tx1"/>
                  </a:solidFill>
                  <a:latin typeface="Calibri" panose="020F0502020204030204" pitchFamily="34" charset="0"/>
                  <a:ea typeface="宋体" panose="02010600030101010101" pitchFamily="2" charset="-122"/>
                </a:defRPr>
              </a:lvl1pPr>
              <a:lvl2pPr marL="742950" indent="-285750" defTabSz="514350">
                <a:defRPr sz="1300">
                  <a:solidFill>
                    <a:schemeClr val="tx1"/>
                  </a:solidFill>
                  <a:latin typeface="Calibri" panose="020F0502020204030204" pitchFamily="34" charset="0"/>
                  <a:ea typeface="宋体" panose="02010600030101010101" pitchFamily="2" charset="-122"/>
                </a:defRPr>
              </a:lvl2pPr>
              <a:lvl3pPr marL="1143000" indent="-228600" defTabSz="514350">
                <a:defRPr sz="1300">
                  <a:solidFill>
                    <a:schemeClr val="tx1"/>
                  </a:solidFill>
                  <a:latin typeface="Calibri" panose="020F0502020204030204" pitchFamily="34" charset="0"/>
                  <a:ea typeface="宋体" panose="02010600030101010101" pitchFamily="2" charset="-122"/>
                </a:defRPr>
              </a:lvl3pPr>
              <a:lvl4pPr marL="1600200" indent="-228600" defTabSz="514350">
                <a:defRPr sz="1300">
                  <a:solidFill>
                    <a:schemeClr val="tx1"/>
                  </a:solidFill>
                  <a:latin typeface="Calibri" panose="020F0502020204030204" pitchFamily="34" charset="0"/>
                  <a:ea typeface="宋体" panose="02010600030101010101" pitchFamily="2" charset="-122"/>
                </a:defRPr>
              </a:lvl4pPr>
              <a:lvl5pPr marL="2057400" indent="-228600" defTabSz="514350">
                <a:defRPr sz="1300">
                  <a:solidFill>
                    <a:schemeClr val="tx1"/>
                  </a:solidFill>
                  <a:latin typeface="Calibri" panose="020F0502020204030204" pitchFamily="34" charset="0"/>
                  <a:ea typeface="宋体" panose="02010600030101010101" pitchFamily="2" charset="-122"/>
                </a:defRPr>
              </a:lvl5pPr>
              <a:lvl6pPr marL="25146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r>
                <a:rPr lang="en-US" altLang="zh-CN" sz="2000" dirty="0">
                  <a:solidFill>
                    <a:srgbClr val="2B3649"/>
                  </a:solidFill>
                  <a:latin typeface="Arial" panose="020B0604020202020204"/>
                  <a:ea typeface="微软雅黑 Light" panose="020B0502040204020203" charset="-122"/>
                  <a:sym typeface="Calibri" panose="020F0502020204030204" pitchFamily="34" charset="0"/>
                </a:rPr>
                <a:t>65</a:t>
              </a:r>
              <a:r>
                <a:rPr lang="en-US" altLang="zh-CN" sz="1200" dirty="0">
                  <a:solidFill>
                    <a:srgbClr val="2B3649"/>
                  </a:solidFill>
                  <a:latin typeface="Arial" panose="020B0604020202020204"/>
                  <a:ea typeface="微软雅黑 Light" panose="020B0502040204020203" charset="-122"/>
                  <a:sym typeface="Calibri" panose="020F0502020204030204" pitchFamily="34" charset="0"/>
                </a:rPr>
                <a:t>%</a:t>
              </a:r>
              <a:endParaRPr lang="zh-CN" altLang="en-US" sz="1200" dirty="0">
                <a:solidFill>
                  <a:srgbClr val="2B3649"/>
                </a:solidFill>
                <a:latin typeface="Arial" panose="020B0604020202020204"/>
                <a:ea typeface="微软雅黑 Light" panose="020B0502040204020203" charset="-122"/>
                <a:sym typeface="Calibri" panose="020F0502020204030204" pitchFamily="34" charset="0"/>
              </a:endParaRPr>
            </a:p>
          </p:txBody>
        </p:sp>
      </p:grpSp>
      <p:grpSp>
        <p:nvGrpSpPr>
          <p:cNvPr id="7" name="组合 6"/>
          <p:cNvGrpSpPr/>
          <p:nvPr/>
        </p:nvGrpSpPr>
        <p:grpSpPr>
          <a:xfrm>
            <a:off x="880742" y="3126988"/>
            <a:ext cx="3373670" cy="1138778"/>
            <a:chOff x="623960" y="3243098"/>
            <a:chExt cx="4215478" cy="1422928"/>
          </a:xfrm>
        </p:grpSpPr>
        <p:sp>
          <p:nvSpPr>
            <p:cNvPr id="124" name="文本框 7"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txBox="1">
              <a:spLocks noChangeArrowheads="1"/>
            </p:cNvSpPr>
            <p:nvPr/>
          </p:nvSpPr>
          <p:spPr bwMode="auto">
            <a:xfrm>
              <a:off x="1001992" y="3723729"/>
              <a:ext cx="787576" cy="499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514350">
                <a:defRPr sz="1300">
                  <a:solidFill>
                    <a:schemeClr val="tx1"/>
                  </a:solidFill>
                  <a:latin typeface="Calibri" panose="020F0502020204030204" pitchFamily="34" charset="0"/>
                  <a:ea typeface="宋体" panose="02010600030101010101" pitchFamily="2" charset="-122"/>
                </a:defRPr>
              </a:lvl1pPr>
              <a:lvl2pPr marL="742950" indent="-285750" defTabSz="514350">
                <a:defRPr sz="1300">
                  <a:solidFill>
                    <a:schemeClr val="tx1"/>
                  </a:solidFill>
                  <a:latin typeface="Calibri" panose="020F0502020204030204" pitchFamily="34" charset="0"/>
                  <a:ea typeface="宋体" panose="02010600030101010101" pitchFamily="2" charset="-122"/>
                </a:defRPr>
              </a:lvl2pPr>
              <a:lvl3pPr marL="1143000" indent="-228600" defTabSz="514350">
                <a:defRPr sz="1300">
                  <a:solidFill>
                    <a:schemeClr val="tx1"/>
                  </a:solidFill>
                  <a:latin typeface="Calibri" panose="020F0502020204030204" pitchFamily="34" charset="0"/>
                  <a:ea typeface="宋体" panose="02010600030101010101" pitchFamily="2" charset="-122"/>
                </a:defRPr>
              </a:lvl3pPr>
              <a:lvl4pPr marL="1600200" indent="-228600" defTabSz="514350">
                <a:defRPr sz="1300">
                  <a:solidFill>
                    <a:schemeClr val="tx1"/>
                  </a:solidFill>
                  <a:latin typeface="Calibri" panose="020F0502020204030204" pitchFamily="34" charset="0"/>
                  <a:ea typeface="宋体" panose="02010600030101010101" pitchFamily="2" charset="-122"/>
                </a:defRPr>
              </a:lvl4pPr>
              <a:lvl5pPr marL="2057400" indent="-228600" defTabSz="514350">
                <a:defRPr sz="1300">
                  <a:solidFill>
                    <a:schemeClr val="tx1"/>
                  </a:solidFill>
                  <a:latin typeface="Calibri" panose="020F0502020204030204" pitchFamily="34" charset="0"/>
                  <a:ea typeface="宋体" panose="02010600030101010101" pitchFamily="2" charset="-122"/>
                </a:defRPr>
              </a:lvl5pPr>
              <a:lvl6pPr marL="25146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r>
                <a:rPr lang="en-US" altLang="zh-CN" sz="2000" dirty="0">
                  <a:solidFill>
                    <a:srgbClr val="2B3649"/>
                  </a:solidFill>
                  <a:latin typeface="Arial" panose="020B0604020202020204"/>
                  <a:ea typeface="微软雅黑 Light" panose="020B0502040204020203" charset="-122"/>
                  <a:sym typeface="Calibri" panose="020F0502020204030204" pitchFamily="34" charset="0"/>
                </a:rPr>
                <a:t>80</a:t>
              </a:r>
              <a:r>
                <a:rPr lang="en-US" altLang="zh-CN" sz="1200" dirty="0">
                  <a:solidFill>
                    <a:srgbClr val="2B3649"/>
                  </a:solidFill>
                  <a:latin typeface="Arial" panose="020B0604020202020204"/>
                  <a:ea typeface="微软雅黑 Light" panose="020B0502040204020203" charset="-122"/>
                  <a:sym typeface="Calibri" panose="020F0502020204030204" pitchFamily="34" charset="0"/>
                </a:rPr>
                <a:t>%</a:t>
              </a:r>
              <a:endParaRPr lang="zh-CN" altLang="en-US" sz="1200" dirty="0">
                <a:solidFill>
                  <a:srgbClr val="2B3649"/>
                </a:solidFill>
                <a:latin typeface="Arial" panose="020B0604020202020204"/>
                <a:ea typeface="微软雅黑 Light" panose="020B0502040204020203" charset="-122"/>
                <a:sym typeface="Calibri" panose="020F0502020204030204" pitchFamily="34" charset="0"/>
              </a:endParaRPr>
            </a:p>
          </p:txBody>
        </p:sp>
        <p:grpSp>
          <p:nvGrpSpPr>
            <p:cNvPr id="125" name="组合 124"/>
            <p:cNvGrpSpPr/>
            <p:nvPr/>
          </p:nvGrpSpPr>
          <p:grpSpPr>
            <a:xfrm>
              <a:off x="623960" y="3243098"/>
              <a:ext cx="1422928" cy="1422928"/>
              <a:chOff x="5169194" y="1865140"/>
              <a:chExt cx="1422928" cy="1422928"/>
            </a:xfrm>
          </p:grpSpPr>
          <p:sp>
            <p:nvSpPr>
              <p:cNvPr id="126" name="同心圆 125"/>
              <p:cNvSpPr/>
              <p:nvPr/>
            </p:nvSpPr>
            <p:spPr>
              <a:xfrm>
                <a:off x="5169194" y="1865140"/>
                <a:ext cx="1422928" cy="1422928"/>
              </a:xfrm>
              <a:prstGeom prst="donut">
                <a:avLst>
                  <a:gd name="adj" fmla="val 21282"/>
                </a:avLst>
              </a:prstGeom>
              <a:gradFill>
                <a:gsLst>
                  <a:gs pos="0">
                    <a:schemeClr val="bg1"/>
                  </a:gs>
                  <a:gs pos="35000">
                    <a:schemeClr val="bg1">
                      <a:lumMod val="95000"/>
                    </a:schemeClr>
                  </a:gs>
                  <a:gs pos="100000">
                    <a:schemeClr val="bg1">
                      <a:lumMod val="85000"/>
                    </a:schemeClr>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7" name="空心弧 126"/>
              <p:cNvSpPr/>
              <p:nvPr/>
            </p:nvSpPr>
            <p:spPr>
              <a:xfrm>
                <a:off x="5169194" y="1869365"/>
                <a:ext cx="1418703" cy="1418703"/>
              </a:xfrm>
              <a:prstGeom prst="blockArc">
                <a:avLst>
                  <a:gd name="adj1" fmla="val 16145242"/>
                  <a:gd name="adj2" fmla="val 12144625"/>
                  <a:gd name="adj3" fmla="val 21689"/>
                </a:avLst>
              </a:prstGeom>
              <a:gradFill>
                <a:gsLst>
                  <a:gs pos="11000">
                    <a:srgbClr val="2B3649"/>
                  </a:gs>
                  <a:gs pos="100000">
                    <a:srgbClr val="3B4A62"/>
                  </a:gs>
                </a:gsLst>
                <a:lin ang="2700000" scaled="0"/>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1" name="矩形 130"/>
            <p:cNvSpPr/>
            <p:nvPr/>
          </p:nvSpPr>
          <p:spPr>
            <a:xfrm>
              <a:off x="2124006" y="3863554"/>
              <a:ext cx="2715432" cy="327528"/>
            </a:xfrm>
            <a:prstGeom prst="rect">
              <a:avLst/>
            </a:prstGeom>
          </p:spPr>
          <p:txBody>
            <a:bodyPr wrap="square">
              <a:spAutoFit/>
            </a:bodyPr>
            <a:lstStyle/>
            <a:p>
              <a:pPr>
                <a:lnSpc>
                  <a:spcPct val="120000"/>
                </a:lnSpc>
              </a:pPr>
              <a:r>
                <a:rPr lang="zh-CN" altLang="en-US" sz="1000" dirty="0">
                  <a:solidFill>
                    <a:schemeClr val="tx1">
                      <a:lumMod val="50000"/>
                      <a:lumOff val="50000"/>
                    </a:schemeClr>
                  </a:solidFill>
                  <a:latin typeface="+mj-ea"/>
                </a:rPr>
                <a:t>Please enter your main narrative here</a:t>
              </a:r>
            </a:p>
          </p:txBody>
        </p:sp>
        <p:sp>
          <p:nvSpPr>
            <p:cNvPr id="132" name="矩形 131"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p:nvPr/>
          </p:nvSpPr>
          <p:spPr>
            <a:xfrm>
              <a:off x="2128231" y="3469353"/>
              <a:ext cx="2319761" cy="384574"/>
            </a:xfrm>
            <a:prstGeom prst="rect">
              <a:avLst/>
            </a:prstGeom>
          </p:spPr>
          <p:txBody>
            <a:bodyPr wrap="square">
              <a:spAutoFit/>
            </a:bodyPr>
            <a:lstStyle/>
            <a:p>
              <a:pPr fontAlgn="base">
                <a:spcBef>
                  <a:spcPct val="0"/>
                </a:spcBef>
                <a:spcAft>
                  <a:spcPct val="0"/>
                </a:spcAft>
                <a:defRPr/>
              </a:pPr>
              <a:r>
                <a:rPr lang="zh-CN" altLang="en-US" sz="1400" dirty="0">
                  <a:solidFill>
                    <a:srgbClr val="2B3649"/>
                  </a:solidFill>
                  <a:latin typeface="方正兰亭黑_GBK"/>
                  <a:ea typeface="方正兰亭黑_GBK"/>
                </a:rPr>
                <a:t>Market analysis</a:t>
              </a:r>
              <a:endParaRPr lang="en-US" altLang="zh-CN" sz="1400" dirty="0">
                <a:solidFill>
                  <a:srgbClr val="2B3649"/>
                </a:solidFill>
                <a:latin typeface="方正兰亭黑_GBK"/>
                <a:ea typeface="方正兰亭黑_GBK"/>
              </a:endParaRPr>
            </a:p>
          </p:txBody>
        </p:sp>
        <p:cxnSp>
          <p:nvCxnSpPr>
            <p:cNvPr id="133" name="直接连接符 132"/>
            <p:cNvCxnSpPr/>
            <p:nvPr/>
          </p:nvCxnSpPr>
          <p:spPr>
            <a:xfrm>
              <a:off x="2227617" y="3819593"/>
              <a:ext cx="234336" cy="0"/>
            </a:xfrm>
            <a:prstGeom prst="line">
              <a:avLst/>
            </a:prstGeom>
            <a:ln w="19050">
              <a:solidFill>
                <a:srgbClr val="3B4A62"/>
              </a:solidFill>
            </a:ln>
          </p:spPr>
          <p:style>
            <a:lnRef idx="1">
              <a:schemeClr val="accent1"/>
            </a:lnRef>
            <a:fillRef idx="0">
              <a:schemeClr val="accent1"/>
            </a:fillRef>
            <a:effectRef idx="0">
              <a:schemeClr val="accent1"/>
            </a:effectRef>
            <a:fontRef idx="minor">
              <a:schemeClr val="tx1"/>
            </a:fontRef>
          </p:style>
        </p:cxnSp>
      </p:grpSp>
      <p:grpSp>
        <p:nvGrpSpPr>
          <p:cNvPr id="8" name="组合 7"/>
          <p:cNvGrpSpPr/>
          <p:nvPr/>
        </p:nvGrpSpPr>
        <p:grpSpPr>
          <a:xfrm>
            <a:off x="5033069" y="3126988"/>
            <a:ext cx="3407126" cy="1138778"/>
            <a:chOff x="4772113" y="3243098"/>
            <a:chExt cx="4257281" cy="1422928"/>
          </a:xfrm>
        </p:grpSpPr>
        <p:grpSp>
          <p:nvGrpSpPr>
            <p:cNvPr id="128" name="组合 127"/>
            <p:cNvGrpSpPr/>
            <p:nvPr/>
          </p:nvGrpSpPr>
          <p:grpSpPr>
            <a:xfrm>
              <a:off x="4772113" y="3243098"/>
              <a:ext cx="1422928" cy="1422928"/>
              <a:chOff x="5169194" y="1865140"/>
              <a:chExt cx="1422928" cy="1422928"/>
            </a:xfrm>
          </p:grpSpPr>
          <p:sp>
            <p:nvSpPr>
              <p:cNvPr id="129" name="同心圆 128"/>
              <p:cNvSpPr/>
              <p:nvPr/>
            </p:nvSpPr>
            <p:spPr>
              <a:xfrm>
                <a:off x="5169194" y="1865140"/>
                <a:ext cx="1422928" cy="1422928"/>
              </a:xfrm>
              <a:prstGeom prst="donut">
                <a:avLst>
                  <a:gd name="adj" fmla="val 21282"/>
                </a:avLst>
              </a:prstGeom>
              <a:gradFill>
                <a:gsLst>
                  <a:gs pos="0">
                    <a:schemeClr val="bg1"/>
                  </a:gs>
                  <a:gs pos="35000">
                    <a:schemeClr val="bg1">
                      <a:lumMod val="95000"/>
                    </a:schemeClr>
                  </a:gs>
                  <a:gs pos="100000">
                    <a:schemeClr val="bg1">
                      <a:lumMod val="85000"/>
                    </a:schemeClr>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0" name="空心弧 129"/>
              <p:cNvSpPr/>
              <p:nvPr/>
            </p:nvSpPr>
            <p:spPr>
              <a:xfrm>
                <a:off x="5169194" y="1869365"/>
                <a:ext cx="1418703" cy="1418703"/>
              </a:xfrm>
              <a:prstGeom prst="blockArc">
                <a:avLst>
                  <a:gd name="adj1" fmla="val 16145242"/>
                  <a:gd name="adj2" fmla="val 8247052"/>
                  <a:gd name="adj3" fmla="val 21901"/>
                </a:avLst>
              </a:prstGeom>
              <a:gradFill>
                <a:gsLst>
                  <a:gs pos="11000">
                    <a:srgbClr val="2B3649"/>
                  </a:gs>
                  <a:gs pos="100000">
                    <a:srgbClr val="3B4A62"/>
                  </a:gs>
                </a:gsLst>
                <a:lin ang="2700000" scaled="0"/>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4" name="矩形 133"/>
            <p:cNvSpPr/>
            <p:nvPr/>
          </p:nvSpPr>
          <p:spPr>
            <a:xfrm>
              <a:off x="6313961" y="3892833"/>
              <a:ext cx="2715433" cy="327528"/>
            </a:xfrm>
            <a:prstGeom prst="rect">
              <a:avLst/>
            </a:prstGeom>
          </p:spPr>
          <p:txBody>
            <a:bodyPr wrap="square">
              <a:spAutoFit/>
            </a:bodyPr>
            <a:lstStyle/>
            <a:p>
              <a:pPr>
                <a:lnSpc>
                  <a:spcPct val="120000"/>
                </a:lnSpc>
              </a:pPr>
              <a:r>
                <a:rPr lang="zh-CN" altLang="en-US" sz="1000" dirty="0">
                  <a:solidFill>
                    <a:schemeClr val="tx1">
                      <a:lumMod val="50000"/>
                      <a:lumOff val="50000"/>
                    </a:schemeClr>
                  </a:solidFill>
                  <a:latin typeface="+mj-ea"/>
                </a:rPr>
                <a:t>Please enter your main narrative here</a:t>
              </a:r>
            </a:p>
          </p:txBody>
        </p:sp>
        <p:sp>
          <p:nvSpPr>
            <p:cNvPr id="135" name="矩形 134"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p:nvPr/>
          </p:nvSpPr>
          <p:spPr>
            <a:xfrm>
              <a:off x="6318187" y="3513281"/>
              <a:ext cx="2288636" cy="384574"/>
            </a:xfrm>
            <a:prstGeom prst="rect">
              <a:avLst/>
            </a:prstGeom>
          </p:spPr>
          <p:txBody>
            <a:bodyPr wrap="square">
              <a:spAutoFit/>
            </a:bodyPr>
            <a:lstStyle/>
            <a:p>
              <a:pPr fontAlgn="base">
                <a:spcBef>
                  <a:spcPct val="0"/>
                </a:spcBef>
                <a:spcAft>
                  <a:spcPct val="0"/>
                </a:spcAft>
                <a:defRPr/>
              </a:pPr>
              <a:r>
                <a:rPr lang="zh-CN" altLang="en-US" sz="1400" dirty="0">
                  <a:solidFill>
                    <a:srgbClr val="2B3649"/>
                  </a:solidFill>
                  <a:latin typeface="方正兰亭黑_GBK"/>
                  <a:ea typeface="方正兰亭黑_GBK"/>
                </a:rPr>
                <a:t>Market analysis</a:t>
              </a:r>
              <a:endParaRPr lang="en-US" altLang="zh-CN" sz="1400" dirty="0">
                <a:solidFill>
                  <a:srgbClr val="2B3649"/>
                </a:solidFill>
                <a:latin typeface="方正兰亭黑_GBK"/>
                <a:ea typeface="方正兰亭黑_GBK"/>
              </a:endParaRPr>
            </a:p>
          </p:txBody>
        </p:sp>
        <p:cxnSp>
          <p:nvCxnSpPr>
            <p:cNvPr id="136" name="直接连接符 135"/>
            <p:cNvCxnSpPr/>
            <p:nvPr/>
          </p:nvCxnSpPr>
          <p:spPr>
            <a:xfrm>
              <a:off x="6417573" y="3863520"/>
              <a:ext cx="234336" cy="0"/>
            </a:xfrm>
            <a:prstGeom prst="line">
              <a:avLst/>
            </a:prstGeom>
            <a:ln w="19050">
              <a:solidFill>
                <a:srgbClr val="3B4A62"/>
              </a:solidFill>
            </a:ln>
          </p:spPr>
          <p:style>
            <a:lnRef idx="1">
              <a:schemeClr val="accent1"/>
            </a:lnRef>
            <a:fillRef idx="0">
              <a:schemeClr val="accent1"/>
            </a:fillRef>
            <a:effectRef idx="0">
              <a:schemeClr val="accent1"/>
            </a:effectRef>
            <a:fontRef idx="minor">
              <a:schemeClr val="tx1"/>
            </a:fontRef>
          </p:style>
        </p:cxnSp>
        <p:sp>
          <p:nvSpPr>
            <p:cNvPr id="137" name="文本框 7"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txBox="1">
              <a:spLocks noChangeArrowheads="1"/>
            </p:cNvSpPr>
            <p:nvPr/>
          </p:nvSpPr>
          <p:spPr bwMode="auto">
            <a:xfrm>
              <a:off x="5173235" y="3715718"/>
              <a:ext cx="787575" cy="499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514350">
                <a:defRPr sz="1300">
                  <a:solidFill>
                    <a:schemeClr val="tx1"/>
                  </a:solidFill>
                  <a:latin typeface="Calibri" panose="020F0502020204030204" pitchFamily="34" charset="0"/>
                  <a:ea typeface="宋体" panose="02010600030101010101" pitchFamily="2" charset="-122"/>
                </a:defRPr>
              </a:lvl1pPr>
              <a:lvl2pPr marL="742950" indent="-285750" defTabSz="514350">
                <a:defRPr sz="1300">
                  <a:solidFill>
                    <a:schemeClr val="tx1"/>
                  </a:solidFill>
                  <a:latin typeface="Calibri" panose="020F0502020204030204" pitchFamily="34" charset="0"/>
                  <a:ea typeface="宋体" panose="02010600030101010101" pitchFamily="2" charset="-122"/>
                </a:defRPr>
              </a:lvl2pPr>
              <a:lvl3pPr marL="1143000" indent="-228600" defTabSz="514350">
                <a:defRPr sz="1300">
                  <a:solidFill>
                    <a:schemeClr val="tx1"/>
                  </a:solidFill>
                  <a:latin typeface="Calibri" panose="020F0502020204030204" pitchFamily="34" charset="0"/>
                  <a:ea typeface="宋体" panose="02010600030101010101" pitchFamily="2" charset="-122"/>
                </a:defRPr>
              </a:lvl3pPr>
              <a:lvl4pPr marL="1600200" indent="-228600" defTabSz="514350">
                <a:defRPr sz="1300">
                  <a:solidFill>
                    <a:schemeClr val="tx1"/>
                  </a:solidFill>
                  <a:latin typeface="Calibri" panose="020F0502020204030204" pitchFamily="34" charset="0"/>
                  <a:ea typeface="宋体" panose="02010600030101010101" pitchFamily="2" charset="-122"/>
                </a:defRPr>
              </a:lvl4pPr>
              <a:lvl5pPr marL="2057400" indent="-228600" defTabSz="514350">
                <a:defRPr sz="1300">
                  <a:solidFill>
                    <a:schemeClr val="tx1"/>
                  </a:solidFill>
                  <a:latin typeface="Calibri" panose="020F0502020204030204" pitchFamily="34" charset="0"/>
                  <a:ea typeface="宋体" panose="02010600030101010101" pitchFamily="2" charset="-122"/>
                </a:defRPr>
              </a:lvl5pPr>
              <a:lvl6pPr marL="25146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r>
                <a:rPr lang="en-US" altLang="zh-CN" sz="2000" dirty="0">
                  <a:solidFill>
                    <a:srgbClr val="2B3649"/>
                  </a:solidFill>
                  <a:latin typeface="Arial" panose="020B0604020202020204"/>
                  <a:ea typeface="微软雅黑 Light" panose="020B0502040204020203" charset="-122"/>
                  <a:sym typeface="Calibri" panose="020F0502020204030204" pitchFamily="34" charset="0"/>
                </a:rPr>
                <a:t>65</a:t>
              </a:r>
              <a:r>
                <a:rPr lang="en-US" altLang="zh-CN" sz="1200" dirty="0">
                  <a:solidFill>
                    <a:srgbClr val="2B3649"/>
                  </a:solidFill>
                  <a:latin typeface="Arial" panose="020B0604020202020204"/>
                  <a:ea typeface="微软雅黑 Light" panose="020B0502040204020203" charset="-122"/>
                  <a:sym typeface="Calibri" panose="020F0502020204030204" pitchFamily="34" charset="0"/>
                </a:rPr>
                <a:t>%</a:t>
              </a:r>
              <a:endParaRPr lang="zh-CN" altLang="en-US" sz="1200" dirty="0">
                <a:solidFill>
                  <a:srgbClr val="2B3649"/>
                </a:solidFill>
                <a:latin typeface="Arial" panose="020B0604020202020204"/>
                <a:ea typeface="微软雅黑 Light" panose="020B0502040204020203" charset="-122"/>
                <a:sym typeface="Calibri" panose="020F0502020204030204" pitchFamily="34" charset="0"/>
              </a:endParaRPr>
            </a:p>
          </p:txBody>
        </p:sp>
      </p:grpSp>
      <p:grpSp>
        <p:nvGrpSpPr>
          <p:cNvPr id="38" name="组合 37"/>
          <p:cNvGrpSpPr/>
          <p:nvPr/>
        </p:nvGrpSpPr>
        <p:grpSpPr>
          <a:xfrm>
            <a:off x="585860" y="561975"/>
            <a:ext cx="1486542" cy="521708"/>
            <a:chOff x="349800" y="270568"/>
            <a:chExt cx="1486542" cy="521708"/>
          </a:xfrm>
        </p:grpSpPr>
        <p:sp>
          <p:nvSpPr>
            <p:cNvPr id="39" name="PA_文本框 1">
              <a:extLst>
                <a:ext uri="{FF2B5EF4-FFF2-40B4-BE49-F238E27FC236}">
                  <a16:creationId xmlns:a16="http://schemas.microsoft.com/office/drawing/2014/main" id="{95CA5390-EAD3-40A5-BF6F-C69AB99948CD}"/>
                </a:ext>
              </a:extLst>
            </p:cNvPr>
            <p:cNvSpPr txBox="1"/>
            <p:nvPr>
              <p:custDataLst>
                <p:tags r:id="rId1"/>
              </p:custDataLst>
            </p:nvPr>
          </p:nvSpPr>
          <p:spPr>
            <a:xfrm>
              <a:off x="349800" y="270568"/>
              <a:ext cx="923330" cy="360804"/>
            </a:xfrm>
            <a:prstGeom prst="rect">
              <a:avLst/>
            </a:prstGeom>
            <a:noFill/>
          </p:spPr>
          <p:txBody>
            <a:bodyPr wrap="none" lIns="0" tIns="0" rIns="0" rtlCol="0">
              <a:spAutoFit/>
            </a:bodyPr>
            <a:lstStyle/>
            <a:p>
              <a:pPr>
                <a:lnSpc>
                  <a:spcPts val="2700"/>
                </a:lnSpc>
              </a:pPr>
              <a:r>
                <a:rPr lang="zh-CN" altLang="en-US" sz="1800" b="1" dirty="0">
                  <a:solidFill>
                    <a:srgbClr val="2B3649"/>
                  </a:solidFill>
                  <a:latin typeface="+mj-ea"/>
                  <a:ea typeface="+mj-ea"/>
                  <a:cs typeface="+mn-ea"/>
                  <a:sym typeface="+mn-lt"/>
                </a:rPr>
                <a:t>Market analysis</a:t>
              </a:r>
              <a:endParaRPr lang="en-US" altLang="zh-CN" sz="1800" b="1" dirty="0">
                <a:solidFill>
                  <a:srgbClr val="2B3649"/>
                </a:solidFill>
                <a:latin typeface="+mj-ea"/>
                <a:ea typeface="+mj-ea"/>
                <a:cs typeface="+mn-ea"/>
                <a:sym typeface="+mn-lt"/>
              </a:endParaRPr>
            </a:p>
          </p:txBody>
        </p:sp>
        <p:sp>
          <p:nvSpPr>
            <p:cNvPr id="40" name="PA_文本框 1">
              <a:extLst>
                <a:ext uri="{FF2B5EF4-FFF2-40B4-BE49-F238E27FC236}">
                  <a16:creationId xmlns:a16="http://schemas.microsoft.com/office/drawing/2014/main" id="{BA0F9515-D5AE-4BED-A481-29A81D6010FD}"/>
                </a:ext>
              </a:extLst>
            </p:cNvPr>
            <p:cNvSpPr txBox="1"/>
            <p:nvPr>
              <p:custDataLst>
                <p:tags r:id="rId2"/>
              </p:custDataLst>
            </p:nvPr>
          </p:nvSpPr>
          <p:spPr>
            <a:xfrm>
              <a:off x="349800" y="547081"/>
              <a:ext cx="1486542" cy="245195"/>
            </a:xfrm>
            <a:prstGeom prst="rect">
              <a:avLst/>
            </a:prstGeom>
            <a:noFill/>
          </p:spPr>
          <p:txBody>
            <a:bodyPr wrap="square" lIns="0" tIns="0" rIns="0" rtlCol="0">
              <a:spAutoFit/>
            </a:bodyPr>
            <a:lstStyle/>
            <a:p>
              <a:pPr>
                <a:lnSpc>
                  <a:spcPts val="1725"/>
                </a:lnSpc>
              </a:pPr>
              <a:r>
                <a:rPr lang="en-US" altLang="zh-CN" sz="1050" dirty="0">
                  <a:solidFill>
                    <a:srgbClr val="2B3649"/>
                  </a:solidFill>
                  <a:cs typeface="+mn-ea"/>
                  <a:sym typeface="+mn-lt"/>
                </a:rPr>
                <a:t>TEAM INTRODUCTION</a:t>
              </a:r>
            </a:p>
          </p:txBody>
        </p:sp>
      </p:gr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16="http://schemas.microsoft.com/office/drawing/2014/main" xmlns:a14="http://schemas.microsoft.com/office/drawing/2010/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0-#ppt_w/2"/>
                                          </p:val>
                                        </p:tav>
                                        <p:tav tm="100000">
                                          <p:val>
                                            <p:strVal val="#ppt_x"/>
                                          </p:val>
                                        </p:tav>
                                      </p:tavLst>
                                    </p:anim>
                                    <p:anim calcmode="lin" valueType="num">
                                      <p:cBhvr additive="base">
                                        <p:cTn id="17" dur="500" fill="hold"/>
                                        <p:tgtEl>
                                          <p:spTgt spid="7"/>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5" cstate="screen">
            <a:biLevel thresh="75000"/>
            <a:extLst>
              <a:ext uri="{BEBA8EAE-BF5A-486C-A8C5-ECC9F3942E4B}">
                <a14:imgProps xmlns:a14="http://schemas.microsoft.com/office/drawing/2010/main">
                  <a14:imgLayer r:embed="rId6">
                    <a14:imgEffect>
                      <a14:saturation sat="66000"/>
                    </a14:imgEffect>
                  </a14:imgLayer>
                </a14:imgProps>
              </a:ext>
              <a:ext uri="{28A0092B-C50C-407E-A947-70E740481C1C}">
                <a14:useLocalDpi xmlns:a14="http://schemas.microsoft.com/office/drawing/2010/main"/>
              </a:ext>
            </a:extLst>
          </a:blip>
          <a:srcRect/>
          <a:stretch/>
        </p:blipFill>
        <p:spPr>
          <a:xfrm rot="18900000" flipV="1">
            <a:off x="1684566" y="1977107"/>
            <a:ext cx="504832" cy="99390"/>
          </a:xfrm>
          <a:prstGeom prst="rect">
            <a:avLst/>
          </a:prstGeom>
        </p:spPr>
      </p:pic>
      <p:pic>
        <p:nvPicPr>
          <p:cNvPr id="6" name="图片 5"/>
          <p:cNvPicPr>
            <a:picLocks noChangeAspect="1"/>
          </p:cNvPicPr>
          <p:nvPr/>
        </p:nvPicPr>
        <p:blipFill rotWithShape="1">
          <a:blip r:embed="rId5" cstate="screen">
            <a:biLevel thresh="75000"/>
            <a:extLst>
              <a:ext uri="{BEBA8EAE-BF5A-486C-A8C5-ECC9F3942E4B}">
                <a14:imgProps xmlns:a14="http://schemas.microsoft.com/office/drawing/2010/main">
                  <a14:imgLayer r:embed="rId6">
                    <a14:imgEffect>
                      <a14:saturation sat="66000"/>
                    </a14:imgEffect>
                  </a14:imgLayer>
                </a14:imgProps>
              </a:ext>
              <a:ext uri="{28A0092B-C50C-407E-A947-70E740481C1C}">
                <a14:useLocalDpi xmlns:a14="http://schemas.microsoft.com/office/drawing/2010/main"/>
              </a:ext>
            </a:extLst>
          </a:blip>
          <a:srcRect/>
          <a:stretch/>
        </p:blipFill>
        <p:spPr>
          <a:xfrm rot="18900000" flipV="1">
            <a:off x="3081015" y="2647235"/>
            <a:ext cx="504832" cy="99390"/>
          </a:xfrm>
          <a:prstGeom prst="rect">
            <a:avLst/>
          </a:prstGeom>
        </p:spPr>
      </p:pic>
      <p:pic>
        <p:nvPicPr>
          <p:cNvPr id="7" name="图片 6"/>
          <p:cNvPicPr>
            <a:picLocks noChangeAspect="1"/>
          </p:cNvPicPr>
          <p:nvPr/>
        </p:nvPicPr>
        <p:blipFill rotWithShape="1">
          <a:blip r:embed="rId5" cstate="screen">
            <a:biLevel thresh="75000"/>
            <a:extLst>
              <a:ext uri="{BEBA8EAE-BF5A-486C-A8C5-ECC9F3942E4B}">
                <a14:imgProps xmlns:a14="http://schemas.microsoft.com/office/drawing/2010/main">
                  <a14:imgLayer r:embed="rId6">
                    <a14:imgEffect>
                      <a14:saturation sat="66000"/>
                    </a14:imgEffect>
                  </a14:imgLayer>
                </a14:imgProps>
              </a:ext>
              <a:ext uri="{28A0092B-C50C-407E-A947-70E740481C1C}">
                <a14:useLocalDpi xmlns:a14="http://schemas.microsoft.com/office/drawing/2010/main"/>
              </a:ext>
            </a:extLst>
          </a:blip>
          <a:srcRect/>
          <a:stretch/>
        </p:blipFill>
        <p:spPr>
          <a:xfrm rot="18900000" flipV="1">
            <a:off x="1651315" y="3655912"/>
            <a:ext cx="504832" cy="99390"/>
          </a:xfrm>
          <a:prstGeom prst="rect">
            <a:avLst/>
          </a:prstGeom>
        </p:spPr>
      </p:pic>
      <p:pic>
        <p:nvPicPr>
          <p:cNvPr id="8" name="图片 7"/>
          <p:cNvPicPr>
            <a:picLocks noChangeAspect="1"/>
          </p:cNvPicPr>
          <p:nvPr/>
        </p:nvPicPr>
        <p:blipFill rotWithShape="1">
          <a:blip r:embed="rId5" cstate="screen">
            <a:biLevel thresh="75000"/>
            <a:extLst>
              <a:ext uri="{BEBA8EAE-BF5A-486C-A8C5-ECC9F3942E4B}">
                <a14:imgProps xmlns:a14="http://schemas.microsoft.com/office/drawing/2010/main">
                  <a14:imgLayer r:embed="rId6">
                    <a14:imgEffect>
                      <a14:saturation sat="66000"/>
                    </a14:imgEffect>
                  </a14:imgLayer>
                </a14:imgProps>
              </a:ext>
              <a:ext uri="{28A0092B-C50C-407E-A947-70E740481C1C}">
                <a14:useLocalDpi xmlns:a14="http://schemas.microsoft.com/office/drawing/2010/main"/>
              </a:ext>
            </a:extLst>
          </a:blip>
          <a:srcRect/>
          <a:stretch/>
        </p:blipFill>
        <p:spPr>
          <a:xfrm rot="18900000" flipV="1">
            <a:off x="3062672" y="4318585"/>
            <a:ext cx="504832" cy="99390"/>
          </a:xfrm>
          <a:prstGeom prst="rect">
            <a:avLst/>
          </a:prstGeom>
        </p:spPr>
      </p:pic>
      <p:grpSp>
        <p:nvGrpSpPr>
          <p:cNvPr id="9" name="组合 8"/>
          <p:cNvGrpSpPr/>
          <p:nvPr/>
        </p:nvGrpSpPr>
        <p:grpSpPr>
          <a:xfrm>
            <a:off x="1071954" y="1349332"/>
            <a:ext cx="1626686" cy="749664"/>
            <a:chOff x="1273452" y="1837942"/>
            <a:chExt cx="2480556" cy="1143173"/>
          </a:xfrm>
        </p:grpSpPr>
        <p:sp>
          <p:nvSpPr>
            <p:cNvPr id="11" name="任意多边形 10"/>
            <p:cNvSpPr/>
            <p:nvPr/>
          </p:nvSpPr>
          <p:spPr>
            <a:xfrm rot="5400000">
              <a:off x="1942143" y="1169251"/>
              <a:ext cx="1143173" cy="2480556"/>
            </a:xfrm>
            <a:custGeom>
              <a:avLst/>
              <a:gdLst>
                <a:gd name="connsiteX0" fmla="*/ 0 w 1143173"/>
                <a:gd name="connsiteY0" fmla="*/ 371036 h 2480556"/>
                <a:gd name="connsiteX1" fmla="*/ 258506 w 1143173"/>
                <a:gd name="connsiteY1" fmla="*/ 0 h 2480556"/>
                <a:gd name="connsiteX2" fmla="*/ 517012 w 1143173"/>
                <a:gd name="connsiteY2" fmla="*/ 371036 h 2480556"/>
                <a:gd name="connsiteX3" fmla="*/ 367921 w 1143173"/>
                <a:gd name="connsiteY3" fmla="*/ 371036 h 2480556"/>
                <a:gd name="connsiteX4" fmla="*/ 367921 w 1143173"/>
                <a:gd name="connsiteY4" fmla="*/ 2147526 h 2480556"/>
                <a:gd name="connsiteX5" fmla="*/ 478978 w 1143173"/>
                <a:gd name="connsiteY5" fmla="*/ 2258583 h 2480556"/>
                <a:gd name="connsiteX6" fmla="*/ 823395 w 1143173"/>
                <a:gd name="connsiteY6" fmla="*/ 2258583 h 2480556"/>
                <a:gd name="connsiteX7" fmla="*/ 934452 w 1143173"/>
                <a:gd name="connsiteY7" fmla="*/ 2147526 h 2480556"/>
                <a:gd name="connsiteX8" fmla="*/ 934452 w 1143173"/>
                <a:gd name="connsiteY8" fmla="*/ 1039913 h 2480556"/>
                <a:gd name="connsiteX9" fmla="*/ 1143173 w 1143173"/>
                <a:gd name="connsiteY9" fmla="*/ 1248634 h 2480556"/>
                <a:gd name="connsiteX10" fmla="*/ 1143173 w 1143173"/>
                <a:gd name="connsiteY10" fmla="*/ 2166826 h 2480556"/>
                <a:gd name="connsiteX11" fmla="*/ 829443 w 1143173"/>
                <a:gd name="connsiteY11" fmla="*/ 2480556 h 2480556"/>
                <a:gd name="connsiteX12" fmla="*/ 472929 w 1143173"/>
                <a:gd name="connsiteY12" fmla="*/ 2480556 h 2480556"/>
                <a:gd name="connsiteX13" fmla="*/ 159199 w 1143173"/>
                <a:gd name="connsiteY13" fmla="*/ 2166826 h 2480556"/>
                <a:gd name="connsiteX14" fmla="*/ 159199 w 1143173"/>
                <a:gd name="connsiteY14" fmla="*/ 371036 h 2480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173" h="2480556">
                  <a:moveTo>
                    <a:pt x="0" y="371036"/>
                  </a:moveTo>
                  <a:lnTo>
                    <a:pt x="258506" y="0"/>
                  </a:lnTo>
                  <a:lnTo>
                    <a:pt x="517012" y="371036"/>
                  </a:lnTo>
                  <a:lnTo>
                    <a:pt x="367921" y="371036"/>
                  </a:lnTo>
                  <a:lnTo>
                    <a:pt x="367921" y="2147526"/>
                  </a:lnTo>
                  <a:cubicBezTo>
                    <a:pt x="367921" y="2208861"/>
                    <a:pt x="417643" y="2258583"/>
                    <a:pt x="478978" y="2258583"/>
                  </a:cubicBezTo>
                  <a:lnTo>
                    <a:pt x="823395" y="2258583"/>
                  </a:lnTo>
                  <a:cubicBezTo>
                    <a:pt x="884730" y="2258583"/>
                    <a:pt x="934452" y="2208861"/>
                    <a:pt x="934452" y="2147526"/>
                  </a:cubicBezTo>
                  <a:lnTo>
                    <a:pt x="934452" y="1039913"/>
                  </a:lnTo>
                  <a:lnTo>
                    <a:pt x="1143173" y="1248634"/>
                  </a:lnTo>
                  <a:lnTo>
                    <a:pt x="1143173" y="2166826"/>
                  </a:lnTo>
                  <a:cubicBezTo>
                    <a:pt x="1143173" y="2340094"/>
                    <a:pt x="1002711" y="2480556"/>
                    <a:pt x="829443" y="2480556"/>
                  </a:cubicBezTo>
                  <a:lnTo>
                    <a:pt x="472929" y="2480556"/>
                  </a:lnTo>
                  <a:cubicBezTo>
                    <a:pt x="299661" y="2480556"/>
                    <a:pt x="159199" y="2340094"/>
                    <a:pt x="159199" y="2166826"/>
                  </a:cubicBezTo>
                  <a:lnTo>
                    <a:pt x="159199" y="371036"/>
                  </a:lnTo>
                  <a:close/>
                </a:path>
              </a:pathLst>
            </a:custGeom>
            <a:gradFill>
              <a:gsLst>
                <a:gs pos="11000">
                  <a:srgbClr val="2B3649"/>
                </a:gs>
                <a:gs pos="100000">
                  <a:srgbClr val="3B4A62"/>
                </a:gs>
              </a:gsLst>
              <a:lin ang="2700000" scaled="0"/>
            </a:gradFill>
            <a:ln>
              <a:no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srgbClr val="2B3649"/>
                </a:solidFill>
              </a:endParaRPr>
            </a:p>
          </p:txBody>
        </p:sp>
        <p:sp>
          <p:nvSpPr>
            <p:cNvPr id="12" name="矩形 11"/>
            <p:cNvSpPr/>
            <p:nvPr/>
          </p:nvSpPr>
          <p:spPr>
            <a:xfrm>
              <a:off x="1362598" y="2156045"/>
              <a:ext cx="890516" cy="703999"/>
            </a:xfrm>
            <a:prstGeom prst="rect">
              <a:avLst/>
            </a:prstGeom>
          </p:spPr>
          <p:txBody>
            <a:bodyPr wrap="square">
              <a:spAutoFit/>
            </a:bodyPr>
            <a:lstStyle/>
            <a:p>
              <a:pPr algn="ctr"/>
              <a:r>
                <a:rPr lang="en-US" altLang="zh-CN" sz="2400" dirty="0">
                  <a:solidFill>
                    <a:srgbClr val="2B3649"/>
                  </a:solidFill>
                  <a:latin typeface="Haettenschweiler" panose="020B0706040902060204" pitchFamily="34" charset="0"/>
                  <a:ea typeface="微软雅黑" panose="020B0503020204020204" pitchFamily="34" charset="-122"/>
                </a:rPr>
                <a:t>01</a:t>
              </a:r>
              <a:endParaRPr lang="zh-CN" altLang="en-US" sz="2400" dirty="0">
                <a:solidFill>
                  <a:srgbClr val="2B3649"/>
                </a:solidFill>
                <a:latin typeface="Haettenschweiler" panose="020B0706040902060204" pitchFamily="34" charset="0"/>
                <a:ea typeface="微软雅黑" panose="020B0503020204020204" pitchFamily="34" charset="-122"/>
              </a:endParaRPr>
            </a:p>
          </p:txBody>
        </p:sp>
      </p:grpSp>
      <p:grpSp>
        <p:nvGrpSpPr>
          <p:cNvPr id="13" name="组合 12"/>
          <p:cNvGrpSpPr/>
          <p:nvPr/>
        </p:nvGrpSpPr>
        <p:grpSpPr>
          <a:xfrm>
            <a:off x="2498221" y="1997097"/>
            <a:ext cx="1626686" cy="749664"/>
            <a:chOff x="3175141" y="2795413"/>
            <a:chExt cx="2480556" cy="1143173"/>
          </a:xfrm>
        </p:grpSpPr>
        <p:sp>
          <p:nvSpPr>
            <p:cNvPr id="14" name="任意多边形 13"/>
            <p:cNvSpPr/>
            <p:nvPr/>
          </p:nvSpPr>
          <p:spPr>
            <a:xfrm rot="5400000">
              <a:off x="3843832" y="2126722"/>
              <a:ext cx="1143173" cy="2480556"/>
            </a:xfrm>
            <a:custGeom>
              <a:avLst/>
              <a:gdLst>
                <a:gd name="connsiteX0" fmla="*/ 0 w 1143173"/>
                <a:gd name="connsiteY0" fmla="*/ 371036 h 2480556"/>
                <a:gd name="connsiteX1" fmla="*/ 258506 w 1143173"/>
                <a:gd name="connsiteY1" fmla="*/ 0 h 2480556"/>
                <a:gd name="connsiteX2" fmla="*/ 517012 w 1143173"/>
                <a:gd name="connsiteY2" fmla="*/ 371036 h 2480556"/>
                <a:gd name="connsiteX3" fmla="*/ 367921 w 1143173"/>
                <a:gd name="connsiteY3" fmla="*/ 371036 h 2480556"/>
                <a:gd name="connsiteX4" fmla="*/ 367921 w 1143173"/>
                <a:gd name="connsiteY4" fmla="*/ 2147526 h 2480556"/>
                <a:gd name="connsiteX5" fmla="*/ 478978 w 1143173"/>
                <a:gd name="connsiteY5" fmla="*/ 2258583 h 2480556"/>
                <a:gd name="connsiteX6" fmla="*/ 823395 w 1143173"/>
                <a:gd name="connsiteY6" fmla="*/ 2258583 h 2480556"/>
                <a:gd name="connsiteX7" fmla="*/ 934452 w 1143173"/>
                <a:gd name="connsiteY7" fmla="*/ 2147526 h 2480556"/>
                <a:gd name="connsiteX8" fmla="*/ 934452 w 1143173"/>
                <a:gd name="connsiteY8" fmla="*/ 1039913 h 2480556"/>
                <a:gd name="connsiteX9" fmla="*/ 1143173 w 1143173"/>
                <a:gd name="connsiteY9" fmla="*/ 1248634 h 2480556"/>
                <a:gd name="connsiteX10" fmla="*/ 1143173 w 1143173"/>
                <a:gd name="connsiteY10" fmla="*/ 2166826 h 2480556"/>
                <a:gd name="connsiteX11" fmla="*/ 829443 w 1143173"/>
                <a:gd name="connsiteY11" fmla="*/ 2480556 h 2480556"/>
                <a:gd name="connsiteX12" fmla="*/ 472929 w 1143173"/>
                <a:gd name="connsiteY12" fmla="*/ 2480556 h 2480556"/>
                <a:gd name="connsiteX13" fmla="*/ 159199 w 1143173"/>
                <a:gd name="connsiteY13" fmla="*/ 2166826 h 2480556"/>
                <a:gd name="connsiteX14" fmla="*/ 159199 w 1143173"/>
                <a:gd name="connsiteY14" fmla="*/ 371036 h 2480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173" h="2480556">
                  <a:moveTo>
                    <a:pt x="0" y="371036"/>
                  </a:moveTo>
                  <a:lnTo>
                    <a:pt x="258506" y="0"/>
                  </a:lnTo>
                  <a:lnTo>
                    <a:pt x="517012" y="371036"/>
                  </a:lnTo>
                  <a:lnTo>
                    <a:pt x="367921" y="371036"/>
                  </a:lnTo>
                  <a:lnTo>
                    <a:pt x="367921" y="2147526"/>
                  </a:lnTo>
                  <a:cubicBezTo>
                    <a:pt x="367921" y="2208861"/>
                    <a:pt x="417643" y="2258583"/>
                    <a:pt x="478978" y="2258583"/>
                  </a:cubicBezTo>
                  <a:lnTo>
                    <a:pt x="823395" y="2258583"/>
                  </a:lnTo>
                  <a:cubicBezTo>
                    <a:pt x="884730" y="2258583"/>
                    <a:pt x="934452" y="2208861"/>
                    <a:pt x="934452" y="2147526"/>
                  </a:cubicBezTo>
                  <a:lnTo>
                    <a:pt x="934452" y="1039913"/>
                  </a:lnTo>
                  <a:lnTo>
                    <a:pt x="1143173" y="1248634"/>
                  </a:lnTo>
                  <a:lnTo>
                    <a:pt x="1143173" y="2166826"/>
                  </a:lnTo>
                  <a:cubicBezTo>
                    <a:pt x="1143173" y="2340094"/>
                    <a:pt x="1002711" y="2480556"/>
                    <a:pt x="829443" y="2480556"/>
                  </a:cubicBezTo>
                  <a:lnTo>
                    <a:pt x="472929" y="2480556"/>
                  </a:lnTo>
                  <a:cubicBezTo>
                    <a:pt x="299661" y="2480556"/>
                    <a:pt x="159199" y="2340094"/>
                    <a:pt x="159199" y="2166826"/>
                  </a:cubicBezTo>
                  <a:lnTo>
                    <a:pt x="159199" y="371036"/>
                  </a:lnTo>
                  <a:close/>
                </a:path>
              </a:pathLst>
            </a:custGeom>
            <a:gradFill>
              <a:gsLst>
                <a:gs pos="11000">
                  <a:srgbClr val="2B3649"/>
                </a:gs>
                <a:gs pos="100000">
                  <a:srgbClr val="3B4A62"/>
                </a:gs>
              </a:gsLst>
              <a:lin ang="2700000" scaled="0"/>
            </a:gradFill>
            <a:ln>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srgbClr val="2B3649"/>
                </a:solidFill>
              </a:endParaRPr>
            </a:p>
          </p:txBody>
        </p:sp>
        <p:sp>
          <p:nvSpPr>
            <p:cNvPr id="15" name="矩形 14"/>
            <p:cNvSpPr/>
            <p:nvPr/>
          </p:nvSpPr>
          <p:spPr>
            <a:xfrm>
              <a:off x="3283024" y="3149214"/>
              <a:ext cx="890516" cy="703999"/>
            </a:xfrm>
            <a:prstGeom prst="rect">
              <a:avLst/>
            </a:prstGeom>
          </p:spPr>
          <p:txBody>
            <a:bodyPr wrap="square">
              <a:spAutoFit/>
            </a:bodyPr>
            <a:lstStyle/>
            <a:p>
              <a:pPr algn="ctr"/>
              <a:r>
                <a:rPr lang="en-US" altLang="zh-CN" sz="2400" dirty="0">
                  <a:solidFill>
                    <a:srgbClr val="2B3649"/>
                  </a:solidFill>
                  <a:latin typeface="Haettenschweiler" panose="020B0706040902060204" pitchFamily="34" charset="0"/>
                  <a:ea typeface="微软雅黑" panose="020B0503020204020204" pitchFamily="34" charset="-122"/>
                </a:rPr>
                <a:t>02</a:t>
              </a:r>
              <a:endParaRPr lang="zh-CN" altLang="en-US" sz="2400" dirty="0">
                <a:solidFill>
                  <a:srgbClr val="2B3649"/>
                </a:solidFill>
                <a:latin typeface="Haettenschweiler" panose="020B0706040902060204" pitchFamily="34" charset="0"/>
                <a:ea typeface="微软雅黑" panose="020B0503020204020204" pitchFamily="34" charset="-122"/>
              </a:endParaRPr>
            </a:p>
          </p:txBody>
        </p:sp>
      </p:grpSp>
      <p:grpSp>
        <p:nvGrpSpPr>
          <p:cNvPr id="16" name="组合 15"/>
          <p:cNvGrpSpPr/>
          <p:nvPr/>
        </p:nvGrpSpPr>
        <p:grpSpPr>
          <a:xfrm>
            <a:off x="1071954" y="2994833"/>
            <a:ext cx="1626686" cy="749664"/>
            <a:chOff x="1273451" y="4266404"/>
            <a:chExt cx="2480556" cy="1143173"/>
          </a:xfrm>
        </p:grpSpPr>
        <p:sp>
          <p:nvSpPr>
            <p:cNvPr id="17" name="任意多边形 16"/>
            <p:cNvSpPr/>
            <p:nvPr/>
          </p:nvSpPr>
          <p:spPr>
            <a:xfrm rot="5400000">
              <a:off x="1942142" y="3597713"/>
              <a:ext cx="1143173" cy="2480556"/>
            </a:xfrm>
            <a:custGeom>
              <a:avLst/>
              <a:gdLst>
                <a:gd name="connsiteX0" fmla="*/ 0 w 1143173"/>
                <a:gd name="connsiteY0" fmla="*/ 371036 h 2480556"/>
                <a:gd name="connsiteX1" fmla="*/ 258506 w 1143173"/>
                <a:gd name="connsiteY1" fmla="*/ 0 h 2480556"/>
                <a:gd name="connsiteX2" fmla="*/ 517012 w 1143173"/>
                <a:gd name="connsiteY2" fmla="*/ 371036 h 2480556"/>
                <a:gd name="connsiteX3" fmla="*/ 367921 w 1143173"/>
                <a:gd name="connsiteY3" fmla="*/ 371036 h 2480556"/>
                <a:gd name="connsiteX4" fmla="*/ 367921 w 1143173"/>
                <a:gd name="connsiteY4" fmla="*/ 2147526 h 2480556"/>
                <a:gd name="connsiteX5" fmla="*/ 478978 w 1143173"/>
                <a:gd name="connsiteY5" fmla="*/ 2258583 h 2480556"/>
                <a:gd name="connsiteX6" fmla="*/ 823395 w 1143173"/>
                <a:gd name="connsiteY6" fmla="*/ 2258583 h 2480556"/>
                <a:gd name="connsiteX7" fmla="*/ 934452 w 1143173"/>
                <a:gd name="connsiteY7" fmla="*/ 2147526 h 2480556"/>
                <a:gd name="connsiteX8" fmla="*/ 934452 w 1143173"/>
                <a:gd name="connsiteY8" fmla="*/ 1039913 h 2480556"/>
                <a:gd name="connsiteX9" fmla="*/ 1143173 w 1143173"/>
                <a:gd name="connsiteY9" fmla="*/ 1248634 h 2480556"/>
                <a:gd name="connsiteX10" fmla="*/ 1143173 w 1143173"/>
                <a:gd name="connsiteY10" fmla="*/ 2166826 h 2480556"/>
                <a:gd name="connsiteX11" fmla="*/ 829443 w 1143173"/>
                <a:gd name="connsiteY11" fmla="*/ 2480556 h 2480556"/>
                <a:gd name="connsiteX12" fmla="*/ 472929 w 1143173"/>
                <a:gd name="connsiteY12" fmla="*/ 2480556 h 2480556"/>
                <a:gd name="connsiteX13" fmla="*/ 159199 w 1143173"/>
                <a:gd name="connsiteY13" fmla="*/ 2166826 h 2480556"/>
                <a:gd name="connsiteX14" fmla="*/ 159199 w 1143173"/>
                <a:gd name="connsiteY14" fmla="*/ 371036 h 2480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173" h="2480556">
                  <a:moveTo>
                    <a:pt x="0" y="371036"/>
                  </a:moveTo>
                  <a:lnTo>
                    <a:pt x="258506" y="0"/>
                  </a:lnTo>
                  <a:lnTo>
                    <a:pt x="517012" y="371036"/>
                  </a:lnTo>
                  <a:lnTo>
                    <a:pt x="367921" y="371036"/>
                  </a:lnTo>
                  <a:lnTo>
                    <a:pt x="367921" y="2147526"/>
                  </a:lnTo>
                  <a:cubicBezTo>
                    <a:pt x="367921" y="2208861"/>
                    <a:pt x="417643" y="2258583"/>
                    <a:pt x="478978" y="2258583"/>
                  </a:cubicBezTo>
                  <a:lnTo>
                    <a:pt x="823395" y="2258583"/>
                  </a:lnTo>
                  <a:cubicBezTo>
                    <a:pt x="884730" y="2258583"/>
                    <a:pt x="934452" y="2208861"/>
                    <a:pt x="934452" y="2147526"/>
                  </a:cubicBezTo>
                  <a:lnTo>
                    <a:pt x="934452" y="1039913"/>
                  </a:lnTo>
                  <a:lnTo>
                    <a:pt x="1143173" y="1248634"/>
                  </a:lnTo>
                  <a:lnTo>
                    <a:pt x="1143173" y="2166826"/>
                  </a:lnTo>
                  <a:cubicBezTo>
                    <a:pt x="1143173" y="2340094"/>
                    <a:pt x="1002711" y="2480556"/>
                    <a:pt x="829443" y="2480556"/>
                  </a:cubicBezTo>
                  <a:lnTo>
                    <a:pt x="472929" y="2480556"/>
                  </a:lnTo>
                  <a:cubicBezTo>
                    <a:pt x="299661" y="2480556"/>
                    <a:pt x="159199" y="2340094"/>
                    <a:pt x="159199" y="2166826"/>
                  </a:cubicBezTo>
                  <a:lnTo>
                    <a:pt x="159199" y="371036"/>
                  </a:lnTo>
                  <a:close/>
                </a:path>
              </a:pathLst>
            </a:custGeom>
            <a:gradFill>
              <a:gsLst>
                <a:gs pos="11000">
                  <a:srgbClr val="2B3649"/>
                </a:gs>
                <a:gs pos="100000">
                  <a:srgbClr val="3B4A62"/>
                </a:gs>
              </a:gsLst>
              <a:lin ang="2700000" scaled="0"/>
            </a:gradFill>
            <a:ln>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srgbClr val="2B3649"/>
                </a:solidFill>
              </a:endParaRPr>
            </a:p>
          </p:txBody>
        </p:sp>
        <p:sp>
          <p:nvSpPr>
            <p:cNvPr id="18" name="矩形 17"/>
            <p:cNvSpPr/>
            <p:nvPr/>
          </p:nvSpPr>
          <p:spPr>
            <a:xfrm>
              <a:off x="1367418" y="4608691"/>
              <a:ext cx="890516" cy="703999"/>
            </a:xfrm>
            <a:prstGeom prst="rect">
              <a:avLst/>
            </a:prstGeom>
          </p:spPr>
          <p:txBody>
            <a:bodyPr wrap="square">
              <a:spAutoFit/>
            </a:bodyPr>
            <a:lstStyle/>
            <a:p>
              <a:pPr algn="ctr"/>
              <a:r>
                <a:rPr lang="en-US" altLang="zh-CN" sz="2400" dirty="0">
                  <a:solidFill>
                    <a:srgbClr val="2B3649"/>
                  </a:solidFill>
                  <a:latin typeface="Haettenschweiler" panose="020B0706040902060204" pitchFamily="34" charset="0"/>
                  <a:ea typeface="微软雅黑" panose="020B0503020204020204" pitchFamily="34" charset="-122"/>
                </a:rPr>
                <a:t>03</a:t>
              </a:r>
              <a:endParaRPr lang="zh-CN" altLang="en-US" sz="2400" dirty="0">
                <a:solidFill>
                  <a:srgbClr val="2B3649"/>
                </a:solidFill>
                <a:latin typeface="Haettenschweiler" panose="020B0706040902060204" pitchFamily="34" charset="0"/>
                <a:ea typeface="微软雅黑" panose="020B0503020204020204" pitchFamily="34" charset="-122"/>
              </a:endParaRPr>
            </a:p>
          </p:txBody>
        </p:sp>
      </p:grpSp>
      <p:grpSp>
        <p:nvGrpSpPr>
          <p:cNvPr id="19" name="组合 18"/>
          <p:cNvGrpSpPr/>
          <p:nvPr/>
        </p:nvGrpSpPr>
        <p:grpSpPr>
          <a:xfrm>
            <a:off x="2498220" y="3642598"/>
            <a:ext cx="1626686" cy="749664"/>
            <a:chOff x="3175140" y="5223875"/>
            <a:chExt cx="2480556" cy="1143173"/>
          </a:xfrm>
        </p:grpSpPr>
        <p:sp>
          <p:nvSpPr>
            <p:cNvPr id="20" name="任意多边形 19"/>
            <p:cNvSpPr/>
            <p:nvPr/>
          </p:nvSpPr>
          <p:spPr>
            <a:xfrm rot="5400000">
              <a:off x="3843831" y="4555184"/>
              <a:ext cx="1143173" cy="2480556"/>
            </a:xfrm>
            <a:custGeom>
              <a:avLst/>
              <a:gdLst>
                <a:gd name="connsiteX0" fmla="*/ 0 w 1143173"/>
                <a:gd name="connsiteY0" fmla="*/ 371036 h 2480556"/>
                <a:gd name="connsiteX1" fmla="*/ 258506 w 1143173"/>
                <a:gd name="connsiteY1" fmla="*/ 0 h 2480556"/>
                <a:gd name="connsiteX2" fmla="*/ 517012 w 1143173"/>
                <a:gd name="connsiteY2" fmla="*/ 371036 h 2480556"/>
                <a:gd name="connsiteX3" fmla="*/ 367921 w 1143173"/>
                <a:gd name="connsiteY3" fmla="*/ 371036 h 2480556"/>
                <a:gd name="connsiteX4" fmla="*/ 367921 w 1143173"/>
                <a:gd name="connsiteY4" fmla="*/ 2147526 h 2480556"/>
                <a:gd name="connsiteX5" fmla="*/ 478978 w 1143173"/>
                <a:gd name="connsiteY5" fmla="*/ 2258583 h 2480556"/>
                <a:gd name="connsiteX6" fmla="*/ 823395 w 1143173"/>
                <a:gd name="connsiteY6" fmla="*/ 2258583 h 2480556"/>
                <a:gd name="connsiteX7" fmla="*/ 934452 w 1143173"/>
                <a:gd name="connsiteY7" fmla="*/ 2147526 h 2480556"/>
                <a:gd name="connsiteX8" fmla="*/ 934452 w 1143173"/>
                <a:gd name="connsiteY8" fmla="*/ 1039913 h 2480556"/>
                <a:gd name="connsiteX9" fmla="*/ 1143173 w 1143173"/>
                <a:gd name="connsiteY9" fmla="*/ 1248634 h 2480556"/>
                <a:gd name="connsiteX10" fmla="*/ 1143173 w 1143173"/>
                <a:gd name="connsiteY10" fmla="*/ 2166826 h 2480556"/>
                <a:gd name="connsiteX11" fmla="*/ 829443 w 1143173"/>
                <a:gd name="connsiteY11" fmla="*/ 2480556 h 2480556"/>
                <a:gd name="connsiteX12" fmla="*/ 472929 w 1143173"/>
                <a:gd name="connsiteY12" fmla="*/ 2480556 h 2480556"/>
                <a:gd name="connsiteX13" fmla="*/ 159199 w 1143173"/>
                <a:gd name="connsiteY13" fmla="*/ 2166826 h 2480556"/>
                <a:gd name="connsiteX14" fmla="*/ 159199 w 1143173"/>
                <a:gd name="connsiteY14" fmla="*/ 371036 h 2480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173" h="2480556">
                  <a:moveTo>
                    <a:pt x="0" y="371036"/>
                  </a:moveTo>
                  <a:lnTo>
                    <a:pt x="258506" y="0"/>
                  </a:lnTo>
                  <a:lnTo>
                    <a:pt x="517012" y="371036"/>
                  </a:lnTo>
                  <a:lnTo>
                    <a:pt x="367921" y="371036"/>
                  </a:lnTo>
                  <a:lnTo>
                    <a:pt x="367921" y="2147526"/>
                  </a:lnTo>
                  <a:cubicBezTo>
                    <a:pt x="367921" y="2208861"/>
                    <a:pt x="417643" y="2258583"/>
                    <a:pt x="478978" y="2258583"/>
                  </a:cubicBezTo>
                  <a:lnTo>
                    <a:pt x="823395" y="2258583"/>
                  </a:lnTo>
                  <a:cubicBezTo>
                    <a:pt x="884730" y="2258583"/>
                    <a:pt x="934452" y="2208861"/>
                    <a:pt x="934452" y="2147526"/>
                  </a:cubicBezTo>
                  <a:lnTo>
                    <a:pt x="934452" y="1039913"/>
                  </a:lnTo>
                  <a:lnTo>
                    <a:pt x="1143173" y="1248634"/>
                  </a:lnTo>
                  <a:lnTo>
                    <a:pt x="1143173" y="2166826"/>
                  </a:lnTo>
                  <a:cubicBezTo>
                    <a:pt x="1143173" y="2340094"/>
                    <a:pt x="1002711" y="2480556"/>
                    <a:pt x="829443" y="2480556"/>
                  </a:cubicBezTo>
                  <a:lnTo>
                    <a:pt x="472929" y="2480556"/>
                  </a:lnTo>
                  <a:cubicBezTo>
                    <a:pt x="299661" y="2480556"/>
                    <a:pt x="159199" y="2340094"/>
                    <a:pt x="159199" y="2166826"/>
                  </a:cubicBezTo>
                  <a:lnTo>
                    <a:pt x="159199" y="371036"/>
                  </a:lnTo>
                  <a:close/>
                </a:path>
              </a:pathLst>
            </a:custGeom>
            <a:gradFill>
              <a:gsLst>
                <a:gs pos="11000">
                  <a:srgbClr val="2B3649"/>
                </a:gs>
                <a:gs pos="100000">
                  <a:srgbClr val="3B4A62"/>
                </a:gs>
              </a:gsLst>
              <a:lin ang="2700000" scaled="0"/>
            </a:gradFill>
            <a:ln>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srgbClr val="2B3649"/>
                </a:solidFill>
              </a:endParaRPr>
            </a:p>
          </p:txBody>
        </p:sp>
        <p:sp>
          <p:nvSpPr>
            <p:cNvPr id="21" name="矩形 20"/>
            <p:cNvSpPr/>
            <p:nvPr/>
          </p:nvSpPr>
          <p:spPr>
            <a:xfrm>
              <a:off x="3283025" y="5567350"/>
              <a:ext cx="890516" cy="703999"/>
            </a:xfrm>
            <a:prstGeom prst="rect">
              <a:avLst/>
            </a:prstGeom>
          </p:spPr>
          <p:txBody>
            <a:bodyPr wrap="square">
              <a:spAutoFit/>
            </a:bodyPr>
            <a:lstStyle/>
            <a:p>
              <a:pPr algn="ctr"/>
              <a:r>
                <a:rPr lang="en-US" altLang="zh-CN" sz="2400" dirty="0">
                  <a:solidFill>
                    <a:srgbClr val="2B3649"/>
                  </a:solidFill>
                  <a:latin typeface="Haettenschweiler" panose="020B0706040902060204" pitchFamily="34" charset="0"/>
                  <a:ea typeface="微软雅黑" panose="020B0503020204020204" pitchFamily="34" charset="-122"/>
                </a:rPr>
                <a:t>04</a:t>
              </a:r>
              <a:endParaRPr lang="zh-CN" altLang="en-US" sz="2400" dirty="0">
                <a:solidFill>
                  <a:srgbClr val="2B3649"/>
                </a:solidFill>
                <a:latin typeface="Haettenschweiler" panose="020B0706040902060204" pitchFamily="34" charset="0"/>
                <a:ea typeface="微软雅黑" panose="020B0503020204020204" pitchFamily="34" charset="-122"/>
              </a:endParaRPr>
            </a:p>
          </p:txBody>
        </p:sp>
      </p:grpSp>
      <p:grpSp>
        <p:nvGrpSpPr>
          <p:cNvPr id="22" name="组合 21"/>
          <p:cNvGrpSpPr/>
          <p:nvPr/>
        </p:nvGrpSpPr>
        <p:grpSpPr>
          <a:xfrm>
            <a:off x="2968320" y="1332428"/>
            <a:ext cx="340174" cy="340174"/>
            <a:chOff x="5944752" y="1220293"/>
            <a:chExt cx="674534" cy="674534"/>
          </a:xfrm>
        </p:grpSpPr>
        <p:sp>
          <p:nvSpPr>
            <p:cNvPr id="23" name="椭圆 22"/>
            <p:cNvSpPr/>
            <p:nvPr/>
          </p:nvSpPr>
          <p:spPr>
            <a:xfrm>
              <a:off x="5944752" y="1220293"/>
              <a:ext cx="674534" cy="674534"/>
            </a:xfrm>
            <a:prstGeom prst="ellipse">
              <a:avLst/>
            </a:prstGeom>
            <a:gradFill>
              <a:gsLst>
                <a:gs pos="0">
                  <a:srgbClr val="E2DDE1"/>
                </a:gs>
                <a:gs pos="76000">
                  <a:schemeClr val="bg1">
                    <a:lumMod val="95000"/>
                  </a:schemeClr>
                </a:gs>
              </a:gsLst>
              <a:lin ang="7800000" scaled="0"/>
            </a:gradFill>
            <a:ln w="15875">
              <a:gradFill>
                <a:gsLst>
                  <a:gs pos="0">
                    <a:schemeClr val="bg1">
                      <a:lumMod val="95000"/>
                    </a:schemeClr>
                  </a:gs>
                  <a:gs pos="100000">
                    <a:schemeClr val="bg1"/>
                  </a:gs>
                </a:gsLst>
                <a:lin ang="18600000" scaled="0"/>
              </a:gradFill>
            </a:ln>
            <a:effectLst>
              <a:outerShdw blurRad="76200" dist="38100" dir="8100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srgbClr val="2B3649"/>
                </a:solidFill>
              </a:endParaRPr>
            </a:p>
          </p:txBody>
        </p:sp>
        <p:grpSp>
          <p:nvGrpSpPr>
            <p:cNvPr id="24" name="组合 23"/>
            <p:cNvGrpSpPr/>
            <p:nvPr/>
          </p:nvGrpSpPr>
          <p:grpSpPr>
            <a:xfrm>
              <a:off x="6104564" y="1394187"/>
              <a:ext cx="346868" cy="333578"/>
              <a:chOff x="9791183" y="5224434"/>
              <a:chExt cx="645684" cy="620945"/>
            </a:xfrm>
            <a:solidFill>
              <a:schemeClr val="tx1">
                <a:lumMod val="65000"/>
                <a:lumOff val="35000"/>
              </a:schemeClr>
            </a:solidFill>
          </p:grpSpPr>
          <p:sp>
            <p:nvSpPr>
              <p:cNvPr id="25" name="Oval 131"/>
              <p:cNvSpPr>
                <a:spLocks noChangeArrowheads="1"/>
              </p:cNvSpPr>
              <p:nvPr/>
            </p:nvSpPr>
            <p:spPr bwMode="auto">
              <a:xfrm>
                <a:off x="9968746" y="5224434"/>
                <a:ext cx="290558" cy="2942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rgbClr val="2B3649"/>
                  </a:solidFill>
                </a:endParaRPr>
              </a:p>
            </p:txBody>
          </p:sp>
          <p:sp>
            <p:nvSpPr>
              <p:cNvPr id="26" name="Freeform 134"/>
              <p:cNvSpPr>
                <a:spLocks/>
              </p:cNvSpPr>
              <p:nvPr/>
            </p:nvSpPr>
            <p:spPr bwMode="auto">
              <a:xfrm>
                <a:off x="9791183" y="5564604"/>
                <a:ext cx="645684" cy="280775"/>
              </a:xfrm>
              <a:custGeom>
                <a:avLst/>
                <a:gdLst>
                  <a:gd name="T0" fmla="*/ 35 w 200"/>
                  <a:gd name="T1" fmla="*/ 87 h 87"/>
                  <a:gd name="T2" fmla="*/ 35 w 200"/>
                  <a:gd name="T3" fmla="*/ 72 h 87"/>
                  <a:gd name="T4" fmla="*/ 46 w 200"/>
                  <a:gd name="T5" fmla="*/ 72 h 87"/>
                  <a:gd name="T6" fmla="*/ 46 w 200"/>
                  <a:gd name="T7" fmla="*/ 87 h 87"/>
                  <a:gd name="T8" fmla="*/ 155 w 200"/>
                  <a:gd name="T9" fmla="*/ 87 h 87"/>
                  <a:gd name="T10" fmla="*/ 155 w 200"/>
                  <a:gd name="T11" fmla="*/ 72 h 87"/>
                  <a:gd name="T12" fmla="*/ 166 w 200"/>
                  <a:gd name="T13" fmla="*/ 72 h 87"/>
                  <a:gd name="T14" fmla="*/ 166 w 200"/>
                  <a:gd name="T15" fmla="*/ 87 h 87"/>
                  <a:gd name="T16" fmla="*/ 199 w 200"/>
                  <a:gd name="T17" fmla="*/ 87 h 87"/>
                  <a:gd name="T18" fmla="*/ 200 w 200"/>
                  <a:gd name="T19" fmla="*/ 43 h 87"/>
                  <a:gd name="T20" fmla="*/ 156 w 200"/>
                  <a:gd name="T21" fmla="*/ 0 h 87"/>
                  <a:gd name="T22" fmla="*/ 156 w 200"/>
                  <a:gd name="T23" fmla="*/ 0 h 87"/>
                  <a:gd name="T24" fmla="*/ 156 w 200"/>
                  <a:gd name="T25" fmla="*/ 0 h 87"/>
                  <a:gd name="T26" fmla="*/ 140 w 200"/>
                  <a:gd name="T27" fmla="*/ 0 h 87"/>
                  <a:gd name="T28" fmla="*/ 100 w 200"/>
                  <a:gd name="T29" fmla="*/ 80 h 87"/>
                  <a:gd name="T30" fmla="*/ 60 w 200"/>
                  <a:gd name="T31" fmla="*/ 0 h 87"/>
                  <a:gd name="T32" fmla="*/ 45 w 200"/>
                  <a:gd name="T33" fmla="*/ 0 h 87"/>
                  <a:gd name="T34" fmla="*/ 45 w 200"/>
                  <a:gd name="T35" fmla="*/ 0 h 87"/>
                  <a:gd name="T36" fmla="*/ 44 w 200"/>
                  <a:gd name="T37" fmla="*/ 0 h 87"/>
                  <a:gd name="T38" fmla="*/ 1 w 200"/>
                  <a:gd name="T39" fmla="*/ 43 h 87"/>
                  <a:gd name="T40" fmla="*/ 0 w 200"/>
                  <a:gd name="T41" fmla="*/ 87 h 87"/>
                  <a:gd name="T42" fmla="*/ 35 w 200"/>
                  <a:gd name="T43"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0" h="87">
                    <a:moveTo>
                      <a:pt x="35" y="87"/>
                    </a:moveTo>
                    <a:cubicBezTo>
                      <a:pt x="35" y="72"/>
                      <a:pt x="35" y="72"/>
                      <a:pt x="35" y="72"/>
                    </a:cubicBezTo>
                    <a:cubicBezTo>
                      <a:pt x="46" y="72"/>
                      <a:pt x="46" y="72"/>
                      <a:pt x="46" y="72"/>
                    </a:cubicBezTo>
                    <a:cubicBezTo>
                      <a:pt x="46" y="87"/>
                      <a:pt x="46" y="87"/>
                      <a:pt x="46" y="87"/>
                    </a:cubicBezTo>
                    <a:cubicBezTo>
                      <a:pt x="155" y="87"/>
                      <a:pt x="155" y="87"/>
                      <a:pt x="155" y="87"/>
                    </a:cubicBezTo>
                    <a:cubicBezTo>
                      <a:pt x="155" y="72"/>
                      <a:pt x="155" y="72"/>
                      <a:pt x="155" y="72"/>
                    </a:cubicBezTo>
                    <a:cubicBezTo>
                      <a:pt x="166" y="72"/>
                      <a:pt x="166" y="72"/>
                      <a:pt x="166" y="72"/>
                    </a:cubicBezTo>
                    <a:cubicBezTo>
                      <a:pt x="166" y="87"/>
                      <a:pt x="166" y="87"/>
                      <a:pt x="166" y="87"/>
                    </a:cubicBezTo>
                    <a:cubicBezTo>
                      <a:pt x="199" y="87"/>
                      <a:pt x="199" y="87"/>
                      <a:pt x="199" y="87"/>
                    </a:cubicBezTo>
                    <a:cubicBezTo>
                      <a:pt x="199" y="47"/>
                      <a:pt x="200" y="43"/>
                      <a:pt x="200" y="43"/>
                    </a:cubicBezTo>
                    <a:cubicBezTo>
                      <a:pt x="200" y="19"/>
                      <a:pt x="180" y="0"/>
                      <a:pt x="156" y="0"/>
                    </a:cubicBezTo>
                    <a:cubicBezTo>
                      <a:pt x="156" y="0"/>
                      <a:pt x="156" y="0"/>
                      <a:pt x="156" y="0"/>
                    </a:cubicBezTo>
                    <a:cubicBezTo>
                      <a:pt x="156" y="0"/>
                      <a:pt x="156" y="0"/>
                      <a:pt x="156" y="0"/>
                    </a:cubicBezTo>
                    <a:cubicBezTo>
                      <a:pt x="140" y="0"/>
                      <a:pt x="140" y="0"/>
                      <a:pt x="140" y="0"/>
                    </a:cubicBezTo>
                    <a:cubicBezTo>
                      <a:pt x="100" y="80"/>
                      <a:pt x="100" y="80"/>
                      <a:pt x="100" y="80"/>
                    </a:cubicBezTo>
                    <a:cubicBezTo>
                      <a:pt x="60" y="0"/>
                      <a:pt x="60" y="0"/>
                      <a:pt x="60" y="0"/>
                    </a:cubicBezTo>
                    <a:cubicBezTo>
                      <a:pt x="45" y="0"/>
                      <a:pt x="45" y="0"/>
                      <a:pt x="45" y="0"/>
                    </a:cubicBezTo>
                    <a:cubicBezTo>
                      <a:pt x="45" y="0"/>
                      <a:pt x="45" y="0"/>
                      <a:pt x="45" y="0"/>
                    </a:cubicBezTo>
                    <a:cubicBezTo>
                      <a:pt x="45" y="0"/>
                      <a:pt x="44" y="0"/>
                      <a:pt x="44" y="0"/>
                    </a:cubicBezTo>
                    <a:cubicBezTo>
                      <a:pt x="20" y="0"/>
                      <a:pt x="1" y="19"/>
                      <a:pt x="1" y="43"/>
                    </a:cubicBezTo>
                    <a:cubicBezTo>
                      <a:pt x="1" y="43"/>
                      <a:pt x="0" y="47"/>
                      <a:pt x="0" y="87"/>
                    </a:cubicBezTo>
                    <a:lnTo>
                      <a:pt x="35" y="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rgbClr val="2B3649"/>
                  </a:solidFill>
                </a:endParaRPr>
              </a:p>
            </p:txBody>
          </p:sp>
        </p:grpSp>
      </p:grpSp>
      <p:grpSp>
        <p:nvGrpSpPr>
          <p:cNvPr id="27" name="组合 26"/>
          <p:cNvGrpSpPr/>
          <p:nvPr/>
        </p:nvGrpSpPr>
        <p:grpSpPr>
          <a:xfrm>
            <a:off x="4381263" y="1950094"/>
            <a:ext cx="340174" cy="340174"/>
            <a:chOff x="4319041" y="2783474"/>
            <a:chExt cx="674534" cy="674534"/>
          </a:xfrm>
        </p:grpSpPr>
        <p:sp>
          <p:nvSpPr>
            <p:cNvPr id="28" name="椭圆 27"/>
            <p:cNvSpPr/>
            <p:nvPr/>
          </p:nvSpPr>
          <p:spPr>
            <a:xfrm>
              <a:off x="4319041" y="2783474"/>
              <a:ext cx="674534" cy="674534"/>
            </a:xfrm>
            <a:prstGeom prst="ellipse">
              <a:avLst/>
            </a:prstGeom>
            <a:gradFill>
              <a:gsLst>
                <a:gs pos="0">
                  <a:srgbClr val="E2DDE1"/>
                </a:gs>
                <a:gs pos="76000">
                  <a:schemeClr val="bg1">
                    <a:lumMod val="95000"/>
                  </a:schemeClr>
                </a:gs>
              </a:gsLst>
              <a:lin ang="7800000" scaled="0"/>
            </a:gradFill>
            <a:ln w="15875">
              <a:gradFill>
                <a:gsLst>
                  <a:gs pos="0">
                    <a:schemeClr val="bg1">
                      <a:lumMod val="95000"/>
                    </a:schemeClr>
                  </a:gs>
                  <a:gs pos="100000">
                    <a:schemeClr val="bg1"/>
                  </a:gs>
                </a:gsLst>
                <a:lin ang="18600000" scaled="0"/>
              </a:gradFill>
            </a:ln>
            <a:effectLst>
              <a:outerShdw blurRad="76200" dist="38100" dir="8100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srgbClr val="2B3649"/>
                </a:solidFill>
              </a:endParaRPr>
            </a:p>
          </p:txBody>
        </p:sp>
        <p:grpSp>
          <p:nvGrpSpPr>
            <p:cNvPr id="29" name="组合 28"/>
            <p:cNvGrpSpPr/>
            <p:nvPr/>
          </p:nvGrpSpPr>
          <p:grpSpPr>
            <a:xfrm>
              <a:off x="4440333" y="2963510"/>
              <a:ext cx="437072" cy="332089"/>
              <a:chOff x="4268086" y="4221191"/>
              <a:chExt cx="509646" cy="387231"/>
            </a:xfrm>
            <a:solidFill>
              <a:schemeClr val="tx1">
                <a:lumMod val="65000"/>
                <a:lumOff val="35000"/>
              </a:schemeClr>
            </a:solidFill>
          </p:grpSpPr>
          <p:sp>
            <p:nvSpPr>
              <p:cNvPr id="30" name="Freeform 20"/>
              <p:cNvSpPr>
                <a:spLocks noEditPoints="1"/>
              </p:cNvSpPr>
              <p:nvPr/>
            </p:nvSpPr>
            <p:spPr bwMode="auto">
              <a:xfrm>
                <a:off x="4268086" y="4273030"/>
                <a:ext cx="337890" cy="335392"/>
              </a:xfrm>
              <a:custGeom>
                <a:avLst/>
                <a:gdLst>
                  <a:gd name="T0" fmla="*/ 229 w 229"/>
                  <a:gd name="T1" fmla="*/ 128 h 227"/>
                  <a:gd name="T2" fmla="*/ 229 w 229"/>
                  <a:gd name="T3" fmla="*/ 98 h 227"/>
                  <a:gd name="T4" fmla="*/ 206 w 229"/>
                  <a:gd name="T5" fmla="*/ 93 h 227"/>
                  <a:gd name="T6" fmla="*/ 200 w 229"/>
                  <a:gd name="T7" fmla="*/ 76 h 227"/>
                  <a:gd name="T8" fmla="*/ 216 w 229"/>
                  <a:gd name="T9" fmla="*/ 58 h 227"/>
                  <a:gd name="T10" fmla="*/ 198 w 229"/>
                  <a:gd name="T11" fmla="*/ 34 h 227"/>
                  <a:gd name="T12" fmla="*/ 176 w 229"/>
                  <a:gd name="T13" fmla="*/ 44 h 227"/>
                  <a:gd name="T14" fmla="*/ 161 w 229"/>
                  <a:gd name="T15" fmla="*/ 33 h 227"/>
                  <a:gd name="T16" fmla="*/ 164 w 229"/>
                  <a:gd name="T17" fmla="*/ 9 h 227"/>
                  <a:gd name="T18" fmla="*/ 135 w 229"/>
                  <a:gd name="T19" fmla="*/ 0 h 227"/>
                  <a:gd name="T20" fmla="*/ 123 w 229"/>
                  <a:gd name="T21" fmla="*/ 20 h 227"/>
                  <a:gd name="T22" fmla="*/ 114 w 229"/>
                  <a:gd name="T23" fmla="*/ 20 h 227"/>
                  <a:gd name="T24" fmla="*/ 105 w 229"/>
                  <a:gd name="T25" fmla="*/ 20 h 227"/>
                  <a:gd name="T26" fmla="*/ 93 w 229"/>
                  <a:gd name="T27" fmla="*/ 0 h 227"/>
                  <a:gd name="T28" fmla="*/ 65 w 229"/>
                  <a:gd name="T29" fmla="*/ 9 h 227"/>
                  <a:gd name="T30" fmla="*/ 67 w 229"/>
                  <a:gd name="T31" fmla="*/ 33 h 227"/>
                  <a:gd name="T32" fmla="*/ 52 w 229"/>
                  <a:gd name="T33" fmla="*/ 44 h 227"/>
                  <a:gd name="T34" fmla="*/ 30 w 229"/>
                  <a:gd name="T35" fmla="*/ 34 h 227"/>
                  <a:gd name="T36" fmla="*/ 13 w 229"/>
                  <a:gd name="T37" fmla="*/ 58 h 227"/>
                  <a:gd name="T38" fmla="*/ 29 w 229"/>
                  <a:gd name="T39" fmla="*/ 76 h 227"/>
                  <a:gd name="T40" fmla="*/ 23 w 229"/>
                  <a:gd name="T41" fmla="*/ 94 h 227"/>
                  <a:gd name="T42" fmla="*/ 0 w 229"/>
                  <a:gd name="T43" fmla="*/ 98 h 227"/>
                  <a:gd name="T44" fmla="*/ 0 w 229"/>
                  <a:gd name="T45" fmla="*/ 128 h 227"/>
                  <a:gd name="T46" fmla="*/ 23 w 229"/>
                  <a:gd name="T47" fmla="*/ 133 h 227"/>
                  <a:gd name="T48" fmla="*/ 29 w 229"/>
                  <a:gd name="T49" fmla="*/ 151 h 227"/>
                  <a:gd name="T50" fmla="*/ 13 w 229"/>
                  <a:gd name="T51" fmla="*/ 169 h 227"/>
                  <a:gd name="T52" fmla="*/ 31 w 229"/>
                  <a:gd name="T53" fmla="*/ 193 h 227"/>
                  <a:gd name="T54" fmla="*/ 52 w 229"/>
                  <a:gd name="T55" fmla="*/ 183 h 227"/>
                  <a:gd name="T56" fmla="*/ 67 w 229"/>
                  <a:gd name="T57" fmla="*/ 194 h 227"/>
                  <a:gd name="T58" fmla="*/ 65 w 229"/>
                  <a:gd name="T59" fmla="*/ 218 h 227"/>
                  <a:gd name="T60" fmla="*/ 93 w 229"/>
                  <a:gd name="T61" fmla="*/ 227 h 227"/>
                  <a:gd name="T62" fmla="*/ 105 w 229"/>
                  <a:gd name="T63" fmla="*/ 206 h 227"/>
                  <a:gd name="T64" fmla="*/ 114 w 229"/>
                  <a:gd name="T65" fmla="*/ 207 h 227"/>
                  <a:gd name="T66" fmla="*/ 124 w 229"/>
                  <a:gd name="T67" fmla="*/ 206 h 227"/>
                  <a:gd name="T68" fmla="*/ 135 w 229"/>
                  <a:gd name="T69" fmla="*/ 227 h 227"/>
                  <a:gd name="T70" fmla="*/ 164 w 229"/>
                  <a:gd name="T71" fmla="*/ 217 h 227"/>
                  <a:gd name="T72" fmla="*/ 161 w 229"/>
                  <a:gd name="T73" fmla="*/ 194 h 227"/>
                  <a:gd name="T74" fmla="*/ 176 w 229"/>
                  <a:gd name="T75" fmla="*/ 183 h 227"/>
                  <a:gd name="T76" fmla="*/ 198 w 229"/>
                  <a:gd name="T77" fmla="*/ 193 h 227"/>
                  <a:gd name="T78" fmla="*/ 216 w 229"/>
                  <a:gd name="T79" fmla="*/ 168 h 227"/>
                  <a:gd name="T80" fmla="*/ 200 w 229"/>
                  <a:gd name="T81" fmla="*/ 151 h 227"/>
                  <a:gd name="T82" fmla="*/ 206 w 229"/>
                  <a:gd name="T83" fmla="*/ 133 h 227"/>
                  <a:gd name="T84" fmla="*/ 229 w 229"/>
                  <a:gd name="T85" fmla="*/ 128 h 227"/>
                  <a:gd name="T86" fmla="*/ 114 w 229"/>
                  <a:gd name="T87" fmla="*/ 180 h 227"/>
                  <a:gd name="T88" fmla="*/ 47 w 229"/>
                  <a:gd name="T89" fmla="*/ 113 h 227"/>
                  <a:gd name="T90" fmla="*/ 114 w 229"/>
                  <a:gd name="T91" fmla="*/ 46 h 227"/>
                  <a:gd name="T92" fmla="*/ 181 w 229"/>
                  <a:gd name="T93" fmla="*/ 113 h 227"/>
                  <a:gd name="T94" fmla="*/ 114 w 229"/>
                  <a:gd name="T95" fmla="*/ 18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9" h="227">
                    <a:moveTo>
                      <a:pt x="229" y="128"/>
                    </a:moveTo>
                    <a:cubicBezTo>
                      <a:pt x="229" y="98"/>
                      <a:pt x="229" y="98"/>
                      <a:pt x="229" y="98"/>
                    </a:cubicBezTo>
                    <a:cubicBezTo>
                      <a:pt x="206" y="93"/>
                      <a:pt x="206" y="93"/>
                      <a:pt x="206" y="93"/>
                    </a:cubicBezTo>
                    <a:cubicBezTo>
                      <a:pt x="204" y="87"/>
                      <a:pt x="202" y="81"/>
                      <a:pt x="200" y="76"/>
                    </a:cubicBezTo>
                    <a:cubicBezTo>
                      <a:pt x="216" y="58"/>
                      <a:pt x="216" y="58"/>
                      <a:pt x="216" y="58"/>
                    </a:cubicBezTo>
                    <a:cubicBezTo>
                      <a:pt x="198" y="34"/>
                      <a:pt x="198" y="34"/>
                      <a:pt x="198" y="34"/>
                    </a:cubicBezTo>
                    <a:cubicBezTo>
                      <a:pt x="176" y="44"/>
                      <a:pt x="176" y="44"/>
                      <a:pt x="176" y="44"/>
                    </a:cubicBezTo>
                    <a:cubicBezTo>
                      <a:pt x="172" y="39"/>
                      <a:pt x="167" y="36"/>
                      <a:pt x="161" y="33"/>
                    </a:cubicBezTo>
                    <a:cubicBezTo>
                      <a:pt x="164" y="9"/>
                      <a:pt x="164" y="9"/>
                      <a:pt x="164" y="9"/>
                    </a:cubicBezTo>
                    <a:cubicBezTo>
                      <a:pt x="135" y="0"/>
                      <a:pt x="135" y="0"/>
                      <a:pt x="135" y="0"/>
                    </a:cubicBezTo>
                    <a:cubicBezTo>
                      <a:pt x="123" y="20"/>
                      <a:pt x="123" y="20"/>
                      <a:pt x="123" y="20"/>
                    </a:cubicBezTo>
                    <a:cubicBezTo>
                      <a:pt x="120" y="20"/>
                      <a:pt x="117" y="20"/>
                      <a:pt x="114" y="20"/>
                    </a:cubicBezTo>
                    <a:cubicBezTo>
                      <a:pt x="111" y="20"/>
                      <a:pt x="108" y="20"/>
                      <a:pt x="105" y="20"/>
                    </a:cubicBezTo>
                    <a:cubicBezTo>
                      <a:pt x="93" y="0"/>
                      <a:pt x="93" y="0"/>
                      <a:pt x="93" y="0"/>
                    </a:cubicBezTo>
                    <a:cubicBezTo>
                      <a:pt x="65" y="9"/>
                      <a:pt x="65" y="9"/>
                      <a:pt x="65" y="9"/>
                    </a:cubicBezTo>
                    <a:cubicBezTo>
                      <a:pt x="67" y="33"/>
                      <a:pt x="67" y="33"/>
                      <a:pt x="67" y="33"/>
                    </a:cubicBezTo>
                    <a:cubicBezTo>
                      <a:pt x="62" y="36"/>
                      <a:pt x="57" y="39"/>
                      <a:pt x="52" y="44"/>
                    </a:cubicBezTo>
                    <a:cubicBezTo>
                      <a:pt x="30" y="34"/>
                      <a:pt x="30" y="34"/>
                      <a:pt x="30" y="34"/>
                    </a:cubicBezTo>
                    <a:cubicBezTo>
                      <a:pt x="13" y="58"/>
                      <a:pt x="13" y="58"/>
                      <a:pt x="13" y="58"/>
                    </a:cubicBezTo>
                    <a:cubicBezTo>
                      <a:pt x="29" y="76"/>
                      <a:pt x="29" y="76"/>
                      <a:pt x="29" y="76"/>
                    </a:cubicBezTo>
                    <a:cubicBezTo>
                      <a:pt x="26" y="81"/>
                      <a:pt x="24" y="87"/>
                      <a:pt x="23" y="94"/>
                    </a:cubicBezTo>
                    <a:cubicBezTo>
                      <a:pt x="0" y="98"/>
                      <a:pt x="0" y="98"/>
                      <a:pt x="0" y="98"/>
                    </a:cubicBezTo>
                    <a:cubicBezTo>
                      <a:pt x="0" y="128"/>
                      <a:pt x="0" y="128"/>
                      <a:pt x="0" y="128"/>
                    </a:cubicBezTo>
                    <a:cubicBezTo>
                      <a:pt x="23" y="133"/>
                      <a:pt x="23" y="133"/>
                      <a:pt x="23" y="133"/>
                    </a:cubicBezTo>
                    <a:cubicBezTo>
                      <a:pt x="24" y="139"/>
                      <a:pt x="26" y="145"/>
                      <a:pt x="29" y="151"/>
                    </a:cubicBezTo>
                    <a:cubicBezTo>
                      <a:pt x="13" y="169"/>
                      <a:pt x="13" y="169"/>
                      <a:pt x="13" y="169"/>
                    </a:cubicBezTo>
                    <a:cubicBezTo>
                      <a:pt x="31" y="193"/>
                      <a:pt x="31" y="193"/>
                      <a:pt x="31" y="193"/>
                    </a:cubicBezTo>
                    <a:cubicBezTo>
                      <a:pt x="52" y="183"/>
                      <a:pt x="52" y="183"/>
                      <a:pt x="52" y="183"/>
                    </a:cubicBezTo>
                    <a:cubicBezTo>
                      <a:pt x="57" y="187"/>
                      <a:pt x="62" y="191"/>
                      <a:pt x="67" y="194"/>
                    </a:cubicBezTo>
                    <a:cubicBezTo>
                      <a:pt x="65" y="218"/>
                      <a:pt x="65" y="218"/>
                      <a:pt x="65" y="218"/>
                    </a:cubicBezTo>
                    <a:cubicBezTo>
                      <a:pt x="93" y="227"/>
                      <a:pt x="93" y="227"/>
                      <a:pt x="93" y="227"/>
                    </a:cubicBezTo>
                    <a:cubicBezTo>
                      <a:pt x="105" y="206"/>
                      <a:pt x="105" y="206"/>
                      <a:pt x="105" y="206"/>
                    </a:cubicBezTo>
                    <a:cubicBezTo>
                      <a:pt x="108" y="207"/>
                      <a:pt x="111" y="207"/>
                      <a:pt x="114" y="207"/>
                    </a:cubicBezTo>
                    <a:cubicBezTo>
                      <a:pt x="117" y="207"/>
                      <a:pt x="121" y="207"/>
                      <a:pt x="124" y="206"/>
                    </a:cubicBezTo>
                    <a:cubicBezTo>
                      <a:pt x="135" y="227"/>
                      <a:pt x="135" y="227"/>
                      <a:pt x="135" y="227"/>
                    </a:cubicBezTo>
                    <a:cubicBezTo>
                      <a:pt x="164" y="217"/>
                      <a:pt x="164" y="217"/>
                      <a:pt x="164" y="217"/>
                    </a:cubicBezTo>
                    <a:cubicBezTo>
                      <a:pt x="161" y="194"/>
                      <a:pt x="161" y="194"/>
                      <a:pt x="161" y="194"/>
                    </a:cubicBezTo>
                    <a:cubicBezTo>
                      <a:pt x="167" y="191"/>
                      <a:pt x="172" y="187"/>
                      <a:pt x="176" y="183"/>
                    </a:cubicBezTo>
                    <a:cubicBezTo>
                      <a:pt x="198" y="193"/>
                      <a:pt x="198" y="193"/>
                      <a:pt x="198" y="193"/>
                    </a:cubicBezTo>
                    <a:cubicBezTo>
                      <a:pt x="216" y="168"/>
                      <a:pt x="216" y="168"/>
                      <a:pt x="216" y="168"/>
                    </a:cubicBezTo>
                    <a:cubicBezTo>
                      <a:pt x="200" y="151"/>
                      <a:pt x="200" y="151"/>
                      <a:pt x="200" y="151"/>
                    </a:cubicBezTo>
                    <a:cubicBezTo>
                      <a:pt x="202" y="145"/>
                      <a:pt x="204" y="139"/>
                      <a:pt x="206" y="133"/>
                    </a:cubicBezTo>
                    <a:lnTo>
                      <a:pt x="229" y="128"/>
                    </a:lnTo>
                    <a:close/>
                    <a:moveTo>
                      <a:pt x="114" y="180"/>
                    </a:moveTo>
                    <a:cubicBezTo>
                      <a:pt x="77" y="180"/>
                      <a:pt x="47" y="150"/>
                      <a:pt x="47" y="113"/>
                    </a:cubicBezTo>
                    <a:cubicBezTo>
                      <a:pt x="47" y="76"/>
                      <a:pt x="77" y="46"/>
                      <a:pt x="114" y="46"/>
                    </a:cubicBezTo>
                    <a:cubicBezTo>
                      <a:pt x="151" y="46"/>
                      <a:pt x="181" y="76"/>
                      <a:pt x="181" y="113"/>
                    </a:cubicBezTo>
                    <a:cubicBezTo>
                      <a:pt x="181" y="150"/>
                      <a:pt x="151" y="180"/>
                      <a:pt x="114" y="1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rgbClr val="2B3649"/>
                  </a:solidFill>
                </a:endParaRPr>
              </a:p>
            </p:txBody>
          </p:sp>
          <p:sp>
            <p:nvSpPr>
              <p:cNvPr id="31" name="Freeform 21"/>
              <p:cNvSpPr>
                <a:spLocks noEditPoints="1"/>
              </p:cNvSpPr>
              <p:nvPr/>
            </p:nvSpPr>
            <p:spPr bwMode="auto">
              <a:xfrm>
                <a:off x="4577871" y="4221191"/>
                <a:ext cx="199861" cy="199861"/>
              </a:xfrm>
              <a:custGeom>
                <a:avLst/>
                <a:gdLst>
                  <a:gd name="T0" fmla="*/ 135 w 135"/>
                  <a:gd name="T1" fmla="*/ 76 h 135"/>
                  <a:gd name="T2" fmla="*/ 135 w 135"/>
                  <a:gd name="T3" fmla="*/ 58 h 135"/>
                  <a:gd name="T4" fmla="*/ 122 w 135"/>
                  <a:gd name="T5" fmla="*/ 55 h 135"/>
                  <a:gd name="T6" fmla="*/ 118 w 135"/>
                  <a:gd name="T7" fmla="*/ 45 h 135"/>
                  <a:gd name="T8" fmla="*/ 128 w 135"/>
                  <a:gd name="T9" fmla="*/ 34 h 135"/>
                  <a:gd name="T10" fmla="*/ 117 w 135"/>
                  <a:gd name="T11" fmla="*/ 20 h 135"/>
                  <a:gd name="T12" fmla="*/ 104 w 135"/>
                  <a:gd name="T13" fmla="*/ 26 h 135"/>
                  <a:gd name="T14" fmla="*/ 96 w 135"/>
                  <a:gd name="T15" fmla="*/ 19 h 135"/>
                  <a:gd name="T16" fmla="*/ 97 w 135"/>
                  <a:gd name="T17" fmla="*/ 5 h 135"/>
                  <a:gd name="T18" fmla="*/ 80 w 135"/>
                  <a:gd name="T19" fmla="*/ 0 h 135"/>
                  <a:gd name="T20" fmla="*/ 73 w 135"/>
                  <a:gd name="T21" fmla="*/ 12 h 135"/>
                  <a:gd name="T22" fmla="*/ 67 w 135"/>
                  <a:gd name="T23" fmla="*/ 12 h 135"/>
                  <a:gd name="T24" fmla="*/ 62 w 135"/>
                  <a:gd name="T25" fmla="*/ 12 h 135"/>
                  <a:gd name="T26" fmla="*/ 55 w 135"/>
                  <a:gd name="T27" fmla="*/ 0 h 135"/>
                  <a:gd name="T28" fmla="*/ 38 w 135"/>
                  <a:gd name="T29" fmla="*/ 5 h 135"/>
                  <a:gd name="T30" fmla="*/ 39 w 135"/>
                  <a:gd name="T31" fmla="*/ 19 h 135"/>
                  <a:gd name="T32" fmla="*/ 30 w 135"/>
                  <a:gd name="T33" fmla="*/ 26 h 135"/>
                  <a:gd name="T34" fmla="*/ 18 w 135"/>
                  <a:gd name="T35" fmla="*/ 20 h 135"/>
                  <a:gd name="T36" fmla="*/ 7 w 135"/>
                  <a:gd name="T37" fmla="*/ 34 h 135"/>
                  <a:gd name="T38" fmla="*/ 17 w 135"/>
                  <a:gd name="T39" fmla="*/ 45 h 135"/>
                  <a:gd name="T40" fmla="*/ 13 w 135"/>
                  <a:gd name="T41" fmla="*/ 55 h 135"/>
                  <a:gd name="T42" fmla="*/ 0 w 135"/>
                  <a:gd name="T43" fmla="*/ 58 h 135"/>
                  <a:gd name="T44" fmla="*/ 0 w 135"/>
                  <a:gd name="T45" fmla="*/ 76 h 135"/>
                  <a:gd name="T46" fmla="*/ 13 w 135"/>
                  <a:gd name="T47" fmla="*/ 79 h 135"/>
                  <a:gd name="T48" fmla="*/ 17 w 135"/>
                  <a:gd name="T49" fmla="*/ 90 h 135"/>
                  <a:gd name="T50" fmla="*/ 7 w 135"/>
                  <a:gd name="T51" fmla="*/ 100 h 135"/>
                  <a:gd name="T52" fmla="*/ 18 w 135"/>
                  <a:gd name="T53" fmla="*/ 114 h 135"/>
                  <a:gd name="T54" fmla="*/ 31 w 135"/>
                  <a:gd name="T55" fmla="*/ 109 h 135"/>
                  <a:gd name="T56" fmla="*/ 39 w 135"/>
                  <a:gd name="T57" fmla="*/ 115 h 135"/>
                  <a:gd name="T58" fmla="*/ 38 w 135"/>
                  <a:gd name="T59" fmla="*/ 129 h 135"/>
                  <a:gd name="T60" fmla="*/ 55 w 135"/>
                  <a:gd name="T61" fmla="*/ 135 h 135"/>
                  <a:gd name="T62" fmla="*/ 62 w 135"/>
                  <a:gd name="T63" fmla="*/ 122 h 135"/>
                  <a:gd name="T64" fmla="*/ 68 w 135"/>
                  <a:gd name="T65" fmla="*/ 123 h 135"/>
                  <a:gd name="T66" fmla="*/ 73 w 135"/>
                  <a:gd name="T67" fmla="*/ 122 h 135"/>
                  <a:gd name="T68" fmla="*/ 80 w 135"/>
                  <a:gd name="T69" fmla="*/ 135 h 135"/>
                  <a:gd name="T70" fmla="*/ 97 w 135"/>
                  <a:gd name="T71" fmla="*/ 129 h 135"/>
                  <a:gd name="T72" fmla="*/ 96 w 135"/>
                  <a:gd name="T73" fmla="*/ 115 h 135"/>
                  <a:gd name="T74" fmla="*/ 104 w 135"/>
                  <a:gd name="T75" fmla="*/ 109 h 135"/>
                  <a:gd name="T76" fmla="*/ 117 w 135"/>
                  <a:gd name="T77" fmla="*/ 114 h 135"/>
                  <a:gd name="T78" fmla="*/ 128 w 135"/>
                  <a:gd name="T79" fmla="*/ 100 h 135"/>
                  <a:gd name="T80" fmla="*/ 118 w 135"/>
                  <a:gd name="T81" fmla="*/ 89 h 135"/>
                  <a:gd name="T82" fmla="*/ 122 w 135"/>
                  <a:gd name="T83" fmla="*/ 79 h 135"/>
                  <a:gd name="T84" fmla="*/ 135 w 135"/>
                  <a:gd name="T85" fmla="*/ 76 h 135"/>
                  <a:gd name="T86" fmla="*/ 67 w 135"/>
                  <a:gd name="T87" fmla="*/ 107 h 135"/>
                  <a:gd name="T88" fmla="*/ 28 w 135"/>
                  <a:gd name="T89" fmla="*/ 67 h 135"/>
                  <a:gd name="T90" fmla="*/ 67 w 135"/>
                  <a:gd name="T91" fmla="*/ 27 h 135"/>
                  <a:gd name="T92" fmla="*/ 107 w 135"/>
                  <a:gd name="T93" fmla="*/ 67 h 135"/>
                  <a:gd name="T94" fmla="*/ 67 w 135"/>
                  <a:gd name="T95" fmla="*/ 10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5" h="135">
                    <a:moveTo>
                      <a:pt x="135" y="76"/>
                    </a:moveTo>
                    <a:cubicBezTo>
                      <a:pt x="135" y="58"/>
                      <a:pt x="135" y="58"/>
                      <a:pt x="135" y="58"/>
                    </a:cubicBezTo>
                    <a:cubicBezTo>
                      <a:pt x="122" y="55"/>
                      <a:pt x="122" y="55"/>
                      <a:pt x="122" y="55"/>
                    </a:cubicBezTo>
                    <a:cubicBezTo>
                      <a:pt x="121" y="52"/>
                      <a:pt x="120" y="48"/>
                      <a:pt x="118" y="45"/>
                    </a:cubicBezTo>
                    <a:cubicBezTo>
                      <a:pt x="128" y="34"/>
                      <a:pt x="128" y="34"/>
                      <a:pt x="128" y="34"/>
                    </a:cubicBezTo>
                    <a:cubicBezTo>
                      <a:pt x="117" y="20"/>
                      <a:pt x="117" y="20"/>
                      <a:pt x="117" y="20"/>
                    </a:cubicBezTo>
                    <a:cubicBezTo>
                      <a:pt x="104" y="26"/>
                      <a:pt x="104" y="26"/>
                      <a:pt x="104" y="26"/>
                    </a:cubicBezTo>
                    <a:cubicBezTo>
                      <a:pt x="102" y="23"/>
                      <a:pt x="99" y="21"/>
                      <a:pt x="96" y="19"/>
                    </a:cubicBezTo>
                    <a:cubicBezTo>
                      <a:pt x="97" y="5"/>
                      <a:pt x="97" y="5"/>
                      <a:pt x="97" y="5"/>
                    </a:cubicBezTo>
                    <a:cubicBezTo>
                      <a:pt x="80" y="0"/>
                      <a:pt x="80" y="0"/>
                      <a:pt x="80" y="0"/>
                    </a:cubicBezTo>
                    <a:cubicBezTo>
                      <a:pt x="73" y="12"/>
                      <a:pt x="73" y="12"/>
                      <a:pt x="73" y="12"/>
                    </a:cubicBezTo>
                    <a:cubicBezTo>
                      <a:pt x="71" y="12"/>
                      <a:pt x="69" y="12"/>
                      <a:pt x="67" y="12"/>
                    </a:cubicBezTo>
                    <a:cubicBezTo>
                      <a:pt x="66" y="12"/>
                      <a:pt x="64" y="12"/>
                      <a:pt x="62" y="12"/>
                    </a:cubicBezTo>
                    <a:cubicBezTo>
                      <a:pt x="55" y="0"/>
                      <a:pt x="55" y="0"/>
                      <a:pt x="55" y="0"/>
                    </a:cubicBezTo>
                    <a:cubicBezTo>
                      <a:pt x="38" y="5"/>
                      <a:pt x="38" y="5"/>
                      <a:pt x="38" y="5"/>
                    </a:cubicBezTo>
                    <a:cubicBezTo>
                      <a:pt x="39" y="19"/>
                      <a:pt x="39" y="19"/>
                      <a:pt x="39" y="19"/>
                    </a:cubicBezTo>
                    <a:cubicBezTo>
                      <a:pt x="36" y="21"/>
                      <a:pt x="33" y="23"/>
                      <a:pt x="30" y="26"/>
                    </a:cubicBezTo>
                    <a:cubicBezTo>
                      <a:pt x="18" y="20"/>
                      <a:pt x="18" y="20"/>
                      <a:pt x="18" y="20"/>
                    </a:cubicBezTo>
                    <a:cubicBezTo>
                      <a:pt x="7" y="34"/>
                      <a:pt x="7" y="34"/>
                      <a:pt x="7" y="34"/>
                    </a:cubicBezTo>
                    <a:cubicBezTo>
                      <a:pt x="17" y="45"/>
                      <a:pt x="17" y="45"/>
                      <a:pt x="17" y="45"/>
                    </a:cubicBezTo>
                    <a:cubicBezTo>
                      <a:pt x="15" y="48"/>
                      <a:pt x="14" y="52"/>
                      <a:pt x="13" y="55"/>
                    </a:cubicBezTo>
                    <a:cubicBezTo>
                      <a:pt x="0" y="58"/>
                      <a:pt x="0" y="58"/>
                      <a:pt x="0" y="58"/>
                    </a:cubicBezTo>
                    <a:cubicBezTo>
                      <a:pt x="0" y="76"/>
                      <a:pt x="0" y="76"/>
                      <a:pt x="0" y="76"/>
                    </a:cubicBezTo>
                    <a:cubicBezTo>
                      <a:pt x="13" y="79"/>
                      <a:pt x="13" y="79"/>
                      <a:pt x="13" y="79"/>
                    </a:cubicBezTo>
                    <a:cubicBezTo>
                      <a:pt x="14" y="83"/>
                      <a:pt x="15" y="86"/>
                      <a:pt x="17" y="90"/>
                    </a:cubicBezTo>
                    <a:cubicBezTo>
                      <a:pt x="7" y="100"/>
                      <a:pt x="7" y="100"/>
                      <a:pt x="7" y="100"/>
                    </a:cubicBezTo>
                    <a:cubicBezTo>
                      <a:pt x="18" y="114"/>
                      <a:pt x="18" y="114"/>
                      <a:pt x="18" y="114"/>
                    </a:cubicBezTo>
                    <a:cubicBezTo>
                      <a:pt x="31" y="109"/>
                      <a:pt x="31" y="109"/>
                      <a:pt x="31" y="109"/>
                    </a:cubicBezTo>
                    <a:cubicBezTo>
                      <a:pt x="33" y="111"/>
                      <a:pt x="36" y="113"/>
                      <a:pt x="39" y="115"/>
                    </a:cubicBezTo>
                    <a:cubicBezTo>
                      <a:pt x="38" y="129"/>
                      <a:pt x="38" y="129"/>
                      <a:pt x="38" y="129"/>
                    </a:cubicBezTo>
                    <a:cubicBezTo>
                      <a:pt x="55" y="135"/>
                      <a:pt x="55" y="135"/>
                      <a:pt x="55" y="135"/>
                    </a:cubicBezTo>
                    <a:cubicBezTo>
                      <a:pt x="62" y="122"/>
                      <a:pt x="62" y="122"/>
                      <a:pt x="62" y="122"/>
                    </a:cubicBezTo>
                    <a:cubicBezTo>
                      <a:pt x="64" y="123"/>
                      <a:pt x="66" y="123"/>
                      <a:pt x="68" y="123"/>
                    </a:cubicBezTo>
                    <a:cubicBezTo>
                      <a:pt x="69" y="123"/>
                      <a:pt x="71" y="123"/>
                      <a:pt x="73" y="122"/>
                    </a:cubicBezTo>
                    <a:cubicBezTo>
                      <a:pt x="80" y="135"/>
                      <a:pt x="80" y="135"/>
                      <a:pt x="80" y="135"/>
                    </a:cubicBezTo>
                    <a:cubicBezTo>
                      <a:pt x="97" y="129"/>
                      <a:pt x="97" y="129"/>
                      <a:pt x="97" y="129"/>
                    </a:cubicBezTo>
                    <a:cubicBezTo>
                      <a:pt x="96" y="115"/>
                      <a:pt x="96" y="115"/>
                      <a:pt x="96" y="115"/>
                    </a:cubicBezTo>
                    <a:cubicBezTo>
                      <a:pt x="99" y="113"/>
                      <a:pt x="102" y="111"/>
                      <a:pt x="104" y="109"/>
                    </a:cubicBezTo>
                    <a:cubicBezTo>
                      <a:pt x="117" y="114"/>
                      <a:pt x="117" y="114"/>
                      <a:pt x="117" y="114"/>
                    </a:cubicBezTo>
                    <a:cubicBezTo>
                      <a:pt x="128" y="100"/>
                      <a:pt x="128" y="100"/>
                      <a:pt x="128" y="100"/>
                    </a:cubicBezTo>
                    <a:cubicBezTo>
                      <a:pt x="118" y="89"/>
                      <a:pt x="118" y="89"/>
                      <a:pt x="118" y="89"/>
                    </a:cubicBezTo>
                    <a:cubicBezTo>
                      <a:pt x="120" y="86"/>
                      <a:pt x="121" y="83"/>
                      <a:pt x="122" y="79"/>
                    </a:cubicBezTo>
                    <a:lnTo>
                      <a:pt x="135" y="76"/>
                    </a:lnTo>
                    <a:close/>
                    <a:moveTo>
                      <a:pt x="67" y="107"/>
                    </a:moveTo>
                    <a:cubicBezTo>
                      <a:pt x="46" y="107"/>
                      <a:pt x="28" y="89"/>
                      <a:pt x="28" y="67"/>
                    </a:cubicBezTo>
                    <a:cubicBezTo>
                      <a:pt x="28" y="45"/>
                      <a:pt x="46" y="27"/>
                      <a:pt x="67" y="27"/>
                    </a:cubicBezTo>
                    <a:cubicBezTo>
                      <a:pt x="89" y="27"/>
                      <a:pt x="107" y="45"/>
                      <a:pt x="107" y="67"/>
                    </a:cubicBezTo>
                    <a:cubicBezTo>
                      <a:pt x="107" y="89"/>
                      <a:pt x="89" y="107"/>
                      <a:pt x="67" y="1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rgbClr val="2B3649"/>
                  </a:solidFill>
                </a:endParaRPr>
              </a:p>
            </p:txBody>
          </p:sp>
        </p:grpSp>
      </p:grpSp>
      <p:grpSp>
        <p:nvGrpSpPr>
          <p:cNvPr id="33" name="组合 32"/>
          <p:cNvGrpSpPr/>
          <p:nvPr/>
        </p:nvGrpSpPr>
        <p:grpSpPr>
          <a:xfrm>
            <a:off x="4381263" y="3613179"/>
            <a:ext cx="340174" cy="340174"/>
            <a:chOff x="5990492" y="5649309"/>
            <a:chExt cx="674534" cy="674534"/>
          </a:xfrm>
        </p:grpSpPr>
        <p:sp>
          <p:nvSpPr>
            <p:cNvPr id="34" name="椭圆 33"/>
            <p:cNvSpPr/>
            <p:nvPr/>
          </p:nvSpPr>
          <p:spPr>
            <a:xfrm>
              <a:off x="5990492" y="5649309"/>
              <a:ext cx="674534" cy="674534"/>
            </a:xfrm>
            <a:prstGeom prst="ellipse">
              <a:avLst/>
            </a:prstGeom>
            <a:gradFill>
              <a:gsLst>
                <a:gs pos="0">
                  <a:srgbClr val="E2DDE1"/>
                </a:gs>
                <a:gs pos="76000">
                  <a:schemeClr val="bg1">
                    <a:lumMod val="95000"/>
                  </a:schemeClr>
                </a:gs>
              </a:gsLst>
              <a:lin ang="7800000" scaled="0"/>
            </a:gradFill>
            <a:ln w="15875">
              <a:gradFill>
                <a:gsLst>
                  <a:gs pos="0">
                    <a:schemeClr val="bg1">
                      <a:lumMod val="95000"/>
                    </a:schemeClr>
                  </a:gs>
                  <a:gs pos="100000">
                    <a:schemeClr val="bg1"/>
                  </a:gs>
                </a:gsLst>
                <a:lin ang="18600000" scaled="0"/>
              </a:gradFill>
            </a:ln>
            <a:effectLst>
              <a:outerShdw blurRad="76200" dist="38100" dir="8100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srgbClr val="2B3649"/>
                </a:solidFill>
              </a:endParaRPr>
            </a:p>
          </p:txBody>
        </p:sp>
        <p:grpSp>
          <p:nvGrpSpPr>
            <p:cNvPr id="35" name="组合 34"/>
            <p:cNvGrpSpPr/>
            <p:nvPr/>
          </p:nvGrpSpPr>
          <p:grpSpPr>
            <a:xfrm>
              <a:off x="6162324" y="5829592"/>
              <a:ext cx="247698" cy="316775"/>
              <a:chOff x="1605186" y="572440"/>
              <a:chExt cx="563562" cy="720725"/>
            </a:xfrm>
            <a:solidFill>
              <a:schemeClr val="tx1">
                <a:lumMod val="65000"/>
                <a:lumOff val="35000"/>
              </a:schemeClr>
            </a:solidFill>
          </p:grpSpPr>
          <p:sp>
            <p:nvSpPr>
              <p:cNvPr id="36" name="Freeform 32"/>
              <p:cNvSpPr>
                <a:spLocks/>
              </p:cNvSpPr>
              <p:nvPr/>
            </p:nvSpPr>
            <p:spPr bwMode="auto">
              <a:xfrm>
                <a:off x="1814736" y="572440"/>
                <a:ext cx="142875" cy="720725"/>
              </a:xfrm>
              <a:custGeom>
                <a:avLst/>
                <a:gdLst>
                  <a:gd name="T0" fmla="*/ 64 w 64"/>
                  <a:gd name="T1" fmla="*/ 289 h 321"/>
                  <a:gd name="T2" fmla="*/ 32 w 64"/>
                  <a:gd name="T3" fmla="*/ 321 h 321"/>
                  <a:gd name="T4" fmla="*/ 0 w 64"/>
                  <a:gd name="T5" fmla="*/ 289 h 321"/>
                  <a:gd name="T6" fmla="*/ 0 w 64"/>
                  <a:gd name="T7" fmla="*/ 32 h 321"/>
                  <a:gd name="T8" fmla="*/ 32 w 64"/>
                  <a:gd name="T9" fmla="*/ 0 h 321"/>
                  <a:gd name="T10" fmla="*/ 64 w 64"/>
                  <a:gd name="T11" fmla="*/ 32 h 321"/>
                  <a:gd name="T12" fmla="*/ 64 w 64"/>
                  <a:gd name="T13" fmla="*/ 289 h 321"/>
                </a:gdLst>
                <a:ahLst/>
                <a:cxnLst>
                  <a:cxn ang="0">
                    <a:pos x="T0" y="T1"/>
                  </a:cxn>
                  <a:cxn ang="0">
                    <a:pos x="T2" y="T3"/>
                  </a:cxn>
                  <a:cxn ang="0">
                    <a:pos x="T4" y="T5"/>
                  </a:cxn>
                  <a:cxn ang="0">
                    <a:pos x="T6" y="T7"/>
                  </a:cxn>
                  <a:cxn ang="0">
                    <a:pos x="T8" y="T9"/>
                  </a:cxn>
                  <a:cxn ang="0">
                    <a:pos x="T10" y="T11"/>
                  </a:cxn>
                  <a:cxn ang="0">
                    <a:pos x="T12" y="T13"/>
                  </a:cxn>
                </a:cxnLst>
                <a:rect l="0" t="0" r="r" b="b"/>
                <a:pathLst>
                  <a:path w="64" h="321">
                    <a:moveTo>
                      <a:pt x="64" y="289"/>
                    </a:moveTo>
                    <a:cubicBezTo>
                      <a:pt x="64" y="307"/>
                      <a:pt x="49" y="321"/>
                      <a:pt x="32" y="321"/>
                    </a:cubicBezTo>
                    <a:cubicBezTo>
                      <a:pt x="14" y="321"/>
                      <a:pt x="0" y="307"/>
                      <a:pt x="0" y="289"/>
                    </a:cubicBezTo>
                    <a:cubicBezTo>
                      <a:pt x="0" y="32"/>
                      <a:pt x="0" y="32"/>
                      <a:pt x="0" y="32"/>
                    </a:cubicBezTo>
                    <a:cubicBezTo>
                      <a:pt x="0" y="14"/>
                      <a:pt x="14" y="0"/>
                      <a:pt x="32" y="0"/>
                    </a:cubicBezTo>
                    <a:cubicBezTo>
                      <a:pt x="49" y="0"/>
                      <a:pt x="64" y="14"/>
                      <a:pt x="64" y="32"/>
                    </a:cubicBezTo>
                    <a:lnTo>
                      <a:pt x="64" y="2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rgbClr val="2B3649"/>
                  </a:solidFill>
                </a:endParaRPr>
              </a:p>
            </p:txBody>
          </p:sp>
          <p:sp>
            <p:nvSpPr>
              <p:cNvPr id="38" name="Freeform 33"/>
              <p:cNvSpPr>
                <a:spLocks/>
              </p:cNvSpPr>
              <p:nvPr/>
            </p:nvSpPr>
            <p:spPr bwMode="auto">
              <a:xfrm>
                <a:off x="1605186" y="1012177"/>
                <a:ext cx="141288" cy="280988"/>
              </a:xfrm>
              <a:custGeom>
                <a:avLst/>
                <a:gdLst>
                  <a:gd name="T0" fmla="*/ 63 w 63"/>
                  <a:gd name="T1" fmla="*/ 93 h 125"/>
                  <a:gd name="T2" fmla="*/ 32 w 63"/>
                  <a:gd name="T3" fmla="*/ 125 h 125"/>
                  <a:gd name="T4" fmla="*/ 0 w 63"/>
                  <a:gd name="T5" fmla="*/ 93 h 125"/>
                  <a:gd name="T6" fmla="*/ 0 w 63"/>
                  <a:gd name="T7" fmla="*/ 32 h 125"/>
                  <a:gd name="T8" fmla="*/ 32 w 63"/>
                  <a:gd name="T9" fmla="*/ 0 h 125"/>
                  <a:gd name="T10" fmla="*/ 63 w 63"/>
                  <a:gd name="T11" fmla="*/ 32 h 125"/>
                  <a:gd name="T12" fmla="*/ 63 w 63"/>
                  <a:gd name="T13" fmla="*/ 93 h 125"/>
                </a:gdLst>
                <a:ahLst/>
                <a:cxnLst>
                  <a:cxn ang="0">
                    <a:pos x="T0" y="T1"/>
                  </a:cxn>
                  <a:cxn ang="0">
                    <a:pos x="T2" y="T3"/>
                  </a:cxn>
                  <a:cxn ang="0">
                    <a:pos x="T4" y="T5"/>
                  </a:cxn>
                  <a:cxn ang="0">
                    <a:pos x="T6" y="T7"/>
                  </a:cxn>
                  <a:cxn ang="0">
                    <a:pos x="T8" y="T9"/>
                  </a:cxn>
                  <a:cxn ang="0">
                    <a:pos x="T10" y="T11"/>
                  </a:cxn>
                  <a:cxn ang="0">
                    <a:pos x="T12" y="T13"/>
                  </a:cxn>
                </a:cxnLst>
                <a:rect l="0" t="0" r="r" b="b"/>
                <a:pathLst>
                  <a:path w="63" h="125">
                    <a:moveTo>
                      <a:pt x="63" y="93"/>
                    </a:moveTo>
                    <a:cubicBezTo>
                      <a:pt x="63" y="111"/>
                      <a:pt x="49" y="125"/>
                      <a:pt x="32" y="125"/>
                    </a:cubicBezTo>
                    <a:cubicBezTo>
                      <a:pt x="14" y="125"/>
                      <a:pt x="0" y="111"/>
                      <a:pt x="0" y="93"/>
                    </a:cubicBezTo>
                    <a:cubicBezTo>
                      <a:pt x="0" y="32"/>
                      <a:pt x="0" y="32"/>
                      <a:pt x="0" y="32"/>
                    </a:cubicBezTo>
                    <a:cubicBezTo>
                      <a:pt x="0" y="14"/>
                      <a:pt x="14" y="0"/>
                      <a:pt x="32" y="0"/>
                    </a:cubicBezTo>
                    <a:cubicBezTo>
                      <a:pt x="49" y="0"/>
                      <a:pt x="63" y="14"/>
                      <a:pt x="63" y="32"/>
                    </a:cubicBezTo>
                    <a:lnTo>
                      <a:pt x="63" y="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rgbClr val="2B3649"/>
                  </a:solidFill>
                </a:endParaRPr>
              </a:p>
            </p:txBody>
          </p:sp>
          <p:sp>
            <p:nvSpPr>
              <p:cNvPr id="39" name="Freeform 34"/>
              <p:cNvSpPr>
                <a:spLocks/>
              </p:cNvSpPr>
              <p:nvPr/>
            </p:nvSpPr>
            <p:spPr bwMode="auto">
              <a:xfrm>
                <a:off x="2025873" y="804215"/>
                <a:ext cx="142875" cy="488950"/>
              </a:xfrm>
              <a:custGeom>
                <a:avLst/>
                <a:gdLst>
                  <a:gd name="T0" fmla="*/ 64 w 64"/>
                  <a:gd name="T1" fmla="*/ 186 h 218"/>
                  <a:gd name="T2" fmla="*/ 32 w 64"/>
                  <a:gd name="T3" fmla="*/ 218 h 218"/>
                  <a:gd name="T4" fmla="*/ 0 w 64"/>
                  <a:gd name="T5" fmla="*/ 186 h 218"/>
                  <a:gd name="T6" fmla="*/ 0 w 64"/>
                  <a:gd name="T7" fmla="*/ 32 h 218"/>
                  <a:gd name="T8" fmla="*/ 32 w 64"/>
                  <a:gd name="T9" fmla="*/ 0 h 218"/>
                  <a:gd name="T10" fmla="*/ 64 w 64"/>
                  <a:gd name="T11" fmla="*/ 32 h 218"/>
                  <a:gd name="T12" fmla="*/ 64 w 64"/>
                  <a:gd name="T13" fmla="*/ 186 h 218"/>
                </a:gdLst>
                <a:ahLst/>
                <a:cxnLst>
                  <a:cxn ang="0">
                    <a:pos x="T0" y="T1"/>
                  </a:cxn>
                  <a:cxn ang="0">
                    <a:pos x="T2" y="T3"/>
                  </a:cxn>
                  <a:cxn ang="0">
                    <a:pos x="T4" y="T5"/>
                  </a:cxn>
                  <a:cxn ang="0">
                    <a:pos x="T6" y="T7"/>
                  </a:cxn>
                  <a:cxn ang="0">
                    <a:pos x="T8" y="T9"/>
                  </a:cxn>
                  <a:cxn ang="0">
                    <a:pos x="T10" y="T11"/>
                  </a:cxn>
                  <a:cxn ang="0">
                    <a:pos x="T12" y="T13"/>
                  </a:cxn>
                </a:cxnLst>
                <a:rect l="0" t="0" r="r" b="b"/>
                <a:pathLst>
                  <a:path w="64" h="218">
                    <a:moveTo>
                      <a:pt x="64" y="186"/>
                    </a:moveTo>
                    <a:cubicBezTo>
                      <a:pt x="64" y="204"/>
                      <a:pt x="49" y="218"/>
                      <a:pt x="32" y="218"/>
                    </a:cubicBezTo>
                    <a:cubicBezTo>
                      <a:pt x="14" y="218"/>
                      <a:pt x="0" y="204"/>
                      <a:pt x="0" y="186"/>
                    </a:cubicBezTo>
                    <a:cubicBezTo>
                      <a:pt x="0" y="32"/>
                      <a:pt x="0" y="32"/>
                      <a:pt x="0" y="32"/>
                    </a:cubicBezTo>
                    <a:cubicBezTo>
                      <a:pt x="0" y="14"/>
                      <a:pt x="14" y="0"/>
                      <a:pt x="32" y="0"/>
                    </a:cubicBezTo>
                    <a:cubicBezTo>
                      <a:pt x="49" y="0"/>
                      <a:pt x="64" y="14"/>
                      <a:pt x="64" y="32"/>
                    </a:cubicBezTo>
                    <a:lnTo>
                      <a:pt x="64"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rgbClr val="2B3649"/>
                  </a:solidFill>
                </a:endParaRPr>
              </a:p>
            </p:txBody>
          </p:sp>
        </p:grpSp>
      </p:grpSp>
      <p:grpSp>
        <p:nvGrpSpPr>
          <p:cNvPr id="40" name="组合 39"/>
          <p:cNvGrpSpPr/>
          <p:nvPr/>
        </p:nvGrpSpPr>
        <p:grpSpPr>
          <a:xfrm>
            <a:off x="2968320" y="2984902"/>
            <a:ext cx="340174" cy="340174"/>
            <a:chOff x="7200509" y="1965409"/>
            <a:chExt cx="674534" cy="674534"/>
          </a:xfrm>
        </p:grpSpPr>
        <p:sp>
          <p:nvSpPr>
            <p:cNvPr id="41" name="椭圆 40"/>
            <p:cNvSpPr/>
            <p:nvPr/>
          </p:nvSpPr>
          <p:spPr>
            <a:xfrm>
              <a:off x="7200509" y="1965409"/>
              <a:ext cx="674534" cy="674534"/>
            </a:xfrm>
            <a:prstGeom prst="ellipse">
              <a:avLst/>
            </a:prstGeom>
            <a:gradFill>
              <a:gsLst>
                <a:gs pos="0">
                  <a:srgbClr val="E2DDE1"/>
                </a:gs>
                <a:gs pos="76000">
                  <a:schemeClr val="bg1">
                    <a:lumMod val="95000"/>
                  </a:schemeClr>
                </a:gs>
              </a:gsLst>
              <a:lin ang="7800000" scaled="0"/>
            </a:gradFill>
            <a:ln w="15875">
              <a:gradFill>
                <a:gsLst>
                  <a:gs pos="0">
                    <a:schemeClr val="bg1">
                      <a:lumMod val="95000"/>
                    </a:schemeClr>
                  </a:gs>
                  <a:gs pos="100000">
                    <a:schemeClr val="bg1"/>
                  </a:gs>
                </a:gsLst>
                <a:lin ang="18600000" scaled="0"/>
              </a:gradFill>
            </a:ln>
            <a:effectLst>
              <a:outerShdw blurRad="76200" dist="38100" dir="8100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srgbClr val="2B3649"/>
                </a:solidFill>
              </a:endParaRPr>
            </a:p>
          </p:txBody>
        </p:sp>
        <p:grpSp>
          <p:nvGrpSpPr>
            <p:cNvPr id="42" name="组合 41"/>
            <p:cNvGrpSpPr/>
            <p:nvPr/>
          </p:nvGrpSpPr>
          <p:grpSpPr>
            <a:xfrm>
              <a:off x="7390587" y="2175873"/>
              <a:ext cx="283976" cy="281047"/>
              <a:chOff x="6967126" y="4092464"/>
              <a:chExt cx="453105" cy="448433"/>
            </a:xfrm>
            <a:solidFill>
              <a:schemeClr val="tx1">
                <a:lumMod val="65000"/>
                <a:lumOff val="35000"/>
              </a:schemeClr>
            </a:solidFill>
          </p:grpSpPr>
          <p:sp>
            <p:nvSpPr>
              <p:cNvPr id="43" name="Freeform 136"/>
              <p:cNvSpPr>
                <a:spLocks/>
              </p:cNvSpPr>
              <p:nvPr/>
            </p:nvSpPr>
            <p:spPr bwMode="auto">
              <a:xfrm>
                <a:off x="6967126" y="4343773"/>
                <a:ext cx="453105" cy="197124"/>
              </a:xfrm>
              <a:custGeom>
                <a:avLst/>
                <a:gdLst>
                  <a:gd name="T0" fmla="*/ 103 w 205"/>
                  <a:gd name="T1" fmla="*/ 19 h 89"/>
                  <a:gd name="T2" fmla="*/ 47 w 205"/>
                  <a:gd name="T3" fmla="*/ 0 h 89"/>
                  <a:gd name="T4" fmla="*/ 0 w 205"/>
                  <a:gd name="T5" fmla="*/ 0 h 89"/>
                  <a:gd name="T6" fmla="*/ 0 w 205"/>
                  <a:gd name="T7" fmla="*/ 67 h 89"/>
                  <a:gd name="T8" fmla="*/ 22 w 205"/>
                  <a:gd name="T9" fmla="*/ 89 h 89"/>
                  <a:gd name="T10" fmla="*/ 183 w 205"/>
                  <a:gd name="T11" fmla="*/ 89 h 89"/>
                  <a:gd name="T12" fmla="*/ 205 w 205"/>
                  <a:gd name="T13" fmla="*/ 67 h 89"/>
                  <a:gd name="T14" fmla="*/ 205 w 205"/>
                  <a:gd name="T15" fmla="*/ 0 h 89"/>
                  <a:gd name="T16" fmla="*/ 158 w 205"/>
                  <a:gd name="T17" fmla="*/ 0 h 89"/>
                  <a:gd name="T18" fmla="*/ 103 w 205"/>
                  <a:gd name="T19" fmla="*/ 1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5" h="89">
                    <a:moveTo>
                      <a:pt x="103" y="19"/>
                    </a:moveTo>
                    <a:cubicBezTo>
                      <a:pt x="82" y="19"/>
                      <a:pt x="62" y="12"/>
                      <a:pt x="47" y="0"/>
                    </a:cubicBezTo>
                    <a:cubicBezTo>
                      <a:pt x="0" y="0"/>
                      <a:pt x="0" y="0"/>
                      <a:pt x="0" y="0"/>
                    </a:cubicBezTo>
                    <a:cubicBezTo>
                      <a:pt x="0" y="67"/>
                      <a:pt x="0" y="67"/>
                      <a:pt x="0" y="67"/>
                    </a:cubicBezTo>
                    <a:cubicBezTo>
                      <a:pt x="0" y="79"/>
                      <a:pt x="10" y="89"/>
                      <a:pt x="22" y="89"/>
                    </a:cubicBezTo>
                    <a:cubicBezTo>
                      <a:pt x="183" y="89"/>
                      <a:pt x="183" y="89"/>
                      <a:pt x="183" y="89"/>
                    </a:cubicBezTo>
                    <a:cubicBezTo>
                      <a:pt x="195" y="89"/>
                      <a:pt x="205" y="79"/>
                      <a:pt x="205" y="67"/>
                    </a:cubicBezTo>
                    <a:cubicBezTo>
                      <a:pt x="205" y="0"/>
                      <a:pt x="205" y="0"/>
                      <a:pt x="205" y="0"/>
                    </a:cubicBezTo>
                    <a:cubicBezTo>
                      <a:pt x="158" y="0"/>
                      <a:pt x="158" y="0"/>
                      <a:pt x="158" y="0"/>
                    </a:cubicBezTo>
                    <a:cubicBezTo>
                      <a:pt x="143" y="12"/>
                      <a:pt x="124" y="19"/>
                      <a:pt x="103"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rgbClr val="2B3649"/>
                  </a:solidFill>
                </a:endParaRPr>
              </a:p>
            </p:txBody>
          </p:sp>
          <p:sp>
            <p:nvSpPr>
              <p:cNvPr id="44" name="Freeform 137"/>
              <p:cNvSpPr>
                <a:spLocks noEditPoints="1"/>
              </p:cNvSpPr>
              <p:nvPr/>
            </p:nvSpPr>
            <p:spPr bwMode="auto">
              <a:xfrm>
                <a:off x="6967126" y="4092464"/>
                <a:ext cx="453105" cy="260652"/>
              </a:xfrm>
              <a:custGeom>
                <a:avLst/>
                <a:gdLst>
                  <a:gd name="T0" fmla="*/ 183 w 205"/>
                  <a:gd name="T1" fmla="*/ 42 h 118"/>
                  <a:gd name="T2" fmla="*/ 180 w 205"/>
                  <a:gd name="T3" fmla="*/ 42 h 118"/>
                  <a:gd name="T4" fmla="*/ 154 w 205"/>
                  <a:gd name="T5" fmla="*/ 42 h 118"/>
                  <a:gd name="T6" fmla="*/ 154 w 205"/>
                  <a:gd name="T7" fmla="*/ 22 h 118"/>
                  <a:gd name="T8" fmla="*/ 132 w 205"/>
                  <a:gd name="T9" fmla="*/ 0 h 118"/>
                  <a:gd name="T10" fmla="*/ 73 w 205"/>
                  <a:gd name="T11" fmla="*/ 0 h 118"/>
                  <a:gd name="T12" fmla="*/ 51 w 205"/>
                  <a:gd name="T13" fmla="*/ 22 h 118"/>
                  <a:gd name="T14" fmla="*/ 51 w 205"/>
                  <a:gd name="T15" fmla="*/ 42 h 118"/>
                  <a:gd name="T16" fmla="*/ 25 w 205"/>
                  <a:gd name="T17" fmla="*/ 42 h 118"/>
                  <a:gd name="T18" fmla="*/ 22 w 205"/>
                  <a:gd name="T19" fmla="*/ 42 h 118"/>
                  <a:gd name="T20" fmla="*/ 0 w 205"/>
                  <a:gd name="T21" fmla="*/ 64 h 118"/>
                  <a:gd name="T22" fmla="*/ 0 w 205"/>
                  <a:gd name="T23" fmla="*/ 101 h 118"/>
                  <a:gd name="T24" fmla="*/ 54 w 205"/>
                  <a:gd name="T25" fmla="*/ 101 h 118"/>
                  <a:gd name="T26" fmla="*/ 103 w 205"/>
                  <a:gd name="T27" fmla="*/ 118 h 118"/>
                  <a:gd name="T28" fmla="*/ 151 w 205"/>
                  <a:gd name="T29" fmla="*/ 101 h 118"/>
                  <a:gd name="T30" fmla="*/ 205 w 205"/>
                  <a:gd name="T31" fmla="*/ 101 h 118"/>
                  <a:gd name="T32" fmla="*/ 205 w 205"/>
                  <a:gd name="T33" fmla="*/ 64 h 118"/>
                  <a:gd name="T34" fmla="*/ 183 w 205"/>
                  <a:gd name="T35" fmla="*/ 42 h 118"/>
                  <a:gd name="T36" fmla="*/ 67 w 205"/>
                  <a:gd name="T37" fmla="*/ 26 h 118"/>
                  <a:gd name="T38" fmla="*/ 67 w 205"/>
                  <a:gd name="T39" fmla="*/ 22 h 118"/>
                  <a:gd name="T40" fmla="*/ 73 w 205"/>
                  <a:gd name="T41" fmla="*/ 17 h 118"/>
                  <a:gd name="T42" fmla="*/ 132 w 205"/>
                  <a:gd name="T43" fmla="*/ 17 h 118"/>
                  <a:gd name="T44" fmla="*/ 138 w 205"/>
                  <a:gd name="T45" fmla="*/ 22 h 118"/>
                  <a:gd name="T46" fmla="*/ 138 w 205"/>
                  <a:gd name="T47" fmla="*/ 26 h 118"/>
                  <a:gd name="T48" fmla="*/ 138 w 205"/>
                  <a:gd name="T49" fmla="*/ 42 h 118"/>
                  <a:gd name="T50" fmla="*/ 67 w 205"/>
                  <a:gd name="T51" fmla="*/ 42 h 118"/>
                  <a:gd name="T52" fmla="*/ 67 w 205"/>
                  <a:gd name="T53" fmla="*/ 26 h 118"/>
                  <a:gd name="T54" fmla="*/ 101 w 205"/>
                  <a:gd name="T55" fmla="*/ 101 h 118"/>
                  <a:gd name="T56" fmla="*/ 85 w 205"/>
                  <a:gd name="T57" fmla="*/ 86 h 118"/>
                  <a:gd name="T58" fmla="*/ 101 w 205"/>
                  <a:gd name="T59" fmla="*/ 70 h 118"/>
                  <a:gd name="T60" fmla="*/ 117 w 205"/>
                  <a:gd name="T61" fmla="*/ 86 h 118"/>
                  <a:gd name="T62" fmla="*/ 101 w 205"/>
                  <a:gd name="T63" fmla="*/ 10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5" h="118">
                    <a:moveTo>
                      <a:pt x="183" y="42"/>
                    </a:moveTo>
                    <a:cubicBezTo>
                      <a:pt x="180" y="42"/>
                      <a:pt x="180" y="42"/>
                      <a:pt x="180" y="42"/>
                    </a:cubicBezTo>
                    <a:cubicBezTo>
                      <a:pt x="154" y="42"/>
                      <a:pt x="154" y="42"/>
                      <a:pt x="154" y="42"/>
                    </a:cubicBezTo>
                    <a:cubicBezTo>
                      <a:pt x="154" y="22"/>
                      <a:pt x="154" y="22"/>
                      <a:pt x="154" y="22"/>
                    </a:cubicBezTo>
                    <a:cubicBezTo>
                      <a:pt x="154" y="10"/>
                      <a:pt x="144" y="0"/>
                      <a:pt x="132" y="0"/>
                    </a:cubicBezTo>
                    <a:cubicBezTo>
                      <a:pt x="73" y="0"/>
                      <a:pt x="73" y="0"/>
                      <a:pt x="73" y="0"/>
                    </a:cubicBezTo>
                    <a:cubicBezTo>
                      <a:pt x="61" y="0"/>
                      <a:pt x="51" y="10"/>
                      <a:pt x="51" y="22"/>
                    </a:cubicBezTo>
                    <a:cubicBezTo>
                      <a:pt x="51" y="42"/>
                      <a:pt x="51" y="42"/>
                      <a:pt x="51" y="42"/>
                    </a:cubicBezTo>
                    <a:cubicBezTo>
                      <a:pt x="25" y="42"/>
                      <a:pt x="25" y="42"/>
                      <a:pt x="25" y="42"/>
                    </a:cubicBezTo>
                    <a:cubicBezTo>
                      <a:pt x="22" y="42"/>
                      <a:pt x="22" y="42"/>
                      <a:pt x="22" y="42"/>
                    </a:cubicBezTo>
                    <a:cubicBezTo>
                      <a:pt x="10" y="42"/>
                      <a:pt x="0" y="52"/>
                      <a:pt x="0" y="64"/>
                    </a:cubicBezTo>
                    <a:cubicBezTo>
                      <a:pt x="0" y="101"/>
                      <a:pt x="0" y="101"/>
                      <a:pt x="0" y="101"/>
                    </a:cubicBezTo>
                    <a:cubicBezTo>
                      <a:pt x="54" y="101"/>
                      <a:pt x="54" y="101"/>
                      <a:pt x="54" y="101"/>
                    </a:cubicBezTo>
                    <a:cubicBezTo>
                      <a:pt x="67" y="112"/>
                      <a:pt x="84" y="118"/>
                      <a:pt x="103" y="118"/>
                    </a:cubicBezTo>
                    <a:cubicBezTo>
                      <a:pt x="121" y="118"/>
                      <a:pt x="138" y="112"/>
                      <a:pt x="151" y="101"/>
                    </a:cubicBezTo>
                    <a:cubicBezTo>
                      <a:pt x="205" y="101"/>
                      <a:pt x="205" y="101"/>
                      <a:pt x="205" y="101"/>
                    </a:cubicBezTo>
                    <a:cubicBezTo>
                      <a:pt x="205" y="64"/>
                      <a:pt x="205" y="64"/>
                      <a:pt x="205" y="64"/>
                    </a:cubicBezTo>
                    <a:cubicBezTo>
                      <a:pt x="205" y="52"/>
                      <a:pt x="195" y="42"/>
                      <a:pt x="183" y="42"/>
                    </a:cubicBezTo>
                    <a:close/>
                    <a:moveTo>
                      <a:pt x="67" y="26"/>
                    </a:moveTo>
                    <a:cubicBezTo>
                      <a:pt x="67" y="22"/>
                      <a:pt x="67" y="22"/>
                      <a:pt x="67" y="22"/>
                    </a:cubicBezTo>
                    <a:cubicBezTo>
                      <a:pt x="67" y="19"/>
                      <a:pt x="70" y="17"/>
                      <a:pt x="73" y="17"/>
                    </a:cubicBezTo>
                    <a:cubicBezTo>
                      <a:pt x="132" y="17"/>
                      <a:pt x="132" y="17"/>
                      <a:pt x="132" y="17"/>
                    </a:cubicBezTo>
                    <a:cubicBezTo>
                      <a:pt x="135" y="17"/>
                      <a:pt x="138" y="19"/>
                      <a:pt x="138" y="22"/>
                    </a:cubicBezTo>
                    <a:cubicBezTo>
                      <a:pt x="138" y="26"/>
                      <a:pt x="138" y="26"/>
                      <a:pt x="138" y="26"/>
                    </a:cubicBezTo>
                    <a:cubicBezTo>
                      <a:pt x="138" y="42"/>
                      <a:pt x="138" y="42"/>
                      <a:pt x="138" y="42"/>
                    </a:cubicBezTo>
                    <a:cubicBezTo>
                      <a:pt x="67" y="42"/>
                      <a:pt x="67" y="42"/>
                      <a:pt x="67" y="42"/>
                    </a:cubicBezTo>
                    <a:lnTo>
                      <a:pt x="67" y="26"/>
                    </a:lnTo>
                    <a:close/>
                    <a:moveTo>
                      <a:pt x="101" y="101"/>
                    </a:moveTo>
                    <a:cubicBezTo>
                      <a:pt x="92" y="101"/>
                      <a:pt x="85" y="94"/>
                      <a:pt x="85" y="86"/>
                    </a:cubicBezTo>
                    <a:cubicBezTo>
                      <a:pt x="85" y="77"/>
                      <a:pt x="92" y="70"/>
                      <a:pt x="101" y="70"/>
                    </a:cubicBezTo>
                    <a:cubicBezTo>
                      <a:pt x="110" y="70"/>
                      <a:pt x="117" y="77"/>
                      <a:pt x="117" y="86"/>
                    </a:cubicBezTo>
                    <a:cubicBezTo>
                      <a:pt x="117" y="94"/>
                      <a:pt x="110" y="101"/>
                      <a:pt x="101"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rgbClr val="2B3649"/>
                  </a:solidFill>
                </a:endParaRPr>
              </a:p>
            </p:txBody>
          </p:sp>
        </p:grpSp>
      </p:grpSp>
      <p:sp>
        <p:nvSpPr>
          <p:cNvPr id="45" name="任意多边形 44"/>
          <p:cNvSpPr/>
          <p:nvPr/>
        </p:nvSpPr>
        <p:spPr>
          <a:xfrm>
            <a:off x="1908227" y="1795046"/>
            <a:ext cx="3617394" cy="0"/>
          </a:xfrm>
          <a:custGeom>
            <a:avLst/>
            <a:gdLst>
              <a:gd name="connsiteX0" fmla="*/ 0 w 5516218"/>
              <a:gd name="connsiteY0" fmla="*/ 0 h 0"/>
              <a:gd name="connsiteX1" fmla="*/ 5516218 w 5516218"/>
              <a:gd name="connsiteY1" fmla="*/ 0 h 0"/>
            </a:gdLst>
            <a:ahLst/>
            <a:cxnLst>
              <a:cxn ang="0">
                <a:pos x="connsiteX0" y="connsiteY0"/>
              </a:cxn>
              <a:cxn ang="0">
                <a:pos x="connsiteX1" y="connsiteY1"/>
              </a:cxn>
            </a:cxnLst>
            <a:rect l="l" t="t" r="r" b="b"/>
            <a:pathLst>
              <a:path w="5516218">
                <a:moveTo>
                  <a:pt x="0" y="0"/>
                </a:moveTo>
                <a:lnTo>
                  <a:pt x="5516218" y="0"/>
                </a:lnTo>
              </a:path>
            </a:pathLst>
          </a:custGeom>
          <a:noFill/>
          <a:ln w="12700">
            <a:solidFill>
              <a:schemeClr val="tx1">
                <a:lumMod val="50000"/>
                <a:lumOff val="50000"/>
              </a:schemeClr>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46" name="任意多边形 45"/>
          <p:cNvSpPr/>
          <p:nvPr/>
        </p:nvSpPr>
        <p:spPr>
          <a:xfrm>
            <a:off x="1919295" y="3461287"/>
            <a:ext cx="3617394" cy="0"/>
          </a:xfrm>
          <a:custGeom>
            <a:avLst/>
            <a:gdLst>
              <a:gd name="connsiteX0" fmla="*/ 0 w 5516218"/>
              <a:gd name="connsiteY0" fmla="*/ 0 h 0"/>
              <a:gd name="connsiteX1" fmla="*/ 5516218 w 5516218"/>
              <a:gd name="connsiteY1" fmla="*/ 0 h 0"/>
            </a:gdLst>
            <a:ahLst/>
            <a:cxnLst>
              <a:cxn ang="0">
                <a:pos x="connsiteX0" y="connsiteY0"/>
              </a:cxn>
              <a:cxn ang="0">
                <a:pos x="connsiteX1" y="connsiteY1"/>
              </a:cxn>
            </a:cxnLst>
            <a:rect l="l" t="t" r="r" b="b"/>
            <a:pathLst>
              <a:path w="5516218">
                <a:moveTo>
                  <a:pt x="0" y="0"/>
                </a:moveTo>
                <a:lnTo>
                  <a:pt x="5516218" y="0"/>
                </a:lnTo>
              </a:path>
            </a:pathLst>
          </a:custGeom>
          <a:noFill/>
          <a:ln w="12700">
            <a:solidFill>
              <a:schemeClr val="tx1">
                <a:lumMod val="50000"/>
                <a:lumOff val="50000"/>
              </a:schemeClr>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47" name="任意多边形 46"/>
          <p:cNvSpPr/>
          <p:nvPr/>
        </p:nvSpPr>
        <p:spPr>
          <a:xfrm>
            <a:off x="3202058" y="2440326"/>
            <a:ext cx="2431148" cy="0"/>
          </a:xfrm>
          <a:custGeom>
            <a:avLst/>
            <a:gdLst>
              <a:gd name="connsiteX0" fmla="*/ 0 w 3707296"/>
              <a:gd name="connsiteY0" fmla="*/ 0 h 0"/>
              <a:gd name="connsiteX1" fmla="*/ 3707296 w 3707296"/>
              <a:gd name="connsiteY1" fmla="*/ 0 h 0"/>
            </a:gdLst>
            <a:ahLst/>
            <a:cxnLst>
              <a:cxn ang="0">
                <a:pos x="connsiteX0" y="connsiteY0"/>
              </a:cxn>
              <a:cxn ang="0">
                <a:pos x="connsiteX1" y="connsiteY1"/>
              </a:cxn>
            </a:cxnLst>
            <a:rect l="l" t="t" r="r" b="b"/>
            <a:pathLst>
              <a:path w="3707296">
                <a:moveTo>
                  <a:pt x="0" y="0"/>
                </a:moveTo>
                <a:lnTo>
                  <a:pt x="3707296" y="0"/>
                </a:lnTo>
              </a:path>
            </a:pathLst>
          </a:custGeom>
          <a:noFill/>
          <a:ln w="12700">
            <a:solidFill>
              <a:schemeClr val="tx1">
                <a:lumMod val="50000"/>
                <a:lumOff val="50000"/>
              </a:schemeClr>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48" name="任意多边形 47"/>
          <p:cNvSpPr/>
          <p:nvPr/>
        </p:nvSpPr>
        <p:spPr>
          <a:xfrm>
            <a:off x="3228175" y="4109690"/>
            <a:ext cx="2431148" cy="0"/>
          </a:xfrm>
          <a:custGeom>
            <a:avLst/>
            <a:gdLst>
              <a:gd name="connsiteX0" fmla="*/ 0 w 3707296"/>
              <a:gd name="connsiteY0" fmla="*/ 0 h 0"/>
              <a:gd name="connsiteX1" fmla="*/ 3707296 w 3707296"/>
              <a:gd name="connsiteY1" fmla="*/ 0 h 0"/>
            </a:gdLst>
            <a:ahLst/>
            <a:cxnLst>
              <a:cxn ang="0">
                <a:pos x="connsiteX0" y="connsiteY0"/>
              </a:cxn>
              <a:cxn ang="0">
                <a:pos x="connsiteX1" y="connsiteY1"/>
              </a:cxn>
            </a:cxnLst>
            <a:rect l="l" t="t" r="r" b="b"/>
            <a:pathLst>
              <a:path w="3707296">
                <a:moveTo>
                  <a:pt x="0" y="0"/>
                </a:moveTo>
                <a:lnTo>
                  <a:pt x="3707296" y="0"/>
                </a:lnTo>
              </a:path>
            </a:pathLst>
          </a:custGeom>
          <a:noFill/>
          <a:ln w="12700">
            <a:solidFill>
              <a:schemeClr val="tx1">
                <a:lumMod val="50000"/>
                <a:lumOff val="50000"/>
              </a:schemeClr>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49" name="文本框 48"/>
          <p:cNvSpPr txBox="1"/>
          <p:nvPr/>
        </p:nvSpPr>
        <p:spPr>
          <a:xfrm>
            <a:off x="6245002" y="1556755"/>
            <a:ext cx="1855295" cy="720197"/>
          </a:xfrm>
          <a:prstGeom prst="rect">
            <a:avLst/>
          </a:prstGeom>
          <a:noFill/>
          <a:effectLst/>
        </p:spPr>
        <p:txBody>
          <a:bodyPr wrap="square" rtlCol="0">
            <a:spAutoFit/>
          </a:bodyPr>
          <a:lstStyle/>
          <a:p>
            <a:pPr>
              <a:lnSpc>
                <a:spcPct val="120000"/>
              </a:lnSpc>
            </a:pPr>
            <a:r>
              <a:rPr lang="zh-CN" altLang="en-US" sz="1400" dirty="0">
                <a:solidFill>
                  <a:srgbClr val="2B3649"/>
                </a:solidFill>
                <a:latin typeface="+mj-ea"/>
              </a:rPr>
              <a:t>Add your title</a:t>
            </a:r>
            <a:endParaRPr lang="en-US" altLang="zh-CN" sz="1400" dirty="0">
              <a:solidFill>
                <a:srgbClr val="2B3649"/>
              </a:solidFill>
              <a:latin typeface="+mj-ea"/>
            </a:endParaRPr>
          </a:p>
          <a:p>
            <a:pPr>
              <a:lnSpc>
                <a:spcPct val="120000"/>
              </a:lnSpc>
            </a:pPr>
            <a:r>
              <a:rPr lang="zh-CN" altLang="en-US" sz="1000" dirty="0">
                <a:solidFill>
                  <a:schemeClr val="tx1">
                    <a:lumMod val="50000"/>
                    <a:lumOff val="50000"/>
                  </a:schemeClr>
                </a:solidFill>
                <a:latin typeface="+mj-ea"/>
              </a:rPr>
              <a:t>Please enter your main narrative here</a:t>
            </a:r>
          </a:p>
        </p:txBody>
      </p:sp>
      <p:sp>
        <p:nvSpPr>
          <p:cNvPr id="50" name="文本框 49"/>
          <p:cNvSpPr txBox="1"/>
          <p:nvPr/>
        </p:nvSpPr>
        <p:spPr>
          <a:xfrm>
            <a:off x="6221904" y="2300552"/>
            <a:ext cx="1855295" cy="720197"/>
          </a:xfrm>
          <a:prstGeom prst="rect">
            <a:avLst/>
          </a:prstGeom>
          <a:noFill/>
          <a:effectLst/>
        </p:spPr>
        <p:txBody>
          <a:bodyPr wrap="square" rtlCol="0">
            <a:spAutoFit/>
          </a:bodyPr>
          <a:lstStyle/>
          <a:p>
            <a:pPr>
              <a:lnSpc>
                <a:spcPct val="120000"/>
              </a:lnSpc>
            </a:pPr>
            <a:r>
              <a:rPr lang="zh-CN" altLang="en-US" sz="1400" dirty="0">
                <a:solidFill>
                  <a:srgbClr val="2B3649"/>
                </a:solidFill>
                <a:latin typeface="+mj-ea"/>
              </a:rPr>
              <a:t>Add your title</a:t>
            </a:r>
            <a:endParaRPr lang="en-US" altLang="zh-CN" sz="1400" dirty="0">
              <a:solidFill>
                <a:srgbClr val="2B3649"/>
              </a:solidFill>
              <a:latin typeface="+mj-ea"/>
            </a:endParaRPr>
          </a:p>
          <a:p>
            <a:pPr>
              <a:lnSpc>
                <a:spcPct val="120000"/>
              </a:lnSpc>
            </a:pPr>
            <a:r>
              <a:rPr lang="zh-CN" altLang="en-US" sz="1000" dirty="0">
                <a:solidFill>
                  <a:schemeClr val="tx1">
                    <a:lumMod val="50000"/>
                    <a:lumOff val="50000"/>
                  </a:schemeClr>
                </a:solidFill>
                <a:latin typeface="+mj-ea"/>
              </a:rPr>
              <a:t>Please enter your main narrative here</a:t>
            </a:r>
          </a:p>
        </p:txBody>
      </p:sp>
      <p:sp>
        <p:nvSpPr>
          <p:cNvPr id="51" name="文本框 50"/>
          <p:cNvSpPr txBox="1"/>
          <p:nvPr/>
        </p:nvSpPr>
        <p:spPr>
          <a:xfrm>
            <a:off x="6221904" y="3044349"/>
            <a:ext cx="1855295" cy="720197"/>
          </a:xfrm>
          <a:prstGeom prst="rect">
            <a:avLst/>
          </a:prstGeom>
          <a:noFill/>
          <a:effectLst/>
        </p:spPr>
        <p:txBody>
          <a:bodyPr wrap="square" rtlCol="0">
            <a:spAutoFit/>
          </a:bodyPr>
          <a:lstStyle/>
          <a:p>
            <a:pPr>
              <a:lnSpc>
                <a:spcPct val="120000"/>
              </a:lnSpc>
            </a:pPr>
            <a:r>
              <a:rPr lang="zh-CN" altLang="en-US" sz="1400" dirty="0">
                <a:solidFill>
                  <a:srgbClr val="2B3649"/>
                </a:solidFill>
                <a:latin typeface="+mj-ea"/>
              </a:rPr>
              <a:t>Add your title</a:t>
            </a:r>
            <a:endParaRPr lang="en-US" altLang="zh-CN" sz="1400" dirty="0">
              <a:solidFill>
                <a:srgbClr val="2B3649"/>
              </a:solidFill>
              <a:latin typeface="+mj-ea"/>
            </a:endParaRPr>
          </a:p>
          <a:p>
            <a:pPr>
              <a:lnSpc>
                <a:spcPct val="120000"/>
              </a:lnSpc>
            </a:pPr>
            <a:r>
              <a:rPr lang="zh-CN" altLang="en-US" sz="1000" dirty="0">
                <a:solidFill>
                  <a:schemeClr val="tx1">
                    <a:lumMod val="50000"/>
                    <a:lumOff val="50000"/>
                  </a:schemeClr>
                </a:solidFill>
                <a:latin typeface="+mj-ea"/>
              </a:rPr>
              <a:t>Please enter your main narrative here</a:t>
            </a:r>
          </a:p>
        </p:txBody>
      </p:sp>
      <p:sp>
        <p:nvSpPr>
          <p:cNvPr id="52" name="文本框 51"/>
          <p:cNvSpPr txBox="1"/>
          <p:nvPr/>
        </p:nvSpPr>
        <p:spPr>
          <a:xfrm>
            <a:off x="6221904" y="3788146"/>
            <a:ext cx="1855295" cy="720197"/>
          </a:xfrm>
          <a:prstGeom prst="rect">
            <a:avLst/>
          </a:prstGeom>
          <a:noFill/>
          <a:effectLst/>
        </p:spPr>
        <p:txBody>
          <a:bodyPr wrap="square" rtlCol="0">
            <a:spAutoFit/>
          </a:bodyPr>
          <a:lstStyle/>
          <a:p>
            <a:pPr>
              <a:lnSpc>
                <a:spcPct val="120000"/>
              </a:lnSpc>
            </a:pPr>
            <a:r>
              <a:rPr lang="zh-CN" altLang="en-US" sz="1400" dirty="0">
                <a:solidFill>
                  <a:srgbClr val="2B3649"/>
                </a:solidFill>
                <a:latin typeface="+mj-ea"/>
              </a:rPr>
              <a:t>Add your title</a:t>
            </a:r>
            <a:endParaRPr lang="en-US" altLang="zh-CN" sz="1400" dirty="0">
              <a:solidFill>
                <a:srgbClr val="2B3649"/>
              </a:solidFill>
              <a:latin typeface="+mj-ea"/>
            </a:endParaRPr>
          </a:p>
          <a:p>
            <a:pPr>
              <a:lnSpc>
                <a:spcPct val="120000"/>
              </a:lnSpc>
            </a:pPr>
            <a:r>
              <a:rPr lang="zh-CN" altLang="en-US" sz="1000" dirty="0">
                <a:solidFill>
                  <a:schemeClr val="tx1">
                    <a:lumMod val="50000"/>
                    <a:lumOff val="50000"/>
                  </a:schemeClr>
                </a:solidFill>
                <a:latin typeface="+mj-ea"/>
              </a:rPr>
              <a:t>Please enter your main narrative here</a:t>
            </a:r>
          </a:p>
        </p:txBody>
      </p:sp>
      <p:grpSp>
        <p:nvGrpSpPr>
          <p:cNvPr id="53" name="组合 52"/>
          <p:cNvGrpSpPr/>
          <p:nvPr/>
        </p:nvGrpSpPr>
        <p:grpSpPr>
          <a:xfrm>
            <a:off x="587220" y="560612"/>
            <a:ext cx="1486542" cy="521708"/>
            <a:chOff x="349800" y="270568"/>
            <a:chExt cx="1486542" cy="521708"/>
          </a:xfrm>
        </p:grpSpPr>
        <p:sp>
          <p:nvSpPr>
            <p:cNvPr id="60" name="PA_文本框 1">
              <a:extLst>
                <a:ext uri="{FF2B5EF4-FFF2-40B4-BE49-F238E27FC236}">
                  <a16:creationId xmlns:a16="http://schemas.microsoft.com/office/drawing/2014/main" id="{95CA5390-EAD3-40A5-BF6F-C69AB99948CD}"/>
                </a:ext>
              </a:extLst>
            </p:cNvPr>
            <p:cNvSpPr txBox="1"/>
            <p:nvPr>
              <p:custDataLst>
                <p:tags r:id="rId1"/>
              </p:custDataLst>
            </p:nvPr>
          </p:nvSpPr>
          <p:spPr>
            <a:xfrm>
              <a:off x="349800" y="270568"/>
              <a:ext cx="923330" cy="360804"/>
            </a:xfrm>
            <a:prstGeom prst="rect">
              <a:avLst/>
            </a:prstGeom>
            <a:noFill/>
          </p:spPr>
          <p:txBody>
            <a:bodyPr wrap="none" lIns="0" tIns="0" rIns="0" rtlCol="0">
              <a:spAutoFit/>
            </a:bodyPr>
            <a:lstStyle/>
            <a:p>
              <a:pPr>
                <a:lnSpc>
                  <a:spcPts val="2700"/>
                </a:lnSpc>
              </a:pPr>
              <a:r>
                <a:rPr lang="zh-CN" altLang="en-US" sz="1800" b="1" dirty="0">
                  <a:solidFill>
                    <a:srgbClr val="2B3649"/>
                  </a:solidFill>
                  <a:latin typeface="+mj-ea"/>
                  <a:ea typeface="+mj-ea"/>
                  <a:cs typeface="+mn-ea"/>
                  <a:sym typeface="+mn-lt"/>
                </a:rPr>
                <a:t>Market analysis</a:t>
              </a:r>
              <a:endParaRPr lang="en-US" altLang="zh-CN" sz="1800" b="1" dirty="0">
                <a:solidFill>
                  <a:srgbClr val="2B3649"/>
                </a:solidFill>
                <a:latin typeface="+mj-ea"/>
                <a:ea typeface="+mj-ea"/>
                <a:cs typeface="+mn-ea"/>
                <a:sym typeface="+mn-lt"/>
              </a:endParaRPr>
            </a:p>
          </p:txBody>
        </p:sp>
        <p:sp>
          <p:nvSpPr>
            <p:cNvPr id="61" name="PA_文本框 1">
              <a:extLst>
                <a:ext uri="{FF2B5EF4-FFF2-40B4-BE49-F238E27FC236}">
                  <a16:creationId xmlns:a16="http://schemas.microsoft.com/office/drawing/2014/main" id="{BA0F9515-D5AE-4BED-A481-29A81D6010FD}"/>
                </a:ext>
              </a:extLst>
            </p:cNvPr>
            <p:cNvSpPr txBox="1"/>
            <p:nvPr>
              <p:custDataLst>
                <p:tags r:id="rId2"/>
              </p:custDataLst>
            </p:nvPr>
          </p:nvSpPr>
          <p:spPr>
            <a:xfrm>
              <a:off x="349800" y="547081"/>
              <a:ext cx="1486542" cy="245195"/>
            </a:xfrm>
            <a:prstGeom prst="rect">
              <a:avLst/>
            </a:prstGeom>
            <a:noFill/>
          </p:spPr>
          <p:txBody>
            <a:bodyPr wrap="square" lIns="0" tIns="0" rIns="0" rtlCol="0">
              <a:spAutoFit/>
            </a:bodyPr>
            <a:lstStyle/>
            <a:p>
              <a:pPr>
                <a:lnSpc>
                  <a:spcPts val="1725"/>
                </a:lnSpc>
              </a:pPr>
              <a:r>
                <a:rPr lang="en-US" altLang="zh-CN" sz="1050" dirty="0">
                  <a:solidFill>
                    <a:srgbClr val="2B3649"/>
                  </a:solidFill>
                  <a:cs typeface="+mn-ea"/>
                  <a:sym typeface="+mn-lt"/>
                </a:rPr>
                <a:t>TEAM INTRODUCTION</a:t>
              </a:r>
            </a:p>
          </p:txBody>
        </p:sp>
      </p:grpSp>
    </p:spTree>
    <p:extLst>
      <p:ext uri="{BB962C8B-B14F-4D97-AF65-F5344CB8AC3E}">
        <p14:creationId xmlns:p14="http://schemas.microsoft.com/office/powerpoint/2010/main" val="250495630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16="http://schemas.microsoft.com/office/drawing/2014/main" xmlns:a14="http://schemas.microsoft.com/office/drawing/2010/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4200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left)">
                                      <p:cBhvr>
                                        <p:cTn id="20" dur="500"/>
                                        <p:tgtEl>
                                          <p:spTgt spid="49"/>
                                        </p:tgtEl>
                                      </p:cBhvr>
                                    </p:animEffect>
                                  </p:childTnLst>
                                </p:cTn>
                              </p:par>
                            </p:childTnLst>
                          </p:cTn>
                        </p:par>
                        <p:par>
                          <p:cTn id="21" fill="hold">
                            <p:stCondLst>
                              <p:cond delay="2000"/>
                            </p:stCondLst>
                            <p:childTnLst>
                              <p:par>
                                <p:cTn id="22" presetID="2" presetClass="entr" presetSubtype="8" decel="4200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wipe(left)">
                                      <p:cBhvr>
                                        <p:cTn id="29" dur="500"/>
                                        <p:tgtEl>
                                          <p:spTgt spid="47"/>
                                        </p:tgtEl>
                                      </p:cBhvr>
                                    </p:animEffect>
                                  </p:childTnLst>
                                </p:cTn>
                              </p:par>
                            </p:childTnLst>
                          </p:cTn>
                        </p:par>
                        <p:par>
                          <p:cTn id="30" fill="hold">
                            <p:stCondLst>
                              <p:cond delay="3000"/>
                            </p:stCondLst>
                            <p:childTnLst>
                              <p:par>
                                <p:cTn id="31" presetID="10" presetClass="entr" presetSubtype="0" fill="hold" nodeType="after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fade">
                                      <p:cBhvr>
                                        <p:cTn id="33" dur="500"/>
                                        <p:tgtEl>
                                          <p:spTgt spid="27"/>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500"/>
                                        <p:tgtEl>
                                          <p:spTgt spid="50"/>
                                        </p:tgtEl>
                                      </p:cBhvr>
                                    </p:animEffect>
                                  </p:childTnLst>
                                </p:cTn>
                              </p:par>
                            </p:childTnLst>
                          </p:cTn>
                        </p:par>
                        <p:par>
                          <p:cTn id="38" fill="hold">
                            <p:stCondLst>
                              <p:cond delay="4000"/>
                            </p:stCondLst>
                            <p:childTnLst>
                              <p:par>
                                <p:cTn id="39" presetID="2" presetClass="entr" presetSubtype="8" decel="42000" fill="hold"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0-#ppt_w/2"/>
                                          </p:val>
                                        </p:tav>
                                        <p:tav tm="100000">
                                          <p:val>
                                            <p:strVal val="#ppt_x"/>
                                          </p:val>
                                        </p:tav>
                                      </p:tavLst>
                                    </p:anim>
                                    <p:anim calcmode="lin" valueType="num">
                                      <p:cBhvr additive="base">
                                        <p:cTn id="42" dur="500" fill="hold"/>
                                        <p:tgtEl>
                                          <p:spTgt spid="16"/>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10" presetClass="entr" presetSubtype="0" fill="hold" nodeType="afterEffect">
                                  <p:stCondLst>
                                    <p:cond delay="0"/>
                                  </p:stCondLst>
                                  <p:childTnLst>
                                    <p:set>
                                      <p:cBhvr>
                                        <p:cTn id="45" dur="1" fill="hold">
                                          <p:stCondLst>
                                            <p:cond delay="0"/>
                                          </p:stCondLst>
                                        </p:cTn>
                                        <p:tgtEl>
                                          <p:spTgt spid="40"/>
                                        </p:tgtEl>
                                        <p:attrNameLst>
                                          <p:attrName>style.visibility</p:attrName>
                                        </p:attrNameLst>
                                      </p:cBhvr>
                                      <p:to>
                                        <p:strVal val="visible"/>
                                      </p:to>
                                    </p:set>
                                    <p:animEffect transition="in" filter="fade">
                                      <p:cBhvr>
                                        <p:cTn id="46" dur="500"/>
                                        <p:tgtEl>
                                          <p:spTgt spid="40"/>
                                        </p:tgtEl>
                                      </p:cBhvr>
                                    </p:animEffect>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left)">
                                      <p:cBhvr>
                                        <p:cTn id="50" dur="500"/>
                                        <p:tgtEl>
                                          <p:spTgt spid="46"/>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51"/>
                                        </p:tgtEl>
                                        <p:attrNameLst>
                                          <p:attrName>style.visibility</p:attrName>
                                        </p:attrNameLst>
                                      </p:cBhvr>
                                      <p:to>
                                        <p:strVal val="visible"/>
                                      </p:to>
                                    </p:set>
                                    <p:animEffect transition="in" filter="wipe(left)">
                                      <p:cBhvr>
                                        <p:cTn id="54" dur="500"/>
                                        <p:tgtEl>
                                          <p:spTgt spid="51"/>
                                        </p:tgtEl>
                                      </p:cBhvr>
                                    </p:animEffect>
                                  </p:childTnLst>
                                </p:cTn>
                              </p:par>
                            </p:childTnLst>
                          </p:cTn>
                        </p:par>
                        <p:par>
                          <p:cTn id="55" fill="hold">
                            <p:stCondLst>
                              <p:cond delay="6000"/>
                            </p:stCondLst>
                            <p:childTnLst>
                              <p:par>
                                <p:cTn id="56" presetID="2" presetClass="entr" presetSubtype="8" decel="42000" fill="hold" nodeType="afterEffect">
                                  <p:stCondLst>
                                    <p:cond delay="0"/>
                                  </p:stCondLst>
                                  <p:childTnLst>
                                    <p:set>
                                      <p:cBhvr>
                                        <p:cTn id="57" dur="1" fill="hold">
                                          <p:stCondLst>
                                            <p:cond delay="0"/>
                                          </p:stCondLst>
                                        </p:cTn>
                                        <p:tgtEl>
                                          <p:spTgt spid="19"/>
                                        </p:tgtEl>
                                        <p:attrNameLst>
                                          <p:attrName>style.visibility</p:attrName>
                                        </p:attrNameLst>
                                      </p:cBhvr>
                                      <p:to>
                                        <p:strVal val="visible"/>
                                      </p:to>
                                    </p:set>
                                    <p:anim calcmode="lin" valueType="num">
                                      <p:cBhvr additive="base">
                                        <p:cTn id="58" dur="500" fill="hold"/>
                                        <p:tgtEl>
                                          <p:spTgt spid="19"/>
                                        </p:tgtEl>
                                        <p:attrNameLst>
                                          <p:attrName>ppt_x</p:attrName>
                                        </p:attrNameLst>
                                      </p:cBhvr>
                                      <p:tavLst>
                                        <p:tav tm="0">
                                          <p:val>
                                            <p:strVal val="0-#ppt_w/2"/>
                                          </p:val>
                                        </p:tav>
                                        <p:tav tm="100000">
                                          <p:val>
                                            <p:strVal val="#ppt_x"/>
                                          </p:val>
                                        </p:tav>
                                      </p:tavLst>
                                    </p:anim>
                                    <p:anim calcmode="lin" valueType="num">
                                      <p:cBhvr additive="base">
                                        <p:cTn id="59" dur="500" fill="hold"/>
                                        <p:tgtEl>
                                          <p:spTgt spid="1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10" presetClass="entr" presetSubtype="0" fill="hold"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fade">
                                      <p:cBhvr>
                                        <p:cTn id="63" dur="500"/>
                                        <p:tgtEl>
                                          <p:spTgt spid="33"/>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48"/>
                                        </p:tgtEl>
                                        <p:attrNameLst>
                                          <p:attrName>style.visibility</p:attrName>
                                        </p:attrNameLst>
                                      </p:cBhvr>
                                      <p:to>
                                        <p:strVal val="visible"/>
                                      </p:to>
                                    </p:set>
                                    <p:animEffect transition="in" filter="wipe(left)">
                                      <p:cBhvr>
                                        <p:cTn id="67" dur="500"/>
                                        <p:tgtEl>
                                          <p:spTgt spid="48"/>
                                        </p:tgtEl>
                                      </p:cBhvr>
                                    </p:animEffect>
                                  </p:childTnLst>
                                </p:cTn>
                              </p:par>
                            </p:childTnLst>
                          </p:cTn>
                        </p:par>
                        <p:par>
                          <p:cTn id="68" fill="hold">
                            <p:stCondLst>
                              <p:cond delay="7500"/>
                            </p:stCondLst>
                            <p:childTnLst>
                              <p:par>
                                <p:cTn id="69" presetID="22" presetClass="entr" presetSubtype="8" fill="hold" grpId="0" nodeType="afterEffect">
                                  <p:stCondLst>
                                    <p:cond delay="0"/>
                                  </p:stCondLst>
                                  <p:childTnLst>
                                    <p:set>
                                      <p:cBhvr>
                                        <p:cTn id="70" dur="1" fill="hold">
                                          <p:stCondLst>
                                            <p:cond delay="0"/>
                                          </p:stCondLst>
                                        </p:cTn>
                                        <p:tgtEl>
                                          <p:spTgt spid="52"/>
                                        </p:tgtEl>
                                        <p:attrNameLst>
                                          <p:attrName>style.visibility</p:attrName>
                                        </p:attrNameLst>
                                      </p:cBhvr>
                                      <p:to>
                                        <p:strVal val="visible"/>
                                      </p:to>
                                    </p:set>
                                    <p:animEffect transition="in" filter="wipe(left)">
                                      <p:cBhvr>
                                        <p:cTn id="71" dur="500"/>
                                        <p:tgtEl>
                                          <p:spTgt spid="52"/>
                                        </p:tgtEl>
                                      </p:cBhvr>
                                    </p:animEffect>
                                  </p:childTnLst>
                                </p:cTn>
                              </p:par>
                            </p:childTnLst>
                          </p:cTn>
                        </p:par>
                        <p:par>
                          <p:cTn id="72" fill="hold">
                            <p:stCondLst>
                              <p:cond delay="8000"/>
                            </p:stCondLst>
                            <p:childTnLst>
                              <p:par>
                                <p:cTn id="73" presetID="10" presetClass="entr" presetSubtype="0" fill="hold" nodeType="afterEffect">
                                  <p:stCondLst>
                                    <p:cond delay="0"/>
                                  </p:stCondLst>
                                  <p:childTnLst>
                                    <p:set>
                                      <p:cBhvr>
                                        <p:cTn id="74" dur="1" fill="hold">
                                          <p:stCondLst>
                                            <p:cond delay="0"/>
                                          </p:stCondLst>
                                        </p:cTn>
                                        <p:tgtEl>
                                          <p:spTgt spid="6"/>
                                        </p:tgtEl>
                                        <p:attrNameLst>
                                          <p:attrName>style.visibility</p:attrName>
                                        </p:attrNameLst>
                                      </p:cBhvr>
                                      <p:to>
                                        <p:strVal val="visible"/>
                                      </p:to>
                                    </p:set>
                                    <p:animEffect transition="in" filter="fade">
                                      <p:cBhvr>
                                        <p:cTn id="75" dur="500"/>
                                        <p:tgtEl>
                                          <p:spTgt spid="6"/>
                                        </p:tgtEl>
                                      </p:cBhvr>
                                    </p:animEffect>
                                  </p:childTnLst>
                                </p:cTn>
                              </p:par>
                              <p:par>
                                <p:cTn id="76" presetID="10" presetClass="entr" presetSubtype="0" fill="hold" nodeType="withEffect">
                                  <p:stCondLst>
                                    <p:cond delay="0"/>
                                  </p:stCondLst>
                                  <p:childTnLst>
                                    <p:set>
                                      <p:cBhvr>
                                        <p:cTn id="77" dur="1" fill="hold">
                                          <p:stCondLst>
                                            <p:cond delay="0"/>
                                          </p:stCondLst>
                                        </p:cTn>
                                        <p:tgtEl>
                                          <p:spTgt spid="7"/>
                                        </p:tgtEl>
                                        <p:attrNameLst>
                                          <p:attrName>style.visibility</p:attrName>
                                        </p:attrNameLst>
                                      </p:cBhvr>
                                      <p:to>
                                        <p:strVal val="visible"/>
                                      </p:to>
                                    </p:set>
                                    <p:animEffect transition="in" filter="fade">
                                      <p:cBhvr>
                                        <p:cTn id="78" dur="500"/>
                                        <p:tgtEl>
                                          <p:spTgt spid="7"/>
                                        </p:tgtEl>
                                      </p:cBhvr>
                                    </p:animEffect>
                                  </p:childTnLst>
                                </p:cTn>
                              </p:par>
                              <p:par>
                                <p:cTn id="79" presetID="10" presetClass="entr" presetSubtype="0" fill="hold" nodeType="with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fade">
                                      <p:cBhvr>
                                        <p:cTn id="81" dur="500"/>
                                        <p:tgtEl>
                                          <p:spTgt spid="8"/>
                                        </p:tgtEl>
                                      </p:cBhvr>
                                    </p:animEffect>
                                  </p:childTnLst>
                                </p:cTn>
                              </p:par>
                              <p:par>
                                <p:cTn id="82" presetID="10" presetClass="entr" presetSubtype="0" fill="hold" nodeType="withEffect">
                                  <p:stCondLst>
                                    <p:cond delay="0"/>
                                  </p:stCondLst>
                                  <p:childTnLst>
                                    <p:set>
                                      <p:cBhvr>
                                        <p:cTn id="83" dur="1" fill="hold">
                                          <p:stCondLst>
                                            <p:cond delay="0"/>
                                          </p:stCondLst>
                                        </p:cTn>
                                        <p:tgtEl>
                                          <p:spTgt spid="5"/>
                                        </p:tgtEl>
                                        <p:attrNameLst>
                                          <p:attrName>style.visibility</p:attrName>
                                        </p:attrNameLst>
                                      </p:cBhvr>
                                      <p:to>
                                        <p:strVal val="visible"/>
                                      </p:to>
                                    </p:set>
                                    <p:animEffect transition="in" filter="fade">
                                      <p:cBhvr>
                                        <p:cTn id="8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7" grpId="0" animBg="1"/>
      <p:bldP spid="48" grpId="0" animBg="1"/>
      <p:bldP spid="49" grpId="0"/>
      <p:bldP spid="50" grpId="0"/>
      <p:bldP spid="51" grpId="0"/>
      <p:bldP spid="5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图表 7"/>
          <p:cNvGraphicFramePr/>
          <p:nvPr>
            <p:extLst>
              <p:ext uri="{D42A27DB-BD31-4B8C-83A1-F6EECF244321}">
                <p14:modId xmlns:p14="http://schemas.microsoft.com/office/powerpoint/2010/main" val="1752481553"/>
              </p:ext>
            </p:extLst>
          </p:nvPr>
        </p:nvGraphicFramePr>
        <p:xfrm>
          <a:off x="770183" y="1470006"/>
          <a:ext cx="4562466" cy="2866477"/>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组合 2"/>
          <p:cNvGrpSpPr/>
          <p:nvPr/>
        </p:nvGrpSpPr>
        <p:grpSpPr>
          <a:xfrm>
            <a:off x="5457937" y="2388465"/>
            <a:ext cx="2970955" cy="598768"/>
            <a:chOff x="5563444" y="2431497"/>
            <a:chExt cx="2970955" cy="598768"/>
          </a:xfrm>
        </p:grpSpPr>
        <p:grpSp>
          <p:nvGrpSpPr>
            <p:cNvPr id="45" name="组合 44"/>
            <p:cNvGrpSpPr/>
            <p:nvPr/>
          </p:nvGrpSpPr>
          <p:grpSpPr>
            <a:xfrm>
              <a:off x="5563444" y="2431497"/>
              <a:ext cx="514780" cy="514780"/>
              <a:chOff x="6357074" y="1008628"/>
              <a:chExt cx="1676757" cy="1676757"/>
            </a:xfrm>
          </p:grpSpPr>
          <p:sp>
            <p:nvSpPr>
              <p:cNvPr id="46" name="椭圆 45"/>
              <p:cNvSpPr/>
              <p:nvPr/>
            </p:nvSpPr>
            <p:spPr>
              <a:xfrm>
                <a:off x="6357074" y="1008628"/>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47" name="椭圆 46"/>
              <p:cNvSpPr/>
              <p:nvPr/>
            </p:nvSpPr>
            <p:spPr>
              <a:xfrm>
                <a:off x="6552150" y="1193250"/>
                <a:ext cx="1307513" cy="1307513"/>
              </a:xfrm>
              <a:prstGeom prst="ellipse">
                <a:avLst/>
              </a:prstGeom>
              <a:gradFill>
                <a:gsLst>
                  <a:gs pos="11000">
                    <a:srgbClr val="2B3649"/>
                  </a:gs>
                  <a:gs pos="100000">
                    <a:srgbClr val="3B4A62"/>
                  </a:gs>
                </a:gsLst>
                <a:lin ang="2700000" scaled="0"/>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sp>
          <p:nvSpPr>
            <p:cNvPr id="48" name="矩形 47"/>
            <p:cNvSpPr/>
            <p:nvPr/>
          </p:nvSpPr>
          <p:spPr>
            <a:xfrm>
              <a:off x="6084643" y="2768142"/>
              <a:ext cx="2449756" cy="262123"/>
            </a:xfrm>
            <a:prstGeom prst="rect">
              <a:avLst/>
            </a:prstGeom>
          </p:spPr>
          <p:txBody>
            <a:bodyPr wrap="square">
              <a:spAutoFit/>
            </a:bodyPr>
            <a:lstStyle/>
            <a:p>
              <a:pPr>
                <a:lnSpc>
                  <a:spcPct val="120000"/>
                </a:lnSpc>
              </a:pPr>
              <a:r>
                <a:rPr lang="zh-CN" altLang="en-US" sz="1000" dirty="0">
                  <a:solidFill>
                    <a:schemeClr val="tx1">
                      <a:lumMod val="50000"/>
                      <a:lumOff val="50000"/>
                    </a:schemeClr>
                  </a:solidFill>
                  <a:latin typeface="+mj-ea"/>
                </a:rPr>
                <a:t>Please enter your main narrative here</a:t>
              </a:r>
            </a:p>
          </p:txBody>
        </p:sp>
        <p:sp>
          <p:nvSpPr>
            <p:cNvPr id="49" name="矩形 48"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p:nvPr/>
          </p:nvSpPr>
          <p:spPr>
            <a:xfrm>
              <a:off x="6088868" y="2441286"/>
              <a:ext cx="1736053" cy="307777"/>
            </a:xfrm>
            <a:prstGeom prst="rect">
              <a:avLst/>
            </a:prstGeom>
          </p:spPr>
          <p:txBody>
            <a:bodyPr wrap="square">
              <a:spAutoFit/>
            </a:bodyPr>
            <a:lstStyle/>
            <a:p>
              <a:pPr fontAlgn="base">
                <a:spcBef>
                  <a:spcPct val="0"/>
                </a:spcBef>
                <a:spcAft>
                  <a:spcPct val="0"/>
                </a:spcAft>
                <a:defRPr/>
              </a:pPr>
              <a:r>
                <a:rPr lang="zh-CN" altLang="en-US" sz="1400" dirty="0">
                  <a:solidFill>
                    <a:srgbClr val="2B3649"/>
                  </a:solidFill>
                  <a:latin typeface="方正兰亭黑_GBK"/>
                  <a:ea typeface="方正兰亭黑_GBK"/>
                </a:rPr>
                <a:t>Category 2</a:t>
              </a:r>
              <a:endParaRPr lang="en-US" altLang="zh-CN" sz="1400" dirty="0">
                <a:solidFill>
                  <a:srgbClr val="2B3649"/>
                </a:solidFill>
                <a:latin typeface="方正兰亭黑_GBK"/>
                <a:ea typeface="方正兰亭黑_GBK"/>
              </a:endParaRPr>
            </a:p>
          </p:txBody>
        </p:sp>
        <p:cxnSp>
          <p:nvCxnSpPr>
            <p:cNvPr id="50" name="直接连接符 49"/>
            <p:cNvCxnSpPr/>
            <p:nvPr/>
          </p:nvCxnSpPr>
          <p:spPr>
            <a:xfrm>
              <a:off x="6188254" y="2765177"/>
              <a:ext cx="234336" cy="0"/>
            </a:xfrm>
            <a:prstGeom prst="line">
              <a:avLst/>
            </a:prstGeom>
            <a:ln w="19050">
              <a:solidFill>
                <a:srgbClr val="3B4A62"/>
              </a:solidFill>
            </a:ln>
          </p:spPr>
          <p:style>
            <a:lnRef idx="1">
              <a:schemeClr val="accent1"/>
            </a:lnRef>
            <a:fillRef idx="0">
              <a:schemeClr val="accent1"/>
            </a:fillRef>
            <a:effectRef idx="0">
              <a:schemeClr val="accent1"/>
            </a:effectRef>
            <a:fontRef idx="minor">
              <a:schemeClr val="tx1"/>
            </a:fontRef>
          </p:style>
        </p:cxnSp>
        <p:grpSp>
          <p:nvGrpSpPr>
            <p:cNvPr id="25" name="Group 35"/>
            <p:cNvGrpSpPr/>
            <p:nvPr/>
          </p:nvGrpSpPr>
          <p:grpSpPr>
            <a:xfrm>
              <a:off x="5726076" y="2598698"/>
              <a:ext cx="214349" cy="180377"/>
              <a:chOff x="4605338" y="3814763"/>
              <a:chExt cx="420688" cy="354013"/>
            </a:xfrm>
            <a:solidFill>
              <a:schemeClr val="bg1"/>
            </a:solidFill>
          </p:grpSpPr>
          <p:sp>
            <p:nvSpPr>
              <p:cNvPr id="26" name="Freeform 32"/>
              <p:cNvSpPr>
                <a:spLocks noEditPoints="1"/>
              </p:cNvSpPr>
              <p:nvPr/>
            </p:nvSpPr>
            <p:spPr bwMode="auto">
              <a:xfrm>
                <a:off x="4605338" y="3814763"/>
                <a:ext cx="420688" cy="354013"/>
              </a:xfrm>
              <a:custGeom>
                <a:avLst/>
                <a:gdLst>
                  <a:gd name="T0" fmla="*/ 507 w 548"/>
                  <a:gd name="T1" fmla="*/ 0 h 462"/>
                  <a:gd name="T2" fmla="*/ 41 w 548"/>
                  <a:gd name="T3" fmla="*/ 0 h 462"/>
                  <a:gd name="T4" fmla="*/ 0 w 548"/>
                  <a:gd name="T5" fmla="*/ 41 h 462"/>
                  <a:gd name="T6" fmla="*/ 0 w 548"/>
                  <a:gd name="T7" fmla="*/ 369 h 462"/>
                  <a:gd name="T8" fmla="*/ 41 w 548"/>
                  <a:gd name="T9" fmla="*/ 409 h 462"/>
                  <a:gd name="T10" fmla="*/ 226 w 548"/>
                  <a:gd name="T11" fmla="*/ 409 h 462"/>
                  <a:gd name="T12" fmla="*/ 226 w 548"/>
                  <a:gd name="T13" fmla="*/ 416 h 462"/>
                  <a:gd name="T14" fmla="*/ 223 w 548"/>
                  <a:gd name="T15" fmla="*/ 428 h 462"/>
                  <a:gd name="T16" fmla="*/ 177 w 548"/>
                  <a:gd name="T17" fmla="*/ 445 h 462"/>
                  <a:gd name="T18" fmla="*/ 160 w 548"/>
                  <a:gd name="T19" fmla="*/ 449 h 462"/>
                  <a:gd name="T20" fmla="*/ 151 w 548"/>
                  <a:gd name="T21" fmla="*/ 449 h 462"/>
                  <a:gd name="T22" fmla="*/ 142 w 548"/>
                  <a:gd name="T23" fmla="*/ 455 h 462"/>
                  <a:gd name="T24" fmla="*/ 142 w 548"/>
                  <a:gd name="T25" fmla="*/ 455 h 462"/>
                  <a:gd name="T26" fmla="*/ 151 w 548"/>
                  <a:gd name="T27" fmla="*/ 462 h 462"/>
                  <a:gd name="T28" fmla="*/ 397 w 548"/>
                  <a:gd name="T29" fmla="*/ 462 h 462"/>
                  <a:gd name="T30" fmla="*/ 406 w 548"/>
                  <a:gd name="T31" fmla="*/ 455 h 462"/>
                  <a:gd name="T32" fmla="*/ 406 w 548"/>
                  <a:gd name="T33" fmla="*/ 455 h 462"/>
                  <a:gd name="T34" fmla="*/ 402 w 548"/>
                  <a:gd name="T35" fmla="*/ 449 h 462"/>
                  <a:gd name="T36" fmla="*/ 389 w 548"/>
                  <a:gd name="T37" fmla="*/ 448 h 462"/>
                  <a:gd name="T38" fmla="*/ 329 w 548"/>
                  <a:gd name="T39" fmla="*/ 426 h 462"/>
                  <a:gd name="T40" fmla="*/ 322 w 548"/>
                  <a:gd name="T41" fmla="*/ 416 h 462"/>
                  <a:gd name="T42" fmla="*/ 322 w 548"/>
                  <a:gd name="T43" fmla="*/ 409 h 462"/>
                  <a:gd name="T44" fmla="*/ 507 w 548"/>
                  <a:gd name="T45" fmla="*/ 409 h 462"/>
                  <a:gd name="T46" fmla="*/ 548 w 548"/>
                  <a:gd name="T47" fmla="*/ 369 h 462"/>
                  <a:gd name="T48" fmla="*/ 548 w 548"/>
                  <a:gd name="T49" fmla="*/ 41 h 462"/>
                  <a:gd name="T50" fmla="*/ 507 w 548"/>
                  <a:gd name="T51" fmla="*/ 0 h 462"/>
                  <a:gd name="T52" fmla="*/ 510 w 548"/>
                  <a:gd name="T53" fmla="*/ 330 h 462"/>
                  <a:gd name="T54" fmla="*/ 497 w 548"/>
                  <a:gd name="T55" fmla="*/ 344 h 462"/>
                  <a:gd name="T56" fmla="*/ 51 w 548"/>
                  <a:gd name="T57" fmla="*/ 344 h 462"/>
                  <a:gd name="T58" fmla="*/ 38 w 548"/>
                  <a:gd name="T59" fmla="*/ 330 h 462"/>
                  <a:gd name="T60" fmla="*/ 38 w 548"/>
                  <a:gd name="T61" fmla="*/ 50 h 462"/>
                  <a:gd name="T62" fmla="*/ 51 w 548"/>
                  <a:gd name="T63" fmla="*/ 36 h 462"/>
                  <a:gd name="T64" fmla="*/ 497 w 548"/>
                  <a:gd name="T65" fmla="*/ 36 h 462"/>
                  <a:gd name="T66" fmla="*/ 510 w 548"/>
                  <a:gd name="T67" fmla="*/ 50 h 462"/>
                  <a:gd name="T68" fmla="*/ 510 w 548"/>
                  <a:gd name="T69" fmla="*/ 33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8" h="462">
                    <a:moveTo>
                      <a:pt x="507" y="0"/>
                    </a:moveTo>
                    <a:cubicBezTo>
                      <a:pt x="41" y="0"/>
                      <a:pt x="41" y="0"/>
                      <a:pt x="41" y="0"/>
                    </a:cubicBezTo>
                    <a:cubicBezTo>
                      <a:pt x="18" y="0"/>
                      <a:pt x="0" y="18"/>
                      <a:pt x="0" y="41"/>
                    </a:cubicBezTo>
                    <a:cubicBezTo>
                      <a:pt x="0" y="369"/>
                      <a:pt x="0" y="369"/>
                      <a:pt x="0" y="369"/>
                    </a:cubicBezTo>
                    <a:cubicBezTo>
                      <a:pt x="0" y="391"/>
                      <a:pt x="18" y="409"/>
                      <a:pt x="41" y="409"/>
                    </a:cubicBezTo>
                    <a:cubicBezTo>
                      <a:pt x="226" y="409"/>
                      <a:pt x="226" y="409"/>
                      <a:pt x="226" y="409"/>
                    </a:cubicBezTo>
                    <a:cubicBezTo>
                      <a:pt x="226" y="416"/>
                      <a:pt x="226" y="416"/>
                      <a:pt x="226" y="416"/>
                    </a:cubicBezTo>
                    <a:cubicBezTo>
                      <a:pt x="226" y="419"/>
                      <a:pt x="225" y="425"/>
                      <a:pt x="223" y="428"/>
                    </a:cubicBezTo>
                    <a:cubicBezTo>
                      <a:pt x="177" y="445"/>
                      <a:pt x="177" y="445"/>
                      <a:pt x="177" y="445"/>
                    </a:cubicBezTo>
                    <a:cubicBezTo>
                      <a:pt x="173" y="447"/>
                      <a:pt x="165" y="449"/>
                      <a:pt x="160" y="449"/>
                    </a:cubicBezTo>
                    <a:cubicBezTo>
                      <a:pt x="151" y="449"/>
                      <a:pt x="151" y="449"/>
                      <a:pt x="151" y="449"/>
                    </a:cubicBezTo>
                    <a:cubicBezTo>
                      <a:pt x="146" y="449"/>
                      <a:pt x="142" y="452"/>
                      <a:pt x="142" y="455"/>
                    </a:cubicBezTo>
                    <a:cubicBezTo>
                      <a:pt x="142" y="455"/>
                      <a:pt x="142" y="455"/>
                      <a:pt x="142" y="455"/>
                    </a:cubicBezTo>
                    <a:cubicBezTo>
                      <a:pt x="142" y="459"/>
                      <a:pt x="146" y="462"/>
                      <a:pt x="151" y="462"/>
                    </a:cubicBezTo>
                    <a:cubicBezTo>
                      <a:pt x="397" y="462"/>
                      <a:pt x="397" y="462"/>
                      <a:pt x="397" y="462"/>
                    </a:cubicBezTo>
                    <a:cubicBezTo>
                      <a:pt x="402" y="462"/>
                      <a:pt x="406" y="459"/>
                      <a:pt x="406" y="455"/>
                    </a:cubicBezTo>
                    <a:cubicBezTo>
                      <a:pt x="406" y="455"/>
                      <a:pt x="406" y="455"/>
                      <a:pt x="406" y="455"/>
                    </a:cubicBezTo>
                    <a:cubicBezTo>
                      <a:pt x="406" y="452"/>
                      <a:pt x="404" y="449"/>
                      <a:pt x="402" y="449"/>
                    </a:cubicBezTo>
                    <a:cubicBezTo>
                      <a:pt x="399" y="449"/>
                      <a:pt x="393" y="448"/>
                      <a:pt x="389" y="448"/>
                    </a:cubicBezTo>
                    <a:cubicBezTo>
                      <a:pt x="329" y="426"/>
                      <a:pt x="329" y="426"/>
                      <a:pt x="329" y="426"/>
                    </a:cubicBezTo>
                    <a:cubicBezTo>
                      <a:pt x="325" y="424"/>
                      <a:pt x="322" y="419"/>
                      <a:pt x="322" y="416"/>
                    </a:cubicBezTo>
                    <a:cubicBezTo>
                      <a:pt x="322" y="409"/>
                      <a:pt x="322" y="409"/>
                      <a:pt x="322" y="409"/>
                    </a:cubicBezTo>
                    <a:cubicBezTo>
                      <a:pt x="507" y="409"/>
                      <a:pt x="507" y="409"/>
                      <a:pt x="507" y="409"/>
                    </a:cubicBezTo>
                    <a:cubicBezTo>
                      <a:pt x="530" y="409"/>
                      <a:pt x="548" y="391"/>
                      <a:pt x="548" y="369"/>
                    </a:cubicBezTo>
                    <a:cubicBezTo>
                      <a:pt x="548" y="41"/>
                      <a:pt x="548" y="41"/>
                      <a:pt x="548" y="41"/>
                    </a:cubicBezTo>
                    <a:cubicBezTo>
                      <a:pt x="548" y="18"/>
                      <a:pt x="530" y="0"/>
                      <a:pt x="507" y="0"/>
                    </a:cubicBezTo>
                    <a:close/>
                    <a:moveTo>
                      <a:pt x="510" y="330"/>
                    </a:moveTo>
                    <a:cubicBezTo>
                      <a:pt x="510" y="337"/>
                      <a:pt x="504" y="343"/>
                      <a:pt x="497" y="344"/>
                    </a:cubicBezTo>
                    <a:cubicBezTo>
                      <a:pt x="51" y="344"/>
                      <a:pt x="51" y="344"/>
                      <a:pt x="51" y="344"/>
                    </a:cubicBezTo>
                    <a:cubicBezTo>
                      <a:pt x="44" y="343"/>
                      <a:pt x="38" y="337"/>
                      <a:pt x="38" y="330"/>
                    </a:cubicBezTo>
                    <a:cubicBezTo>
                      <a:pt x="38" y="50"/>
                      <a:pt x="38" y="50"/>
                      <a:pt x="38" y="50"/>
                    </a:cubicBezTo>
                    <a:cubicBezTo>
                      <a:pt x="38" y="42"/>
                      <a:pt x="44" y="36"/>
                      <a:pt x="51" y="36"/>
                    </a:cubicBezTo>
                    <a:cubicBezTo>
                      <a:pt x="497" y="36"/>
                      <a:pt x="497" y="36"/>
                      <a:pt x="497" y="36"/>
                    </a:cubicBezTo>
                    <a:cubicBezTo>
                      <a:pt x="504" y="36"/>
                      <a:pt x="510" y="42"/>
                      <a:pt x="510" y="50"/>
                    </a:cubicBezTo>
                    <a:lnTo>
                      <a:pt x="510" y="330"/>
                    </a:lnTo>
                    <a:close/>
                  </a:path>
                </a:pathLst>
              </a:custGeom>
              <a:grpFill/>
              <a:ln>
                <a:noFill/>
              </a:ln>
            </p:spPr>
            <p:txBody>
              <a:bodyPr/>
              <a:lstStyle/>
              <a:p>
                <a:pPr defTabSz="914400">
                  <a:defRPr/>
                </a:pPr>
                <a:endParaRPr lang="en-AU" sz="1800" kern="0">
                  <a:solidFill>
                    <a:schemeClr val="tx1">
                      <a:lumMod val="50000"/>
                      <a:lumOff val="50000"/>
                    </a:schemeClr>
                  </a:solidFill>
                  <a:latin typeface="微软雅黑" panose="020B0503020204020204" pitchFamily="34" charset="-122"/>
                  <a:ea typeface="Microsoft YaHei UI" panose="020B0503020204020204" charset="-122"/>
                </a:endParaRPr>
              </a:p>
            </p:txBody>
          </p:sp>
          <p:sp>
            <p:nvSpPr>
              <p:cNvPr id="27" name="Oval 33"/>
              <p:cNvSpPr>
                <a:spLocks noChangeArrowheads="1"/>
              </p:cNvSpPr>
              <p:nvPr/>
            </p:nvSpPr>
            <p:spPr bwMode="auto">
              <a:xfrm>
                <a:off x="4932363" y="4103688"/>
                <a:ext cx="6350" cy="4763"/>
              </a:xfrm>
              <a:prstGeom prst="ellipse">
                <a:avLst/>
              </a:prstGeom>
              <a:grpFill/>
              <a:ln>
                <a:noFill/>
              </a:ln>
            </p:spPr>
            <p:txBody>
              <a:bodyPr/>
              <a:lstStyle/>
              <a:p>
                <a:pPr defTabSz="914400">
                  <a:defRPr/>
                </a:pPr>
                <a:endParaRPr lang="en-AU" sz="1800" kern="0">
                  <a:solidFill>
                    <a:schemeClr val="tx1">
                      <a:lumMod val="50000"/>
                      <a:lumOff val="50000"/>
                    </a:schemeClr>
                  </a:solidFill>
                  <a:latin typeface="微软雅黑" panose="020B0503020204020204" pitchFamily="34" charset="-122"/>
                  <a:ea typeface="Microsoft YaHei UI" panose="020B0503020204020204" charset="-122"/>
                </a:endParaRPr>
              </a:p>
            </p:txBody>
          </p:sp>
          <p:sp>
            <p:nvSpPr>
              <p:cNvPr id="28" name="Freeform 34"/>
              <p:cNvSpPr/>
              <p:nvPr/>
            </p:nvSpPr>
            <p:spPr bwMode="auto">
              <a:xfrm>
                <a:off x="4943475" y="4100513"/>
                <a:ext cx="47625" cy="9525"/>
              </a:xfrm>
              <a:custGeom>
                <a:avLst/>
                <a:gdLst>
                  <a:gd name="T0" fmla="*/ 63 w 63"/>
                  <a:gd name="T1" fmla="*/ 6 h 13"/>
                  <a:gd name="T2" fmla="*/ 57 w 63"/>
                  <a:gd name="T3" fmla="*/ 13 h 13"/>
                  <a:gd name="T4" fmla="*/ 6 w 63"/>
                  <a:gd name="T5" fmla="*/ 13 h 13"/>
                  <a:gd name="T6" fmla="*/ 0 w 63"/>
                  <a:gd name="T7" fmla="*/ 6 h 13"/>
                  <a:gd name="T8" fmla="*/ 0 w 63"/>
                  <a:gd name="T9" fmla="*/ 6 h 13"/>
                  <a:gd name="T10" fmla="*/ 6 w 63"/>
                  <a:gd name="T11" fmla="*/ 0 h 13"/>
                  <a:gd name="T12" fmla="*/ 57 w 63"/>
                  <a:gd name="T13" fmla="*/ 0 h 13"/>
                  <a:gd name="T14" fmla="*/ 63 w 63"/>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 h="13">
                    <a:moveTo>
                      <a:pt x="63" y="6"/>
                    </a:moveTo>
                    <a:cubicBezTo>
                      <a:pt x="63" y="10"/>
                      <a:pt x="60" y="13"/>
                      <a:pt x="57" y="13"/>
                    </a:cubicBezTo>
                    <a:cubicBezTo>
                      <a:pt x="6" y="13"/>
                      <a:pt x="6" y="13"/>
                      <a:pt x="6" y="13"/>
                    </a:cubicBezTo>
                    <a:cubicBezTo>
                      <a:pt x="3" y="13"/>
                      <a:pt x="0" y="10"/>
                      <a:pt x="0" y="6"/>
                    </a:cubicBezTo>
                    <a:cubicBezTo>
                      <a:pt x="0" y="6"/>
                      <a:pt x="0" y="6"/>
                      <a:pt x="0" y="6"/>
                    </a:cubicBezTo>
                    <a:cubicBezTo>
                      <a:pt x="0" y="3"/>
                      <a:pt x="3" y="0"/>
                      <a:pt x="6" y="0"/>
                    </a:cubicBezTo>
                    <a:cubicBezTo>
                      <a:pt x="57" y="0"/>
                      <a:pt x="57" y="0"/>
                      <a:pt x="57" y="0"/>
                    </a:cubicBezTo>
                    <a:cubicBezTo>
                      <a:pt x="60" y="0"/>
                      <a:pt x="63" y="3"/>
                      <a:pt x="63" y="6"/>
                    </a:cubicBezTo>
                    <a:close/>
                  </a:path>
                </a:pathLst>
              </a:custGeom>
              <a:grpFill/>
              <a:ln>
                <a:noFill/>
              </a:ln>
            </p:spPr>
            <p:txBody>
              <a:bodyPr/>
              <a:lstStyle/>
              <a:p>
                <a:pPr defTabSz="914400">
                  <a:defRPr/>
                </a:pPr>
                <a:endParaRPr lang="en-AU" sz="1800" kern="0">
                  <a:solidFill>
                    <a:schemeClr val="tx1">
                      <a:lumMod val="50000"/>
                      <a:lumOff val="50000"/>
                    </a:schemeClr>
                  </a:solidFill>
                  <a:latin typeface="微软雅黑" panose="020B0503020204020204" pitchFamily="34" charset="-122"/>
                  <a:ea typeface="Microsoft YaHei UI" panose="020B0503020204020204" charset="-122"/>
                </a:endParaRPr>
              </a:p>
            </p:txBody>
          </p:sp>
          <p:sp>
            <p:nvSpPr>
              <p:cNvPr id="29" name="Freeform 35"/>
              <p:cNvSpPr/>
              <p:nvPr/>
            </p:nvSpPr>
            <p:spPr bwMode="auto">
              <a:xfrm>
                <a:off x="4922838" y="3875088"/>
                <a:ext cx="34925" cy="166688"/>
              </a:xfrm>
              <a:custGeom>
                <a:avLst/>
                <a:gdLst>
                  <a:gd name="T0" fmla="*/ 45 w 45"/>
                  <a:gd name="T1" fmla="*/ 193 h 216"/>
                  <a:gd name="T2" fmla="*/ 22 w 45"/>
                  <a:gd name="T3" fmla="*/ 216 h 216"/>
                  <a:gd name="T4" fmla="*/ 22 w 45"/>
                  <a:gd name="T5" fmla="*/ 216 h 216"/>
                  <a:gd name="T6" fmla="*/ 0 w 45"/>
                  <a:gd name="T7" fmla="*/ 193 h 216"/>
                  <a:gd name="T8" fmla="*/ 0 w 45"/>
                  <a:gd name="T9" fmla="*/ 23 h 216"/>
                  <a:gd name="T10" fmla="*/ 22 w 45"/>
                  <a:gd name="T11" fmla="*/ 0 h 216"/>
                  <a:gd name="T12" fmla="*/ 22 w 45"/>
                  <a:gd name="T13" fmla="*/ 0 h 216"/>
                  <a:gd name="T14" fmla="*/ 45 w 45"/>
                  <a:gd name="T15" fmla="*/ 23 h 216"/>
                  <a:gd name="T16" fmla="*/ 45 w 45"/>
                  <a:gd name="T17" fmla="*/ 193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216">
                    <a:moveTo>
                      <a:pt x="45" y="193"/>
                    </a:moveTo>
                    <a:cubicBezTo>
                      <a:pt x="45" y="206"/>
                      <a:pt x="35" y="216"/>
                      <a:pt x="22" y="216"/>
                    </a:cubicBezTo>
                    <a:cubicBezTo>
                      <a:pt x="22" y="216"/>
                      <a:pt x="22" y="216"/>
                      <a:pt x="22" y="216"/>
                    </a:cubicBezTo>
                    <a:cubicBezTo>
                      <a:pt x="10" y="216"/>
                      <a:pt x="0" y="206"/>
                      <a:pt x="0" y="193"/>
                    </a:cubicBezTo>
                    <a:cubicBezTo>
                      <a:pt x="0" y="23"/>
                      <a:pt x="0" y="23"/>
                      <a:pt x="0" y="23"/>
                    </a:cubicBezTo>
                    <a:cubicBezTo>
                      <a:pt x="0" y="10"/>
                      <a:pt x="10" y="0"/>
                      <a:pt x="22" y="0"/>
                    </a:cubicBezTo>
                    <a:cubicBezTo>
                      <a:pt x="22" y="0"/>
                      <a:pt x="22" y="0"/>
                      <a:pt x="22" y="0"/>
                    </a:cubicBezTo>
                    <a:cubicBezTo>
                      <a:pt x="35" y="0"/>
                      <a:pt x="45" y="10"/>
                      <a:pt x="45" y="23"/>
                    </a:cubicBezTo>
                    <a:lnTo>
                      <a:pt x="45" y="193"/>
                    </a:lnTo>
                    <a:close/>
                  </a:path>
                </a:pathLst>
              </a:custGeom>
              <a:grpFill/>
              <a:ln>
                <a:noFill/>
              </a:ln>
            </p:spPr>
            <p:txBody>
              <a:bodyPr/>
              <a:lstStyle/>
              <a:p>
                <a:pPr defTabSz="914400">
                  <a:defRPr/>
                </a:pPr>
                <a:endParaRPr lang="en-AU" sz="1800" kern="0">
                  <a:solidFill>
                    <a:schemeClr val="tx1">
                      <a:lumMod val="50000"/>
                      <a:lumOff val="50000"/>
                    </a:schemeClr>
                  </a:solidFill>
                  <a:latin typeface="微软雅黑" panose="020B0503020204020204" pitchFamily="34" charset="-122"/>
                  <a:ea typeface="Microsoft YaHei UI" panose="020B0503020204020204" charset="-122"/>
                </a:endParaRPr>
              </a:p>
            </p:txBody>
          </p:sp>
          <p:sp>
            <p:nvSpPr>
              <p:cNvPr id="30" name="Freeform 36"/>
              <p:cNvSpPr/>
              <p:nvPr/>
            </p:nvSpPr>
            <p:spPr bwMode="auto">
              <a:xfrm>
                <a:off x="4860925" y="3903663"/>
                <a:ext cx="34925" cy="138113"/>
              </a:xfrm>
              <a:custGeom>
                <a:avLst/>
                <a:gdLst>
                  <a:gd name="T0" fmla="*/ 45 w 45"/>
                  <a:gd name="T1" fmla="*/ 157 h 180"/>
                  <a:gd name="T2" fmla="*/ 23 w 45"/>
                  <a:gd name="T3" fmla="*/ 180 h 180"/>
                  <a:gd name="T4" fmla="*/ 23 w 45"/>
                  <a:gd name="T5" fmla="*/ 180 h 180"/>
                  <a:gd name="T6" fmla="*/ 0 w 45"/>
                  <a:gd name="T7" fmla="*/ 157 h 180"/>
                  <a:gd name="T8" fmla="*/ 0 w 45"/>
                  <a:gd name="T9" fmla="*/ 23 h 180"/>
                  <a:gd name="T10" fmla="*/ 23 w 45"/>
                  <a:gd name="T11" fmla="*/ 0 h 180"/>
                  <a:gd name="T12" fmla="*/ 23 w 45"/>
                  <a:gd name="T13" fmla="*/ 0 h 180"/>
                  <a:gd name="T14" fmla="*/ 45 w 45"/>
                  <a:gd name="T15" fmla="*/ 23 h 180"/>
                  <a:gd name="T16" fmla="*/ 45 w 45"/>
                  <a:gd name="T17" fmla="*/ 157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180">
                    <a:moveTo>
                      <a:pt x="45" y="157"/>
                    </a:moveTo>
                    <a:cubicBezTo>
                      <a:pt x="45" y="170"/>
                      <a:pt x="35" y="180"/>
                      <a:pt x="23" y="180"/>
                    </a:cubicBezTo>
                    <a:cubicBezTo>
                      <a:pt x="23" y="180"/>
                      <a:pt x="23" y="180"/>
                      <a:pt x="23" y="180"/>
                    </a:cubicBezTo>
                    <a:cubicBezTo>
                      <a:pt x="10" y="180"/>
                      <a:pt x="0" y="170"/>
                      <a:pt x="0" y="157"/>
                    </a:cubicBezTo>
                    <a:cubicBezTo>
                      <a:pt x="0" y="23"/>
                      <a:pt x="0" y="23"/>
                      <a:pt x="0" y="23"/>
                    </a:cubicBezTo>
                    <a:cubicBezTo>
                      <a:pt x="0" y="10"/>
                      <a:pt x="10" y="0"/>
                      <a:pt x="23" y="0"/>
                    </a:cubicBezTo>
                    <a:cubicBezTo>
                      <a:pt x="23" y="0"/>
                      <a:pt x="23" y="0"/>
                      <a:pt x="23" y="0"/>
                    </a:cubicBezTo>
                    <a:cubicBezTo>
                      <a:pt x="35" y="0"/>
                      <a:pt x="45" y="10"/>
                      <a:pt x="45" y="23"/>
                    </a:cubicBezTo>
                    <a:lnTo>
                      <a:pt x="45" y="157"/>
                    </a:lnTo>
                    <a:close/>
                  </a:path>
                </a:pathLst>
              </a:custGeom>
              <a:grpFill/>
              <a:ln>
                <a:noFill/>
              </a:ln>
            </p:spPr>
            <p:txBody>
              <a:bodyPr/>
              <a:lstStyle/>
              <a:p>
                <a:pPr defTabSz="914400">
                  <a:defRPr/>
                </a:pPr>
                <a:endParaRPr lang="en-AU" sz="1800" kern="0">
                  <a:solidFill>
                    <a:schemeClr val="tx1">
                      <a:lumMod val="50000"/>
                      <a:lumOff val="50000"/>
                    </a:schemeClr>
                  </a:solidFill>
                  <a:latin typeface="微软雅黑" panose="020B0503020204020204" pitchFamily="34" charset="-122"/>
                  <a:ea typeface="Microsoft YaHei UI" panose="020B0503020204020204" charset="-122"/>
                </a:endParaRPr>
              </a:p>
            </p:txBody>
          </p:sp>
          <p:sp>
            <p:nvSpPr>
              <p:cNvPr id="31" name="Freeform 37"/>
              <p:cNvSpPr/>
              <p:nvPr/>
            </p:nvSpPr>
            <p:spPr bwMode="auto">
              <a:xfrm>
                <a:off x="4799013" y="3930650"/>
                <a:ext cx="33338" cy="111125"/>
              </a:xfrm>
              <a:custGeom>
                <a:avLst/>
                <a:gdLst>
                  <a:gd name="T0" fmla="*/ 44 w 44"/>
                  <a:gd name="T1" fmla="*/ 121 h 144"/>
                  <a:gd name="T2" fmla="*/ 22 w 44"/>
                  <a:gd name="T3" fmla="*/ 144 h 144"/>
                  <a:gd name="T4" fmla="*/ 22 w 44"/>
                  <a:gd name="T5" fmla="*/ 144 h 144"/>
                  <a:gd name="T6" fmla="*/ 0 w 44"/>
                  <a:gd name="T7" fmla="*/ 121 h 144"/>
                  <a:gd name="T8" fmla="*/ 0 w 44"/>
                  <a:gd name="T9" fmla="*/ 23 h 144"/>
                  <a:gd name="T10" fmla="*/ 22 w 44"/>
                  <a:gd name="T11" fmla="*/ 0 h 144"/>
                  <a:gd name="T12" fmla="*/ 22 w 44"/>
                  <a:gd name="T13" fmla="*/ 0 h 144"/>
                  <a:gd name="T14" fmla="*/ 44 w 44"/>
                  <a:gd name="T15" fmla="*/ 23 h 144"/>
                  <a:gd name="T16" fmla="*/ 44 w 44"/>
                  <a:gd name="T17" fmla="*/ 121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144">
                    <a:moveTo>
                      <a:pt x="44" y="121"/>
                    </a:moveTo>
                    <a:cubicBezTo>
                      <a:pt x="44" y="134"/>
                      <a:pt x="34" y="144"/>
                      <a:pt x="22" y="144"/>
                    </a:cubicBezTo>
                    <a:cubicBezTo>
                      <a:pt x="22" y="144"/>
                      <a:pt x="22" y="144"/>
                      <a:pt x="22" y="144"/>
                    </a:cubicBezTo>
                    <a:cubicBezTo>
                      <a:pt x="10" y="144"/>
                      <a:pt x="0" y="134"/>
                      <a:pt x="0" y="121"/>
                    </a:cubicBezTo>
                    <a:cubicBezTo>
                      <a:pt x="0" y="23"/>
                      <a:pt x="0" y="23"/>
                      <a:pt x="0" y="23"/>
                    </a:cubicBezTo>
                    <a:cubicBezTo>
                      <a:pt x="0" y="10"/>
                      <a:pt x="10" y="0"/>
                      <a:pt x="22" y="0"/>
                    </a:cubicBezTo>
                    <a:cubicBezTo>
                      <a:pt x="22" y="0"/>
                      <a:pt x="22" y="0"/>
                      <a:pt x="22" y="0"/>
                    </a:cubicBezTo>
                    <a:cubicBezTo>
                      <a:pt x="34" y="0"/>
                      <a:pt x="44" y="10"/>
                      <a:pt x="44" y="23"/>
                    </a:cubicBezTo>
                    <a:lnTo>
                      <a:pt x="44" y="121"/>
                    </a:lnTo>
                    <a:close/>
                  </a:path>
                </a:pathLst>
              </a:custGeom>
              <a:grpFill/>
              <a:ln>
                <a:noFill/>
              </a:ln>
            </p:spPr>
            <p:txBody>
              <a:bodyPr/>
              <a:lstStyle/>
              <a:p>
                <a:pPr defTabSz="914400">
                  <a:defRPr/>
                </a:pPr>
                <a:endParaRPr lang="en-AU" sz="1800" kern="0">
                  <a:solidFill>
                    <a:schemeClr val="tx1">
                      <a:lumMod val="50000"/>
                      <a:lumOff val="50000"/>
                    </a:schemeClr>
                  </a:solidFill>
                  <a:latin typeface="微软雅黑" panose="020B0503020204020204" pitchFamily="34" charset="-122"/>
                  <a:ea typeface="Microsoft YaHei UI" panose="020B0503020204020204" charset="-122"/>
                </a:endParaRPr>
              </a:p>
            </p:txBody>
          </p:sp>
          <p:sp>
            <p:nvSpPr>
              <p:cNvPr id="32" name="Freeform 38"/>
              <p:cNvSpPr/>
              <p:nvPr/>
            </p:nvSpPr>
            <p:spPr bwMode="auto">
              <a:xfrm>
                <a:off x="4737100" y="3959225"/>
                <a:ext cx="34925" cy="82550"/>
              </a:xfrm>
              <a:custGeom>
                <a:avLst/>
                <a:gdLst>
                  <a:gd name="T0" fmla="*/ 45 w 45"/>
                  <a:gd name="T1" fmla="*/ 85 h 108"/>
                  <a:gd name="T2" fmla="*/ 22 w 45"/>
                  <a:gd name="T3" fmla="*/ 108 h 108"/>
                  <a:gd name="T4" fmla="*/ 22 w 45"/>
                  <a:gd name="T5" fmla="*/ 108 h 108"/>
                  <a:gd name="T6" fmla="*/ 0 w 45"/>
                  <a:gd name="T7" fmla="*/ 85 h 108"/>
                  <a:gd name="T8" fmla="*/ 0 w 45"/>
                  <a:gd name="T9" fmla="*/ 23 h 108"/>
                  <a:gd name="T10" fmla="*/ 22 w 45"/>
                  <a:gd name="T11" fmla="*/ 0 h 108"/>
                  <a:gd name="T12" fmla="*/ 22 w 45"/>
                  <a:gd name="T13" fmla="*/ 0 h 108"/>
                  <a:gd name="T14" fmla="*/ 45 w 45"/>
                  <a:gd name="T15" fmla="*/ 23 h 108"/>
                  <a:gd name="T16" fmla="*/ 45 w 45"/>
                  <a:gd name="T17" fmla="*/ 85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108">
                    <a:moveTo>
                      <a:pt x="45" y="85"/>
                    </a:moveTo>
                    <a:cubicBezTo>
                      <a:pt x="45" y="98"/>
                      <a:pt x="35" y="108"/>
                      <a:pt x="22" y="108"/>
                    </a:cubicBezTo>
                    <a:cubicBezTo>
                      <a:pt x="22" y="108"/>
                      <a:pt x="22" y="108"/>
                      <a:pt x="22" y="108"/>
                    </a:cubicBezTo>
                    <a:cubicBezTo>
                      <a:pt x="10" y="108"/>
                      <a:pt x="0" y="98"/>
                      <a:pt x="0" y="85"/>
                    </a:cubicBezTo>
                    <a:cubicBezTo>
                      <a:pt x="0" y="23"/>
                      <a:pt x="0" y="23"/>
                      <a:pt x="0" y="23"/>
                    </a:cubicBezTo>
                    <a:cubicBezTo>
                      <a:pt x="0" y="10"/>
                      <a:pt x="10" y="0"/>
                      <a:pt x="22" y="0"/>
                    </a:cubicBezTo>
                    <a:cubicBezTo>
                      <a:pt x="22" y="0"/>
                      <a:pt x="22" y="0"/>
                      <a:pt x="22" y="0"/>
                    </a:cubicBezTo>
                    <a:cubicBezTo>
                      <a:pt x="35" y="0"/>
                      <a:pt x="45" y="10"/>
                      <a:pt x="45" y="23"/>
                    </a:cubicBezTo>
                    <a:lnTo>
                      <a:pt x="45" y="85"/>
                    </a:lnTo>
                    <a:close/>
                  </a:path>
                </a:pathLst>
              </a:custGeom>
              <a:grpFill/>
              <a:ln>
                <a:noFill/>
              </a:ln>
            </p:spPr>
            <p:txBody>
              <a:bodyPr/>
              <a:lstStyle/>
              <a:p>
                <a:pPr defTabSz="914400">
                  <a:defRPr/>
                </a:pPr>
                <a:endParaRPr lang="en-AU" sz="1800" kern="0">
                  <a:solidFill>
                    <a:schemeClr val="tx1">
                      <a:lumMod val="50000"/>
                      <a:lumOff val="50000"/>
                    </a:schemeClr>
                  </a:solidFill>
                  <a:latin typeface="微软雅黑" panose="020B0503020204020204" pitchFamily="34" charset="-122"/>
                  <a:ea typeface="Microsoft YaHei UI" panose="020B0503020204020204" charset="-122"/>
                </a:endParaRPr>
              </a:p>
            </p:txBody>
          </p:sp>
          <p:sp>
            <p:nvSpPr>
              <p:cNvPr id="33" name="Freeform 39"/>
              <p:cNvSpPr/>
              <p:nvPr/>
            </p:nvSpPr>
            <p:spPr bwMode="auto">
              <a:xfrm>
                <a:off x="4675188" y="3986213"/>
                <a:ext cx="33338" cy="55563"/>
              </a:xfrm>
              <a:custGeom>
                <a:avLst/>
                <a:gdLst>
                  <a:gd name="T0" fmla="*/ 45 w 45"/>
                  <a:gd name="T1" fmla="*/ 49 h 72"/>
                  <a:gd name="T2" fmla="*/ 23 w 45"/>
                  <a:gd name="T3" fmla="*/ 72 h 72"/>
                  <a:gd name="T4" fmla="*/ 23 w 45"/>
                  <a:gd name="T5" fmla="*/ 72 h 72"/>
                  <a:gd name="T6" fmla="*/ 0 w 45"/>
                  <a:gd name="T7" fmla="*/ 49 h 72"/>
                  <a:gd name="T8" fmla="*/ 0 w 45"/>
                  <a:gd name="T9" fmla="*/ 23 h 72"/>
                  <a:gd name="T10" fmla="*/ 23 w 45"/>
                  <a:gd name="T11" fmla="*/ 0 h 72"/>
                  <a:gd name="T12" fmla="*/ 23 w 45"/>
                  <a:gd name="T13" fmla="*/ 0 h 72"/>
                  <a:gd name="T14" fmla="*/ 45 w 45"/>
                  <a:gd name="T15" fmla="*/ 23 h 72"/>
                  <a:gd name="T16" fmla="*/ 45 w 45"/>
                  <a:gd name="T17" fmla="*/ 49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72">
                    <a:moveTo>
                      <a:pt x="45" y="49"/>
                    </a:moveTo>
                    <a:cubicBezTo>
                      <a:pt x="45" y="62"/>
                      <a:pt x="35" y="72"/>
                      <a:pt x="23" y="72"/>
                    </a:cubicBezTo>
                    <a:cubicBezTo>
                      <a:pt x="23" y="72"/>
                      <a:pt x="23" y="72"/>
                      <a:pt x="23" y="72"/>
                    </a:cubicBezTo>
                    <a:cubicBezTo>
                      <a:pt x="10" y="72"/>
                      <a:pt x="0" y="62"/>
                      <a:pt x="0" y="49"/>
                    </a:cubicBezTo>
                    <a:cubicBezTo>
                      <a:pt x="0" y="23"/>
                      <a:pt x="0" y="23"/>
                      <a:pt x="0" y="23"/>
                    </a:cubicBezTo>
                    <a:cubicBezTo>
                      <a:pt x="0" y="10"/>
                      <a:pt x="10" y="0"/>
                      <a:pt x="23" y="0"/>
                    </a:cubicBezTo>
                    <a:cubicBezTo>
                      <a:pt x="23" y="0"/>
                      <a:pt x="23" y="0"/>
                      <a:pt x="23" y="0"/>
                    </a:cubicBezTo>
                    <a:cubicBezTo>
                      <a:pt x="35" y="0"/>
                      <a:pt x="45" y="10"/>
                      <a:pt x="45" y="23"/>
                    </a:cubicBezTo>
                    <a:lnTo>
                      <a:pt x="45" y="49"/>
                    </a:lnTo>
                    <a:close/>
                  </a:path>
                </a:pathLst>
              </a:custGeom>
              <a:grpFill/>
              <a:ln>
                <a:noFill/>
              </a:ln>
            </p:spPr>
            <p:txBody>
              <a:bodyPr/>
              <a:lstStyle/>
              <a:p>
                <a:pPr defTabSz="914400">
                  <a:defRPr/>
                </a:pPr>
                <a:endParaRPr lang="en-AU" sz="1800" kern="0">
                  <a:solidFill>
                    <a:schemeClr val="tx1">
                      <a:lumMod val="50000"/>
                      <a:lumOff val="50000"/>
                    </a:schemeClr>
                  </a:solidFill>
                  <a:latin typeface="微软雅黑" panose="020B0503020204020204" pitchFamily="34" charset="-122"/>
                  <a:ea typeface="Microsoft YaHei UI" panose="020B0503020204020204" charset="-122"/>
                </a:endParaRPr>
              </a:p>
            </p:txBody>
          </p:sp>
        </p:grpSp>
      </p:grpSp>
      <p:grpSp>
        <p:nvGrpSpPr>
          <p:cNvPr id="2" name="组合 1"/>
          <p:cNvGrpSpPr/>
          <p:nvPr/>
        </p:nvGrpSpPr>
        <p:grpSpPr>
          <a:xfrm>
            <a:off x="5457937" y="1383131"/>
            <a:ext cx="2970955" cy="598768"/>
            <a:chOff x="5563444" y="1426163"/>
            <a:chExt cx="2970955" cy="598768"/>
          </a:xfrm>
        </p:grpSpPr>
        <p:grpSp>
          <p:nvGrpSpPr>
            <p:cNvPr id="12" name="组合 11"/>
            <p:cNvGrpSpPr/>
            <p:nvPr/>
          </p:nvGrpSpPr>
          <p:grpSpPr>
            <a:xfrm>
              <a:off x="5563444" y="1426163"/>
              <a:ext cx="514780" cy="514780"/>
              <a:chOff x="6357074" y="1008628"/>
              <a:chExt cx="1676757" cy="1676757"/>
            </a:xfrm>
          </p:grpSpPr>
          <p:sp>
            <p:nvSpPr>
              <p:cNvPr id="39" name="椭圆 38"/>
              <p:cNvSpPr/>
              <p:nvPr/>
            </p:nvSpPr>
            <p:spPr>
              <a:xfrm>
                <a:off x="6357074" y="1008628"/>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40" name="椭圆 39"/>
              <p:cNvSpPr/>
              <p:nvPr/>
            </p:nvSpPr>
            <p:spPr>
              <a:xfrm>
                <a:off x="6552150" y="1193250"/>
                <a:ext cx="1307513" cy="1307513"/>
              </a:xfrm>
              <a:prstGeom prst="ellipse">
                <a:avLst/>
              </a:prstGeom>
              <a:gradFill>
                <a:gsLst>
                  <a:gs pos="11000">
                    <a:srgbClr val="2B3649"/>
                  </a:gs>
                  <a:gs pos="100000">
                    <a:srgbClr val="3B4A62"/>
                  </a:gs>
                </a:gsLst>
                <a:lin ang="2700000" scaled="0"/>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sp>
          <p:nvSpPr>
            <p:cNvPr id="42" name="矩形 41"/>
            <p:cNvSpPr/>
            <p:nvPr/>
          </p:nvSpPr>
          <p:spPr>
            <a:xfrm>
              <a:off x="6084643" y="1762808"/>
              <a:ext cx="2449756" cy="262123"/>
            </a:xfrm>
            <a:prstGeom prst="rect">
              <a:avLst/>
            </a:prstGeom>
          </p:spPr>
          <p:txBody>
            <a:bodyPr wrap="square">
              <a:spAutoFit/>
            </a:bodyPr>
            <a:lstStyle/>
            <a:p>
              <a:pPr>
                <a:lnSpc>
                  <a:spcPct val="120000"/>
                </a:lnSpc>
              </a:pPr>
              <a:r>
                <a:rPr lang="zh-CN" altLang="en-US" sz="1000" dirty="0">
                  <a:solidFill>
                    <a:schemeClr val="tx1">
                      <a:lumMod val="50000"/>
                      <a:lumOff val="50000"/>
                    </a:schemeClr>
                  </a:solidFill>
                  <a:latin typeface="+mj-ea"/>
                </a:rPr>
                <a:t>Please enter your main narrative here</a:t>
              </a:r>
            </a:p>
          </p:txBody>
        </p:sp>
        <p:sp>
          <p:nvSpPr>
            <p:cNvPr id="43" name="矩形 42"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p:nvPr/>
          </p:nvSpPr>
          <p:spPr>
            <a:xfrm>
              <a:off x="6088868" y="1435952"/>
              <a:ext cx="1736053" cy="307777"/>
            </a:xfrm>
            <a:prstGeom prst="rect">
              <a:avLst/>
            </a:prstGeom>
          </p:spPr>
          <p:txBody>
            <a:bodyPr wrap="square">
              <a:spAutoFit/>
            </a:bodyPr>
            <a:lstStyle/>
            <a:p>
              <a:pPr fontAlgn="base">
                <a:spcBef>
                  <a:spcPct val="0"/>
                </a:spcBef>
                <a:spcAft>
                  <a:spcPct val="0"/>
                </a:spcAft>
                <a:defRPr/>
              </a:pPr>
              <a:r>
                <a:rPr lang="zh-CN" altLang="en-US" sz="1400" dirty="0">
                  <a:solidFill>
                    <a:srgbClr val="2B3649"/>
                  </a:solidFill>
                  <a:latin typeface="方正兰亭黑_GBK"/>
                  <a:ea typeface="方正兰亭黑_GBK"/>
                </a:rPr>
                <a:t>Category 1</a:t>
              </a:r>
              <a:endParaRPr lang="en-US" altLang="zh-CN" sz="1400" dirty="0">
                <a:solidFill>
                  <a:srgbClr val="2B3649"/>
                </a:solidFill>
                <a:latin typeface="方正兰亭黑_GBK"/>
                <a:ea typeface="方正兰亭黑_GBK"/>
              </a:endParaRPr>
            </a:p>
          </p:txBody>
        </p:sp>
        <p:cxnSp>
          <p:nvCxnSpPr>
            <p:cNvPr id="44" name="直接连接符 43"/>
            <p:cNvCxnSpPr/>
            <p:nvPr/>
          </p:nvCxnSpPr>
          <p:spPr>
            <a:xfrm>
              <a:off x="6188254" y="1759843"/>
              <a:ext cx="234336" cy="0"/>
            </a:xfrm>
            <a:prstGeom prst="line">
              <a:avLst/>
            </a:prstGeom>
            <a:ln w="19050">
              <a:solidFill>
                <a:srgbClr val="3B4A62"/>
              </a:solidFill>
            </a:ln>
          </p:spPr>
          <p:style>
            <a:lnRef idx="1">
              <a:schemeClr val="accent1"/>
            </a:lnRef>
            <a:fillRef idx="0">
              <a:schemeClr val="accent1"/>
            </a:fillRef>
            <a:effectRef idx="0">
              <a:schemeClr val="accent1"/>
            </a:effectRef>
            <a:fontRef idx="minor">
              <a:schemeClr val="tx1"/>
            </a:fontRef>
          </p:style>
        </p:cxnSp>
        <p:grpSp>
          <p:nvGrpSpPr>
            <p:cNvPr id="76" name="Group 216"/>
            <p:cNvGrpSpPr/>
            <p:nvPr/>
          </p:nvGrpSpPr>
          <p:grpSpPr>
            <a:xfrm>
              <a:off x="5706380" y="1575688"/>
              <a:ext cx="228909" cy="185230"/>
              <a:chOff x="1209675" y="6354763"/>
              <a:chExt cx="449263" cy="363538"/>
            </a:xfrm>
            <a:solidFill>
              <a:schemeClr val="bg1"/>
            </a:solidFill>
          </p:grpSpPr>
          <p:sp>
            <p:nvSpPr>
              <p:cNvPr id="77" name="Freeform 205"/>
              <p:cNvSpPr/>
              <p:nvPr/>
            </p:nvSpPr>
            <p:spPr bwMode="auto">
              <a:xfrm>
                <a:off x="1560513" y="6529388"/>
                <a:ext cx="96838" cy="188913"/>
              </a:xfrm>
              <a:custGeom>
                <a:avLst/>
                <a:gdLst>
                  <a:gd name="T0" fmla="*/ 31 w 126"/>
                  <a:gd name="T1" fmla="*/ 0 h 245"/>
                  <a:gd name="T2" fmla="*/ 0 w 126"/>
                  <a:gd name="T3" fmla="*/ 39 h 245"/>
                  <a:gd name="T4" fmla="*/ 0 w 126"/>
                  <a:gd name="T5" fmla="*/ 245 h 245"/>
                  <a:gd name="T6" fmla="*/ 126 w 126"/>
                  <a:gd name="T7" fmla="*/ 245 h 245"/>
                  <a:gd name="T8" fmla="*/ 125 w 126"/>
                  <a:gd name="T9" fmla="*/ 74 h 245"/>
                  <a:gd name="T10" fmla="*/ 31 w 126"/>
                  <a:gd name="T11" fmla="*/ 0 h 245"/>
                </a:gdLst>
                <a:ahLst/>
                <a:cxnLst>
                  <a:cxn ang="0">
                    <a:pos x="T0" y="T1"/>
                  </a:cxn>
                  <a:cxn ang="0">
                    <a:pos x="T2" y="T3"/>
                  </a:cxn>
                  <a:cxn ang="0">
                    <a:pos x="T4" y="T5"/>
                  </a:cxn>
                  <a:cxn ang="0">
                    <a:pos x="T6" y="T7"/>
                  </a:cxn>
                  <a:cxn ang="0">
                    <a:pos x="T8" y="T9"/>
                  </a:cxn>
                  <a:cxn ang="0">
                    <a:pos x="T10" y="T11"/>
                  </a:cxn>
                </a:cxnLst>
                <a:rect l="0" t="0" r="r" b="b"/>
                <a:pathLst>
                  <a:path w="126" h="245">
                    <a:moveTo>
                      <a:pt x="31" y="0"/>
                    </a:moveTo>
                    <a:cubicBezTo>
                      <a:pt x="0" y="39"/>
                      <a:pt x="0" y="39"/>
                      <a:pt x="0" y="39"/>
                    </a:cubicBezTo>
                    <a:cubicBezTo>
                      <a:pt x="0" y="245"/>
                      <a:pt x="0" y="245"/>
                      <a:pt x="0" y="245"/>
                    </a:cubicBezTo>
                    <a:cubicBezTo>
                      <a:pt x="126" y="245"/>
                      <a:pt x="126" y="245"/>
                      <a:pt x="126" y="245"/>
                    </a:cubicBezTo>
                    <a:cubicBezTo>
                      <a:pt x="125" y="74"/>
                      <a:pt x="125" y="74"/>
                      <a:pt x="125" y="74"/>
                    </a:cubicBezTo>
                    <a:cubicBezTo>
                      <a:pt x="99" y="52"/>
                      <a:pt x="31" y="0"/>
                      <a:pt x="31" y="0"/>
                    </a:cubicBezTo>
                    <a:close/>
                  </a:path>
                </a:pathLst>
              </a:custGeom>
              <a:grpFill/>
              <a:ln>
                <a:noFill/>
              </a:ln>
            </p:spPr>
            <p:txBody>
              <a:bodyPr/>
              <a:lstStyle/>
              <a:p>
                <a:pPr defTabSz="914400">
                  <a:defRPr/>
                </a:pPr>
                <a:endParaRPr lang="en-AU" sz="1800" kern="0">
                  <a:solidFill>
                    <a:schemeClr val="tx1">
                      <a:lumMod val="50000"/>
                      <a:lumOff val="50000"/>
                    </a:schemeClr>
                  </a:solidFill>
                  <a:latin typeface="微软雅黑" panose="020B0503020204020204" pitchFamily="34" charset="-122"/>
                  <a:ea typeface="Microsoft YaHei UI" panose="020B0503020204020204" charset="-122"/>
                </a:endParaRPr>
              </a:p>
            </p:txBody>
          </p:sp>
          <p:sp>
            <p:nvSpPr>
              <p:cNvPr id="78" name="Freeform 207"/>
              <p:cNvSpPr/>
              <p:nvPr/>
            </p:nvSpPr>
            <p:spPr bwMode="auto">
              <a:xfrm>
                <a:off x="1209675" y="6354763"/>
                <a:ext cx="449263" cy="339725"/>
              </a:xfrm>
              <a:custGeom>
                <a:avLst/>
                <a:gdLst>
                  <a:gd name="T0" fmla="*/ 236 w 585"/>
                  <a:gd name="T1" fmla="*/ 248 h 442"/>
                  <a:gd name="T2" fmla="*/ 76 w 585"/>
                  <a:gd name="T3" fmla="*/ 428 h 442"/>
                  <a:gd name="T4" fmla="*/ 46 w 585"/>
                  <a:gd name="T5" fmla="*/ 442 h 442"/>
                  <a:gd name="T6" fmla="*/ 18 w 585"/>
                  <a:gd name="T7" fmla="*/ 432 h 442"/>
                  <a:gd name="T8" fmla="*/ 15 w 585"/>
                  <a:gd name="T9" fmla="*/ 374 h 442"/>
                  <a:gd name="T10" fmla="*/ 206 w 585"/>
                  <a:gd name="T11" fmla="*/ 158 h 442"/>
                  <a:gd name="T12" fmla="*/ 237 w 585"/>
                  <a:gd name="T13" fmla="*/ 144 h 442"/>
                  <a:gd name="T14" fmla="*/ 268 w 585"/>
                  <a:gd name="T15" fmla="*/ 158 h 442"/>
                  <a:gd name="T16" fmla="*/ 323 w 585"/>
                  <a:gd name="T17" fmla="*/ 224 h 442"/>
                  <a:gd name="T18" fmla="*/ 425 w 585"/>
                  <a:gd name="T19" fmla="*/ 101 h 442"/>
                  <a:gd name="T20" fmla="*/ 330 w 585"/>
                  <a:gd name="T21" fmla="*/ 19 h 442"/>
                  <a:gd name="T22" fmla="*/ 566 w 585"/>
                  <a:gd name="T23" fmla="*/ 0 h 442"/>
                  <a:gd name="T24" fmla="*/ 585 w 585"/>
                  <a:gd name="T25" fmla="*/ 239 h 442"/>
                  <a:gd name="T26" fmla="*/ 487 w 585"/>
                  <a:gd name="T27" fmla="*/ 154 h 442"/>
                  <a:gd name="T28" fmla="*/ 355 w 585"/>
                  <a:gd name="T29" fmla="*/ 314 h 442"/>
                  <a:gd name="T30" fmla="*/ 324 w 585"/>
                  <a:gd name="T31" fmla="*/ 329 h 442"/>
                  <a:gd name="T32" fmla="*/ 292 w 585"/>
                  <a:gd name="T33" fmla="*/ 314 h 442"/>
                  <a:gd name="T34" fmla="*/ 236 w 585"/>
                  <a:gd name="T35" fmla="*/ 248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85" h="442">
                    <a:moveTo>
                      <a:pt x="236" y="248"/>
                    </a:moveTo>
                    <a:cubicBezTo>
                      <a:pt x="76" y="428"/>
                      <a:pt x="76" y="428"/>
                      <a:pt x="76" y="428"/>
                    </a:cubicBezTo>
                    <a:cubicBezTo>
                      <a:pt x="68" y="438"/>
                      <a:pt x="57" y="442"/>
                      <a:pt x="46" y="442"/>
                    </a:cubicBezTo>
                    <a:cubicBezTo>
                      <a:pt x="36" y="442"/>
                      <a:pt x="26" y="439"/>
                      <a:pt x="18" y="432"/>
                    </a:cubicBezTo>
                    <a:cubicBezTo>
                      <a:pt x="1" y="417"/>
                      <a:pt x="0" y="391"/>
                      <a:pt x="15" y="374"/>
                    </a:cubicBezTo>
                    <a:cubicBezTo>
                      <a:pt x="206" y="158"/>
                      <a:pt x="206" y="158"/>
                      <a:pt x="206" y="158"/>
                    </a:cubicBezTo>
                    <a:cubicBezTo>
                      <a:pt x="214" y="149"/>
                      <a:pt x="225" y="143"/>
                      <a:pt x="237" y="144"/>
                    </a:cubicBezTo>
                    <a:cubicBezTo>
                      <a:pt x="249" y="144"/>
                      <a:pt x="260" y="149"/>
                      <a:pt x="268" y="158"/>
                    </a:cubicBezTo>
                    <a:cubicBezTo>
                      <a:pt x="323" y="224"/>
                      <a:pt x="323" y="224"/>
                      <a:pt x="323" y="224"/>
                    </a:cubicBezTo>
                    <a:cubicBezTo>
                      <a:pt x="425" y="101"/>
                      <a:pt x="425" y="101"/>
                      <a:pt x="425" y="101"/>
                    </a:cubicBezTo>
                    <a:cubicBezTo>
                      <a:pt x="330" y="19"/>
                      <a:pt x="330" y="19"/>
                      <a:pt x="330" y="19"/>
                    </a:cubicBezTo>
                    <a:cubicBezTo>
                      <a:pt x="566" y="0"/>
                      <a:pt x="566" y="0"/>
                      <a:pt x="566" y="0"/>
                    </a:cubicBezTo>
                    <a:cubicBezTo>
                      <a:pt x="585" y="239"/>
                      <a:pt x="585" y="239"/>
                      <a:pt x="585" y="239"/>
                    </a:cubicBezTo>
                    <a:cubicBezTo>
                      <a:pt x="487" y="154"/>
                      <a:pt x="487" y="154"/>
                      <a:pt x="487" y="154"/>
                    </a:cubicBezTo>
                    <a:cubicBezTo>
                      <a:pt x="355" y="314"/>
                      <a:pt x="355" y="314"/>
                      <a:pt x="355" y="314"/>
                    </a:cubicBezTo>
                    <a:cubicBezTo>
                      <a:pt x="348" y="323"/>
                      <a:pt x="336" y="329"/>
                      <a:pt x="324" y="329"/>
                    </a:cubicBezTo>
                    <a:cubicBezTo>
                      <a:pt x="311" y="329"/>
                      <a:pt x="300" y="324"/>
                      <a:pt x="292" y="314"/>
                    </a:cubicBezTo>
                    <a:lnTo>
                      <a:pt x="236" y="248"/>
                    </a:lnTo>
                    <a:close/>
                  </a:path>
                </a:pathLst>
              </a:custGeom>
              <a:grpFill/>
              <a:ln>
                <a:noFill/>
              </a:ln>
            </p:spPr>
            <p:txBody>
              <a:bodyPr/>
              <a:lstStyle/>
              <a:p>
                <a:pPr defTabSz="914400">
                  <a:defRPr/>
                </a:pPr>
                <a:endParaRPr lang="en-AU" sz="1800" kern="0">
                  <a:solidFill>
                    <a:schemeClr val="tx1">
                      <a:lumMod val="50000"/>
                      <a:lumOff val="50000"/>
                    </a:schemeClr>
                  </a:solidFill>
                  <a:latin typeface="微软雅黑" panose="020B0503020204020204" pitchFamily="34" charset="-122"/>
                  <a:ea typeface="Microsoft YaHei UI" panose="020B0503020204020204" charset="-122"/>
                </a:endParaRPr>
              </a:p>
            </p:txBody>
          </p:sp>
          <p:sp>
            <p:nvSpPr>
              <p:cNvPr id="79" name="Freeform 208"/>
              <p:cNvSpPr/>
              <p:nvPr/>
            </p:nvSpPr>
            <p:spPr bwMode="auto">
              <a:xfrm>
                <a:off x="1417638" y="6589713"/>
                <a:ext cx="119063" cy="127000"/>
              </a:xfrm>
              <a:custGeom>
                <a:avLst/>
                <a:gdLst>
                  <a:gd name="T0" fmla="*/ 98 w 153"/>
                  <a:gd name="T1" fmla="*/ 64 h 167"/>
                  <a:gd name="T2" fmla="*/ 62 w 153"/>
                  <a:gd name="T3" fmla="*/ 83 h 167"/>
                  <a:gd name="T4" fmla="*/ 1 w 153"/>
                  <a:gd name="T5" fmla="*/ 56 h 167"/>
                  <a:gd name="T6" fmla="*/ 0 w 153"/>
                  <a:gd name="T7" fmla="*/ 167 h 167"/>
                  <a:gd name="T8" fmla="*/ 150 w 153"/>
                  <a:gd name="T9" fmla="*/ 167 h 167"/>
                  <a:gd name="T10" fmla="*/ 153 w 153"/>
                  <a:gd name="T11" fmla="*/ 0 h 167"/>
                  <a:gd name="T12" fmla="*/ 98 w 153"/>
                  <a:gd name="T13" fmla="*/ 64 h 167"/>
                </a:gdLst>
                <a:ahLst/>
                <a:cxnLst>
                  <a:cxn ang="0">
                    <a:pos x="T0" y="T1"/>
                  </a:cxn>
                  <a:cxn ang="0">
                    <a:pos x="T2" y="T3"/>
                  </a:cxn>
                  <a:cxn ang="0">
                    <a:pos x="T4" y="T5"/>
                  </a:cxn>
                  <a:cxn ang="0">
                    <a:pos x="T6" y="T7"/>
                  </a:cxn>
                  <a:cxn ang="0">
                    <a:pos x="T8" y="T9"/>
                  </a:cxn>
                  <a:cxn ang="0">
                    <a:pos x="T10" y="T11"/>
                  </a:cxn>
                  <a:cxn ang="0">
                    <a:pos x="T12" y="T13"/>
                  </a:cxn>
                </a:cxnLst>
                <a:rect l="0" t="0" r="r" b="b"/>
                <a:pathLst>
                  <a:path w="153" h="167">
                    <a:moveTo>
                      <a:pt x="98" y="64"/>
                    </a:moveTo>
                    <a:cubicBezTo>
                      <a:pt x="76" y="83"/>
                      <a:pt x="62" y="83"/>
                      <a:pt x="62" y="83"/>
                    </a:cubicBezTo>
                    <a:cubicBezTo>
                      <a:pt x="43" y="86"/>
                      <a:pt x="15" y="67"/>
                      <a:pt x="1" y="56"/>
                    </a:cubicBezTo>
                    <a:cubicBezTo>
                      <a:pt x="0" y="167"/>
                      <a:pt x="0" y="167"/>
                      <a:pt x="0" y="167"/>
                    </a:cubicBezTo>
                    <a:cubicBezTo>
                      <a:pt x="150" y="167"/>
                      <a:pt x="150" y="167"/>
                      <a:pt x="150" y="167"/>
                    </a:cubicBezTo>
                    <a:cubicBezTo>
                      <a:pt x="153" y="0"/>
                      <a:pt x="153" y="0"/>
                      <a:pt x="153" y="0"/>
                    </a:cubicBezTo>
                    <a:cubicBezTo>
                      <a:pt x="132" y="24"/>
                      <a:pt x="116" y="47"/>
                      <a:pt x="98" y="64"/>
                    </a:cubicBezTo>
                    <a:close/>
                  </a:path>
                </a:pathLst>
              </a:custGeom>
              <a:grpFill/>
              <a:ln>
                <a:noFill/>
              </a:ln>
            </p:spPr>
            <p:txBody>
              <a:bodyPr/>
              <a:lstStyle/>
              <a:p>
                <a:pPr defTabSz="914400">
                  <a:defRPr/>
                </a:pPr>
                <a:endParaRPr lang="en-AU" sz="1800" kern="0">
                  <a:solidFill>
                    <a:schemeClr val="tx1">
                      <a:lumMod val="50000"/>
                      <a:lumOff val="50000"/>
                    </a:schemeClr>
                  </a:solidFill>
                  <a:latin typeface="微软雅黑" panose="020B0503020204020204" pitchFamily="34" charset="-122"/>
                  <a:ea typeface="Microsoft YaHei UI" panose="020B0503020204020204" charset="-122"/>
                </a:endParaRPr>
              </a:p>
            </p:txBody>
          </p:sp>
          <p:sp>
            <p:nvSpPr>
              <p:cNvPr id="80" name="Freeform 209"/>
              <p:cNvSpPr/>
              <p:nvPr/>
            </p:nvSpPr>
            <p:spPr bwMode="auto">
              <a:xfrm>
                <a:off x="1295400" y="6600825"/>
                <a:ext cx="96838" cy="115888"/>
              </a:xfrm>
              <a:custGeom>
                <a:avLst/>
                <a:gdLst>
                  <a:gd name="T0" fmla="*/ 0 w 61"/>
                  <a:gd name="T1" fmla="*/ 73 h 73"/>
                  <a:gd name="T2" fmla="*/ 61 w 61"/>
                  <a:gd name="T3" fmla="*/ 73 h 73"/>
                  <a:gd name="T4" fmla="*/ 61 w 61"/>
                  <a:gd name="T5" fmla="*/ 0 h 73"/>
                  <a:gd name="T6" fmla="*/ 0 w 61"/>
                  <a:gd name="T7" fmla="*/ 70 h 73"/>
                  <a:gd name="T8" fmla="*/ 0 w 61"/>
                  <a:gd name="T9" fmla="*/ 73 h 73"/>
                </a:gdLst>
                <a:ahLst/>
                <a:cxnLst>
                  <a:cxn ang="0">
                    <a:pos x="T0" y="T1"/>
                  </a:cxn>
                  <a:cxn ang="0">
                    <a:pos x="T2" y="T3"/>
                  </a:cxn>
                  <a:cxn ang="0">
                    <a:pos x="T4" y="T5"/>
                  </a:cxn>
                  <a:cxn ang="0">
                    <a:pos x="T6" y="T7"/>
                  </a:cxn>
                  <a:cxn ang="0">
                    <a:pos x="T8" y="T9"/>
                  </a:cxn>
                </a:cxnLst>
                <a:rect l="0" t="0" r="r" b="b"/>
                <a:pathLst>
                  <a:path w="61" h="73">
                    <a:moveTo>
                      <a:pt x="0" y="73"/>
                    </a:moveTo>
                    <a:lnTo>
                      <a:pt x="61" y="73"/>
                    </a:lnTo>
                    <a:lnTo>
                      <a:pt x="61" y="0"/>
                    </a:lnTo>
                    <a:lnTo>
                      <a:pt x="0" y="70"/>
                    </a:lnTo>
                    <a:lnTo>
                      <a:pt x="0" y="73"/>
                    </a:lnTo>
                    <a:close/>
                  </a:path>
                </a:pathLst>
              </a:custGeom>
              <a:grpFill/>
              <a:ln>
                <a:noFill/>
              </a:ln>
            </p:spPr>
            <p:txBody>
              <a:bodyPr/>
              <a:lstStyle/>
              <a:p>
                <a:pPr defTabSz="914400">
                  <a:defRPr/>
                </a:pPr>
                <a:endParaRPr lang="en-AU" sz="1800" kern="0">
                  <a:solidFill>
                    <a:schemeClr val="tx1">
                      <a:lumMod val="50000"/>
                      <a:lumOff val="50000"/>
                    </a:schemeClr>
                  </a:solidFill>
                  <a:latin typeface="微软雅黑" panose="020B0503020204020204" pitchFamily="34" charset="-122"/>
                  <a:ea typeface="Microsoft YaHei UI" panose="020B0503020204020204" charset="-122"/>
                </a:endParaRPr>
              </a:p>
            </p:txBody>
          </p:sp>
        </p:grpSp>
      </p:grpSp>
      <p:grpSp>
        <p:nvGrpSpPr>
          <p:cNvPr id="4" name="组合 3"/>
          <p:cNvGrpSpPr/>
          <p:nvPr/>
        </p:nvGrpSpPr>
        <p:grpSpPr>
          <a:xfrm>
            <a:off x="5457937" y="3393799"/>
            <a:ext cx="2970955" cy="598768"/>
            <a:chOff x="5563444" y="3436831"/>
            <a:chExt cx="2970955" cy="598768"/>
          </a:xfrm>
        </p:grpSpPr>
        <p:grpSp>
          <p:nvGrpSpPr>
            <p:cNvPr id="51" name="组合 50"/>
            <p:cNvGrpSpPr/>
            <p:nvPr/>
          </p:nvGrpSpPr>
          <p:grpSpPr>
            <a:xfrm>
              <a:off x="5563444" y="3436831"/>
              <a:ext cx="514780" cy="514780"/>
              <a:chOff x="6357074" y="1008628"/>
              <a:chExt cx="1676757" cy="1676757"/>
            </a:xfrm>
          </p:grpSpPr>
          <p:sp>
            <p:nvSpPr>
              <p:cNvPr id="52" name="椭圆 51"/>
              <p:cNvSpPr/>
              <p:nvPr/>
            </p:nvSpPr>
            <p:spPr>
              <a:xfrm>
                <a:off x="6357074" y="1008628"/>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53" name="椭圆 52"/>
              <p:cNvSpPr/>
              <p:nvPr/>
            </p:nvSpPr>
            <p:spPr>
              <a:xfrm>
                <a:off x="6552150" y="1193250"/>
                <a:ext cx="1307513" cy="1307513"/>
              </a:xfrm>
              <a:prstGeom prst="ellipse">
                <a:avLst/>
              </a:prstGeom>
              <a:gradFill>
                <a:gsLst>
                  <a:gs pos="11000">
                    <a:srgbClr val="2B3649"/>
                  </a:gs>
                  <a:gs pos="100000">
                    <a:srgbClr val="3B4A62"/>
                  </a:gs>
                </a:gsLst>
                <a:lin ang="2700000" scaled="0"/>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sp>
          <p:nvSpPr>
            <p:cNvPr id="54" name="矩形 53"/>
            <p:cNvSpPr/>
            <p:nvPr/>
          </p:nvSpPr>
          <p:spPr>
            <a:xfrm>
              <a:off x="6084643" y="3773476"/>
              <a:ext cx="2449756" cy="262123"/>
            </a:xfrm>
            <a:prstGeom prst="rect">
              <a:avLst/>
            </a:prstGeom>
          </p:spPr>
          <p:txBody>
            <a:bodyPr wrap="square">
              <a:spAutoFit/>
            </a:bodyPr>
            <a:lstStyle/>
            <a:p>
              <a:pPr>
                <a:lnSpc>
                  <a:spcPct val="120000"/>
                </a:lnSpc>
              </a:pPr>
              <a:r>
                <a:rPr lang="zh-CN" altLang="en-US" sz="1000" dirty="0">
                  <a:solidFill>
                    <a:schemeClr val="tx1">
                      <a:lumMod val="50000"/>
                      <a:lumOff val="50000"/>
                    </a:schemeClr>
                  </a:solidFill>
                  <a:latin typeface="+mj-ea"/>
                </a:rPr>
                <a:t>Please enter your main narrative here</a:t>
              </a:r>
            </a:p>
          </p:txBody>
        </p:sp>
        <p:sp>
          <p:nvSpPr>
            <p:cNvPr id="55" name="矩形 54"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p:nvPr/>
          </p:nvSpPr>
          <p:spPr>
            <a:xfrm>
              <a:off x="6088868" y="3446620"/>
              <a:ext cx="1736053" cy="307777"/>
            </a:xfrm>
            <a:prstGeom prst="rect">
              <a:avLst/>
            </a:prstGeom>
          </p:spPr>
          <p:txBody>
            <a:bodyPr wrap="square">
              <a:spAutoFit/>
            </a:bodyPr>
            <a:lstStyle/>
            <a:p>
              <a:pPr lvl="0" fontAlgn="base">
                <a:spcBef>
                  <a:spcPct val="0"/>
                </a:spcBef>
                <a:spcAft>
                  <a:spcPct val="0"/>
                </a:spcAft>
              </a:pPr>
              <a:r>
                <a:rPr lang="zh-CN" altLang="en-US" sz="1400" dirty="0">
                  <a:solidFill>
                    <a:srgbClr val="2B3649"/>
                  </a:solidFill>
                  <a:latin typeface="+mj-lt"/>
                  <a:ea typeface="+mj-ea"/>
                  <a:sym typeface="Calibri" panose="020F0502020204030204" pitchFamily="34" charset="0"/>
                </a:rPr>
                <a:t>Category 3</a:t>
              </a:r>
              <a:endParaRPr lang="en-US" altLang="zh-CN" sz="1400" dirty="0">
                <a:solidFill>
                  <a:srgbClr val="2B3649"/>
                </a:solidFill>
                <a:latin typeface="+mj-lt"/>
                <a:ea typeface="+mj-ea"/>
                <a:sym typeface="Calibri" panose="020F0502020204030204" pitchFamily="34" charset="0"/>
              </a:endParaRPr>
            </a:p>
          </p:txBody>
        </p:sp>
        <p:cxnSp>
          <p:nvCxnSpPr>
            <p:cNvPr id="56" name="直接连接符 55"/>
            <p:cNvCxnSpPr/>
            <p:nvPr/>
          </p:nvCxnSpPr>
          <p:spPr>
            <a:xfrm>
              <a:off x="6188254" y="3770511"/>
              <a:ext cx="234336" cy="0"/>
            </a:xfrm>
            <a:prstGeom prst="line">
              <a:avLst/>
            </a:prstGeom>
            <a:ln w="19050">
              <a:solidFill>
                <a:srgbClr val="3B4A62"/>
              </a:solidFill>
            </a:ln>
          </p:spPr>
          <p:style>
            <a:lnRef idx="1">
              <a:schemeClr val="accent1"/>
            </a:lnRef>
            <a:fillRef idx="0">
              <a:schemeClr val="accent1"/>
            </a:fillRef>
            <a:effectRef idx="0">
              <a:schemeClr val="accent1"/>
            </a:effectRef>
            <a:fontRef idx="minor">
              <a:schemeClr val="tx1"/>
            </a:fontRef>
          </p:style>
        </p:cxnSp>
        <p:grpSp>
          <p:nvGrpSpPr>
            <p:cNvPr id="81" name="Group 242"/>
            <p:cNvGrpSpPr/>
            <p:nvPr/>
          </p:nvGrpSpPr>
          <p:grpSpPr>
            <a:xfrm>
              <a:off x="5709339" y="3607268"/>
              <a:ext cx="228100" cy="173906"/>
              <a:chOff x="2908300" y="2946400"/>
              <a:chExt cx="447675" cy="341313"/>
            </a:xfrm>
            <a:solidFill>
              <a:schemeClr val="bg1"/>
            </a:solidFill>
          </p:grpSpPr>
          <p:sp>
            <p:nvSpPr>
              <p:cNvPr id="82" name="Freeform 227"/>
              <p:cNvSpPr/>
              <p:nvPr/>
            </p:nvSpPr>
            <p:spPr bwMode="auto">
              <a:xfrm>
                <a:off x="2957513" y="2946400"/>
                <a:ext cx="349250" cy="115888"/>
              </a:xfrm>
              <a:custGeom>
                <a:avLst/>
                <a:gdLst>
                  <a:gd name="T0" fmla="*/ 0 w 454"/>
                  <a:gd name="T1" fmla="*/ 136 h 152"/>
                  <a:gd name="T2" fmla="*/ 16 w 454"/>
                  <a:gd name="T3" fmla="*/ 119 h 152"/>
                  <a:gd name="T4" fmla="*/ 30 w 454"/>
                  <a:gd name="T5" fmla="*/ 127 h 152"/>
                  <a:gd name="T6" fmla="*/ 141 w 454"/>
                  <a:gd name="T7" fmla="*/ 79 h 152"/>
                  <a:gd name="T8" fmla="*/ 140 w 454"/>
                  <a:gd name="T9" fmla="*/ 75 h 152"/>
                  <a:gd name="T10" fmla="*/ 157 w 454"/>
                  <a:gd name="T11" fmla="*/ 58 h 152"/>
                  <a:gd name="T12" fmla="*/ 173 w 454"/>
                  <a:gd name="T13" fmla="*/ 75 h 152"/>
                  <a:gd name="T14" fmla="*/ 282 w 454"/>
                  <a:gd name="T15" fmla="*/ 97 h 152"/>
                  <a:gd name="T16" fmla="*/ 297 w 454"/>
                  <a:gd name="T17" fmla="*/ 86 h 152"/>
                  <a:gd name="T18" fmla="*/ 309 w 454"/>
                  <a:gd name="T19" fmla="*/ 92 h 152"/>
                  <a:gd name="T20" fmla="*/ 422 w 454"/>
                  <a:gd name="T21" fmla="*/ 22 h 152"/>
                  <a:gd name="T22" fmla="*/ 421 w 454"/>
                  <a:gd name="T23" fmla="*/ 17 h 152"/>
                  <a:gd name="T24" fmla="*/ 437 w 454"/>
                  <a:gd name="T25" fmla="*/ 0 h 152"/>
                  <a:gd name="T26" fmla="*/ 454 w 454"/>
                  <a:gd name="T27" fmla="*/ 17 h 152"/>
                  <a:gd name="T28" fmla="*/ 437 w 454"/>
                  <a:gd name="T29" fmla="*/ 33 h 152"/>
                  <a:gd name="T30" fmla="*/ 425 w 454"/>
                  <a:gd name="T31" fmla="*/ 27 h 152"/>
                  <a:gd name="T32" fmla="*/ 312 w 454"/>
                  <a:gd name="T33" fmla="*/ 97 h 152"/>
                  <a:gd name="T34" fmla="*/ 313 w 454"/>
                  <a:gd name="T35" fmla="*/ 103 h 152"/>
                  <a:gd name="T36" fmla="*/ 297 w 454"/>
                  <a:gd name="T37" fmla="*/ 119 h 152"/>
                  <a:gd name="T38" fmla="*/ 281 w 454"/>
                  <a:gd name="T39" fmla="*/ 103 h 152"/>
                  <a:gd name="T40" fmla="*/ 172 w 454"/>
                  <a:gd name="T41" fmla="*/ 81 h 152"/>
                  <a:gd name="T42" fmla="*/ 157 w 454"/>
                  <a:gd name="T43" fmla="*/ 91 h 152"/>
                  <a:gd name="T44" fmla="*/ 144 w 454"/>
                  <a:gd name="T45" fmla="*/ 84 h 152"/>
                  <a:gd name="T46" fmla="*/ 32 w 454"/>
                  <a:gd name="T47" fmla="*/ 132 h 152"/>
                  <a:gd name="T48" fmla="*/ 33 w 454"/>
                  <a:gd name="T49" fmla="*/ 136 h 152"/>
                  <a:gd name="T50" fmla="*/ 16 w 454"/>
                  <a:gd name="T51" fmla="*/ 152 h 152"/>
                  <a:gd name="T52" fmla="*/ 0 w 454"/>
                  <a:gd name="T53" fmla="*/ 13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54" h="152">
                    <a:moveTo>
                      <a:pt x="0" y="136"/>
                    </a:moveTo>
                    <a:cubicBezTo>
                      <a:pt x="0" y="127"/>
                      <a:pt x="7" y="119"/>
                      <a:pt x="16" y="119"/>
                    </a:cubicBezTo>
                    <a:cubicBezTo>
                      <a:pt x="22" y="119"/>
                      <a:pt x="27" y="122"/>
                      <a:pt x="30" y="127"/>
                    </a:cubicBezTo>
                    <a:cubicBezTo>
                      <a:pt x="141" y="79"/>
                      <a:pt x="141" y="79"/>
                      <a:pt x="141" y="79"/>
                    </a:cubicBezTo>
                    <a:cubicBezTo>
                      <a:pt x="141" y="77"/>
                      <a:pt x="140" y="76"/>
                      <a:pt x="140" y="75"/>
                    </a:cubicBezTo>
                    <a:cubicBezTo>
                      <a:pt x="140" y="66"/>
                      <a:pt x="148" y="58"/>
                      <a:pt x="157" y="58"/>
                    </a:cubicBezTo>
                    <a:cubicBezTo>
                      <a:pt x="166" y="58"/>
                      <a:pt x="173" y="66"/>
                      <a:pt x="173" y="75"/>
                    </a:cubicBezTo>
                    <a:cubicBezTo>
                      <a:pt x="282" y="97"/>
                      <a:pt x="282" y="97"/>
                      <a:pt x="282" y="97"/>
                    </a:cubicBezTo>
                    <a:cubicBezTo>
                      <a:pt x="284" y="91"/>
                      <a:pt x="290" y="86"/>
                      <a:pt x="297" y="86"/>
                    </a:cubicBezTo>
                    <a:cubicBezTo>
                      <a:pt x="302" y="86"/>
                      <a:pt x="306" y="88"/>
                      <a:pt x="309" y="92"/>
                    </a:cubicBezTo>
                    <a:cubicBezTo>
                      <a:pt x="422" y="22"/>
                      <a:pt x="422" y="22"/>
                      <a:pt x="422" y="22"/>
                    </a:cubicBezTo>
                    <a:cubicBezTo>
                      <a:pt x="421" y="20"/>
                      <a:pt x="421" y="18"/>
                      <a:pt x="421" y="17"/>
                    </a:cubicBezTo>
                    <a:cubicBezTo>
                      <a:pt x="421" y="8"/>
                      <a:pt x="428" y="0"/>
                      <a:pt x="437" y="0"/>
                    </a:cubicBezTo>
                    <a:cubicBezTo>
                      <a:pt x="446" y="0"/>
                      <a:pt x="454" y="8"/>
                      <a:pt x="454" y="17"/>
                    </a:cubicBezTo>
                    <a:cubicBezTo>
                      <a:pt x="454" y="26"/>
                      <a:pt x="446" y="33"/>
                      <a:pt x="437" y="33"/>
                    </a:cubicBezTo>
                    <a:cubicBezTo>
                      <a:pt x="432" y="33"/>
                      <a:pt x="428" y="31"/>
                      <a:pt x="425" y="27"/>
                    </a:cubicBezTo>
                    <a:cubicBezTo>
                      <a:pt x="312" y="97"/>
                      <a:pt x="312" y="97"/>
                      <a:pt x="312" y="97"/>
                    </a:cubicBezTo>
                    <a:cubicBezTo>
                      <a:pt x="313" y="99"/>
                      <a:pt x="313" y="101"/>
                      <a:pt x="313" y="103"/>
                    </a:cubicBezTo>
                    <a:cubicBezTo>
                      <a:pt x="313" y="112"/>
                      <a:pt x="306" y="119"/>
                      <a:pt x="297" y="119"/>
                    </a:cubicBezTo>
                    <a:cubicBezTo>
                      <a:pt x="288" y="119"/>
                      <a:pt x="281" y="112"/>
                      <a:pt x="281" y="103"/>
                    </a:cubicBezTo>
                    <a:cubicBezTo>
                      <a:pt x="172" y="81"/>
                      <a:pt x="172" y="81"/>
                      <a:pt x="172" y="81"/>
                    </a:cubicBezTo>
                    <a:cubicBezTo>
                      <a:pt x="170" y="87"/>
                      <a:pt x="164" y="91"/>
                      <a:pt x="157" y="91"/>
                    </a:cubicBezTo>
                    <a:cubicBezTo>
                      <a:pt x="151" y="91"/>
                      <a:pt x="147" y="88"/>
                      <a:pt x="144" y="84"/>
                    </a:cubicBezTo>
                    <a:cubicBezTo>
                      <a:pt x="32" y="132"/>
                      <a:pt x="32" y="132"/>
                      <a:pt x="32" y="132"/>
                    </a:cubicBezTo>
                    <a:cubicBezTo>
                      <a:pt x="33" y="134"/>
                      <a:pt x="33" y="134"/>
                      <a:pt x="33" y="136"/>
                    </a:cubicBezTo>
                    <a:cubicBezTo>
                      <a:pt x="33" y="145"/>
                      <a:pt x="26" y="152"/>
                      <a:pt x="16" y="152"/>
                    </a:cubicBezTo>
                    <a:cubicBezTo>
                      <a:pt x="7" y="152"/>
                      <a:pt x="0" y="145"/>
                      <a:pt x="0" y="136"/>
                    </a:cubicBezTo>
                    <a:close/>
                  </a:path>
                </a:pathLst>
              </a:custGeom>
              <a:grpFill/>
              <a:ln>
                <a:noFill/>
              </a:ln>
            </p:spPr>
            <p:txBody>
              <a:bodyPr/>
              <a:lstStyle/>
              <a:p>
                <a:pPr defTabSz="914400">
                  <a:defRPr/>
                </a:pPr>
                <a:endParaRPr lang="en-AU" sz="1800" kern="0">
                  <a:solidFill>
                    <a:schemeClr val="tx1">
                      <a:lumMod val="50000"/>
                      <a:lumOff val="50000"/>
                    </a:schemeClr>
                  </a:solidFill>
                  <a:latin typeface="微软雅黑" panose="020B0503020204020204" pitchFamily="34" charset="-122"/>
                  <a:ea typeface="Microsoft YaHei UI" panose="020B0503020204020204" charset="-122"/>
                </a:endParaRPr>
              </a:p>
            </p:txBody>
          </p:sp>
          <p:sp>
            <p:nvSpPr>
              <p:cNvPr id="83" name="Freeform 228"/>
              <p:cNvSpPr/>
              <p:nvPr/>
            </p:nvSpPr>
            <p:spPr bwMode="auto">
              <a:xfrm>
                <a:off x="2908300" y="2987675"/>
                <a:ext cx="447675" cy="300038"/>
              </a:xfrm>
              <a:custGeom>
                <a:avLst/>
                <a:gdLst>
                  <a:gd name="T0" fmla="*/ 568 w 581"/>
                  <a:gd name="T1" fmla="*/ 367 h 392"/>
                  <a:gd name="T2" fmla="*/ 550 w 581"/>
                  <a:gd name="T3" fmla="*/ 367 h 392"/>
                  <a:gd name="T4" fmla="*/ 550 w 581"/>
                  <a:gd name="T5" fmla="*/ 32 h 392"/>
                  <a:gd name="T6" fmla="*/ 518 w 581"/>
                  <a:gd name="T7" fmla="*/ 0 h 392"/>
                  <a:gd name="T8" fmla="*/ 483 w 581"/>
                  <a:gd name="T9" fmla="*/ 0 h 392"/>
                  <a:gd name="T10" fmla="*/ 451 w 581"/>
                  <a:gd name="T11" fmla="*/ 32 h 392"/>
                  <a:gd name="T12" fmla="*/ 451 w 581"/>
                  <a:gd name="T13" fmla="*/ 367 h 392"/>
                  <a:gd name="T14" fmla="*/ 410 w 581"/>
                  <a:gd name="T15" fmla="*/ 367 h 392"/>
                  <a:gd name="T16" fmla="*/ 410 w 581"/>
                  <a:gd name="T17" fmla="*/ 120 h 392"/>
                  <a:gd name="T18" fmla="*/ 379 w 581"/>
                  <a:gd name="T19" fmla="*/ 88 h 392"/>
                  <a:gd name="T20" fmla="*/ 343 w 581"/>
                  <a:gd name="T21" fmla="*/ 88 h 392"/>
                  <a:gd name="T22" fmla="*/ 311 w 581"/>
                  <a:gd name="T23" fmla="*/ 120 h 392"/>
                  <a:gd name="T24" fmla="*/ 311 w 581"/>
                  <a:gd name="T25" fmla="*/ 367 h 392"/>
                  <a:gd name="T26" fmla="*/ 270 w 581"/>
                  <a:gd name="T27" fmla="*/ 367 h 392"/>
                  <a:gd name="T28" fmla="*/ 270 w 581"/>
                  <a:gd name="T29" fmla="*/ 92 h 392"/>
                  <a:gd name="T30" fmla="*/ 239 w 581"/>
                  <a:gd name="T31" fmla="*/ 61 h 392"/>
                  <a:gd name="T32" fmla="*/ 203 w 581"/>
                  <a:gd name="T33" fmla="*/ 61 h 392"/>
                  <a:gd name="T34" fmla="*/ 171 w 581"/>
                  <a:gd name="T35" fmla="*/ 92 h 392"/>
                  <a:gd name="T36" fmla="*/ 171 w 581"/>
                  <a:gd name="T37" fmla="*/ 367 h 392"/>
                  <a:gd name="T38" fmla="*/ 131 w 581"/>
                  <a:gd name="T39" fmla="*/ 367 h 392"/>
                  <a:gd name="T40" fmla="*/ 131 w 581"/>
                  <a:gd name="T41" fmla="*/ 160 h 392"/>
                  <a:gd name="T42" fmla="*/ 99 w 581"/>
                  <a:gd name="T43" fmla="*/ 128 h 392"/>
                  <a:gd name="T44" fmla="*/ 63 w 581"/>
                  <a:gd name="T45" fmla="*/ 128 h 392"/>
                  <a:gd name="T46" fmla="*/ 32 w 581"/>
                  <a:gd name="T47" fmla="*/ 160 h 392"/>
                  <a:gd name="T48" fmla="*/ 32 w 581"/>
                  <a:gd name="T49" fmla="*/ 367 h 392"/>
                  <a:gd name="T50" fmla="*/ 11 w 581"/>
                  <a:gd name="T51" fmla="*/ 367 h 392"/>
                  <a:gd name="T52" fmla="*/ 0 w 581"/>
                  <a:gd name="T53" fmla="*/ 378 h 392"/>
                  <a:gd name="T54" fmla="*/ 0 w 581"/>
                  <a:gd name="T55" fmla="*/ 381 h 392"/>
                  <a:gd name="T56" fmla="*/ 11 w 581"/>
                  <a:gd name="T57" fmla="*/ 392 h 392"/>
                  <a:gd name="T58" fmla="*/ 568 w 581"/>
                  <a:gd name="T59" fmla="*/ 392 h 392"/>
                  <a:gd name="T60" fmla="*/ 581 w 581"/>
                  <a:gd name="T61" fmla="*/ 381 h 392"/>
                  <a:gd name="T62" fmla="*/ 581 w 581"/>
                  <a:gd name="T63" fmla="*/ 378 h 392"/>
                  <a:gd name="T64" fmla="*/ 568 w 581"/>
                  <a:gd name="T65" fmla="*/ 367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81" h="392">
                    <a:moveTo>
                      <a:pt x="568" y="367"/>
                    </a:moveTo>
                    <a:cubicBezTo>
                      <a:pt x="550" y="367"/>
                      <a:pt x="550" y="367"/>
                      <a:pt x="550" y="367"/>
                    </a:cubicBezTo>
                    <a:cubicBezTo>
                      <a:pt x="550" y="32"/>
                      <a:pt x="550" y="32"/>
                      <a:pt x="550" y="32"/>
                    </a:cubicBezTo>
                    <a:cubicBezTo>
                      <a:pt x="550" y="14"/>
                      <a:pt x="536" y="0"/>
                      <a:pt x="518" y="0"/>
                    </a:cubicBezTo>
                    <a:cubicBezTo>
                      <a:pt x="483" y="0"/>
                      <a:pt x="483" y="0"/>
                      <a:pt x="483" y="0"/>
                    </a:cubicBezTo>
                    <a:cubicBezTo>
                      <a:pt x="465" y="0"/>
                      <a:pt x="451" y="14"/>
                      <a:pt x="451" y="32"/>
                    </a:cubicBezTo>
                    <a:cubicBezTo>
                      <a:pt x="451" y="367"/>
                      <a:pt x="451" y="367"/>
                      <a:pt x="451" y="367"/>
                    </a:cubicBezTo>
                    <a:cubicBezTo>
                      <a:pt x="410" y="367"/>
                      <a:pt x="410" y="367"/>
                      <a:pt x="410" y="367"/>
                    </a:cubicBezTo>
                    <a:cubicBezTo>
                      <a:pt x="410" y="120"/>
                      <a:pt x="410" y="120"/>
                      <a:pt x="410" y="120"/>
                    </a:cubicBezTo>
                    <a:cubicBezTo>
                      <a:pt x="410" y="102"/>
                      <a:pt x="396" y="88"/>
                      <a:pt x="379" y="88"/>
                    </a:cubicBezTo>
                    <a:cubicBezTo>
                      <a:pt x="343" y="88"/>
                      <a:pt x="343" y="88"/>
                      <a:pt x="343" y="88"/>
                    </a:cubicBezTo>
                    <a:cubicBezTo>
                      <a:pt x="325" y="88"/>
                      <a:pt x="311" y="102"/>
                      <a:pt x="311" y="120"/>
                    </a:cubicBezTo>
                    <a:cubicBezTo>
                      <a:pt x="311" y="367"/>
                      <a:pt x="311" y="367"/>
                      <a:pt x="311" y="367"/>
                    </a:cubicBezTo>
                    <a:cubicBezTo>
                      <a:pt x="270" y="367"/>
                      <a:pt x="270" y="367"/>
                      <a:pt x="270" y="367"/>
                    </a:cubicBezTo>
                    <a:cubicBezTo>
                      <a:pt x="270" y="92"/>
                      <a:pt x="270" y="92"/>
                      <a:pt x="270" y="92"/>
                    </a:cubicBezTo>
                    <a:cubicBezTo>
                      <a:pt x="270" y="75"/>
                      <a:pt x="256" y="61"/>
                      <a:pt x="239" y="61"/>
                    </a:cubicBezTo>
                    <a:cubicBezTo>
                      <a:pt x="203" y="61"/>
                      <a:pt x="203" y="61"/>
                      <a:pt x="203" y="61"/>
                    </a:cubicBezTo>
                    <a:cubicBezTo>
                      <a:pt x="186" y="61"/>
                      <a:pt x="171" y="75"/>
                      <a:pt x="171" y="92"/>
                    </a:cubicBezTo>
                    <a:cubicBezTo>
                      <a:pt x="171" y="367"/>
                      <a:pt x="171" y="367"/>
                      <a:pt x="171" y="367"/>
                    </a:cubicBezTo>
                    <a:cubicBezTo>
                      <a:pt x="131" y="367"/>
                      <a:pt x="131" y="367"/>
                      <a:pt x="131" y="367"/>
                    </a:cubicBezTo>
                    <a:cubicBezTo>
                      <a:pt x="131" y="160"/>
                      <a:pt x="131" y="160"/>
                      <a:pt x="131" y="160"/>
                    </a:cubicBezTo>
                    <a:cubicBezTo>
                      <a:pt x="131" y="143"/>
                      <a:pt x="117" y="128"/>
                      <a:pt x="99" y="128"/>
                    </a:cubicBezTo>
                    <a:cubicBezTo>
                      <a:pt x="63" y="128"/>
                      <a:pt x="63" y="128"/>
                      <a:pt x="63" y="128"/>
                    </a:cubicBezTo>
                    <a:cubicBezTo>
                      <a:pt x="46" y="128"/>
                      <a:pt x="32" y="143"/>
                      <a:pt x="32" y="160"/>
                    </a:cubicBezTo>
                    <a:cubicBezTo>
                      <a:pt x="32" y="367"/>
                      <a:pt x="32" y="367"/>
                      <a:pt x="32" y="367"/>
                    </a:cubicBezTo>
                    <a:cubicBezTo>
                      <a:pt x="11" y="367"/>
                      <a:pt x="11" y="367"/>
                      <a:pt x="11" y="367"/>
                    </a:cubicBezTo>
                    <a:cubicBezTo>
                      <a:pt x="4" y="367"/>
                      <a:pt x="0" y="372"/>
                      <a:pt x="0" y="378"/>
                    </a:cubicBezTo>
                    <a:cubicBezTo>
                      <a:pt x="0" y="381"/>
                      <a:pt x="0" y="381"/>
                      <a:pt x="0" y="381"/>
                    </a:cubicBezTo>
                    <a:cubicBezTo>
                      <a:pt x="0" y="387"/>
                      <a:pt x="4" y="392"/>
                      <a:pt x="11" y="392"/>
                    </a:cubicBezTo>
                    <a:cubicBezTo>
                      <a:pt x="568" y="392"/>
                      <a:pt x="568" y="392"/>
                      <a:pt x="568" y="392"/>
                    </a:cubicBezTo>
                    <a:cubicBezTo>
                      <a:pt x="575" y="392"/>
                      <a:pt x="581" y="387"/>
                      <a:pt x="581" y="381"/>
                    </a:cubicBezTo>
                    <a:cubicBezTo>
                      <a:pt x="581" y="378"/>
                      <a:pt x="581" y="378"/>
                      <a:pt x="581" y="378"/>
                    </a:cubicBezTo>
                    <a:cubicBezTo>
                      <a:pt x="581" y="372"/>
                      <a:pt x="575" y="367"/>
                      <a:pt x="568" y="367"/>
                    </a:cubicBezTo>
                    <a:close/>
                  </a:path>
                </a:pathLst>
              </a:custGeom>
              <a:grpFill/>
              <a:ln>
                <a:noFill/>
              </a:ln>
            </p:spPr>
            <p:txBody>
              <a:bodyPr/>
              <a:lstStyle/>
              <a:p>
                <a:pPr defTabSz="914400">
                  <a:defRPr/>
                </a:pPr>
                <a:endParaRPr lang="en-AU" sz="1800" kern="0">
                  <a:solidFill>
                    <a:schemeClr val="tx1">
                      <a:lumMod val="50000"/>
                      <a:lumOff val="50000"/>
                    </a:schemeClr>
                  </a:solidFill>
                  <a:latin typeface="微软雅黑" panose="020B0503020204020204" pitchFamily="34" charset="-122"/>
                  <a:ea typeface="Microsoft YaHei UI" panose="020B0503020204020204" charset="-122"/>
                </a:endParaRPr>
              </a:p>
            </p:txBody>
          </p:sp>
        </p:grpSp>
      </p:grpSp>
      <p:grpSp>
        <p:nvGrpSpPr>
          <p:cNvPr id="57" name="组合 56"/>
          <p:cNvGrpSpPr/>
          <p:nvPr/>
        </p:nvGrpSpPr>
        <p:grpSpPr>
          <a:xfrm>
            <a:off x="582613" y="555486"/>
            <a:ext cx="1486542" cy="521708"/>
            <a:chOff x="349800" y="270568"/>
            <a:chExt cx="1486542" cy="521708"/>
          </a:xfrm>
        </p:grpSpPr>
        <p:sp>
          <p:nvSpPr>
            <p:cNvPr id="58" name="PA_文本框 1">
              <a:extLst>
                <a:ext uri="{FF2B5EF4-FFF2-40B4-BE49-F238E27FC236}">
                  <a16:creationId xmlns:a16="http://schemas.microsoft.com/office/drawing/2014/main" id="{95CA5390-EAD3-40A5-BF6F-C69AB99948CD}"/>
                </a:ext>
              </a:extLst>
            </p:cNvPr>
            <p:cNvSpPr txBox="1"/>
            <p:nvPr>
              <p:custDataLst>
                <p:tags r:id="rId1"/>
              </p:custDataLst>
            </p:nvPr>
          </p:nvSpPr>
          <p:spPr>
            <a:xfrm>
              <a:off x="349800" y="270568"/>
              <a:ext cx="923330" cy="360804"/>
            </a:xfrm>
            <a:prstGeom prst="rect">
              <a:avLst/>
            </a:prstGeom>
            <a:noFill/>
          </p:spPr>
          <p:txBody>
            <a:bodyPr wrap="none" lIns="0" tIns="0" rIns="0" rtlCol="0">
              <a:spAutoFit/>
            </a:bodyPr>
            <a:lstStyle/>
            <a:p>
              <a:pPr>
                <a:lnSpc>
                  <a:spcPts val="2700"/>
                </a:lnSpc>
              </a:pPr>
              <a:r>
                <a:rPr lang="zh-CN" altLang="en-US" sz="1800" b="1" dirty="0">
                  <a:solidFill>
                    <a:srgbClr val="2B3649"/>
                  </a:solidFill>
                  <a:latin typeface="+mj-ea"/>
                  <a:ea typeface="+mj-ea"/>
                  <a:cs typeface="+mn-ea"/>
                  <a:sym typeface="+mn-lt"/>
                </a:rPr>
                <a:t>Market analysis</a:t>
              </a:r>
              <a:endParaRPr lang="en-US" altLang="zh-CN" sz="1800" b="1" dirty="0">
                <a:solidFill>
                  <a:srgbClr val="2B3649"/>
                </a:solidFill>
                <a:latin typeface="+mj-ea"/>
                <a:ea typeface="+mj-ea"/>
                <a:cs typeface="+mn-ea"/>
                <a:sym typeface="+mn-lt"/>
              </a:endParaRPr>
            </a:p>
          </p:txBody>
        </p:sp>
        <p:sp>
          <p:nvSpPr>
            <p:cNvPr id="59" name="PA_文本框 1">
              <a:extLst>
                <a:ext uri="{FF2B5EF4-FFF2-40B4-BE49-F238E27FC236}">
                  <a16:creationId xmlns:a16="http://schemas.microsoft.com/office/drawing/2014/main" id="{BA0F9515-D5AE-4BED-A481-29A81D6010FD}"/>
                </a:ext>
              </a:extLst>
            </p:cNvPr>
            <p:cNvSpPr txBox="1"/>
            <p:nvPr>
              <p:custDataLst>
                <p:tags r:id="rId2"/>
              </p:custDataLst>
            </p:nvPr>
          </p:nvSpPr>
          <p:spPr>
            <a:xfrm>
              <a:off x="349800" y="547081"/>
              <a:ext cx="1486542" cy="245195"/>
            </a:xfrm>
            <a:prstGeom prst="rect">
              <a:avLst/>
            </a:prstGeom>
            <a:noFill/>
          </p:spPr>
          <p:txBody>
            <a:bodyPr wrap="square" lIns="0" tIns="0" rIns="0" rtlCol="0">
              <a:spAutoFit/>
            </a:bodyPr>
            <a:lstStyle/>
            <a:p>
              <a:pPr>
                <a:lnSpc>
                  <a:spcPts val="1725"/>
                </a:lnSpc>
              </a:pPr>
              <a:r>
                <a:rPr lang="en-US" altLang="zh-CN" sz="1050" dirty="0">
                  <a:solidFill>
                    <a:srgbClr val="2B3649"/>
                  </a:solidFill>
                  <a:cs typeface="+mn-ea"/>
                  <a:sym typeface="+mn-lt"/>
                </a:rPr>
                <a:t>TEAM INTRODUCTION</a:t>
              </a:r>
            </a:p>
          </p:txBody>
        </p:sp>
      </p:gr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16="http://schemas.microsoft.com/office/drawing/2014/main" xmlns:c="http://schemas.openxmlformats.org/drawingml/2006/chart"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1+#ppt_w/2"/>
                                          </p:val>
                                        </p:tav>
                                        <p:tav tm="100000">
                                          <p:val>
                                            <p:strVal val="#ppt_x"/>
                                          </p:val>
                                        </p:tav>
                                      </p:tavLst>
                                    </p:anim>
                                    <p:anim calcmode="lin" valueType="num">
                                      <p:cBhvr additive="base">
                                        <p:cTn id="13" dur="500" fill="hold"/>
                                        <p:tgtEl>
                                          <p:spTgt spid="2"/>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25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1+#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50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1+#ppt_w/2"/>
                                          </p:val>
                                        </p:tav>
                                        <p:tav tm="100000">
                                          <p:val>
                                            <p:strVal val="#ppt_x"/>
                                          </p:val>
                                        </p:tav>
                                      </p:tavLst>
                                    </p:anim>
                                    <p:anim calcmode="lin" valueType="num">
                                      <p:cBhvr additive="base">
                                        <p:cTn id="21"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椭圆 29"/>
          <p:cNvSpPr/>
          <p:nvPr/>
        </p:nvSpPr>
        <p:spPr>
          <a:xfrm>
            <a:off x="4786544" y="1103155"/>
            <a:ext cx="516276" cy="516276"/>
          </a:xfrm>
          <a:prstGeom prst="ellipse">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B3649"/>
              </a:solidFill>
            </a:endParaRPr>
          </a:p>
        </p:txBody>
      </p:sp>
      <p:sp>
        <p:nvSpPr>
          <p:cNvPr id="31" name="椭圆 30"/>
          <p:cNvSpPr/>
          <p:nvPr/>
        </p:nvSpPr>
        <p:spPr>
          <a:xfrm>
            <a:off x="4786544" y="2025137"/>
            <a:ext cx="516276" cy="516276"/>
          </a:xfrm>
          <a:prstGeom prst="ellipse">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B3649"/>
              </a:solidFill>
            </a:endParaRPr>
          </a:p>
        </p:txBody>
      </p:sp>
      <p:sp>
        <p:nvSpPr>
          <p:cNvPr id="32" name="椭圆 31"/>
          <p:cNvSpPr/>
          <p:nvPr/>
        </p:nvSpPr>
        <p:spPr>
          <a:xfrm>
            <a:off x="4786544" y="2978166"/>
            <a:ext cx="516276" cy="516276"/>
          </a:xfrm>
          <a:prstGeom prst="ellipse">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B3649"/>
              </a:solidFill>
            </a:endParaRPr>
          </a:p>
        </p:txBody>
      </p:sp>
      <p:sp>
        <p:nvSpPr>
          <p:cNvPr id="33" name="椭圆 32"/>
          <p:cNvSpPr/>
          <p:nvPr/>
        </p:nvSpPr>
        <p:spPr>
          <a:xfrm>
            <a:off x="4790099" y="3931196"/>
            <a:ext cx="516276" cy="516276"/>
          </a:xfrm>
          <a:prstGeom prst="ellipse">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B3649"/>
              </a:solidFill>
            </a:endParaRPr>
          </a:p>
        </p:txBody>
      </p:sp>
      <p:grpSp>
        <p:nvGrpSpPr>
          <p:cNvPr id="2" name="组合 1"/>
          <p:cNvGrpSpPr/>
          <p:nvPr/>
        </p:nvGrpSpPr>
        <p:grpSpPr>
          <a:xfrm>
            <a:off x="1014587" y="1535676"/>
            <a:ext cx="2809894" cy="2976209"/>
            <a:chOff x="824260" y="1115362"/>
            <a:chExt cx="3258740" cy="3451622"/>
          </a:xfrm>
        </p:grpSpPr>
        <p:sp>
          <p:nvSpPr>
            <p:cNvPr id="34" name="Rectangle 5"/>
            <p:cNvSpPr>
              <a:spLocks noChangeArrowheads="1"/>
            </p:cNvSpPr>
            <p:nvPr/>
          </p:nvSpPr>
          <p:spPr bwMode="auto">
            <a:xfrm>
              <a:off x="824260" y="2729850"/>
              <a:ext cx="696515" cy="1626394"/>
            </a:xfrm>
            <a:prstGeom prst="rect">
              <a:avLst/>
            </a:prstGeom>
            <a:gradFill>
              <a:gsLst>
                <a:gs pos="11000">
                  <a:srgbClr val="2B3649"/>
                </a:gs>
                <a:gs pos="100000">
                  <a:srgbClr val="3B4A62"/>
                </a:gs>
              </a:gsLst>
              <a:lin ang="2700000" scaled="0"/>
            </a:gradFill>
            <a:ln w="28575">
              <a:noFill/>
              <a:round/>
              <a:headEnd/>
              <a:tailEnd/>
            </a:ln>
            <a:effec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35" name="Rectangle 6"/>
            <p:cNvSpPr>
              <a:spLocks noChangeArrowheads="1"/>
            </p:cNvSpPr>
            <p:nvPr/>
          </p:nvSpPr>
          <p:spPr bwMode="auto">
            <a:xfrm>
              <a:off x="1679128" y="2104771"/>
              <a:ext cx="695325" cy="2251472"/>
            </a:xfrm>
            <a:prstGeom prst="rect">
              <a:avLst/>
            </a:prstGeom>
            <a:gradFill>
              <a:gsLst>
                <a:gs pos="11000">
                  <a:srgbClr val="2B3649"/>
                </a:gs>
                <a:gs pos="100000">
                  <a:srgbClr val="3B4A62"/>
                </a:gs>
              </a:gsLst>
              <a:lin ang="2700000" scaled="0"/>
            </a:gradFill>
            <a:ln w="28575">
              <a:noFill/>
            </a:ln>
            <a:effec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36" name="Rectangle 7"/>
            <p:cNvSpPr>
              <a:spLocks noChangeArrowheads="1"/>
            </p:cNvSpPr>
            <p:nvPr/>
          </p:nvSpPr>
          <p:spPr bwMode="auto">
            <a:xfrm>
              <a:off x="3386485" y="1115362"/>
              <a:ext cx="696515" cy="3240881"/>
            </a:xfrm>
            <a:prstGeom prst="rect">
              <a:avLst/>
            </a:prstGeom>
            <a:gradFill>
              <a:gsLst>
                <a:gs pos="11000">
                  <a:srgbClr val="2B3649"/>
                </a:gs>
                <a:gs pos="100000">
                  <a:srgbClr val="3B4A62"/>
                </a:gs>
              </a:gsLst>
              <a:lin ang="2700000" scaled="0"/>
            </a:gradFill>
            <a:ln w="28575">
              <a:noFill/>
              <a:round/>
              <a:headEnd/>
              <a:tailEnd/>
            </a:ln>
            <a:effec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37" name="Rectangle 8"/>
            <p:cNvSpPr>
              <a:spLocks noChangeArrowheads="1"/>
            </p:cNvSpPr>
            <p:nvPr/>
          </p:nvSpPr>
          <p:spPr bwMode="auto">
            <a:xfrm>
              <a:off x="2532806" y="1582087"/>
              <a:ext cx="695325" cy="2774156"/>
            </a:xfrm>
            <a:prstGeom prst="rect">
              <a:avLst/>
            </a:prstGeom>
            <a:gradFill>
              <a:gsLst>
                <a:gs pos="11000">
                  <a:srgbClr val="2B3649"/>
                </a:gs>
                <a:gs pos="100000">
                  <a:srgbClr val="3B4A62"/>
                </a:gs>
              </a:gsLst>
              <a:lin ang="2700000" scaled="0"/>
            </a:gradFill>
            <a:ln w="28575">
              <a:noFill/>
              <a:round/>
              <a:headEnd/>
              <a:tailEnd/>
            </a:ln>
            <a:effec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38" name="Oval 9"/>
            <p:cNvSpPr>
              <a:spLocks noChangeArrowheads="1"/>
            </p:cNvSpPr>
            <p:nvPr/>
          </p:nvSpPr>
          <p:spPr bwMode="auto">
            <a:xfrm>
              <a:off x="945703" y="4097878"/>
              <a:ext cx="470297" cy="469106"/>
            </a:xfrm>
            <a:prstGeom prst="ellipse">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39" name="组合 38"/>
            <p:cNvGrpSpPr/>
            <p:nvPr/>
          </p:nvGrpSpPr>
          <p:grpSpPr>
            <a:xfrm>
              <a:off x="1079053" y="4231228"/>
              <a:ext cx="201215" cy="202406"/>
              <a:chOff x="1725613" y="5727700"/>
              <a:chExt cx="268287" cy="269875"/>
            </a:xfrm>
            <a:solidFill>
              <a:srgbClr val="3B4A62"/>
            </a:solidFill>
            <a:effectLst/>
          </p:grpSpPr>
          <p:sp>
            <p:nvSpPr>
              <p:cNvPr id="40" name="Freeform 10"/>
              <p:cNvSpPr>
                <a:spLocks/>
              </p:cNvSpPr>
              <p:nvPr/>
            </p:nvSpPr>
            <p:spPr bwMode="auto">
              <a:xfrm>
                <a:off x="1766888" y="5757863"/>
                <a:ext cx="31750" cy="31750"/>
              </a:xfrm>
              <a:custGeom>
                <a:avLst/>
                <a:gdLst>
                  <a:gd name="T0" fmla="*/ 10 w 12"/>
                  <a:gd name="T1" fmla="*/ 6 h 12"/>
                  <a:gd name="T2" fmla="*/ 6 w 12"/>
                  <a:gd name="T3" fmla="*/ 2 h 12"/>
                  <a:gd name="T4" fmla="*/ 2 w 12"/>
                  <a:gd name="T5" fmla="*/ 2 h 12"/>
                  <a:gd name="T6" fmla="*/ 2 w 12"/>
                  <a:gd name="T7" fmla="*/ 6 h 12"/>
                  <a:gd name="T8" fmla="*/ 6 w 12"/>
                  <a:gd name="T9" fmla="*/ 10 h 12"/>
                  <a:gd name="T10" fmla="*/ 10 w 12"/>
                  <a:gd name="T11" fmla="*/ 10 h 12"/>
                  <a:gd name="T12" fmla="*/ 10 w 12"/>
                  <a:gd name="T13" fmla="*/ 6 h 12"/>
                </a:gdLst>
                <a:ahLst/>
                <a:cxnLst>
                  <a:cxn ang="0">
                    <a:pos x="T0" y="T1"/>
                  </a:cxn>
                  <a:cxn ang="0">
                    <a:pos x="T2" y="T3"/>
                  </a:cxn>
                  <a:cxn ang="0">
                    <a:pos x="T4" y="T5"/>
                  </a:cxn>
                  <a:cxn ang="0">
                    <a:pos x="T6" y="T7"/>
                  </a:cxn>
                  <a:cxn ang="0">
                    <a:pos x="T8" y="T9"/>
                  </a:cxn>
                  <a:cxn ang="0">
                    <a:pos x="T10" y="T11"/>
                  </a:cxn>
                  <a:cxn ang="0">
                    <a:pos x="T12" y="T13"/>
                  </a:cxn>
                </a:cxnLst>
                <a:rect l="0" t="0" r="r" b="b"/>
                <a:pathLst>
                  <a:path w="12" h="12">
                    <a:moveTo>
                      <a:pt x="10" y="6"/>
                    </a:moveTo>
                    <a:cubicBezTo>
                      <a:pt x="6" y="2"/>
                      <a:pt x="6" y="2"/>
                      <a:pt x="6" y="2"/>
                    </a:cubicBezTo>
                    <a:cubicBezTo>
                      <a:pt x="5" y="0"/>
                      <a:pt x="3" y="0"/>
                      <a:pt x="2" y="2"/>
                    </a:cubicBezTo>
                    <a:cubicBezTo>
                      <a:pt x="0" y="3"/>
                      <a:pt x="0" y="5"/>
                      <a:pt x="2" y="6"/>
                    </a:cubicBezTo>
                    <a:cubicBezTo>
                      <a:pt x="6" y="10"/>
                      <a:pt x="6" y="10"/>
                      <a:pt x="6" y="10"/>
                    </a:cubicBezTo>
                    <a:cubicBezTo>
                      <a:pt x="7" y="12"/>
                      <a:pt x="9" y="12"/>
                      <a:pt x="10" y="10"/>
                    </a:cubicBezTo>
                    <a:cubicBezTo>
                      <a:pt x="12" y="9"/>
                      <a:pt x="12" y="7"/>
                      <a:pt x="1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41" name="Freeform 11"/>
              <p:cNvSpPr>
                <a:spLocks/>
              </p:cNvSpPr>
              <p:nvPr/>
            </p:nvSpPr>
            <p:spPr bwMode="auto">
              <a:xfrm>
                <a:off x="1725613" y="5846763"/>
                <a:ext cx="33337" cy="15875"/>
              </a:xfrm>
              <a:custGeom>
                <a:avLst/>
                <a:gdLst>
                  <a:gd name="T0" fmla="*/ 9 w 12"/>
                  <a:gd name="T1" fmla="*/ 0 h 6"/>
                  <a:gd name="T2" fmla="*/ 3 w 12"/>
                  <a:gd name="T3" fmla="*/ 0 h 6"/>
                  <a:gd name="T4" fmla="*/ 0 w 12"/>
                  <a:gd name="T5" fmla="*/ 3 h 6"/>
                  <a:gd name="T6" fmla="*/ 3 w 12"/>
                  <a:gd name="T7" fmla="*/ 6 h 6"/>
                  <a:gd name="T8" fmla="*/ 9 w 12"/>
                  <a:gd name="T9" fmla="*/ 6 h 6"/>
                  <a:gd name="T10" fmla="*/ 12 w 12"/>
                  <a:gd name="T11" fmla="*/ 3 h 6"/>
                  <a:gd name="T12" fmla="*/ 9 w 12"/>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12" h="6">
                    <a:moveTo>
                      <a:pt x="9" y="0"/>
                    </a:moveTo>
                    <a:cubicBezTo>
                      <a:pt x="3" y="0"/>
                      <a:pt x="3" y="0"/>
                      <a:pt x="3" y="0"/>
                    </a:cubicBezTo>
                    <a:cubicBezTo>
                      <a:pt x="1" y="0"/>
                      <a:pt x="0" y="1"/>
                      <a:pt x="0" y="3"/>
                    </a:cubicBezTo>
                    <a:cubicBezTo>
                      <a:pt x="0" y="5"/>
                      <a:pt x="1" y="6"/>
                      <a:pt x="3" y="6"/>
                    </a:cubicBezTo>
                    <a:cubicBezTo>
                      <a:pt x="9" y="6"/>
                      <a:pt x="9" y="6"/>
                      <a:pt x="9" y="6"/>
                    </a:cubicBezTo>
                    <a:cubicBezTo>
                      <a:pt x="11" y="6"/>
                      <a:pt x="12" y="5"/>
                      <a:pt x="12" y="3"/>
                    </a:cubicBezTo>
                    <a:cubicBezTo>
                      <a:pt x="12" y="1"/>
                      <a:pt x="11"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42" name="Freeform 12"/>
              <p:cNvSpPr>
                <a:spLocks/>
              </p:cNvSpPr>
              <p:nvPr/>
            </p:nvSpPr>
            <p:spPr bwMode="auto">
              <a:xfrm>
                <a:off x="1960563" y="5862638"/>
                <a:ext cx="33337" cy="15875"/>
              </a:xfrm>
              <a:custGeom>
                <a:avLst/>
                <a:gdLst>
                  <a:gd name="T0" fmla="*/ 9 w 12"/>
                  <a:gd name="T1" fmla="*/ 0 h 6"/>
                  <a:gd name="T2" fmla="*/ 3 w 12"/>
                  <a:gd name="T3" fmla="*/ 0 h 6"/>
                  <a:gd name="T4" fmla="*/ 0 w 12"/>
                  <a:gd name="T5" fmla="*/ 3 h 6"/>
                  <a:gd name="T6" fmla="*/ 3 w 12"/>
                  <a:gd name="T7" fmla="*/ 6 h 6"/>
                  <a:gd name="T8" fmla="*/ 9 w 12"/>
                  <a:gd name="T9" fmla="*/ 6 h 6"/>
                  <a:gd name="T10" fmla="*/ 12 w 12"/>
                  <a:gd name="T11" fmla="*/ 3 h 6"/>
                  <a:gd name="T12" fmla="*/ 9 w 12"/>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12" h="6">
                    <a:moveTo>
                      <a:pt x="9" y="0"/>
                    </a:moveTo>
                    <a:cubicBezTo>
                      <a:pt x="3" y="0"/>
                      <a:pt x="3" y="0"/>
                      <a:pt x="3" y="0"/>
                    </a:cubicBezTo>
                    <a:cubicBezTo>
                      <a:pt x="1" y="0"/>
                      <a:pt x="0" y="1"/>
                      <a:pt x="0" y="3"/>
                    </a:cubicBezTo>
                    <a:cubicBezTo>
                      <a:pt x="0" y="5"/>
                      <a:pt x="1" y="6"/>
                      <a:pt x="3" y="6"/>
                    </a:cubicBezTo>
                    <a:cubicBezTo>
                      <a:pt x="9" y="6"/>
                      <a:pt x="9" y="6"/>
                      <a:pt x="9" y="6"/>
                    </a:cubicBezTo>
                    <a:cubicBezTo>
                      <a:pt x="11" y="6"/>
                      <a:pt x="12" y="5"/>
                      <a:pt x="12" y="3"/>
                    </a:cubicBezTo>
                    <a:cubicBezTo>
                      <a:pt x="12" y="1"/>
                      <a:pt x="11"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43" name="Freeform 13"/>
              <p:cNvSpPr>
                <a:spLocks/>
              </p:cNvSpPr>
              <p:nvPr/>
            </p:nvSpPr>
            <p:spPr bwMode="auto">
              <a:xfrm>
                <a:off x="1933575" y="5770563"/>
                <a:ext cx="30162" cy="30162"/>
              </a:xfrm>
              <a:custGeom>
                <a:avLst/>
                <a:gdLst>
                  <a:gd name="T0" fmla="*/ 10 w 11"/>
                  <a:gd name="T1" fmla="*/ 1 h 11"/>
                  <a:gd name="T2" fmla="*/ 5 w 11"/>
                  <a:gd name="T3" fmla="*/ 1 h 11"/>
                  <a:gd name="T4" fmla="*/ 1 w 11"/>
                  <a:gd name="T5" fmla="*/ 5 h 11"/>
                  <a:gd name="T6" fmla="*/ 1 w 11"/>
                  <a:gd name="T7" fmla="*/ 10 h 11"/>
                  <a:gd name="T8" fmla="*/ 5 w 11"/>
                  <a:gd name="T9" fmla="*/ 10 h 11"/>
                  <a:gd name="T10" fmla="*/ 10 w 11"/>
                  <a:gd name="T11" fmla="*/ 5 h 11"/>
                  <a:gd name="T12" fmla="*/ 10 w 11"/>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11" h="11">
                    <a:moveTo>
                      <a:pt x="10" y="1"/>
                    </a:moveTo>
                    <a:cubicBezTo>
                      <a:pt x="9" y="0"/>
                      <a:pt x="7" y="0"/>
                      <a:pt x="5" y="1"/>
                    </a:cubicBezTo>
                    <a:cubicBezTo>
                      <a:pt x="1" y="5"/>
                      <a:pt x="1" y="5"/>
                      <a:pt x="1" y="5"/>
                    </a:cubicBezTo>
                    <a:cubicBezTo>
                      <a:pt x="0" y="7"/>
                      <a:pt x="0" y="9"/>
                      <a:pt x="1" y="10"/>
                    </a:cubicBezTo>
                    <a:cubicBezTo>
                      <a:pt x="2" y="11"/>
                      <a:pt x="4" y="11"/>
                      <a:pt x="5" y="10"/>
                    </a:cubicBezTo>
                    <a:cubicBezTo>
                      <a:pt x="10" y="5"/>
                      <a:pt x="10" y="5"/>
                      <a:pt x="10" y="5"/>
                    </a:cubicBezTo>
                    <a:cubicBezTo>
                      <a:pt x="11" y="4"/>
                      <a:pt x="11" y="2"/>
                      <a:pt x="1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44" name="Freeform 14"/>
              <p:cNvSpPr>
                <a:spLocks/>
              </p:cNvSpPr>
              <p:nvPr/>
            </p:nvSpPr>
            <p:spPr bwMode="auto">
              <a:xfrm>
                <a:off x="1860550" y="5727700"/>
                <a:ext cx="17462" cy="34925"/>
              </a:xfrm>
              <a:custGeom>
                <a:avLst/>
                <a:gdLst>
                  <a:gd name="T0" fmla="*/ 3 w 6"/>
                  <a:gd name="T1" fmla="*/ 13 h 13"/>
                  <a:gd name="T2" fmla="*/ 5 w 6"/>
                  <a:gd name="T3" fmla="*/ 12 h 13"/>
                  <a:gd name="T4" fmla="*/ 6 w 6"/>
                  <a:gd name="T5" fmla="*/ 10 h 13"/>
                  <a:gd name="T6" fmla="*/ 6 w 6"/>
                  <a:gd name="T7" fmla="*/ 3 h 13"/>
                  <a:gd name="T8" fmla="*/ 3 w 6"/>
                  <a:gd name="T9" fmla="*/ 0 h 13"/>
                  <a:gd name="T10" fmla="*/ 0 w 6"/>
                  <a:gd name="T11" fmla="*/ 2 h 13"/>
                  <a:gd name="T12" fmla="*/ 0 w 6"/>
                  <a:gd name="T13" fmla="*/ 3 h 13"/>
                  <a:gd name="T14" fmla="*/ 0 w 6"/>
                  <a:gd name="T15" fmla="*/ 10 h 13"/>
                  <a:gd name="T16" fmla="*/ 3 w 6"/>
                  <a:gd name="T1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3">
                    <a:moveTo>
                      <a:pt x="3" y="13"/>
                    </a:moveTo>
                    <a:cubicBezTo>
                      <a:pt x="3" y="13"/>
                      <a:pt x="4" y="12"/>
                      <a:pt x="5" y="12"/>
                    </a:cubicBezTo>
                    <a:cubicBezTo>
                      <a:pt x="5" y="11"/>
                      <a:pt x="6" y="11"/>
                      <a:pt x="6" y="10"/>
                    </a:cubicBezTo>
                    <a:cubicBezTo>
                      <a:pt x="6" y="3"/>
                      <a:pt x="6" y="3"/>
                      <a:pt x="6" y="3"/>
                    </a:cubicBezTo>
                    <a:cubicBezTo>
                      <a:pt x="6" y="2"/>
                      <a:pt x="4" y="0"/>
                      <a:pt x="3" y="0"/>
                    </a:cubicBezTo>
                    <a:cubicBezTo>
                      <a:pt x="1" y="0"/>
                      <a:pt x="0" y="1"/>
                      <a:pt x="0" y="2"/>
                    </a:cubicBezTo>
                    <a:cubicBezTo>
                      <a:pt x="0" y="3"/>
                      <a:pt x="0" y="3"/>
                      <a:pt x="0" y="3"/>
                    </a:cubicBezTo>
                    <a:cubicBezTo>
                      <a:pt x="0" y="10"/>
                      <a:pt x="0" y="10"/>
                      <a:pt x="0" y="10"/>
                    </a:cubicBezTo>
                    <a:cubicBezTo>
                      <a:pt x="0" y="11"/>
                      <a:pt x="1" y="13"/>
                      <a:pt x="3"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45" name="Freeform 15"/>
              <p:cNvSpPr>
                <a:spLocks/>
              </p:cNvSpPr>
              <p:nvPr/>
            </p:nvSpPr>
            <p:spPr bwMode="auto">
              <a:xfrm>
                <a:off x="1793875" y="5794375"/>
                <a:ext cx="131762" cy="152400"/>
              </a:xfrm>
              <a:custGeom>
                <a:avLst/>
                <a:gdLst>
                  <a:gd name="T0" fmla="*/ 25 w 49"/>
                  <a:gd name="T1" fmla="*/ 0 h 56"/>
                  <a:gd name="T2" fmla="*/ 0 w 49"/>
                  <a:gd name="T3" fmla="*/ 25 h 56"/>
                  <a:gd name="T4" fmla="*/ 12 w 49"/>
                  <a:gd name="T5" fmla="*/ 46 h 56"/>
                  <a:gd name="T6" fmla="*/ 12 w 49"/>
                  <a:gd name="T7" fmla="*/ 56 h 56"/>
                  <a:gd name="T8" fmla="*/ 37 w 49"/>
                  <a:gd name="T9" fmla="*/ 56 h 56"/>
                  <a:gd name="T10" fmla="*/ 37 w 49"/>
                  <a:gd name="T11" fmla="*/ 46 h 56"/>
                  <a:gd name="T12" fmla="*/ 49 w 49"/>
                  <a:gd name="T13" fmla="*/ 25 h 56"/>
                  <a:gd name="T14" fmla="*/ 25 w 49"/>
                  <a:gd name="T15" fmla="*/ 0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56">
                    <a:moveTo>
                      <a:pt x="25" y="0"/>
                    </a:moveTo>
                    <a:cubicBezTo>
                      <a:pt x="11" y="0"/>
                      <a:pt x="0" y="11"/>
                      <a:pt x="0" y="25"/>
                    </a:cubicBezTo>
                    <a:cubicBezTo>
                      <a:pt x="0" y="34"/>
                      <a:pt x="5" y="42"/>
                      <a:pt x="12" y="46"/>
                    </a:cubicBezTo>
                    <a:cubicBezTo>
                      <a:pt x="12" y="56"/>
                      <a:pt x="12" y="56"/>
                      <a:pt x="12" y="56"/>
                    </a:cubicBezTo>
                    <a:cubicBezTo>
                      <a:pt x="37" y="56"/>
                      <a:pt x="37" y="56"/>
                      <a:pt x="37" y="56"/>
                    </a:cubicBezTo>
                    <a:cubicBezTo>
                      <a:pt x="37" y="46"/>
                      <a:pt x="37" y="46"/>
                      <a:pt x="37" y="46"/>
                    </a:cubicBezTo>
                    <a:cubicBezTo>
                      <a:pt x="44" y="42"/>
                      <a:pt x="49" y="34"/>
                      <a:pt x="49" y="25"/>
                    </a:cubicBezTo>
                    <a:cubicBezTo>
                      <a:pt x="49" y="11"/>
                      <a:pt x="38" y="0"/>
                      <a:pt x="2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46" name="Freeform 16"/>
              <p:cNvSpPr>
                <a:spLocks/>
              </p:cNvSpPr>
              <p:nvPr/>
            </p:nvSpPr>
            <p:spPr bwMode="auto">
              <a:xfrm>
                <a:off x="1825625" y="5962650"/>
                <a:ext cx="68262" cy="34925"/>
              </a:xfrm>
              <a:custGeom>
                <a:avLst/>
                <a:gdLst>
                  <a:gd name="T0" fmla="*/ 0 w 25"/>
                  <a:gd name="T1" fmla="*/ 6 h 13"/>
                  <a:gd name="T2" fmla="*/ 7 w 25"/>
                  <a:gd name="T3" fmla="*/ 6 h 13"/>
                  <a:gd name="T4" fmla="*/ 6 w 25"/>
                  <a:gd name="T5" fmla="*/ 7 h 13"/>
                  <a:gd name="T6" fmla="*/ 13 w 25"/>
                  <a:gd name="T7" fmla="*/ 13 h 13"/>
                  <a:gd name="T8" fmla="*/ 19 w 25"/>
                  <a:gd name="T9" fmla="*/ 7 h 13"/>
                  <a:gd name="T10" fmla="*/ 19 w 25"/>
                  <a:gd name="T11" fmla="*/ 6 h 13"/>
                  <a:gd name="T12" fmla="*/ 25 w 25"/>
                  <a:gd name="T13" fmla="*/ 6 h 13"/>
                  <a:gd name="T14" fmla="*/ 25 w 25"/>
                  <a:gd name="T15" fmla="*/ 0 h 13"/>
                  <a:gd name="T16" fmla="*/ 0 w 25"/>
                  <a:gd name="T17" fmla="*/ 0 h 13"/>
                  <a:gd name="T18" fmla="*/ 0 w 25"/>
                  <a:gd name="T19" fmla="*/ 6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3">
                    <a:moveTo>
                      <a:pt x="0" y="6"/>
                    </a:moveTo>
                    <a:cubicBezTo>
                      <a:pt x="7" y="6"/>
                      <a:pt x="7" y="6"/>
                      <a:pt x="7" y="6"/>
                    </a:cubicBezTo>
                    <a:cubicBezTo>
                      <a:pt x="6" y="7"/>
                      <a:pt x="6" y="7"/>
                      <a:pt x="6" y="7"/>
                    </a:cubicBezTo>
                    <a:cubicBezTo>
                      <a:pt x="6" y="10"/>
                      <a:pt x="9" y="13"/>
                      <a:pt x="13" y="13"/>
                    </a:cubicBezTo>
                    <a:cubicBezTo>
                      <a:pt x="16" y="13"/>
                      <a:pt x="19" y="10"/>
                      <a:pt x="19" y="7"/>
                    </a:cubicBezTo>
                    <a:cubicBezTo>
                      <a:pt x="19" y="6"/>
                      <a:pt x="19" y="6"/>
                      <a:pt x="19" y="6"/>
                    </a:cubicBezTo>
                    <a:cubicBezTo>
                      <a:pt x="25" y="6"/>
                      <a:pt x="25" y="6"/>
                      <a:pt x="25" y="6"/>
                    </a:cubicBezTo>
                    <a:cubicBezTo>
                      <a:pt x="25" y="0"/>
                      <a:pt x="25" y="0"/>
                      <a:pt x="25" y="0"/>
                    </a:cubicBezTo>
                    <a:cubicBezTo>
                      <a:pt x="0" y="0"/>
                      <a:pt x="0" y="0"/>
                      <a:pt x="0" y="0"/>
                    </a:cubicBezTo>
                    <a:lnTo>
                      <a:pt x="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grpSp>
        <p:sp>
          <p:nvSpPr>
            <p:cNvPr id="47" name="Oval 17"/>
            <p:cNvSpPr>
              <a:spLocks noChangeArrowheads="1"/>
            </p:cNvSpPr>
            <p:nvPr/>
          </p:nvSpPr>
          <p:spPr bwMode="auto">
            <a:xfrm>
              <a:off x="1798191" y="4097878"/>
              <a:ext cx="469106" cy="469106"/>
            </a:xfrm>
            <a:prstGeom prst="ellipse">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8" name="Freeform 18"/>
            <p:cNvSpPr>
              <a:spLocks/>
            </p:cNvSpPr>
            <p:nvPr/>
          </p:nvSpPr>
          <p:spPr bwMode="auto">
            <a:xfrm>
              <a:off x="1945828" y="4263375"/>
              <a:ext cx="171450" cy="158353"/>
            </a:xfrm>
            <a:custGeom>
              <a:avLst/>
              <a:gdLst>
                <a:gd name="T0" fmla="*/ 63 w 85"/>
                <a:gd name="T1" fmla="*/ 4 h 78"/>
                <a:gd name="T2" fmla="*/ 35 w 85"/>
                <a:gd name="T3" fmla="*/ 6 h 78"/>
                <a:gd name="T4" fmla="*/ 6 w 85"/>
                <a:gd name="T5" fmla="*/ 11 h 78"/>
                <a:gd name="T6" fmla="*/ 2 w 85"/>
                <a:gd name="T7" fmla="*/ 11 h 78"/>
                <a:gd name="T8" fmla="*/ 1 w 85"/>
                <a:gd name="T9" fmla="*/ 16 h 78"/>
                <a:gd name="T10" fmla="*/ 38 w 85"/>
                <a:gd name="T11" fmla="*/ 76 h 78"/>
                <a:gd name="T12" fmla="*/ 42 w 85"/>
                <a:gd name="T13" fmla="*/ 78 h 78"/>
                <a:gd name="T14" fmla="*/ 43 w 85"/>
                <a:gd name="T15" fmla="*/ 77 h 78"/>
                <a:gd name="T16" fmla="*/ 45 w 85"/>
                <a:gd name="T17" fmla="*/ 72 h 78"/>
                <a:gd name="T18" fmla="*/ 28 w 85"/>
                <a:gd name="T19" fmla="*/ 45 h 78"/>
                <a:gd name="T20" fmla="*/ 57 w 85"/>
                <a:gd name="T21" fmla="*/ 40 h 78"/>
                <a:gd name="T22" fmla="*/ 85 w 85"/>
                <a:gd name="T23" fmla="*/ 39 h 78"/>
                <a:gd name="T24" fmla="*/ 63 w 85"/>
                <a:gd name="T25" fmla="*/ 4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78">
                  <a:moveTo>
                    <a:pt x="63" y="4"/>
                  </a:moveTo>
                  <a:cubicBezTo>
                    <a:pt x="63" y="4"/>
                    <a:pt x="49" y="11"/>
                    <a:pt x="35" y="6"/>
                  </a:cubicBezTo>
                  <a:cubicBezTo>
                    <a:pt x="20" y="0"/>
                    <a:pt x="13" y="3"/>
                    <a:pt x="6" y="11"/>
                  </a:cubicBezTo>
                  <a:cubicBezTo>
                    <a:pt x="5" y="10"/>
                    <a:pt x="4" y="10"/>
                    <a:pt x="2" y="11"/>
                  </a:cubicBezTo>
                  <a:cubicBezTo>
                    <a:pt x="1" y="12"/>
                    <a:pt x="0" y="14"/>
                    <a:pt x="1" y="16"/>
                  </a:cubicBezTo>
                  <a:cubicBezTo>
                    <a:pt x="38" y="76"/>
                    <a:pt x="38" y="76"/>
                    <a:pt x="38" y="76"/>
                  </a:cubicBezTo>
                  <a:cubicBezTo>
                    <a:pt x="39" y="77"/>
                    <a:pt x="40" y="78"/>
                    <a:pt x="42" y="78"/>
                  </a:cubicBezTo>
                  <a:cubicBezTo>
                    <a:pt x="42" y="78"/>
                    <a:pt x="43" y="77"/>
                    <a:pt x="43" y="77"/>
                  </a:cubicBezTo>
                  <a:cubicBezTo>
                    <a:pt x="45" y="76"/>
                    <a:pt x="46" y="74"/>
                    <a:pt x="45" y="72"/>
                  </a:cubicBezTo>
                  <a:cubicBezTo>
                    <a:pt x="28" y="45"/>
                    <a:pt x="28" y="45"/>
                    <a:pt x="28" y="45"/>
                  </a:cubicBezTo>
                  <a:cubicBezTo>
                    <a:pt x="35" y="37"/>
                    <a:pt x="41" y="35"/>
                    <a:pt x="57" y="40"/>
                  </a:cubicBezTo>
                  <a:cubicBezTo>
                    <a:pt x="71" y="45"/>
                    <a:pt x="85" y="39"/>
                    <a:pt x="85" y="39"/>
                  </a:cubicBezTo>
                  <a:lnTo>
                    <a:pt x="63" y="4"/>
                  </a:lnTo>
                  <a:close/>
                </a:path>
              </a:pathLst>
            </a:custGeom>
            <a:solidFill>
              <a:srgbClr val="3B4A62"/>
            </a:solidFill>
            <a:ln>
              <a:noFill/>
            </a:ln>
            <a:effec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49" name="Oval 19"/>
            <p:cNvSpPr>
              <a:spLocks noChangeArrowheads="1"/>
            </p:cNvSpPr>
            <p:nvPr/>
          </p:nvSpPr>
          <p:spPr bwMode="auto">
            <a:xfrm>
              <a:off x="2649487" y="4097878"/>
              <a:ext cx="470297" cy="469106"/>
            </a:xfrm>
            <a:prstGeom prst="ellipse">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0" name="Freeform 20"/>
            <p:cNvSpPr>
              <a:spLocks/>
            </p:cNvSpPr>
            <p:nvPr/>
          </p:nvSpPr>
          <p:spPr bwMode="auto">
            <a:xfrm>
              <a:off x="2785218" y="4237181"/>
              <a:ext cx="200025" cy="182165"/>
            </a:xfrm>
            <a:custGeom>
              <a:avLst/>
              <a:gdLst>
                <a:gd name="T0" fmla="*/ 82 w 168"/>
                <a:gd name="T1" fmla="*/ 0 h 153"/>
                <a:gd name="T2" fmla="*/ 106 w 168"/>
                <a:gd name="T3" fmla="*/ 59 h 153"/>
                <a:gd name="T4" fmla="*/ 168 w 168"/>
                <a:gd name="T5" fmla="*/ 59 h 153"/>
                <a:gd name="T6" fmla="*/ 114 w 168"/>
                <a:gd name="T7" fmla="*/ 95 h 153"/>
                <a:gd name="T8" fmla="*/ 136 w 168"/>
                <a:gd name="T9" fmla="*/ 153 h 153"/>
                <a:gd name="T10" fmla="*/ 82 w 168"/>
                <a:gd name="T11" fmla="*/ 119 h 153"/>
                <a:gd name="T12" fmla="*/ 33 w 168"/>
                <a:gd name="T13" fmla="*/ 153 h 153"/>
                <a:gd name="T14" fmla="*/ 49 w 168"/>
                <a:gd name="T15" fmla="*/ 95 h 153"/>
                <a:gd name="T16" fmla="*/ 0 w 168"/>
                <a:gd name="T17" fmla="*/ 59 h 153"/>
                <a:gd name="T18" fmla="*/ 63 w 168"/>
                <a:gd name="T19" fmla="*/ 59 h 153"/>
                <a:gd name="T20" fmla="*/ 82 w 168"/>
                <a:gd name="T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8" h="153">
                  <a:moveTo>
                    <a:pt x="82" y="0"/>
                  </a:moveTo>
                  <a:lnTo>
                    <a:pt x="106" y="59"/>
                  </a:lnTo>
                  <a:lnTo>
                    <a:pt x="168" y="59"/>
                  </a:lnTo>
                  <a:lnTo>
                    <a:pt x="114" y="95"/>
                  </a:lnTo>
                  <a:lnTo>
                    <a:pt x="136" y="153"/>
                  </a:lnTo>
                  <a:lnTo>
                    <a:pt x="82" y="119"/>
                  </a:lnTo>
                  <a:lnTo>
                    <a:pt x="33" y="153"/>
                  </a:lnTo>
                  <a:lnTo>
                    <a:pt x="49" y="95"/>
                  </a:lnTo>
                  <a:lnTo>
                    <a:pt x="0" y="59"/>
                  </a:lnTo>
                  <a:lnTo>
                    <a:pt x="63" y="59"/>
                  </a:lnTo>
                  <a:lnTo>
                    <a:pt x="82" y="0"/>
                  </a:lnTo>
                  <a:close/>
                </a:path>
              </a:pathLst>
            </a:custGeom>
            <a:solidFill>
              <a:srgbClr val="3B4A62"/>
            </a:solidFill>
            <a:ln>
              <a:noFill/>
            </a:ln>
            <a:effec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51" name="Oval 21"/>
            <p:cNvSpPr>
              <a:spLocks noChangeArrowheads="1"/>
            </p:cNvSpPr>
            <p:nvPr/>
          </p:nvSpPr>
          <p:spPr bwMode="auto">
            <a:xfrm>
              <a:off x="3501975" y="4097878"/>
              <a:ext cx="469106" cy="469106"/>
            </a:xfrm>
            <a:prstGeom prst="ellipse">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52" name="组合 51"/>
            <p:cNvGrpSpPr/>
            <p:nvPr/>
          </p:nvGrpSpPr>
          <p:grpSpPr>
            <a:xfrm>
              <a:off x="3649612" y="4219321"/>
              <a:ext cx="173831" cy="173831"/>
              <a:chOff x="5153025" y="5711825"/>
              <a:chExt cx="231775" cy="231775"/>
            </a:xfrm>
            <a:solidFill>
              <a:srgbClr val="3B4A62"/>
            </a:solidFill>
            <a:effectLst/>
          </p:grpSpPr>
          <p:sp>
            <p:nvSpPr>
              <p:cNvPr id="53" name="Freeform 22"/>
              <p:cNvSpPr>
                <a:spLocks noEditPoints="1"/>
              </p:cNvSpPr>
              <p:nvPr/>
            </p:nvSpPr>
            <p:spPr bwMode="auto">
              <a:xfrm>
                <a:off x="5214938" y="5711825"/>
                <a:ext cx="169862" cy="169862"/>
              </a:xfrm>
              <a:custGeom>
                <a:avLst/>
                <a:gdLst>
                  <a:gd name="T0" fmla="*/ 44 w 63"/>
                  <a:gd name="T1" fmla="*/ 7 h 63"/>
                  <a:gd name="T2" fmla="*/ 26 w 63"/>
                  <a:gd name="T3" fmla="*/ 18 h 63"/>
                  <a:gd name="T4" fmla="*/ 2 w 63"/>
                  <a:gd name="T5" fmla="*/ 41 h 63"/>
                  <a:gd name="T6" fmla="*/ 2 w 63"/>
                  <a:gd name="T7" fmla="*/ 49 h 63"/>
                  <a:gd name="T8" fmla="*/ 14 w 63"/>
                  <a:gd name="T9" fmla="*/ 61 h 63"/>
                  <a:gd name="T10" fmla="*/ 22 w 63"/>
                  <a:gd name="T11" fmla="*/ 61 h 63"/>
                  <a:gd name="T12" fmla="*/ 45 w 63"/>
                  <a:gd name="T13" fmla="*/ 37 h 63"/>
                  <a:gd name="T14" fmla="*/ 56 w 63"/>
                  <a:gd name="T15" fmla="*/ 19 h 63"/>
                  <a:gd name="T16" fmla="*/ 63 w 63"/>
                  <a:gd name="T17" fmla="*/ 0 h 63"/>
                  <a:gd name="T18" fmla="*/ 44 w 63"/>
                  <a:gd name="T19" fmla="*/ 7 h 63"/>
                  <a:gd name="T20" fmla="*/ 43 w 63"/>
                  <a:gd name="T21" fmla="*/ 31 h 63"/>
                  <a:gd name="T22" fmla="*/ 32 w 63"/>
                  <a:gd name="T23" fmla="*/ 31 h 63"/>
                  <a:gd name="T24" fmla="*/ 32 w 63"/>
                  <a:gd name="T25" fmla="*/ 20 h 63"/>
                  <a:gd name="T26" fmla="*/ 43 w 63"/>
                  <a:gd name="T27" fmla="*/ 20 h 63"/>
                  <a:gd name="T28" fmla="*/ 43 w 63"/>
                  <a:gd name="T29" fmla="*/ 3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3" h="63">
                    <a:moveTo>
                      <a:pt x="44" y="7"/>
                    </a:moveTo>
                    <a:cubicBezTo>
                      <a:pt x="38" y="9"/>
                      <a:pt x="30" y="14"/>
                      <a:pt x="26" y="18"/>
                    </a:cubicBezTo>
                    <a:cubicBezTo>
                      <a:pt x="2" y="41"/>
                      <a:pt x="2" y="41"/>
                      <a:pt x="2" y="41"/>
                    </a:cubicBezTo>
                    <a:cubicBezTo>
                      <a:pt x="0" y="43"/>
                      <a:pt x="0" y="47"/>
                      <a:pt x="2" y="49"/>
                    </a:cubicBezTo>
                    <a:cubicBezTo>
                      <a:pt x="14" y="61"/>
                      <a:pt x="14" y="61"/>
                      <a:pt x="14" y="61"/>
                    </a:cubicBezTo>
                    <a:cubicBezTo>
                      <a:pt x="16" y="63"/>
                      <a:pt x="20" y="63"/>
                      <a:pt x="22" y="61"/>
                    </a:cubicBezTo>
                    <a:cubicBezTo>
                      <a:pt x="45" y="37"/>
                      <a:pt x="45" y="37"/>
                      <a:pt x="45" y="37"/>
                    </a:cubicBezTo>
                    <a:cubicBezTo>
                      <a:pt x="49" y="33"/>
                      <a:pt x="55" y="25"/>
                      <a:pt x="56" y="19"/>
                    </a:cubicBezTo>
                    <a:cubicBezTo>
                      <a:pt x="63" y="0"/>
                      <a:pt x="63" y="0"/>
                      <a:pt x="63" y="0"/>
                    </a:cubicBezTo>
                    <a:lnTo>
                      <a:pt x="44" y="7"/>
                    </a:lnTo>
                    <a:close/>
                    <a:moveTo>
                      <a:pt x="43" y="31"/>
                    </a:moveTo>
                    <a:cubicBezTo>
                      <a:pt x="40" y="35"/>
                      <a:pt x="35" y="35"/>
                      <a:pt x="32" y="31"/>
                    </a:cubicBezTo>
                    <a:cubicBezTo>
                      <a:pt x="28" y="28"/>
                      <a:pt x="28" y="23"/>
                      <a:pt x="32" y="20"/>
                    </a:cubicBezTo>
                    <a:cubicBezTo>
                      <a:pt x="35" y="17"/>
                      <a:pt x="40" y="17"/>
                      <a:pt x="43" y="20"/>
                    </a:cubicBezTo>
                    <a:cubicBezTo>
                      <a:pt x="47" y="23"/>
                      <a:pt x="47" y="28"/>
                      <a:pt x="43"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54" name="Freeform 23"/>
              <p:cNvSpPr>
                <a:spLocks/>
              </p:cNvSpPr>
              <p:nvPr/>
            </p:nvSpPr>
            <p:spPr bwMode="auto">
              <a:xfrm>
                <a:off x="5153025" y="5778500"/>
                <a:ext cx="77787" cy="69850"/>
              </a:xfrm>
              <a:custGeom>
                <a:avLst/>
                <a:gdLst>
                  <a:gd name="T0" fmla="*/ 10 w 29"/>
                  <a:gd name="T1" fmla="*/ 24 h 26"/>
                  <a:gd name="T2" fmla="*/ 29 w 29"/>
                  <a:gd name="T3" fmla="*/ 5 h 26"/>
                  <a:gd name="T4" fmla="*/ 14 w 29"/>
                  <a:gd name="T5" fmla="*/ 5 h 26"/>
                  <a:gd name="T6" fmla="*/ 2 w 29"/>
                  <a:gd name="T7" fmla="*/ 16 h 26"/>
                  <a:gd name="T8" fmla="*/ 2 w 29"/>
                  <a:gd name="T9" fmla="*/ 24 h 26"/>
                  <a:gd name="T10" fmla="*/ 10 w 29"/>
                  <a:gd name="T11" fmla="*/ 24 h 26"/>
                </a:gdLst>
                <a:ahLst/>
                <a:cxnLst>
                  <a:cxn ang="0">
                    <a:pos x="T0" y="T1"/>
                  </a:cxn>
                  <a:cxn ang="0">
                    <a:pos x="T2" y="T3"/>
                  </a:cxn>
                  <a:cxn ang="0">
                    <a:pos x="T4" y="T5"/>
                  </a:cxn>
                  <a:cxn ang="0">
                    <a:pos x="T6" y="T7"/>
                  </a:cxn>
                  <a:cxn ang="0">
                    <a:pos x="T8" y="T9"/>
                  </a:cxn>
                  <a:cxn ang="0">
                    <a:pos x="T10" y="T11"/>
                  </a:cxn>
                </a:cxnLst>
                <a:rect l="0" t="0" r="r" b="b"/>
                <a:pathLst>
                  <a:path w="29" h="26">
                    <a:moveTo>
                      <a:pt x="10" y="24"/>
                    </a:moveTo>
                    <a:cubicBezTo>
                      <a:pt x="29" y="5"/>
                      <a:pt x="29" y="5"/>
                      <a:pt x="29" y="5"/>
                    </a:cubicBezTo>
                    <a:cubicBezTo>
                      <a:pt x="25" y="0"/>
                      <a:pt x="18" y="0"/>
                      <a:pt x="14" y="5"/>
                    </a:cubicBezTo>
                    <a:cubicBezTo>
                      <a:pt x="2" y="16"/>
                      <a:pt x="2" y="16"/>
                      <a:pt x="2" y="16"/>
                    </a:cubicBezTo>
                    <a:cubicBezTo>
                      <a:pt x="0" y="18"/>
                      <a:pt x="0" y="22"/>
                      <a:pt x="2" y="24"/>
                    </a:cubicBezTo>
                    <a:cubicBezTo>
                      <a:pt x="4" y="26"/>
                      <a:pt x="8" y="26"/>
                      <a:pt x="10"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55" name="Freeform 24"/>
              <p:cNvSpPr>
                <a:spLocks/>
              </p:cNvSpPr>
              <p:nvPr/>
            </p:nvSpPr>
            <p:spPr bwMode="auto">
              <a:xfrm>
                <a:off x="5246688" y="5865813"/>
                <a:ext cx="71437" cy="77787"/>
              </a:xfrm>
              <a:custGeom>
                <a:avLst/>
                <a:gdLst>
                  <a:gd name="T0" fmla="*/ 2 w 26"/>
                  <a:gd name="T1" fmla="*/ 19 h 29"/>
                  <a:gd name="T2" fmla="*/ 2 w 26"/>
                  <a:gd name="T3" fmla="*/ 27 h 29"/>
                  <a:gd name="T4" fmla="*/ 10 w 26"/>
                  <a:gd name="T5" fmla="*/ 27 h 29"/>
                  <a:gd name="T6" fmla="*/ 22 w 26"/>
                  <a:gd name="T7" fmla="*/ 15 h 29"/>
                  <a:gd name="T8" fmla="*/ 22 w 26"/>
                  <a:gd name="T9" fmla="*/ 0 h 29"/>
                  <a:gd name="T10" fmla="*/ 2 w 26"/>
                  <a:gd name="T11" fmla="*/ 19 h 29"/>
                </a:gdLst>
                <a:ahLst/>
                <a:cxnLst>
                  <a:cxn ang="0">
                    <a:pos x="T0" y="T1"/>
                  </a:cxn>
                  <a:cxn ang="0">
                    <a:pos x="T2" y="T3"/>
                  </a:cxn>
                  <a:cxn ang="0">
                    <a:pos x="T4" y="T5"/>
                  </a:cxn>
                  <a:cxn ang="0">
                    <a:pos x="T6" y="T7"/>
                  </a:cxn>
                  <a:cxn ang="0">
                    <a:pos x="T8" y="T9"/>
                  </a:cxn>
                  <a:cxn ang="0">
                    <a:pos x="T10" y="T11"/>
                  </a:cxn>
                </a:cxnLst>
                <a:rect l="0" t="0" r="r" b="b"/>
                <a:pathLst>
                  <a:path w="26" h="29">
                    <a:moveTo>
                      <a:pt x="2" y="19"/>
                    </a:moveTo>
                    <a:cubicBezTo>
                      <a:pt x="0" y="21"/>
                      <a:pt x="0" y="25"/>
                      <a:pt x="2" y="27"/>
                    </a:cubicBezTo>
                    <a:cubicBezTo>
                      <a:pt x="4" y="29"/>
                      <a:pt x="8" y="29"/>
                      <a:pt x="10" y="27"/>
                    </a:cubicBezTo>
                    <a:cubicBezTo>
                      <a:pt x="22" y="15"/>
                      <a:pt x="22" y="15"/>
                      <a:pt x="22" y="15"/>
                    </a:cubicBezTo>
                    <a:cubicBezTo>
                      <a:pt x="26" y="11"/>
                      <a:pt x="26" y="4"/>
                      <a:pt x="22" y="0"/>
                    </a:cubicBezTo>
                    <a:lnTo>
                      <a:pt x="2"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56" name="Freeform 25"/>
              <p:cNvSpPr>
                <a:spLocks/>
              </p:cNvSpPr>
              <p:nvPr/>
            </p:nvSpPr>
            <p:spPr bwMode="auto">
              <a:xfrm>
                <a:off x="5214938" y="5843588"/>
                <a:ext cx="38100" cy="38100"/>
              </a:xfrm>
              <a:custGeom>
                <a:avLst/>
                <a:gdLst>
                  <a:gd name="T0" fmla="*/ 1 w 14"/>
                  <a:gd name="T1" fmla="*/ 2 h 14"/>
                  <a:gd name="T2" fmla="*/ 1 w 14"/>
                  <a:gd name="T3" fmla="*/ 6 h 14"/>
                  <a:gd name="T4" fmla="*/ 9 w 14"/>
                  <a:gd name="T5" fmla="*/ 13 h 14"/>
                  <a:gd name="T6" fmla="*/ 12 w 14"/>
                  <a:gd name="T7" fmla="*/ 13 h 14"/>
                  <a:gd name="T8" fmla="*/ 14 w 14"/>
                  <a:gd name="T9" fmla="*/ 11 h 14"/>
                  <a:gd name="T10" fmla="*/ 3 w 14"/>
                  <a:gd name="T11" fmla="*/ 0 h 14"/>
                  <a:gd name="T12" fmla="*/ 1 w 14"/>
                  <a:gd name="T13" fmla="*/ 2 h 14"/>
                </a:gdLst>
                <a:ahLst/>
                <a:cxnLst>
                  <a:cxn ang="0">
                    <a:pos x="T0" y="T1"/>
                  </a:cxn>
                  <a:cxn ang="0">
                    <a:pos x="T2" y="T3"/>
                  </a:cxn>
                  <a:cxn ang="0">
                    <a:pos x="T4" y="T5"/>
                  </a:cxn>
                  <a:cxn ang="0">
                    <a:pos x="T6" y="T7"/>
                  </a:cxn>
                  <a:cxn ang="0">
                    <a:pos x="T8" y="T9"/>
                  </a:cxn>
                  <a:cxn ang="0">
                    <a:pos x="T10" y="T11"/>
                  </a:cxn>
                  <a:cxn ang="0">
                    <a:pos x="T12" y="T13"/>
                  </a:cxn>
                </a:cxnLst>
                <a:rect l="0" t="0" r="r" b="b"/>
                <a:pathLst>
                  <a:path w="14" h="14">
                    <a:moveTo>
                      <a:pt x="1" y="2"/>
                    </a:moveTo>
                    <a:cubicBezTo>
                      <a:pt x="0" y="3"/>
                      <a:pt x="0" y="4"/>
                      <a:pt x="1" y="6"/>
                    </a:cubicBezTo>
                    <a:cubicBezTo>
                      <a:pt x="9" y="13"/>
                      <a:pt x="9" y="13"/>
                      <a:pt x="9" y="13"/>
                    </a:cubicBezTo>
                    <a:cubicBezTo>
                      <a:pt x="10" y="14"/>
                      <a:pt x="11" y="14"/>
                      <a:pt x="12" y="13"/>
                    </a:cubicBezTo>
                    <a:cubicBezTo>
                      <a:pt x="14" y="11"/>
                      <a:pt x="14" y="11"/>
                      <a:pt x="14" y="11"/>
                    </a:cubicBezTo>
                    <a:cubicBezTo>
                      <a:pt x="3" y="0"/>
                      <a:pt x="3" y="0"/>
                      <a:pt x="3" y="0"/>
                    </a:cubicBezTo>
                    <a:lnTo>
                      <a:pt x="1"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57" name="Freeform 26"/>
              <p:cNvSpPr>
                <a:spLocks/>
              </p:cNvSpPr>
              <p:nvPr/>
            </p:nvSpPr>
            <p:spPr bwMode="auto">
              <a:xfrm>
                <a:off x="5160963" y="5865813"/>
                <a:ext cx="76200" cy="74612"/>
              </a:xfrm>
              <a:custGeom>
                <a:avLst/>
                <a:gdLst>
                  <a:gd name="T0" fmla="*/ 0 w 28"/>
                  <a:gd name="T1" fmla="*/ 28 h 28"/>
                  <a:gd name="T2" fmla="*/ 22 w 28"/>
                  <a:gd name="T3" fmla="*/ 6 h 28"/>
                  <a:gd name="T4" fmla="*/ 0 w 28"/>
                  <a:gd name="T5" fmla="*/ 28 h 28"/>
                </a:gdLst>
                <a:ahLst/>
                <a:cxnLst>
                  <a:cxn ang="0">
                    <a:pos x="T0" y="T1"/>
                  </a:cxn>
                  <a:cxn ang="0">
                    <a:pos x="T2" y="T3"/>
                  </a:cxn>
                  <a:cxn ang="0">
                    <a:pos x="T4" y="T5"/>
                  </a:cxn>
                </a:cxnLst>
                <a:rect l="0" t="0" r="r" b="b"/>
                <a:pathLst>
                  <a:path w="28" h="28">
                    <a:moveTo>
                      <a:pt x="0" y="28"/>
                    </a:moveTo>
                    <a:cubicBezTo>
                      <a:pt x="11" y="22"/>
                      <a:pt x="28" y="11"/>
                      <a:pt x="22" y="6"/>
                    </a:cubicBezTo>
                    <a:cubicBezTo>
                      <a:pt x="17" y="0"/>
                      <a:pt x="6" y="17"/>
                      <a:pt x="0"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grpSp>
        <p:grpSp>
          <p:nvGrpSpPr>
            <p:cNvPr id="58" name="组合 57"/>
            <p:cNvGrpSpPr/>
            <p:nvPr/>
          </p:nvGrpSpPr>
          <p:grpSpPr>
            <a:xfrm>
              <a:off x="856405" y="1910699"/>
              <a:ext cx="653654" cy="773906"/>
              <a:chOff x="1428750" y="2633663"/>
              <a:chExt cx="871538" cy="1031874"/>
            </a:xfrm>
            <a:gradFill>
              <a:gsLst>
                <a:gs pos="11000">
                  <a:srgbClr val="2B3649"/>
                </a:gs>
                <a:gs pos="100000">
                  <a:srgbClr val="3B4A62"/>
                </a:gs>
              </a:gsLst>
              <a:lin ang="2700000" scaled="0"/>
            </a:gradFill>
            <a:effectLst/>
          </p:grpSpPr>
          <p:sp>
            <p:nvSpPr>
              <p:cNvPr id="59" name="Freeform 27"/>
              <p:cNvSpPr>
                <a:spLocks/>
              </p:cNvSpPr>
              <p:nvPr/>
            </p:nvSpPr>
            <p:spPr bwMode="auto">
              <a:xfrm>
                <a:off x="1895475" y="2633663"/>
                <a:ext cx="280987" cy="279400"/>
              </a:xfrm>
              <a:custGeom>
                <a:avLst/>
                <a:gdLst>
                  <a:gd name="T0" fmla="*/ 99 w 104"/>
                  <a:gd name="T1" fmla="*/ 44 h 104"/>
                  <a:gd name="T2" fmla="*/ 60 w 104"/>
                  <a:gd name="T3" fmla="*/ 100 h 104"/>
                  <a:gd name="T4" fmla="*/ 4 w 104"/>
                  <a:gd name="T5" fmla="*/ 60 h 104"/>
                  <a:gd name="T6" fmla="*/ 44 w 104"/>
                  <a:gd name="T7" fmla="*/ 4 h 104"/>
                  <a:gd name="T8" fmla="*/ 99 w 104"/>
                  <a:gd name="T9" fmla="*/ 44 h 104"/>
                </a:gdLst>
                <a:ahLst/>
                <a:cxnLst>
                  <a:cxn ang="0">
                    <a:pos x="T0" y="T1"/>
                  </a:cxn>
                  <a:cxn ang="0">
                    <a:pos x="T2" y="T3"/>
                  </a:cxn>
                  <a:cxn ang="0">
                    <a:pos x="T4" y="T5"/>
                  </a:cxn>
                  <a:cxn ang="0">
                    <a:pos x="T6" y="T7"/>
                  </a:cxn>
                  <a:cxn ang="0">
                    <a:pos x="T8" y="T9"/>
                  </a:cxn>
                </a:cxnLst>
                <a:rect l="0" t="0" r="r" b="b"/>
                <a:pathLst>
                  <a:path w="104" h="104">
                    <a:moveTo>
                      <a:pt x="99" y="44"/>
                    </a:moveTo>
                    <a:cubicBezTo>
                      <a:pt x="104" y="70"/>
                      <a:pt x="86" y="95"/>
                      <a:pt x="60" y="100"/>
                    </a:cubicBezTo>
                    <a:cubicBezTo>
                      <a:pt x="34" y="104"/>
                      <a:pt x="9" y="87"/>
                      <a:pt x="4" y="60"/>
                    </a:cubicBezTo>
                    <a:cubicBezTo>
                      <a:pt x="0" y="34"/>
                      <a:pt x="17" y="9"/>
                      <a:pt x="44" y="4"/>
                    </a:cubicBezTo>
                    <a:cubicBezTo>
                      <a:pt x="70" y="0"/>
                      <a:pt x="95" y="17"/>
                      <a:pt x="99" y="44"/>
                    </a:cubicBezTo>
                    <a:close/>
                  </a:path>
                </a:pathLst>
              </a:custGeom>
              <a:grpFill/>
              <a:ln w="28575">
                <a:solidFill>
                  <a:schemeClr val="bg1"/>
                </a:solidFill>
                <a:round/>
                <a:headEnd/>
                <a:tailEnd/>
              </a:ln>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60" name="Freeform 28"/>
              <p:cNvSpPr>
                <a:spLocks/>
              </p:cNvSpPr>
              <p:nvPr/>
            </p:nvSpPr>
            <p:spPr bwMode="auto">
              <a:xfrm>
                <a:off x="1966913" y="2965450"/>
                <a:ext cx="333375" cy="231775"/>
              </a:xfrm>
              <a:custGeom>
                <a:avLst/>
                <a:gdLst>
                  <a:gd name="T0" fmla="*/ 97 w 124"/>
                  <a:gd name="T1" fmla="*/ 28 h 86"/>
                  <a:gd name="T2" fmla="*/ 35 w 124"/>
                  <a:gd name="T3" fmla="*/ 38 h 86"/>
                  <a:gd name="T4" fmla="*/ 14 w 124"/>
                  <a:gd name="T5" fmla="*/ 0 h 86"/>
                  <a:gd name="T6" fmla="*/ 12 w 124"/>
                  <a:gd name="T7" fmla="*/ 44 h 86"/>
                  <a:gd name="T8" fmla="*/ 0 w 124"/>
                  <a:gd name="T9" fmla="*/ 67 h 86"/>
                  <a:gd name="T10" fmla="*/ 4 w 124"/>
                  <a:gd name="T11" fmla="*/ 74 h 86"/>
                  <a:gd name="T12" fmla="*/ 28 w 124"/>
                  <a:gd name="T13" fmla="*/ 85 h 86"/>
                  <a:gd name="T14" fmla="*/ 104 w 124"/>
                  <a:gd name="T15" fmla="*/ 71 h 86"/>
                  <a:gd name="T16" fmla="*/ 122 w 124"/>
                  <a:gd name="T17" fmla="*/ 46 h 86"/>
                  <a:gd name="T18" fmla="*/ 97 w 124"/>
                  <a:gd name="T19" fmla="*/ 2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4" h="86">
                    <a:moveTo>
                      <a:pt x="97" y="28"/>
                    </a:moveTo>
                    <a:cubicBezTo>
                      <a:pt x="35" y="38"/>
                      <a:pt x="35" y="38"/>
                      <a:pt x="35" y="38"/>
                    </a:cubicBezTo>
                    <a:cubicBezTo>
                      <a:pt x="14" y="0"/>
                      <a:pt x="14" y="0"/>
                      <a:pt x="14" y="0"/>
                    </a:cubicBezTo>
                    <a:cubicBezTo>
                      <a:pt x="20" y="14"/>
                      <a:pt x="20" y="30"/>
                      <a:pt x="12" y="44"/>
                    </a:cubicBezTo>
                    <a:cubicBezTo>
                      <a:pt x="0" y="67"/>
                      <a:pt x="0" y="67"/>
                      <a:pt x="0" y="67"/>
                    </a:cubicBezTo>
                    <a:cubicBezTo>
                      <a:pt x="4" y="74"/>
                      <a:pt x="4" y="74"/>
                      <a:pt x="4" y="74"/>
                    </a:cubicBezTo>
                    <a:cubicBezTo>
                      <a:pt x="9" y="82"/>
                      <a:pt x="18" y="86"/>
                      <a:pt x="28" y="85"/>
                    </a:cubicBezTo>
                    <a:cubicBezTo>
                      <a:pt x="104" y="71"/>
                      <a:pt x="104" y="71"/>
                      <a:pt x="104" y="71"/>
                    </a:cubicBezTo>
                    <a:cubicBezTo>
                      <a:pt x="116" y="69"/>
                      <a:pt x="124" y="58"/>
                      <a:pt x="122" y="46"/>
                    </a:cubicBezTo>
                    <a:cubicBezTo>
                      <a:pt x="120" y="34"/>
                      <a:pt x="109" y="26"/>
                      <a:pt x="97" y="28"/>
                    </a:cubicBezTo>
                    <a:close/>
                  </a:path>
                </a:pathLst>
              </a:custGeom>
              <a:grpFill/>
              <a:ln w="28575">
                <a:solidFill>
                  <a:schemeClr val="bg1"/>
                </a:solidFill>
                <a:round/>
                <a:headEnd/>
                <a:tailEnd/>
              </a:ln>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61" name="Freeform 29"/>
              <p:cNvSpPr>
                <a:spLocks/>
              </p:cNvSpPr>
              <p:nvPr/>
            </p:nvSpPr>
            <p:spPr bwMode="auto">
              <a:xfrm>
                <a:off x="1428750" y="2835275"/>
                <a:ext cx="592137" cy="736600"/>
              </a:xfrm>
              <a:custGeom>
                <a:avLst/>
                <a:gdLst>
                  <a:gd name="T0" fmla="*/ 203 w 219"/>
                  <a:gd name="T1" fmla="*/ 169 h 273"/>
                  <a:gd name="T2" fmla="*/ 176 w 219"/>
                  <a:gd name="T3" fmla="*/ 159 h 273"/>
                  <a:gd name="T4" fmla="*/ 165 w 219"/>
                  <a:gd name="T5" fmla="*/ 155 h 273"/>
                  <a:gd name="T6" fmla="*/ 203 w 219"/>
                  <a:gd name="T7" fmla="*/ 81 h 273"/>
                  <a:gd name="T8" fmla="*/ 187 w 219"/>
                  <a:gd name="T9" fmla="*/ 28 h 273"/>
                  <a:gd name="T10" fmla="*/ 182 w 219"/>
                  <a:gd name="T11" fmla="*/ 26 h 273"/>
                  <a:gd name="T12" fmla="*/ 177 w 219"/>
                  <a:gd name="T13" fmla="*/ 24 h 273"/>
                  <a:gd name="T14" fmla="*/ 109 w 219"/>
                  <a:gd name="T15" fmla="*/ 2 h 273"/>
                  <a:gd name="T16" fmla="*/ 91 w 219"/>
                  <a:gd name="T17" fmla="*/ 4 h 273"/>
                  <a:gd name="T18" fmla="*/ 14 w 219"/>
                  <a:gd name="T19" fmla="*/ 51 h 273"/>
                  <a:gd name="T20" fmla="*/ 6 w 219"/>
                  <a:gd name="T21" fmla="*/ 81 h 273"/>
                  <a:gd name="T22" fmla="*/ 29 w 219"/>
                  <a:gd name="T23" fmla="*/ 92 h 273"/>
                  <a:gd name="T24" fmla="*/ 36 w 219"/>
                  <a:gd name="T25" fmla="*/ 89 h 273"/>
                  <a:gd name="T26" fmla="*/ 105 w 219"/>
                  <a:gd name="T27" fmla="*/ 48 h 273"/>
                  <a:gd name="T28" fmla="*/ 128 w 219"/>
                  <a:gd name="T29" fmla="*/ 55 h 273"/>
                  <a:gd name="T30" fmla="*/ 92 w 219"/>
                  <a:gd name="T31" fmla="*/ 127 h 273"/>
                  <a:gd name="T32" fmla="*/ 107 w 219"/>
                  <a:gd name="T33" fmla="*/ 180 h 273"/>
                  <a:gd name="T34" fmla="*/ 110 w 219"/>
                  <a:gd name="T35" fmla="*/ 181 h 273"/>
                  <a:gd name="T36" fmla="*/ 109 w 219"/>
                  <a:gd name="T37" fmla="*/ 181 h 273"/>
                  <a:gd name="T38" fmla="*/ 141 w 219"/>
                  <a:gd name="T39" fmla="*/ 194 h 273"/>
                  <a:gd name="T40" fmla="*/ 154 w 219"/>
                  <a:gd name="T41" fmla="*/ 198 h 273"/>
                  <a:gd name="T42" fmla="*/ 115 w 219"/>
                  <a:gd name="T43" fmla="*/ 234 h 273"/>
                  <a:gd name="T44" fmla="*/ 114 w 219"/>
                  <a:gd name="T45" fmla="*/ 265 h 273"/>
                  <a:gd name="T46" fmla="*/ 134 w 219"/>
                  <a:gd name="T47" fmla="*/ 272 h 273"/>
                  <a:gd name="T48" fmla="*/ 146 w 219"/>
                  <a:gd name="T49" fmla="*/ 266 h 273"/>
                  <a:gd name="T50" fmla="*/ 210 w 219"/>
                  <a:gd name="T51" fmla="*/ 206 h 273"/>
                  <a:gd name="T52" fmla="*/ 217 w 219"/>
                  <a:gd name="T53" fmla="*/ 185 h 273"/>
                  <a:gd name="T54" fmla="*/ 203 w 219"/>
                  <a:gd name="T55" fmla="*/ 169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19" h="273">
                    <a:moveTo>
                      <a:pt x="203" y="169"/>
                    </a:moveTo>
                    <a:cubicBezTo>
                      <a:pt x="176" y="159"/>
                      <a:pt x="176" y="159"/>
                      <a:pt x="176" y="159"/>
                    </a:cubicBezTo>
                    <a:cubicBezTo>
                      <a:pt x="165" y="155"/>
                      <a:pt x="165" y="155"/>
                      <a:pt x="165" y="155"/>
                    </a:cubicBezTo>
                    <a:cubicBezTo>
                      <a:pt x="203" y="81"/>
                      <a:pt x="203" y="81"/>
                      <a:pt x="203" y="81"/>
                    </a:cubicBezTo>
                    <a:cubicBezTo>
                      <a:pt x="213" y="62"/>
                      <a:pt x="206" y="38"/>
                      <a:pt x="187" y="28"/>
                    </a:cubicBezTo>
                    <a:cubicBezTo>
                      <a:pt x="185" y="27"/>
                      <a:pt x="183" y="26"/>
                      <a:pt x="182" y="26"/>
                    </a:cubicBezTo>
                    <a:cubicBezTo>
                      <a:pt x="180" y="25"/>
                      <a:pt x="179" y="24"/>
                      <a:pt x="177" y="24"/>
                    </a:cubicBezTo>
                    <a:cubicBezTo>
                      <a:pt x="109" y="2"/>
                      <a:pt x="109" y="2"/>
                      <a:pt x="109" y="2"/>
                    </a:cubicBezTo>
                    <a:cubicBezTo>
                      <a:pt x="103" y="0"/>
                      <a:pt x="96" y="1"/>
                      <a:pt x="91" y="4"/>
                    </a:cubicBezTo>
                    <a:cubicBezTo>
                      <a:pt x="14" y="51"/>
                      <a:pt x="14" y="51"/>
                      <a:pt x="14" y="51"/>
                    </a:cubicBezTo>
                    <a:cubicBezTo>
                      <a:pt x="3" y="57"/>
                      <a:pt x="0" y="71"/>
                      <a:pt x="6" y="81"/>
                    </a:cubicBezTo>
                    <a:cubicBezTo>
                      <a:pt x="11" y="89"/>
                      <a:pt x="20" y="93"/>
                      <a:pt x="29" y="92"/>
                    </a:cubicBezTo>
                    <a:cubicBezTo>
                      <a:pt x="31" y="91"/>
                      <a:pt x="34" y="90"/>
                      <a:pt x="36" y="89"/>
                    </a:cubicBezTo>
                    <a:cubicBezTo>
                      <a:pt x="105" y="48"/>
                      <a:pt x="105" y="48"/>
                      <a:pt x="105" y="48"/>
                    </a:cubicBezTo>
                    <a:cubicBezTo>
                      <a:pt x="128" y="55"/>
                      <a:pt x="128" y="55"/>
                      <a:pt x="128" y="55"/>
                    </a:cubicBezTo>
                    <a:cubicBezTo>
                      <a:pt x="92" y="127"/>
                      <a:pt x="92" y="127"/>
                      <a:pt x="92" y="127"/>
                    </a:cubicBezTo>
                    <a:cubicBezTo>
                      <a:pt x="81" y="146"/>
                      <a:pt x="88" y="170"/>
                      <a:pt x="107" y="180"/>
                    </a:cubicBezTo>
                    <a:cubicBezTo>
                      <a:pt x="108" y="180"/>
                      <a:pt x="109" y="181"/>
                      <a:pt x="110" y="181"/>
                    </a:cubicBezTo>
                    <a:cubicBezTo>
                      <a:pt x="110" y="181"/>
                      <a:pt x="110" y="181"/>
                      <a:pt x="109" y="181"/>
                    </a:cubicBezTo>
                    <a:cubicBezTo>
                      <a:pt x="141" y="194"/>
                      <a:pt x="141" y="194"/>
                      <a:pt x="141" y="194"/>
                    </a:cubicBezTo>
                    <a:cubicBezTo>
                      <a:pt x="154" y="198"/>
                      <a:pt x="154" y="198"/>
                      <a:pt x="154" y="198"/>
                    </a:cubicBezTo>
                    <a:cubicBezTo>
                      <a:pt x="115" y="234"/>
                      <a:pt x="115" y="234"/>
                      <a:pt x="115" y="234"/>
                    </a:cubicBezTo>
                    <a:cubicBezTo>
                      <a:pt x="106" y="242"/>
                      <a:pt x="106" y="256"/>
                      <a:pt x="114" y="265"/>
                    </a:cubicBezTo>
                    <a:cubicBezTo>
                      <a:pt x="120" y="271"/>
                      <a:pt x="127" y="273"/>
                      <a:pt x="134" y="272"/>
                    </a:cubicBezTo>
                    <a:cubicBezTo>
                      <a:pt x="138" y="271"/>
                      <a:pt x="142" y="269"/>
                      <a:pt x="146" y="266"/>
                    </a:cubicBezTo>
                    <a:cubicBezTo>
                      <a:pt x="210" y="206"/>
                      <a:pt x="210" y="206"/>
                      <a:pt x="210" y="206"/>
                    </a:cubicBezTo>
                    <a:cubicBezTo>
                      <a:pt x="216" y="200"/>
                      <a:pt x="219" y="193"/>
                      <a:pt x="217" y="185"/>
                    </a:cubicBezTo>
                    <a:cubicBezTo>
                      <a:pt x="215" y="177"/>
                      <a:pt x="210" y="171"/>
                      <a:pt x="203" y="169"/>
                    </a:cubicBezTo>
                    <a:close/>
                  </a:path>
                </a:pathLst>
              </a:custGeom>
              <a:grpFill/>
              <a:ln w="28575">
                <a:solidFill>
                  <a:schemeClr val="bg1"/>
                </a:solidFill>
                <a:round/>
                <a:headEnd/>
                <a:tailEnd/>
              </a:ln>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62" name="Freeform 30"/>
              <p:cNvSpPr>
                <a:spLocks/>
              </p:cNvSpPr>
              <p:nvPr/>
            </p:nvSpPr>
            <p:spPr bwMode="auto">
              <a:xfrm>
                <a:off x="1428750" y="3289300"/>
                <a:ext cx="315912" cy="376237"/>
              </a:xfrm>
              <a:custGeom>
                <a:avLst/>
                <a:gdLst>
                  <a:gd name="T0" fmla="*/ 82 w 117"/>
                  <a:gd name="T1" fmla="*/ 0 h 140"/>
                  <a:gd name="T2" fmla="*/ 7 w 117"/>
                  <a:gd name="T3" fmla="*/ 105 h 140"/>
                  <a:gd name="T4" fmla="*/ 12 w 117"/>
                  <a:gd name="T5" fmla="*/ 135 h 140"/>
                  <a:gd name="T6" fmla="*/ 29 w 117"/>
                  <a:gd name="T7" fmla="*/ 139 h 140"/>
                  <a:gd name="T8" fmla="*/ 43 w 117"/>
                  <a:gd name="T9" fmla="*/ 130 h 140"/>
                  <a:gd name="T10" fmla="*/ 117 w 117"/>
                  <a:gd name="T11" fmla="*/ 26 h 140"/>
                  <a:gd name="T12" fmla="*/ 102 w 117"/>
                  <a:gd name="T13" fmla="*/ 21 h 140"/>
                  <a:gd name="T14" fmla="*/ 82 w 117"/>
                  <a:gd name="T15" fmla="*/ 0 h 1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 h="140">
                    <a:moveTo>
                      <a:pt x="82" y="0"/>
                    </a:moveTo>
                    <a:cubicBezTo>
                      <a:pt x="7" y="105"/>
                      <a:pt x="7" y="105"/>
                      <a:pt x="7" y="105"/>
                    </a:cubicBezTo>
                    <a:cubicBezTo>
                      <a:pt x="0" y="114"/>
                      <a:pt x="2" y="128"/>
                      <a:pt x="12" y="135"/>
                    </a:cubicBezTo>
                    <a:cubicBezTo>
                      <a:pt x="17" y="139"/>
                      <a:pt x="23" y="140"/>
                      <a:pt x="29" y="139"/>
                    </a:cubicBezTo>
                    <a:cubicBezTo>
                      <a:pt x="35" y="138"/>
                      <a:pt x="40" y="135"/>
                      <a:pt x="43" y="130"/>
                    </a:cubicBezTo>
                    <a:cubicBezTo>
                      <a:pt x="117" y="26"/>
                      <a:pt x="117" y="26"/>
                      <a:pt x="117" y="26"/>
                    </a:cubicBezTo>
                    <a:cubicBezTo>
                      <a:pt x="112" y="25"/>
                      <a:pt x="107" y="24"/>
                      <a:pt x="102" y="21"/>
                    </a:cubicBezTo>
                    <a:cubicBezTo>
                      <a:pt x="93" y="16"/>
                      <a:pt x="86" y="9"/>
                      <a:pt x="82" y="0"/>
                    </a:cubicBezTo>
                    <a:close/>
                  </a:path>
                </a:pathLst>
              </a:custGeom>
              <a:grpFill/>
              <a:ln w="28575">
                <a:solidFill>
                  <a:schemeClr val="bg1"/>
                </a:solidFill>
                <a:round/>
                <a:headEnd/>
                <a:tailEnd/>
              </a:ln>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grpSp>
        <p:sp>
          <p:nvSpPr>
            <p:cNvPr id="63" name="矩形 62"/>
            <p:cNvSpPr/>
            <p:nvPr/>
          </p:nvSpPr>
          <p:spPr>
            <a:xfrm rot="16200000">
              <a:off x="656273" y="3290891"/>
              <a:ext cx="1017156" cy="253916"/>
            </a:xfrm>
            <a:prstGeom prst="rect">
              <a:avLst/>
            </a:prstGeom>
            <a:effectLst/>
          </p:spPr>
          <p:txBody>
            <a:bodyPr wrap="square">
              <a:spAutoFit/>
            </a:bodyPr>
            <a:lstStyle/>
            <a:p>
              <a:r>
                <a:rPr lang="en-US" altLang="zh-CN" sz="1050" b="1" dirty="0">
                  <a:solidFill>
                    <a:prstClr val="white"/>
                  </a:solidFill>
                  <a:latin typeface="Segoe UI Semilight" panose="020B0402040204020203" pitchFamily="34" charset="0"/>
                  <a:ea typeface="Dotum" panose="020B0600000101010101" pitchFamily="34" charset="-127"/>
                  <a:cs typeface="Segoe UI Semilight" panose="020B0402040204020203" pitchFamily="34" charset="0"/>
                </a:rPr>
                <a:t>You Title Here</a:t>
              </a:r>
              <a:endParaRPr lang="zh-CN" altLang="en-US" sz="1050" b="1" dirty="0">
                <a:solidFill>
                  <a:prstClr val="white"/>
                </a:solidFill>
                <a:latin typeface="Segoe UI Semilight" panose="020B0402040204020203" pitchFamily="34" charset="0"/>
                <a:ea typeface="Dotum" panose="020B0600000101010101" pitchFamily="34" charset="-127"/>
                <a:cs typeface="Segoe UI Semilight" panose="020B0402040204020203" pitchFamily="34" charset="0"/>
              </a:endParaRPr>
            </a:p>
          </p:txBody>
        </p:sp>
        <p:sp>
          <p:nvSpPr>
            <p:cNvPr id="64" name="矩形 63"/>
            <p:cNvSpPr/>
            <p:nvPr/>
          </p:nvSpPr>
          <p:spPr>
            <a:xfrm rot="16200000">
              <a:off x="1513202" y="2963657"/>
              <a:ext cx="1017156" cy="253916"/>
            </a:xfrm>
            <a:prstGeom prst="rect">
              <a:avLst/>
            </a:prstGeom>
            <a:effectLst/>
          </p:spPr>
          <p:txBody>
            <a:bodyPr wrap="square">
              <a:spAutoFit/>
            </a:bodyPr>
            <a:lstStyle/>
            <a:p>
              <a:r>
                <a:rPr lang="en-US" altLang="zh-CN" sz="1050" b="1" dirty="0">
                  <a:solidFill>
                    <a:prstClr val="white"/>
                  </a:solidFill>
                  <a:latin typeface="Segoe UI Semilight" panose="020B0402040204020203" pitchFamily="34" charset="0"/>
                  <a:ea typeface="Dotum" panose="020B0600000101010101" pitchFamily="34" charset="-127"/>
                  <a:cs typeface="Segoe UI Semilight" panose="020B0402040204020203" pitchFamily="34" charset="0"/>
                </a:rPr>
                <a:t>You Title Here</a:t>
              </a:r>
              <a:endParaRPr lang="zh-CN" altLang="en-US" sz="1050" b="1" dirty="0">
                <a:solidFill>
                  <a:prstClr val="white"/>
                </a:solidFill>
                <a:latin typeface="Segoe UI Semilight" panose="020B0402040204020203" pitchFamily="34" charset="0"/>
                <a:ea typeface="Dotum" panose="020B0600000101010101" pitchFamily="34" charset="-127"/>
                <a:cs typeface="Segoe UI Semilight" panose="020B0402040204020203" pitchFamily="34" charset="0"/>
              </a:endParaRPr>
            </a:p>
          </p:txBody>
        </p:sp>
        <p:sp>
          <p:nvSpPr>
            <p:cNvPr id="65" name="矩形 64"/>
            <p:cNvSpPr/>
            <p:nvPr/>
          </p:nvSpPr>
          <p:spPr>
            <a:xfrm rot="16200000">
              <a:off x="2392712" y="2503425"/>
              <a:ext cx="1017156" cy="253916"/>
            </a:xfrm>
            <a:prstGeom prst="rect">
              <a:avLst/>
            </a:prstGeom>
            <a:effectLst/>
          </p:spPr>
          <p:txBody>
            <a:bodyPr wrap="square">
              <a:spAutoFit/>
            </a:bodyPr>
            <a:lstStyle/>
            <a:p>
              <a:r>
                <a:rPr lang="en-US" altLang="zh-CN" sz="1050" b="1" dirty="0">
                  <a:solidFill>
                    <a:prstClr val="white"/>
                  </a:solidFill>
                  <a:latin typeface="Segoe UI Semilight" panose="020B0402040204020203" pitchFamily="34" charset="0"/>
                  <a:ea typeface="Dotum" panose="020B0600000101010101" pitchFamily="34" charset="-127"/>
                  <a:cs typeface="Segoe UI Semilight" panose="020B0402040204020203" pitchFamily="34" charset="0"/>
                </a:rPr>
                <a:t>You Title Here</a:t>
              </a:r>
              <a:endParaRPr lang="zh-CN" altLang="en-US" sz="1050" b="1" dirty="0">
                <a:solidFill>
                  <a:prstClr val="white"/>
                </a:solidFill>
                <a:latin typeface="Segoe UI Semilight" panose="020B0402040204020203" pitchFamily="34" charset="0"/>
                <a:ea typeface="Dotum" panose="020B0600000101010101" pitchFamily="34" charset="-127"/>
                <a:cs typeface="Segoe UI Semilight" panose="020B0402040204020203" pitchFamily="34" charset="0"/>
              </a:endParaRPr>
            </a:p>
          </p:txBody>
        </p:sp>
        <p:sp>
          <p:nvSpPr>
            <p:cNvPr id="66" name="矩形 65"/>
            <p:cNvSpPr/>
            <p:nvPr/>
          </p:nvSpPr>
          <p:spPr>
            <a:xfrm rot="16200000">
              <a:off x="3226163" y="2156316"/>
              <a:ext cx="1017156" cy="253916"/>
            </a:xfrm>
            <a:prstGeom prst="rect">
              <a:avLst/>
            </a:prstGeom>
            <a:effectLst/>
          </p:spPr>
          <p:txBody>
            <a:bodyPr wrap="square">
              <a:spAutoFit/>
            </a:bodyPr>
            <a:lstStyle/>
            <a:p>
              <a:r>
                <a:rPr lang="en-US" altLang="zh-CN" sz="1050" b="1" dirty="0">
                  <a:solidFill>
                    <a:prstClr val="white"/>
                  </a:solidFill>
                  <a:latin typeface="Segoe UI Semilight" panose="020B0402040204020203" pitchFamily="34" charset="0"/>
                  <a:ea typeface="Dotum" panose="020B0600000101010101" pitchFamily="34" charset="-127"/>
                  <a:cs typeface="Segoe UI Semilight" panose="020B0402040204020203" pitchFamily="34" charset="0"/>
                </a:rPr>
                <a:t>You Title Here</a:t>
              </a:r>
              <a:endParaRPr lang="zh-CN" altLang="en-US" sz="1050" b="1" dirty="0">
                <a:solidFill>
                  <a:prstClr val="white"/>
                </a:solidFill>
                <a:latin typeface="Segoe UI Semilight" panose="020B0402040204020203" pitchFamily="34" charset="0"/>
                <a:ea typeface="Dotum" panose="020B0600000101010101" pitchFamily="34" charset="-127"/>
                <a:cs typeface="Segoe UI Semilight" panose="020B0402040204020203" pitchFamily="34" charset="0"/>
              </a:endParaRPr>
            </a:p>
          </p:txBody>
        </p:sp>
      </p:grpSp>
      <p:sp>
        <p:nvSpPr>
          <p:cNvPr id="67" name="矩形 66"/>
          <p:cNvSpPr/>
          <p:nvPr/>
        </p:nvSpPr>
        <p:spPr>
          <a:xfrm>
            <a:off x="4700068" y="3086263"/>
            <a:ext cx="672857" cy="323165"/>
          </a:xfrm>
          <a:prstGeom prst="rect">
            <a:avLst/>
          </a:prstGeom>
          <a:effectLst/>
        </p:spPr>
        <p:txBody>
          <a:bodyPr wrap="square">
            <a:spAutoFit/>
          </a:bodyPr>
          <a:lstStyle/>
          <a:p>
            <a:pPr algn="ctr"/>
            <a:r>
              <a:rPr lang="en-US" altLang="zh-CN" sz="1500" b="1" dirty="0">
                <a:solidFill>
                  <a:srgbClr val="2B3649"/>
                </a:solidFill>
                <a:latin typeface="Dotum" panose="020B0600000101010101" pitchFamily="34" charset="-127"/>
                <a:ea typeface="Dotum" panose="020B0600000101010101" pitchFamily="34" charset="-127"/>
              </a:rPr>
              <a:t>03%</a:t>
            </a:r>
            <a:endParaRPr lang="zh-CN" altLang="en-US" sz="1500" b="1" dirty="0">
              <a:solidFill>
                <a:srgbClr val="2B3649"/>
              </a:solidFill>
              <a:latin typeface="Dotum" panose="020B0600000101010101" pitchFamily="34" charset="-127"/>
              <a:ea typeface="Dotum" panose="020B0600000101010101" pitchFamily="34" charset="-127"/>
            </a:endParaRPr>
          </a:p>
        </p:txBody>
      </p:sp>
      <p:sp>
        <p:nvSpPr>
          <p:cNvPr id="68" name="矩形 67"/>
          <p:cNvSpPr/>
          <p:nvPr/>
        </p:nvSpPr>
        <p:spPr>
          <a:xfrm>
            <a:off x="4708731" y="1212511"/>
            <a:ext cx="672857" cy="323165"/>
          </a:xfrm>
          <a:prstGeom prst="rect">
            <a:avLst/>
          </a:prstGeom>
          <a:effectLst/>
        </p:spPr>
        <p:txBody>
          <a:bodyPr wrap="square">
            <a:spAutoFit/>
          </a:bodyPr>
          <a:lstStyle/>
          <a:p>
            <a:pPr algn="ctr"/>
            <a:r>
              <a:rPr lang="en-US" altLang="zh-CN" sz="1500" b="1" dirty="0">
                <a:solidFill>
                  <a:srgbClr val="2B3649"/>
                </a:solidFill>
                <a:latin typeface="Dotum" panose="020B0600000101010101" pitchFamily="34" charset="-127"/>
                <a:ea typeface="Dotum" panose="020B0600000101010101" pitchFamily="34" charset="-127"/>
              </a:rPr>
              <a:t>01%</a:t>
            </a:r>
            <a:endParaRPr lang="zh-CN" altLang="en-US" sz="1500" b="1" dirty="0">
              <a:solidFill>
                <a:srgbClr val="2B3649"/>
              </a:solidFill>
              <a:latin typeface="Dotum" panose="020B0600000101010101" pitchFamily="34" charset="-127"/>
              <a:ea typeface="Dotum" panose="020B0600000101010101" pitchFamily="34" charset="-127"/>
            </a:endParaRPr>
          </a:p>
        </p:txBody>
      </p:sp>
      <p:sp>
        <p:nvSpPr>
          <p:cNvPr id="69" name="矩形 68"/>
          <p:cNvSpPr/>
          <p:nvPr/>
        </p:nvSpPr>
        <p:spPr>
          <a:xfrm>
            <a:off x="4729159" y="2141000"/>
            <a:ext cx="672857" cy="323165"/>
          </a:xfrm>
          <a:prstGeom prst="rect">
            <a:avLst/>
          </a:prstGeom>
          <a:effectLst/>
        </p:spPr>
        <p:txBody>
          <a:bodyPr wrap="square">
            <a:spAutoFit/>
          </a:bodyPr>
          <a:lstStyle/>
          <a:p>
            <a:pPr algn="ctr"/>
            <a:r>
              <a:rPr lang="en-US" altLang="zh-CN" sz="1500" b="1" dirty="0">
                <a:solidFill>
                  <a:srgbClr val="2B3649"/>
                </a:solidFill>
                <a:latin typeface="Dotum" panose="020B0600000101010101" pitchFamily="34" charset="-127"/>
                <a:ea typeface="Dotum" panose="020B0600000101010101" pitchFamily="34" charset="-127"/>
              </a:rPr>
              <a:t>02%</a:t>
            </a:r>
            <a:endParaRPr lang="zh-CN" altLang="en-US" sz="1500" b="1" dirty="0">
              <a:solidFill>
                <a:srgbClr val="2B3649"/>
              </a:solidFill>
              <a:latin typeface="Dotum" panose="020B0600000101010101" pitchFamily="34" charset="-127"/>
              <a:ea typeface="Dotum" panose="020B0600000101010101" pitchFamily="34" charset="-127"/>
            </a:endParaRPr>
          </a:p>
        </p:txBody>
      </p:sp>
      <p:sp>
        <p:nvSpPr>
          <p:cNvPr id="70" name="矩形 69"/>
          <p:cNvSpPr/>
          <p:nvPr/>
        </p:nvSpPr>
        <p:spPr>
          <a:xfrm>
            <a:off x="4737947" y="4043898"/>
            <a:ext cx="672857" cy="323165"/>
          </a:xfrm>
          <a:prstGeom prst="rect">
            <a:avLst/>
          </a:prstGeom>
          <a:effectLst/>
        </p:spPr>
        <p:txBody>
          <a:bodyPr wrap="square">
            <a:spAutoFit/>
          </a:bodyPr>
          <a:lstStyle/>
          <a:p>
            <a:pPr algn="ctr"/>
            <a:r>
              <a:rPr lang="en-US" altLang="zh-CN" sz="1500" b="1" dirty="0">
                <a:solidFill>
                  <a:srgbClr val="2B3649"/>
                </a:solidFill>
                <a:latin typeface="Dotum" panose="020B0600000101010101" pitchFamily="34" charset="-127"/>
                <a:ea typeface="Dotum" panose="020B0600000101010101" pitchFamily="34" charset="-127"/>
              </a:rPr>
              <a:t>04%</a:t>
            </a:r>
            <a:endParaRPr lang="zh-CN" altLang="en-US" sz="1500" b="1" dirty="0">
              <a:solidFill>
                <a:srgbClr val="2B3649"/>
              </a:solidFill>
              <a:latin typeface="Dotum" panose="020B0600000101010101" pitchFamily="34" charset="-127"/>
              <a:ea typeface="Dotum" panose="020B0600000101010101" pitchFamily="34" charset="-127"/>
            </a:endParaRPr>
          </a:p>
        </p:txBody>
      </p:sp>
      <p:grpSp>
        <p:nvGrpSpPr>
          <p:cNvPr id="71" name="组合 70"/>
          <p:cNvGrpSpPr/>
          <p:nvPr/>
        </p:nvGrpSpPr>
        <p:grpSpPr>
          <a:xfrm>
            <a:off x="588194" y="556347"/>
            <a:ext cx="1486542" cy="521708"/>
            <a:chOff x="349800" y="270568"/>
            <a:chExt cx="1486542" cy="521708"/>
          </a:xfrm>
        </p:grpSpPr>
        <p:sp>
          <p:nvSpPr>
            <p:cNvPr id="72" name="PA_文本框 1">
              <a:extLst>
                <a:ext uri="{FF2B5EF4-FFF2-40B4-BE49-F238E27FC236}">
                  <a16:creationId xmlns:a16="http://schemas.microsoft.com/office/drawing/2014/main" id="{95CA5390-EAD3-40A5-BF6F-C69AB99948CD}"/>
                </a:ext>
              </a:extLst>
            </p:cNvPr>
            <p:cNvSpPr txBox="1"/>
            <p:nvPr>
              <p:custDataLst>
                <p:tags r:id="rId1"/>
              </p:custDataLst>
            </p:nvPr>
          </p:nvSpPr>
          <p:spPr>
            <a:xfrm>
              <a:off x="349800" y="270568"/>
              <a:ext cx="923330" cy="360804"/>
            </a:xfrm>
            <a:prstGeom prst="rect">
              <a:avLst/>
            </a:prstGeom>
            <a:noFill/>
          </p:spPr>
          <p:txBody>
            <a:bodyPr wrap="none" lIns="0" tIns="0" rIns="0" rtlCol="0">
              <a:spAutoFit/>
            </a:bodyPr>
            <a:lstStyle/>
            <a:p>
              <a:pPr>
                <a:lnSpc>
                  <a:spcPts val="2700"/>
                </a:lnSpc>
              </a:pPr>
              <a:r>
                <a:rPr lang="zh-CN" altLang="en-US" sz="1800" b="1" dirty="0">
                  <a:solidFill>
                    <a:srgbClr val="2B3649"/>
                  </a:solidFill>
                  <a:latin typeface="+mj-ea"/>
                  <a:ea typeface="+mj-ea"/>
                  <a:cs typeface="+mn-ea"/>
                  <a:sym typeface="+mn-lt"/>
                </a:rPr>
                <a:t>Market analysis</a:t>
              </a:r>
              <a:endParaRPr lang="en-US" altLang="zh-CN" sz="1800" b="1" dirty="0">
                <a:solidFill>
                  <a:srgbClr val="2B3649"/>
                </a:solidFill>
                <a:latin typeface="+mj-ea"/>
                <a:ea typeface="+mj-ea"/>
                <a:cs typeface="+mn-ea"/>
                <a:sym typeface="+mn-lt"/>
              </a:endParaRPr>
            </a:p>
          </p:txBody>
        </p:sp>
        <p:sp>
          <p:nvSpPr>
            <p:cNvPr id="73" name="PA_文本框 1">
              <a:extLst>
                <a:ext uri="{FF2B5EF4-FFF2-40B4-BE49-F238E27FC236}">
                  <a16:creationId xmlns:a16="http://schemas.microsoft.com/office/drawing/2014/main" id="{BA0F9515-D5AE-4BED-A481-29A81D6010FD}"/>
                </a:ext>
              </a:extLst>
            </p:cNvPr>
            <p:cNvSpPr txBox="1"/>
            <p:nvPr>
              <p:custDataLst>
                <p:tags r:id="rId2"/>
              </p:custDataLst>
            </p:nvPr>
          </p:nvSpPr>
          <p:spPr>
            <a:xfrm>
              <a:off x="349800" y="547081"/>
              <a:ext cx="1486542" cy="245195"/>
            </a:xfrm>
            <a:prstGeom prst="rect">
              <a:avLst/>
            </a:prstGeom>
            <a:noFill/>
          </p:spPr>
          <p:txBody>
            <a:bodyPr wrap="square" lIns="0" tIns="0" rIns="0" rtlCol="0">
              <a:spAutoFit/>
            </a:bodyPr>
            <a:lstStyle/>
            <a:p>
              <a:pPr>
                <a:lnSpc>
                  <a:spcPts val="1725"/>
                </a:lnSpc>
              </a:pPr>
              <a:r>
                <a:rPr lang="en-US" altLang="zh-CN" sz="1050" dirty="0">
                  <a:solidFill>
                    <a:srgbClr val="2B3649"/>
                  </a:solidFill>
                  <a:cs typeface="+mn-ea"/>
                  <a:sym typeface="+mn-lt"/>
                </a:rPr>
                <a:t>TEAM INTRODUCTION</a:t>
              </a:r>
            </a:p>
          </p:txBody>
        </p:sp>
      </p:grpSp>
      <p:sp>
        <p:nvSpPr>
          <p:cNvPr id="74" name="文本框 73"/>
          <p:cNvSpPr txBox="1"/>
          <p:nvPr/>
        </p:nvSpPr>
        <p:spPr>
          <a:xfrm>
            <a:off x="5553340" y="1013994"/>
            <a:ext cx="1855295" cy="720197"/>
          </a:xfrm>
          <a:prstGeom prst="rect">
            <a:avLst/>
          </a:prstGeom>
          <a:noFill/>
          <a:effectLst/>
        </p:spPr>
        <p:txBody>
          <a:bodyPr wrap="square" rtlCol="0">
            <a:spAutoFit/>
          </a:bodyPr>
          <a:lstStyle/>
          <a:p>
            <a:pPr>
              <a:lnSpc>
                <a:spcPct val="120000"/>
              </a:lnSpc>
            </a:pPr>
            <a:r>
              <a:rPr lang="zh-CN" altLang="en-US" sz="1400" dirty="0">
                <a:solidFill>
                  <a:srgbClr val="2B3649"/>
                </a:solidFill>
                <a:latin typeface="+mj-ea"/>
              </a:rPr>
              <a:t>Add your title</a:t>
            </a:r>
            <a:endParaRPr lang="en-US" altLang="zh-CN" sz="1400" dirty="0">
              <a:solidFill>
                <a:srgbClr val="2B3649"/>
              </a:solidFill>
              <a:latin typeface="+mj-ea"/>
            </a:endParaRPr>
          </a:p>
          <a:p>
            <a:pPr>
              <a:lnSpc>
                <a:spcPct val="120000"/>
              </a:lnSpc>
            </a:pPr>
            <a:r>
              <a:rPr lang="zh-CN" altLang="en-US" sz="1000" dirty="0">
                <a:solidFill>
                  <a:schemeClr val="tx1">
                    <a:lumMod val="50000"/>
                    <a:lumOff val="50000"/>
                  </a:schemeClr>
                </a:solidFill>
                <a:latin typeface="+mj-ea"/>
              </a:rPr>
              <a:t>Please enter your main narrative here</a:t>
            </a:r>
          </a:p>
        </p:txBody>
      </p:sp>
      <p:sp>
        <p:nvSpPr>
          <p:cNvPr id="75" name="文本框 74"/>
          <p:cNvSpPr txBox="1"/>
          <p:nvPr/>
        </p:nvSpPr>
        <p:spPr>
          <a:xfrm>
            <a:off x="5553340" y="1951710"/>
            <a:ext cx="1855295" cy="720197"/>
          </a:xfrm>
          <a:prstGeom prst="rect">
            <a:avLst/>
          </a:prstGeom>
          <a:noFill/>
          <a:effectLst/>
        </p:spPr>
        <p:txBody>
          <a:bodyPr wrap="square" rtlCol="0">
            <a:spAutoFit/>
          </a:bodyPr>
          <a:lstStyle/>
          <a:p>
            <a:pPr>
              <a:lnSpc>
                <a:spcPct val="120000"/>
              </a:lnSpc>
            </a:pPr>
            <a:r>
              <a:rPr lang="zh-CN" altLang="en-US" sz="1400" dirty="0">
                <a:solidFill>
                  <a:srgbClr val="2B3649"/>
                </a:solidFill>
                <a:latin typeface="+mj-ea"/>
              </a:rPr>
              <a:t>Add your title</a:t>
            </a:r>
            <a:endParaRPr lang="en-US" altLang="zh-CN" sz="1400" dirty="0">
              <a:solidFill>
                <a:srgbClr val="2B3649"/>
              </a:solidFill>
              <a:latin typeface="+mj-ea"/>
            </a:endParaRPr>
          </a:p>
          <a:p>
            <a:pPr>
              <a:lnSpc>
                <a:spcPct val="120000"/>
              </a:lnSpc>
            </a:pPr>
            <a:r>
              <a:rPr lang="zh-CN" altLang="en-US" sz="1000" dirty="0">
                <a:solidFill>
                  <a:schemeClr val="tx1">
                    <a:lumMod val="50000"/>
                    <a:lumOff val="50000"/>
                  </a:schemeClr>
                </a:solidFill>
                <a:latin typeface="+mj-ea"/>
              </a:rPr>
              <a:t>Please enter your main narrative here</a:t>
            </a:r>
          </a:p>
        </p:txBody>
      </p:sp>
      <p:sp>
        <p:nvSpPr>
          <p:cNvPr id="76" name="文本框 75"/>
          <p:cNvSpPr txBox="1"/>
          <p:nvPr/>
        </p:nvSpPr>
        <p:spPr>
          <a:xfrm>
            <a:off x="5553340" y="2889426"/>
            <a:ext cx="1855295" cy="720197"/>
          </a:xfrm>
          <a:prstGeom prst="rect">
            <a:avLst/>
          </a:prstGeom>
          <a:noFill/>
          <a:effectLst/>
        </p:spPr>
        <p:txBody>
          <a:bodyPr wrap="square" rtlCol="0">
            <a:spAutoFit/>
          </a:bodyPr>
          <a:lstStyle/>
          <a:p>
            <a:pPr>
              <a:lnSpc>
                <a:spcPct val="120000"/>
              </a:lnSpc>
            </a:pPr>
            <a:r>
              <a:rPr lang="zh-CN" altLang="en-US" sz="1400" dirty="0">
                <a:solidFill>
                  <a:srgbClr val="2B3649"/>
                </a:solidFill>
                <a:latin typeface="+mj-ea"/>
              </a:rPr>
              <a:t>Add your title</a:t>
            </a:r>
            <a:endParaRPr lang="en-US" altLang="zh-CN" sz="1400" dirty="0">
              <a:solidFill>
                <a:srgbClr val="2B3649"/>
              </a:solidFill>
              <a:latin typeface="+mj-ea"/>
            </a:endParaRPr>
          </a:p>
          <a:p>
            <a:pPr>
              <a:lnSpc>
                <a:spcPct val="120000"/>
              </a:lnSpc>
            </a:pPr>
            <a:r>
              <a:rPr lang="zh-CN" altLang="en-US" sz="1000" dirty="0">
                <a:solidFill>
                  <a:schemeClr val="tx1">
                    <a:lumMod val="50000"/>
                    <a:lumOff val="50000"/>
                  </a:schemeClr>
                </a:solidFill>
                <a:latin typeface="+mj-ea"/>
              </a:rPr>
              <a:t>Please enter your main narrative here</a:t>
            </a:r>
          </a:p>
        </p:txBody>
      </p:sp>
      <p:sp>
        <p:nvSpPr>
          <p:cNvPr id="77" name="文本框 76"/>
          <p:cNvSpPr txBox="1"/>
          <p:nvPr/>
        </p:nvSpPr>
        <p:spPr>
          <a:xfrm>
            <a:off x="5553340" y="3827142"/>
            <a:ext cx="1855295" cy="720197"/>
          </a:xfrm>
          <a:prstGeom prst="rect">
            <a:avLst/>
          </a:prstGeom>
          <a:noFill/>
          <a:effectLst/>
        </p:spPr>
        <p:txBody>
          <a:bodyPr wrap="square" rtlCol="0">
            <a:spAutoFit/>
          </a:bodyPr>
          <a:lstStyle/>
          <a:p>
            <a:pPr>
              <a:lnSpc>
                <a:spcPct val="120000"/>
              </a:lnSpc>
            </a:pPr>
            <a:r>
              <a:rPr lang="zh-CN" altLang="en-US" sz="1400" dirty="0">
                <a:solidFill>
                  <a:srgbClr val="2B3649"/>
                </a:solidFill>
                <a:latin typeface="+mj-ea"/>
              </a:rPr>
              <a:t>Add your title</a:t>
            </a:r>
            <a:endParaRPr lang="en-US" altLang="zh-CN" sz="1400" dirty="0">
              <a:solidFill>
                <a:srgbClr val="2B3649"/>
              </a:solidFill>
              <a:latin typeface="+mj-ea"/>
            </a:endParaRPr>
          </a:p>
          <a:p>
            <a:pPr>
              <a:lnSpc>
                <a:spcPct val="120000"/>
              </a:lnSpc>
            </a:pPr>
            <a:r>
              <a:rPr lang="zh-CN" altLang="en-US" sz="1000" dirty="0">
                <a:solidFill>
                  <a:schemeClr val="tx1">
                    <a:lumMod val="50000"/>
                    <a:lumOff val="50000"/>
                  </a:schemeClr>
                </a:solidFill>
                <a:latin typeface="+mj-ea"/>
              </a:rPr>
              <a:t>Please enter your main narrative here</a:t>
            </a:r>
          </a:p>
        </p:txBody>
      </p:sp>
    </p:spTree>
    <p:extLst>
      <p:ext uri="{BB962C8B-B14F-4D97-AF65-F5344CB8AC3E}">
        <p14:creationId xmlns:p14="http://schemas.microsoft.com/office/powerpoint/2010/main" val="213272415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16="http://schemas.microsoft.com/office/drawing/2014/main" xmlns:a14="http://schemas.microsoft.com/office/drawing/2010/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2" fill="hold" grpId="0" nodeType="withEffect">
                                  <p:stCondLst>
                                    <p:cond delay="300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1+#ppt_w/2"/>
                                          </p:val>
                                        </p:tav>
                                        <p:tav tm="100000">
                                          <p:val>
                                            <p:strVal val="#ppt_x"/>
                                          </p:val>
                                        </p:tav>
                                      </p:tavLst>
                                    </p:anim>
                                    <p:anim calcmode="lin" valueType="num">
                                      <p:cBhvr additive="base">
                                        <p:cTn id="12" dur="500" fill="hold"/>
                                        <p:tgtEl>
                                          <p:spTgt spid="30"/>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300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1+#ppt_w/2"/>
                                          </p:val>
                                        </p:tav>
                                        <p:tav tm="100000">
                                          <p:val>
                                            <p:strVal val="#ppt_x"/>
                                          </p:val>
                                        </p:tav>
                                      </p:tavLst>
                                    </p:anim>
                                    <p:anim calcmode="lin" valueType="num">
                                      <p:cBhvr additive="base">
                                        <p:cTn id="16" dur="500" fill="hold"/>
                                        <p:tgtEl>
                                          <p:spTgt spid="3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30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1+#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3000"/>
                                  </p:stCondLst>
                                  <p:childTnLst>
                                    <p:set>
                                      <p:cBhvr>
                                        <p:cTn id="22" dur="1" fill="hold">
                                          <p:stCondLst>
                                            <p:cond delay="0"/>
                                          </p:stCondLst>
                                        </p:cTn>
                                        <p:tgtEl>
                                          <p:spTgt spid="33"/>
                                        </p:tgtEl>
                                        <p:attrNameLst>
                                          <p:attrName>style.visibility</p:attrName>
                                        </p:attrNameLst>
                                      </p:cBhvr>
                                      <p:to>
                                        <p:strVal val="visible"/>
                                      </p:to>
                                    </p:set>
                                    <p:anim calcmode="lin" valueType="num">
                                      <p:cBhvr additive="base">
                                        <p:cTn id="23" dur="500" fill="hold"/>
                                        <p:tgtEl>
                                          <p:spTgt spid="33"/>
                                        </p:tgtEl>
                                        <p:attrNameLst>
                                          <p:attrName>ppt_x</p:attrName>
                                        </p:attrNameLst>
                                      </p:cBhvr>
                                      <p:tavLst>
                                        <p:tav tm="0">
                                          <p:val>
                                            <p:strVal val="1+#ppt_w/2"/>
                                          </p:val>
                                        </p:tav>
                                        <p:tav tm="100000">
                                          <p:val>
                                            <p:strVal val="#ppt_x"/>
                                          </p:val>
                                        </p:tav>
                                      </p:tavLst>
                                    </p:anim>
                                    <p:anim calcmode="lin" valueType="num">
                                      <p:cBhvr additive="base">
                                        <p:cTn id="24" dur="500" fill="hold"/>
                                        <p:tgtEl>
                                          <p:spTgt spid="33"/>
                                        </p:tgtEl>
                                        <p:attrNameLst>
                                          <p:attrName>ppt_y</p:attrName>
                                        </p:attrNameLst>
                                      </p:cBhvr>
                                      <p:tavLst>
                                        <p:tav tm="0">
                                          <p:val>
                                            <p:strVal val="#ppt_y"/>
                                          </p:val>
                                        </p:tav>
                                        <p:tav tm="100000">
                                          <p:val>
                                            <p:strVal val="#ppt_y"/>
                                          </p:val>
                                        </p:tav>
                                      </p:tavLst>
                                    </p:anim>
                                  </p:childTnLst>
                                </p:cTn>
                              </p:par>
                              <p:par>
                                <p:cTn id="25" presetID="53" presetClass="entr" presetSubtype="16" fill="hold" grpId="0" nodeType="withEffect">
                                  <p:stCondLst>
                                    <p:cond delay="3500"/>
                                  </p:stCondLst>
                                  <p:childTnLst>
                                    <p:set>
                                      <p:cBhvr>
                                        <p:cTn id="26" dur="1" fill="hold">
                                          <p:stCondLst>
                                            <p:cond delay="0"/>
                                          </p:stCondLst>
                                        </p:cTn>
                                        <p:tgtEl>
                                          <p:spTgt spid="68"/>
                                        </p:tgtEl>
                                        <p:attrNameLst>
                                          <p:attrName>style.visibility</p:attrName>
                                        </p:attrNameLst>
                                      </p:cBhvr>
                                      <p:to>
                                        <p:strVal val="visible"/>
                                      </p:to>
                                    </p:set>
                                    <p:anim calcmode="lin" valueType="num">
                                      <p:cBhvr>
                                        <p:cTn id="27" dur="500" fill="hold"/>
                                        <p:tgtEl>
                                          <p:spTgt spid="68"/>
                                        </p:tgtEl>
                                        <p:attrNameLst>
                                          <p:attrName>ppt_w</p:attrName>
                                        </p:attrNameLst>
                                      </p:cBhvr>
                                      <p:tavLst>
                                        <p:tav tm="0">
                                          <p:val>
                                            <p:fltVal val="0"/>
                                          </p:val>
                                        </p:tav>
                                        <p:tav tm="100000">
                                          <p:val>
                                            <p:strVal val="#ppt_w"/>
                                          </p:val>
                                        </p:tav>
                                      </p:tavLst>
                                    </p:anim>
                                    <p:anim calcmode="lin" valueType="num">
                                      <p:cBhvr>
                                        <p:cTn id="28" dur="500" fill="hold"/>
                                        <p:tgtEl>
                                          <p:spTgt spid="68"/>
                                        </p:tgtEl>
                                        <p:attrNameLst>
                                          <p:attrName>ppt_h</p:attrName>
                                        </p:attrNameLst>
                                      </p:cBhvr>
                                      <p:tavLst>
                                        <p:tav tm="0">
                                          <p:val>
                                            <p:fltVal val="0"/>
                                          </p:val>
                                        </p:tav>
                                        <p:tav tm="100000">
                                          <p:val>
                                            <p:strVal val="#ppt_h"/>
                                          </p:val>
                                        </p:tav>
                                      </p:tavLst>
                                    </p:anim>
                                    <p:animEffect transition="in" filter="fade">
                                      <p:cBhvr>
                                        <p:cTn id="29" dur="500"/>
                                        <p:tgtEl>
                                          <p:spTgt spid="68"/>
                                        </p:tgtEl>
                                      </p:cBhvr>
                                    </p:animEffect>
                                  </p:childTnLst>
                                </p:cTn>
                              </p:par>
                              <p:par>
                                <p:cTn id="30" presetID="53" presetClass="entr" presetSubtype="16" fill="hold" grpId="0" nodeType="withEffect">
                                  <p:stCondLst>
                                    <p:cond delay="3500"/>
                                  </p:stCondLst>
                                  <p:childTnLst>
                                    <p:set>
                                      <p:cBhvr>
                                        <p:cTn id="31" dur="1" fill="hold">
                                          <p:stCondLst>
                                            <p:cond delay="0"/>
                                          </p:stCondLst>
                                        </p:cTn>
                                        <p:tgtEl>
                                          <p:spTgt spid="69"/>
                                        </p:tgtEl>
                                        <p:attrNameLst>
                                          <p:attrName>style.visibility</p:attrName>
                                        </p:attrNameLst>
                                      </p:cBhvr>
                                      <p:to>
                                        <p:strVal val="visible"/>
                                      </p:to>
                                    </p:set>
                                    <p:anim calcmode="lin" valueType="num">
                                      <p:cBhvr>
                                        <p:cTn id="32" dur="500" fill="hold"/>
                                        <p:tgtEl>
                                          <p:spTgt spid="69"/>
                                        </p:tgtEl>
                                        <p:attrNameLst>
                                          <p:attrName>ppt_w</p:attrName>
                                        </p:attrNameLst>
                                      </p:cBhvr>
                                      <p:tavLst>
                                        <p:tav tm="0">
                                          <p:val>
                                            <p:fltVal val="0"/>
                                          </p:val>
                                        </p:tav>
                                        <p:tav tm="100000">
                                          <p:val>
                                            <p:strVal val="#ppt_w"/>
                                          </p:val>
                                        </p:tav>
                                      </p:tavLst>
                                    </p:anim>
                                    <p:anim calcmode="lin" valueType="num">
                                      <p:cBhvr>
                                        <p:cTn id="33" dur="500" fill="hold"/>
                                        <p:tgtEl>
                                          <p:spTgt spid="69"/>
                                        </p:tgtEl>
                                        <p:attrNameLst>
                                          <p:attrName>ppt_h</p:attrName>
                                        </p:attrNameLst>
                                      </p:cBhvr>
                                      <p:tavLst>
                                        <p:tav tm="0">
                                          <p:val>
                                            <p:fltVal val="0"/>
                                          </p:val>
                                        </p:tav>
                                        <p:tav tm="100000">
                                          <p:val>
                                            <p:strVal val="#ppt_h"/>
                                          </p:val>
                                        </p:tav>
                                      </p:tavLst>
                                    </p:anim>
                                    <p:animEffect transition="in" filter="fade">
                                      <p:cBhvr>
                                        <p:cTn id="34" dur="500"/>
                                        <p:tgtEl>
                                          <p:spTgt spid="69"/>
                                        </p:tgtEl>
                                      </p:cBhvr>
                                    </p:animEffect>
                                  </p:childTnLst>
                                </p:cTn>
                              </p:par>
                              <p:par>
                                <p:cTn id="35" presetID="53" presetClass="entr" presetSubtype="16" fill="hold" grpId="0" nodeType="withEffect">
                                  <p:stCondLst>
                                    <p:cond delay="3500"/>
                                  </p:stCondLst>
                                  <p:childTnLst>
                                    <p:set>
                                      <p:cBhvr>
                                        <p:cTn id="36" dur="1" fill="hold">
                                          <p:stCondLst>
                                            <p:cond delay="0"/>
                                          </p:stCondLst>
                                        </p:cTn>
                                        <p:tgtEl>
                                          <p:spTgt spid="67"/>
                                        </p:tgtEl>
                                        <p:attrNameLst>
                                          <p:attrName>style.visibility</p:attrName>
                                        </p:attrNameLst>
                                      </p:cBhvr>
                                      <p:to>
                                        <p:strVal val="visible"/>
                                      </p:to>
                                    </p:set>
                                    <p:anim calcmode="lin" valueType="num">
                                      <p:cBhvr>
                                        <p:cTn id="37" dur="500" fill="hold"/>
                                        <p:tgtEl>
                                          <p:spTgt spid="67"/>
                                        </p:tgtEl>
                                        <p:attrNameLst>
                                          <p:attrName>ppt_w</p:attrName>
                                        </p:attrNameLst>
                                      </p:cBhvr>
                                      <p:tavLst>
                                        <p:tav tm="0">
                                          <p:val>
                                            <p:fltVal val="0"/>
                                          </p:val>
                                        </p:tav>
                                        <p:tav tm="100000">
                                          <p:val>
                                            <p:strVal val="#ppt_w"/>
                                          </p:val>
                                        </p:tav>
                                      </p:tavLst>
                                    </p:anim>
                                    <p:anim calcmode="lin" valueType="num">
                                      <p:cBhvr>
                                        <p:cTn id="38" dur="500" fill="hold"/>
                                        <p:tgtEl>
                                          <p:spTgt spid="67"/>
                                        </p:tgtEl>
                                        <p:attrNameLst>
                                          <p:attrName>ppt_h</p:attrName>
                                        </p:attrNameLst>
                                      </p:cBhvr>
                                      <p:tavLst>
                                        <p:tav tm="0">
                                          <p:val>
                                            <p:fltVal val="0"/>
                                          </p:val>
                                        </p:tav>
                                        <p:tav tm="100000">
                                          <p:val>
                                            <p:strVal val="#ppt_h"/>
                                          </p:val>
                                        </p:tav>
                                      </p:tavLst>
                                    </p:anim>
                                    <p:animEffect transition="in" filter="fade">
                                      <p:cBhvr>
                                        <p:cTn id="39" dur="500"/>
                                        <p:tgtEl>
                                          <p:spTgt spid="67"/>
                                        </p:tgtEl>
                                      </p:cBhvr>
                                    </p:animEffect>
                                  </p:childTnLst>
                                </p:cTn>
                              </p:par>
                              <p:par>
                                <p:cTn id="40" presetID="53" presetClass="entr" presetSubtype="16" fill="hold" grpId="0" nodeType="withEffect">
                                  <p:stCondLst>
                                    <p:cond delay="3500"/>
                                  </p:stCondLst>
                                  <p:childTnLst>
                                    <p:set>
                                      <p:cBhvr>
                                        <p:cTn id="41" dur="1" fill="hold">
                                          <p:stCondLst>
                                            <p:cond delay="0"/>
                                          </p:stCondLst>
                                        </p:cTn>
                                        <p:tgtEl>
                                          <p:spTgt spid="70"/>
                                        </p:tgtEl>
                                        <p:attrNameLst>
                                          <p:attrName>style.visibility</p:attrName>
                                        </p:attrNameLst>
                                      </p:cBhvr>
                                      <p:to>
                                        <p:strVal val="visible"/>
                                      </p:to>
                                    </p:set>
                                    <p:anim calcmode="lin" valueType="num">
                                      <p:cBhvr>
                                        <p:cTn id="42" dur="500" fill="hold"/>
                                        <p:tgtEl>
                                          <p:spTgt spid="70"/>
                                        </p:tgtEl>
                                        <p:attrNameLst>
                                          <p:attrName>ppt_w</p:attrName>
                                        </p:attrNameLst>
                                      </p:cBhvr>
                                      <p:tavLst>
                                        <p:tav tm="0">
                                          <p:val>
                                            <p:fltVal val="0"/>
                                          </p:val>
                                        </p:tav>
                                        <p:tav tm="100000">
                                          <p:val>
                                            <p:strVal val="#ppt_w"/>
                                          </p:val>
                                        </p:tav>
                                      </p:tavLst>
                                    </p:anim>
                                    <p:anim calcmode="lin" valueType="num">
                                      <p:cBhvr>
                                        <p:cTn id="43" dur="500" fill="hold"/>
                                        <p:tgtEl>
                                          <p:spTgt spid="70"/>
                                        </p:tgtEl>
                                        <p:attrNameLst>
                                          <p:attrName>ppt_h</p:attrName>
                                        </p:attrNameLst>
                                      </p:cBhvr>
                                      <p:tavLst>
                                        <p:tav tm="0">
                                          <p:val>
                                            <p:fltVal val="0"/>
                                          </p:val>
                                        </p:tav>
                                        <p:tav tm="100000">
                                          <p:val>
                                            <p:strVal val="#ppt_h"/>
                                          </p:val>
                                        </p:tav>
                                      </p:tavLst>
                                    </p:anim>
                                    <p:animEffect transition="in" filter="fade">
                                      <p:cBhvr>
                                        <p:cTn id="44" dur="500"/>
                                        <p:tgtEl>
                                          <p:spTgt spid="70"/>
                                        </p:tgtEl>
                                      </p:cBhvr>
                                    </p:animEffect>
                                  </p:childTnLst>
                                </p:cTn>
                              </p:par>
                            </p:childTnLst>
                          </p:cTn>
                        </p:par>
                        <p:par>
                          <p:cTn id="45" fill="hold">
                            <p:stCondLst>
                              <p:cond delay="4000"/>
                            </p:stCondLst>
                            <p:childTnLst>
                              <p:par>
                                <p:cTn id="46" presetID="22" presetClass="entr" presetSubtype="8" fill="hold" grpId="0" nodeType="afterEffect">
                                  <p:stCondLst>
                                    <p:cond delay="0"/>
                                  </p:stCondLst>
                                  <p:childTnLst>
                                    <p:set>
                                      <p:cBhvr>
                                        <p:cTn id="47" dur="1" fill="hold">
                                          <p:stCondLst>
                                            <p:cond delay="0"/>
                                          </p:stCondLst>
                                        </p:cTn>
                                        <p:tgtEl>
                                          <p:spTgt spid="74"/>
                                        </p:tgtEl>
                                        <p:attrNameLst>
                                          <p:attrName>style.visibility</p:attrName>
                                        </p:attrNameLst>
                                      </p:cBhvr>
                                      <p:to>
                                        <p:strVal val="visible"/>
                                      </p:to>
                                    </p:set>
                                    <p:animEffect transition="in" filter="wipe(left)">
                                      <p:cBhvr>
                                        <p:cTn id="48" dur="500"/>
                                        <p:tgtEl>
                                          <p:spTgt spid="74"/>
                                        </p:tgtEl>
                                      </p:cBhvr>
                                    </p:animEffect>
                                  </p:childTnLst>
                                </p:cTn>
                              </p:par>
                            </p:childTnLst>
                          </p:cTn>
                        </p:par>
                        <p:par>
                          <p:cTn id="49" fill="hold">
                            <p:stCondLst>
                              <p:cond delay="4500"/>
                            </p:stCondLst>
                            <p:childTnLst>
                              <p:par>
                                <p:cTn id="50" presetID="22" presetClass="entr" presetSubtype="8" fill="hold" grpId="0" nodeType="afterEffect">
                                  <p:stCondLst>
                                    <p:cond delay="0"/>
                                  </p:stCondLst>
                                  <p:childTnLst>
                                    <p:set>
                                      <p:cBhvr>
                                        <p:cTn id="51" dur="1" fill="hold">
                                          <p:stCondLst>
                                            <p:cond delay="0"/>
                                          </p:stCondLst>
                                        </p:cTn>
                                        <p:tgtEl>
                                          <p:spTgt spid="75"/>
                                        </p:tgtEl>
                                        <p:attrNameLst>
                                          <p:attrName>style.visibility</p:attrName>
                                        </p:attrNameLst>
                                      </p:cBhvr>
                                      <p:to>
                                        <p:strVal val="visible"/>
                                      </p:to>
                                    </p:set>
                                    <p:animEffect transition="in" filter="wipe(left)">
                                      <p:cBhvr>
                                        <p:cTn id="52" dur="500"/>
                                        <p:tgtEl>
                                          <p:spTgt spid="75"/>
                                        </p:tgtEl>
                                      </p:cBhvr>
                                    </p:animEffect>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Effect transition="in" filter="wipe(left)">
                                      <p:cBhvr>
                                        <p:cTn id="56" dur="500"/>
                                        <p:tgtEl>
                                          <p:spTgt spid="76"/>
                                        </p:tgtEl>
                                      </p:cBhvr>
                                    </p:animEffect>
                                  </p:childTnLst>
                                </p:cTn>
                              </p:par>
                            </p:childTnLst>
                          </p:cTn>
                        </p:par>
                        <p:par>
                          <p:cTn id="57" fill="hold">
                            <p:stCondLst>
                              <p:cond delay="5500"/>
                            </p:stCondLst>
                            <p:childTnLst>
                              <p:par>
                                <p:cTn id="58" presetID="22" presetClass="entr" presetSubtype="8" fill="hold" grpId="0" nodeType="afterEffect">
                                  <p:stCondLst>
                                    <p:cond delay="0"/>
                                  </p:stCondLst>
                                  <p:childTnLst>
                                    <p:set>
                                      <p:cBhvr>
                                        <p:cTn id="59" dur="1" fill="hold">
                                          <p:stCondLst>
                                            <p:cond delay="0"/>
                                          </p:stCondLst>
                                        </p:cTn>
                                        <p:tgtEl>
                                          <p:spTgt spid="77"/>
                                        </p:tgtEl>
                                        <p:attrNameLst>
                                          <p:attrName>style.visibility</p:attrName>
                                        </p:attrNameLst>
                                      </p:cBhvr>
                                      <p:to>
                                        <p:strVal val="visible"/>
                                      </p:to>
                                    </p:set>
                                    <p:animEffect transition="in" filter="wipe(left)">
                                      <p:cBhvr>
                                        <p:cTn id="60"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67" grpId="0"/>
      <p:bldP spid="68" grpId="0"/>
      <p:bldP spid="69" grpId="0"/>
      <p:bldP spid="70" grpId="0"/>
      <p:bldP spid="74" grpId="0"/>
      <p:bldP spid="75" grpId="0"/>
      <p:bldP spid="76" grpId="0"/>
      <p:bldP spid="7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图片 5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4364"/>
            <a:ext cx="9144000" cy="5139136"/>
          </a:xfrm>
          <a:prstGeom prst="rect">
            <a:avLst/>
          </a:prstGeom>
        </p:spPr>
      </p:pic>
      <p:sp>
        <p:nvSpPr>
          <p:cNvPr id="54" name="矩形 53"/>
          <p:cNvSpPr/>
          <p:nvPr/>
        </p:nvSpPr>
        <p:spPr>
          <a:xfrm>
            <a:off x="2247900" y="317447"/>
            <a:ext cx="6585462" cy="4512970"/>
          </a:xfrm>
          <a:prstGeom prst="rect">
            <a:avLst/>
          </a:prstGeom>
          <a:solidFill>
            <a:schemeClr val="bg1"/>
          </a:solid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6" name="组合 25"/>
          <p:cNvGrpSpPr/>
          <p:nvPr/>
        </p:nvGrpSpPr>
        <p:grpSpPr>
          <a:xfrm>
            <a:off x="849732" y="921051"/>
            <a:ext cx="2281956" cy="1181762"/>
            <a:chOff x="947656" y="632414"/>
            <a:chExt cx="2977779" cy="1542110"/>
          </a:xfrm>
        </p:grpSpPr>
        <p:sp>
          <p:nvSpPr>
            <p:cNvPr id="24" name="矩形 23"/>
            <p:cNvSpPr/>
            <p:nvPr/>
          </p:nvSpPr>
          <p:spPr>
            <a:xfrm>
              <a:off x="1065396" y="632414"/>
              <a:ext cx="2860039" cy="1542110"/>
            </a:xfrm>
            <a:prstGeom prst="rect">
              <a:avLst/>
            </a:prstGeom>
            <a:gradFill>
              <a:gsLst>
                <a:gs pos="11000">
                  <a:srgbClr val="2B3649"/>
                </a:gs>
                <a:gs pos="100000">
                  <a:srgbClr val="3B4A62"/>
                </a:gs>
              </a:gsLst>
              <a:lin ang="2700000" scaled="0"/>
            </a:gradFill>
            <a:ln>
              <a:noFill/>
            </a:ln>
            <a:effectLst>
              <a:outerShdw blurRad="444500" dist="254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p>
          </p:txBody>
        </p:sp>
        <p:sp>
          <p:nvSpPr>
            <p:cNvPr id="25" name="矩形 24"/>
            <p:cNvSpPr/>
            <p:nvPr/>
          </p:nvSpPr>
          <p:spPr>
            <a:xfrm>
              <a:off x="1194797" y="749939"/>
              <a:ext cx="2601237" cy="1307060"/>
            </a:xfrm>
            <a:prstGeom prst="rect">
              <a:avLst/>
            </a:prstGeom>
            <a:noFill/>
            <a:ln w="25400">
              <a:solidFill>
                <a:schemeClr val="bg1"/>
              </a:solidFill>
            </a:ln>
            <a:effectLst>
              <a:outerShdw blurRad="444500" dist="254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p>
          </p:txBody>
        </p:sp>
        <p:sp>
          <p:nvSpPr>
            <p:cNvPr id="21" name="文本框 20"/>
            <p:cNvSpPr txBox="1"/>
            <p:nvPr/>
          </p:nvSpPr>
          <p:spPr>
            <a:xfrm>
              <a:off x="947656" y="1033107"/>
              <a:ext cx="2792383" cy="682763"/>
            </a:xfrm>
            <a:prstGeom prst="rect">
              <a:avLst/>
            </a:prstGeom>
            <a:noFill/>
          </p:spPr>
          <p:txBody>
            <a:bodyPr wrap="square" rtlCol="0">
              <a:spAutoFit/>
              <a:scene3d>
                <a:camera prst="orthographicFront"/>
                <a:lightRig rig="threePt" dir="t"/>
              </a:scene3d>
              <a:sp3d contourW="12700"/>
            </a:bodyPr>
            <a:lstStyle/>
            <a:p>
              <a:pPr algn="r">
                <a:defRPr/>
              </a:pPr>
              <a:r>
                <a:rPr lang="en-US" altLang="zh-CN" sz="2800" dirty="0">
                  <a:solidFill>
                    <a:schemeClr val="bg1"/>
                  </a:solidFill>
                  <a:latin typeface="Arial"/>
                  <a:ea typeface="微软雅黑"/>
                </a:rPr>
                <a:t>CONTENT</a:t>
              </a:r>
              <a:endParaRPr lang="zh-CN" altLang="en-US" sz="2800" dirty="0">
                <a:solidFill>
                  <a:schemeClr val="bg1"/>
                </a:solidFill>
                <a:latin typeface="Arial"/>
                <a:ea typeface="微软雅黑"/>
              </a:endParaRPr>
            </a:p>
          </p:txBody>
        </p:sp>
      </p:grpSp>
      <p:grpSp>
        <p:nvGrpSpPr>
          <p:cNvPr id="19" name="组合 18"/>
          <p:cNvGrpSpPr/>
          <p:nvPr/>
        </p:nvGrpSpPr>
        <p:grpSpPr>
          <a:xfrm>
            <a:off x="4195873" y="1372508"/>
            <a:ext cx="4362703" cy="537124"/>
            <a:chOff x="4029943" y="1538652"/>
            <a:chExt cx="4362703" cy="537124"/>
          </a:xfrm>
        </p:grpSpPr>
        <p:sp>
          <p:nvSpPr>
            <p:cNvPr id="3" name="文本框 2"/>
            <p:cNvSpPr txBox="1"/>
            <p:nvPr/>
          </p:nvSpPr>
          <p:spPr>
            <a:xfrm>
              <a:off x="4912277" y="1548145"/>
              <a:ext cx="3480367" cy="369332"/>
            </a:xfrm>
            <a:prstGeom prst="rect">
              <a:avLst/>
            </a:prstGeom>
            <a:noFill/>
          </p:spPr>
          <p:txBody>
            <a:bodyPr wrap="square" rtlCol="0">
              <a:spAutoFit/>
              <a:scene3d>
                <a:camera prst="orthographicFront"/>
                <a:lightRig rig="threePt" dir="t"/>
              </a:scene3d>
              <a:sp3d contourW="12700"/>
            </a:bodyPr>
            <a:lstStyle/>
            <a:p>
              <a:r>
                <a:rPr lang="zh-CN" altLang="en-US" sz="1800" b="1" dirty="0">
                  <a:solidFill>
                    <a:srgbClr val="2B3649"/>
                  </a:solidFill>
                  <a:latin typeface="+mj-ea"/>
                  <a:ea typeface="+mj-ea"/>
                </a:rPr>
                <a:t>Introduction to the project</a:t>
              </a:r>
            </a:p>
          </p:txBody>
        </p:sp>
        <p:sp>
          <p:nvSpPr>
            <p:cNvPr id="4" name="文本框 3"/>
            <p:cNvSpPr txBox="1"/>
            <p:nvPr/>
          </p:nvSpPr>
          <p:spPr>
            <a:xfrm>
              <a:off x="4912278" y="1838723"/>
              <a:ext cx="3480368" cy="237053"/>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825" dirty="0">
                  <a:solidFill>
                    <a:srgbClr val="2B3649"/>
                  </a:solidFill>
                  <a:latin typeface="Century Gothic" panose="020B0502020202020204" pitchFamily="34" charset="0"/>
                  <a:ea typeface="+mj-ea"/>
                </a:rPr>
                <a:t>The user-document able on a projector</a:t>
              </a:r>
            </a:p>
          </p:txBody>
        </p:sp>
        <p:sp>
          <p:nvSpPr>
            <p:cNvPr id="27" name="文本框 26"/>
            <p:cNvSpPr txBox="1"/>
            <p:nvPr/>
          </p:nvSpPr>
          <p:spPr>
            <a:xfrm>
              <a:off x="4029943" y="1538652"/>
              <a:ext cx="792107" cy="523220"/>
            </a:xfrm>
            <a:prstGeom prst="rect">
              <a:avLst/>
            </a:prstGeom>
            <a:noFill/>
          </p:spPr>
          <p:txBody>
            <a:bodyPr wrap="square" rtlCol="0">
              <a:spAutoFit/>
              <a:scene3d>
                <a:camera prst="orthographicFront"/>
                <a:lightRig rig="threePt" dir="t"/>
              </a:scene3d>
              <a:sp3d contourW="12700"/>
            </a:bodyPr>
            <a:lstStyle/>
            <a:p>
              <a:r>
                <a:rPr lang="en-US" altLang="zh-CN" sz="2800" dirty="0">
                  <a:solidFill>
                    <a:srgbClr val="2B3649"/>
                  </a:solidFill>
                  <a:latin typeface="+mj-ea"/>
                  <a:ea typeface="+mj-ea"/>
                </a:rPr>
                <a:t>01</a:t>
              </a:r>
              <a:endParaRPr lang="zh-CN" altLang="en-US" sz="2800" dirty="0">
                <a:solidFill>
                  <a:srgbClr val="2B3649"/>
                </a:solidFill>
                <a:latin typeface="+mj-ea"/>
                <a:ea typeface="+mj-ea"/>
              </a:endParaRPr>
            </a:p>
          </p:txBody>
        </p:sp>
        <p:cxnSp>
          <p:nvCxnSpPr>
            <p:cNvPr id="18" name="直接连接符 17"/>
            <p:cNvCxnSpPr/>
            <p:nvPr/>
          </p:nvCxnSpPr>
          <p:spPr>
            <a:xfrm>
              <a:off x="4811268" y="1579134"/>
              <a:ext cx="0" cy="465435"/>
            </a:xfrm>
            <a:prstGeom prst="line">
              <a:avLst/>
            </a:prstGeom>
            <a:ln w="25400">
              <a:solidFill>
                <a:srgbClr val="3B4A62"/>
              </a:solidFill>
            </a:ln>
          </p:spPr>
          <p:style>
            <a:lnRef idx="1">
              <a:schemeClr val="accent1"/>
            </a:lnRef>
            <a:fillRef idx="0">
              <a:schemeClr val="accent1"/>
            </a:fillRef>
            <a:effectRef idx="0">
              <a:schemeClr val="accent1"/>
            </a:effectRef>
            <a:fontRef idx="minor">
              <a:schemeClr val="tx1"/>
            </a:fontRef>
          </p:style>
        </p:cxnSp>
      </p:grpSp>
      <p:grpSp>
        <p:nvGrpSpPr>
          <p:cNvPr id="31" name="组合 30"/>
          <p:cNvGrpSpPr/>
          <p:nvPr/>
        </p:nvGrpSpPr>
        <p:grpSpPr>
          <a:xfrm>
            <a:off x="4195873" y="2222313"/>
            <a:ext cx="4362703" cy="537124"/>
            <a:chOff x="4029943" y="1538652"/>
            <a:chExt cx="4362703" cy="537124"/>
          </a:xfrm>
        </p:grpSpPr>
        <p:sp>
          <p:nvSpPr>
            <p:cNvPr id="33" name="文本框 32"/>
            <p:cNvSpPr txBox="1"/>
            <p:nvPr/>
          </p:nvSpPr>
          <p:spPr>
            <a:xfrm>
              <a:off x="4912278" y="1548145"/>
              <a:ext cx="2457450" cy="369332"/>
            </a:xfrm>
            <a:prstGeom prst="rect">
              <a:avLst/>
            </a:prstGeom>
            <a:noFill/>
          </p:spPr>
          <p:txBody>
            <a:bodyPr wrap="square" rtlCol="0">
              <a:spAutoFit/>
              <a:scene3d>
                <a:camera prst="orthographicFront"/>
                <a:lightRig rig="threePt" dir="t"/>
              </a:scene3d>
              <a:sp3d contourW="12700"/>
            </a:bodyPr>
            <a:lstStyle/>
            <a:p>
              <a:r>
                <a:rPr lang="zh-CN" altLang="en-US" sz="1800" b="1" dirty="0">
                  <a:solidFill>
                    <a:srgbClr val="2B3649"/>
                  </a:solidFill>
                  <a:latin typeface="+mj-ea"/>
                  <a:ea typeface="+mj-ea"/>
                </a:rPr>
                <a:t>Market analysis</a:t>
              </a:r>
            </a:p>
          </p:txBody>
        </p:sp>
        <p:sp>
          <p:nvSpPr>
            <p:cNvPr id="35" name="文本框 34"/>
            <p:cNvSpPr txBox="1"/>
            <p:nvPr/>
          </p:nvSpPr>
          <p:spPr>
            <a:xfrm>
              <a:off x="4912278" y="1838723"/>
              <a:ext cx="3480368" cy="237053"/>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825" dirty="0">
                  <a:solidFill>
                    <a:srgbClr val="2B3649"/>
                  </a:solidFill>
                  <a:latin typeface="Century Gothic" panose="020B0502020202020204" pitchFamily="34" charset="0"/>
                  <a:ea typeface="+mj-ea"/>
                </a:rPr>
                <a:t>The user-document able on a projector</a:t>
              </a:r>
            </a:p>
          </p:txBody>
        </p:sp>
        <p:sp>
          <p:nvSpPr>
            <p:cNvPr id="36" name="文本框 35"/>
            <p:cNvSpPr txBox="1"/>
            <p:nvPr/>
          </p:nvSpPr>
          <p:spPr>
            <a:xfrm>
              <a:off x="4029943" y="1538652"/>
              <a:ext cx="792107" cy="523220"/>
            </a:xfrm>
            <a:prstGeom prst="rect">
              <a:avLst/>
            </a:prstGeom>
            <a:noFill/>
          </p:spPr>
          <p:txBody>
            <a:bodyPr wrap="square" rtlCol="0">
              <a:spAutoFit/>
              <a:scene3d>
                <a:camera prst="orthographicFront"/>
                <a:lightRig rig="threePt" dir="t"/>
              </a:scene3d>
              <a:sp3d contourW="12700"/>
            </a:bodyPr>
            <a:lstStyle/>
            <a:p>
              <a:r>
                <a:rPr lang="en-US" altLang="zh-CN" sz="2800" dirty="0">
                  <a:solidFill>
                    <a:srgbClr val="2B3649"/>
                  </a:solidFill>
                  <a:latin typeface="+mj-ea"/>
                  <a:ea typeface="+mj-ea"/>
                </a:rPr>
                <a:t>02</a:t>
              </a:r>
              <a:endParaRPr lang="zh-CN" altLang="en-US" sz="2800" dirty="0">
                <a:solidFill>
                  <a:srgbClr val="2B3649"/>
                </a:solidFill>
                <a:latin typeface="+mj-ea"/>
                <a:ea typeface="+mj-ea"/>
              </a:endParaRPr>
            </a:p>
          </p:txBody>
        </p:sp>
        <p:cxnSp>
          <p:nvCxnSpPr>
            <p:cNvPr id="40" name="直接连接符 39"/>
            <p:cNvCxnSpPr/>
            <p:nvPr/>
          </p:nvCxnSpPr>
          <p:spPr>
            <a:xfrm>
              <a:off x="4811268" y="1579134"/>
              <a:ext cx="0" cy="465435"/>
            </a:xfrm>
            <a:prstGeom prst="line">
              <a:avLst/>
            </a:prstGeom>
            <a:ln w="25400">
              <a:solidFill>
                <a:srgbClr val="3B4A62"/>
              </a:solidFill>
            </a:ln>
          </p:spPr>
          <p:style>
            <a:lnRef idx="1">
              <a:schemeClr val="accent1"/>
            </a:lnRef>
            <a:fillRef idx="0">
              <a:schemeClr val="accent1"/>
            </a:fillRef>
            <a:effectRef idx="0">
              <a:schemeClr val="accent1"/>
            </a:effectRef>
            <a:fontRef idx="minor">
              <a:schemeClr val="tx1"/>
            </a:fontRef>
          </p:style>
        </p:cxnSp>
      </p:grpSp>
      <p:grpSp>
        <p:nvGrpSpPr>
          <p:cNvPr id="41" name="组合 40"/>
          <p:cNvGrpSpPr/>
          <p:nvPr/>
        </p:nvGrpSpPr>
        <p:grpSpPr>
          <a:xfrm>
            <a:off x="4195873" y="3072118"/>
            <a:ext cx="4362703" cy="537124"/>
            <a:chOff x="4029943" y="1538652"/>
            <a:chExt cx="4362703" cy="537124"/>
          </a:xfrm>
        </p:grpSpPr>
        <p:sp>
          <p:nvSpPr>
            <p:cNvPr id="42" name="文本框 41"/>
            <p:cNvSpPr txBox="1"/>
            <p:nvPr/>
          </p:nvSpPr>
          <p:spPr>
            <a:xfrm>
              <a:off x="4912278" y="1548145"/>
              <a:ext cx="2457450" cy="369332"/>
            </a:xfrm>
            <a:prstGeom prst="rect">
              <a:avLst/>
            </a:prstGeom>
            <a:noFill/>
          </p:spPr>
          <p:txBody>
            <a:bodyPr wrap="square" rtlCol="0">
              <a:spAutoFit/>
              <a:scene3d>
                <a:camera prst="orthographicFront"/>
                <a:lightRig rig="threePt" dir="t"/>
              </a:scene3d>
              <a:sp3d contourW="12700"/>
            </a:bodyPr>
            <a:lstStyle/>
            <a:p>
              <a:r>
                <a:rPr lang="zh-CN" altLang="en-US" sz="1800" b="1" dirty="0">
                  <a:solidFill>
                    <a:srgbClr val="2B3649"/>
                  </a:solidFill>
                  <a:latin typeface="+mj-ea"/>
                  <a:ea typeface="+mj-ea"/>
                </a:rPr>
                <a:t>Project planning</a:t>
              </a:r>
            </a:p>
          </p:txBody>
        </p:sp>
        <p:sp>
          <p:nvSpPr>
            <p:cNvPr id="43" name="文本框 42"/>
            <p:cNvSpPr txBox="1"/>
            <p:nvPr/>
          </p:nvSpPr>
          <p:spPr>
            <a:xfrm>
              <a:off x="4912278" y="1838723"/>
              <a:ext cx="3480368" cy="237053"/>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825" dirty="0">
                  <a:solidFill>
                    <a:srgbClr val="2B3649"/>
                  </a:solidFill>
                  <a:latin typeface="Century Gothic" panose="020B0502020202020204" pitchFamily="34" charset="0"/>
                  <a:ea typeface="+mj-ea"/>
                </a:rPr>
                <a:t>The user-document able on a projector</a:t>
              </a:r>
            </a:p>
          </p:txBody>
        </p:sp>
        <p:sp>
          <p:nvSpPr>
            <p:cNvPr id="44" name="文本框 43"/>
            <p:cNvSpPr txBox="1"/>
            <p:nvPr/>
          </p:nvSpPr>
          <p:spPr>
            <a:xfrm>
              <a:off x="4029943" y="1538652"/>
              <a:ext cx="792107" cy="523220"/>
            </a:xfrm>
            <a:prstGeom prst="rect">
              <a:avLst/>
            </a:prstGeom>
            <a:noFill/>
          </p:spPr>
          <p:txBody>
            <a:bodyPr wrap="square" rtlCol="0">
              <a:spAutoFit/>
              <a:scene3d>
                <a:camera prst="orthographicFront"/>
                <a:lightRig rig="threePt" dir="t"/>
              </a:scene3d>
              <a:sp3d contourW="12700"/>
            </a:bodyPr>
            <a:lstStyle/>
            <a:p>
              <a:r>
                <a:rPr lang="en-US" altLang="zh-CN" sz="2800" dirty="0">
                  <a:solidFill>
                    <a:srgbClr val="2B3649"/>
                  </a:solidFill>
                  <a:latin typeface="+mj-ea"/>
                  <a:ea typeface="+mj-ea"/>
                </a:rPr>
                <a:t>03</a:t>
              </a:r>
              <a:endParaRPr lang="zh-CN" altLang="en-US" sz="2800" dirty="0">
                <a:solidFill>
                  <a:srgbClr val="2B3649"/>
                </a:solidFill>
                <a:latin typeface="+mj-ea"/>
                <a:ea typeface="+mj-ea"/>
              </a:endParaRPr>
            </a:p>
          </p:txBody>
        </p:sp>
        <p:cxnSp>
          <p:nvCxnSpPr>
            <p:cNvPr id="45" name="直接连接符 44"/>
            <p:cNvCxnSpPr/>
            <p:nvPr/>
          </p:nvCxnSpPr>
          <p:spPr>
            <a:xfrm>
              <a:off x="4811268" y="1579134"/>
              <a:ext cx="0" cy="465435"/>
            </a:xfrm>
            <a:prstGeom prst="line">
              <a:avLst/>
            </a:prstGeom>
            <a:ln w="25400">
              <a:solidFill>
                <a:srgbClr val="3B4A62"/>
              </a:solidFill>
            </a:ln>
          </p:spPr>
          <p:style>
            <a:lnRef idx="1">
              <a:schemeClr val="accent1"/>
            </a:lnRef>
            <a:fillRef idx="0">
              <a:schemeClr val="accent1"/>
            </a:fillRef>
            <a:effectRef idx="0">
              <a:schemeClr val="accent1"/>
            </a:effectRef>
            <a:fontRef idx="minor">
              <a:schemeClr val="tx1"/>
            </a:fontRef>
          </p:style>
        </p:cxnSp>
      </p:grpSp>
      <p:grpSp>
        <p:nvGrpSpPr>
          <p:cNvPr id="46" name="组合 45"/>
          <p:cNvGrpSpPr/>
          <p:nvPr/>
        </p:nvGrpSpPr>
        <p:grpSpPr>
          <a:xfrm>
            <a:off x="4195873" y="3921924"/>
            <a:ext cx="4362703" cy="537124"/>
            <a:chOff x="4029943" y="1538652"/>
            <a:chExt cx="4362703" cy="537124"/>
          </a:xfrm>
        </p:grpSpPr>
        <p:sp>
          <p:nvSpPr>
            <p:cNvPr id="47" name="文本框 46"/>
            <p:cNvSpPr txBox="1"/>
            <p:nvPr/>
          </p:nvSpPr>
          <p:spPr>
            <a:xfrm>
              <a:off x="4912277" y="1548145"/>
              <a:ext cx="2938741" cy="369332"/>
            </a:xfrm>
            <a:prstGeom prst="rect">
              <a:avLst/>
            </a:prstGeom>
            <a:noFill/>
          </p:spPr>
          <p:txBody>
            <a:bodyPr wrap="square" rtlCol="0">
              <a:spAutoFit/>
              <a:scene3d>
                <a:camera prst="orthographicFront"/>
                <a:lightRig rig="threePt" dir="t"/>
              </a:scene3d>
              <a:sp3d contourW="12700"/>
            </a:bodyPr>
            <a:lstStyle/>
            <a:p>
              <a:r>
                <a:rPr lang="zh-CN" altLang="en-US" sz="1800" b="1" dirty="0">
                  <a:solidFill>
                    <a:srgbClr val="2B3649"/>
                  </a:solidFill>
                  <a:latin typeface="+mj-ea"/>
                  <a:ea typeface="+mj-ea"/>
                </a:rPr>
                <a:t>Return on investment</a:t>
              </a:r>
            </a:p>
          </p:txBody>
        </p:sp>
        <p:sp>
          <p:nvSpPr>
            <p:cNvPr id="48" name="文本框 47"/>
            <p:cNvSpPr txBox="1"/>
            <p:nvPr/>
          </p:nvSpPr>
          <p:spPr>
            <a:xfrm>
              <a:off x="4912278" y="1838723"/>
              <a:ext cx="3480368" cy="237053"/>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825" dirty="0">
                  <a:solidFill>
                    <a:srgbClr val="2B3649"/>
                  </a:solidFill>
                  <a:latin typeface="Century Gothic" panose="020B0502020202020204" pitchFamily="34" charset="0"/>
                  <a:ea typeface="+mj-ea"/>
                </a:rPr>
                <a:t>The user-document able on a projector</a:t>
              </a:r>
            </a:p>
          </p:txBody>
        </p:sp>
        <p:sp>
          <p:nvSpPr>
            <p:cNvPr id="49" name="文本框 48"/>
            <p:cNvSpPr txBox="1"/>
            <p:nvPr/>
          </p:nvSpPr>
          <p:spPr>
            <a:xfrm>
              <a:off x="4029943" y="1538652"/>
              <a:ext cx="792107" cy="523220"/>
            </a:xfrm>
            <a:prstGeom prst="rect">
              <a:avLst/>
            </a:prstGeom>
            <a:noFill/>
          </p:spPr>
          <p:txBody>
            <a:bodyPr wrap="square" rtlCol="0">
              <a:spAutoFit/>
              <a:scene3d>
                <a:camera prst="orthographicFront"/>
                <a:lightRig rig="threePt" dir="t"/>
              </a:scene3d>
              <a:sp3d contourW="12700"/>
            </a:bodyPr>
            <a:lstStyle/>
            <a:p>
              <a:r>
                <a:rPr lang="en-US" altLang="zh-CN" sz="2800" dirty="0">
                  <a:solidFill>
                    <a:srgbClr val="2B3649"/>
                  </a:solidFill>
                  <a:latin typeface="+mj-ea"/>
                  <a:ea typeface="+mj-ea"/>
                </a:rPr>
                <a:t>04</a:t>
              </a:r>
              <a:endParaRPr lang="zh-CN" altLang="en-US" sz="2800" dirty="0">
                <a:solidFill>
                  <a:srgbClr val="2B3649"/>
                </a:solidFill>
                <a:latin typeface="+mj-ea"/>
                <a:ea typeface="+mj-ea"/>
              </a:endParaRPr>
            </a:p>
          </p:txBody>
        </p:sp>
        <p:cxnSp>
          <p:nvCxnSpPr>
            <p:cNvPr id="50" name="直接连接符 49"/>
            <p:cNvCxnSpPr/>
            <p:nvPr/>
          </p:nvCxnSpPr>
          <p:spPr>
            <a:xfrm>
              <a:off x="4811268" y="1579134"/>
              <a:ext cx="0" cy="465435"/>
            </a:xfrm>
            <a:prstGeom prst="line">
              <a:avLst/>
            </a:prstGeom>
            <a:ln w="25400">
              <a:solidFill>
                <a:srgbClr val="3B4A6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174959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p14="http://schemas.microsoft.com/office/powerpoint/2010/main" xmlns:a14="http://schemas.microsoft.com/office/drawing/2010/main"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14:presetBounceEnd="40000">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14:bounceEnd="40000">
                                          <p:cBhvr additive="base">
                                            <p:cTn id="7" dur="1000" fill="hold"/>
                                            <p:tgtEl>
                                              <p:spTgt spid="54"/>
                                            </p:tgtEl>
                                            <p:attrNameLst>
                                              <p:attrName>ppt_x</p:attrName>
                                            </p:attrNameLst>
                                          </p:cBhvr>
                                          <p:tavLst>
                                            <p:tav tm="0">
                                              <p:val>
                                                <p:strVal val="1+#ppt_w/2"/>
                                              </p:val>
                                            </p:tav>
                                            <p:tav tm="100000">
                                              <p:val>
                                                <p:strVal val="#ppt_x"/>
                                              </p:val>
                                            </p:tav>
                                          </p:tavLst>
                                        </p:anim>
                                        <p:anim calcmode="lin" valueType="num" p14:bounceEnd="40000">
                                          <p:cBhvr additive="base">
                                            <p:cTn id="8" dur="1000" fill="hold"/>
                                            <p:tgtEl>
                                              <p:spTgt spid="54"/>
                                            </p:tgtEl>
                                            <p:attrNameLst>
                                              <p:attrName>ppt_y</p:attrName>
                                            </p:attrNameLst>
                                          </p:cBhvr>
                                          <p:tavLst>
                                            <p:tav tm="0">
                                              <p:val>
                                                <p:strVal val="#ppt_y"/>
                                              </p:val>
                                            </p:tav>
                                            <p:tav tm="100000">
                                              <p:val>
                                                <p:strVal val="#ppt_y"/>
                                              </p:val>
                                            </p:tav>
                                          </p:tavLst>
                                        </p:anim>
                                      </p:childTnLst>
                                    </p:cTn>
                                  </p:par>
                                  <p:par>
                                    <p:cTn id="9" presetID="2" presetClass="entr" presetSubtype="1" fill="hold" nodeType="withEffect" p14:presetBounceEnd="40000">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14:bounceEnd="40000">
                                          <p:cBhvr additive="base">
                                            <p:cTn id="11" dur="1000" fill="hold"/>
                                            <p:tgtEl>
                                              <p:spTgt spid="26"/>
                                            </p:tgtEl>
                                            <p:attrNameLst>
                                              <p:attrName>ppt_x</p:attrName>
                                            </p:attrNameLst>
                                          </p:cBhvr>
                                          <p:tavLst>
                                            <p:tav tm="0">
                                              <p:val>
                                                <p:strVal val="#ppt_x"/>
                                              </p:val>
                                            </p:tav>
                                            <p:tav tm="100000">
                                              <p:val>
                                                <p:strVal val="#ppt_x"/>
                                              </p:val>
                                            </p:tav>
                                          </p:tavLst>
                                        </p:anim>
                                        <p:anim calcmode="lin" valueType="num" p14:bounceEnd="40000">
                                          <p:cBhvr additive="base">
                                            <p:cTn id="12" dur="1000" fill="hold"/>
                                            <p:tgtEl>
                                              <p:spTgt spid="26"/>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1+#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2"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500" fill="hold"/>
                                            <p:tgtEl>
                                              <p:spTgt spid="31"/>
                                            </p:tgtEl>
                                            <p:attrNameLst>
                                              <p:attrName>ppt_x</p:attrName>
                                            </p:attrNameLst>
                                          </p:cBhvr>
                                          <p:tavLst>
                                            <p:tav tm="0">
                                              <p:val>
                                                <p:strVal val="1+#ppt_w/2"/>
                                              </p:val>
                                            </p:tav>
                                            <p:tav tm="100000">
                                              <p:val>
                                                <p:strVal val="#ppt_x"/>
                                              </p:val>
                                            </p:tav>
                                          </p:tavLst>
                                        </p:anim>
                                        <p:anim calcmode="lin" valueType="num">
                                          <p:cBhvr additive="base">
                                            <p:cTn id="22" dur="500" fill="hold"/>
                                            <p:tgtEl>
                                              <p:spTgt spid="31"/>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41"/>
                                            </p:tgtEl>
                                            <p:attrNameLst>
                                              <p:attrName>style.visibility</p:attrName>
                                            </p:attrNameLst>
                                          </p:cBhvr>
                                          <p:to>
                                            <p:strVal val="visible"/>
                                          </p:to>
                                        </p:set>
                                        <p:anim calcmode="lin" valueType="num">
                                          <p:cBhvr additive="base">
                                            <p:cTn id="26" dur="500" fill="hold"/>
                                            <p:tgtEl>
                                              <p:spTgt spid="41"/>
                                            </p:tgtEl>
                                            <p:attrNameLst>
                                              <p:attrName>ppt_x</p:attrName>
                                            </p:attrNameLst>
                                          </p:cBhvr>
                                          <p:tavLst>
                                            <p:tav tm="0">
                                              <p:val>
                                                <p:strVal val="1+#ppt_w/2"/>
                                              </p:val>
                                            </p:tav>
                                            <p:tav tm="100000">
                                              <p:val>
                                                <p:strVal val="#ppt_x"/>
                                              </p:val>
                                            </p:tav>
                                          </p:tavLst>
                                        </p:anim>
                                        <p:anim calcmode="lin" valueType="num">
                                          <p:cBhvr additive="base">
                                            <p:cTn id="27" dur="500" fill="hold"/>
                                            <p:tgtEl>
                                              <p:spTgt spid="41"/>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2" presetClass="entr" presetSubtype="2" fill="hold" nodeType="afterEffect">
                                      <p:stCondLst>
                                        <p:cond delay="0"/>
                                      </p:stCondLst>
                                      <p:childTnLst>
                                        <p:set>
                                          <p:cBhvr>
                                            <p:cTn id="30" dur="1" fill="hold">
                                              <p:stCondLst>
                                                <p:cond delay="0"/>
                                              </p:stCondLst>
                                            </p:cTn>
                                            <p:tgtEl>
                                              <p:spTgt spid="46"/>
                                            </p:tgtEl>
                                            <p:attrNameLst>
                                              <p:attrName>style.visibility</p:attrName>
                                            </p:attrNameLst>
                                          </p:cBhvr>
                                          <p:to>
                                            <p:strVal val="visible"/>
                                          </p:to>
                                        </p:set>
                                        <p:anim calcmode="lin" valueType="num">
                                          <p:cBhvr additive="base">
                                            <p:cTn id="31" dur="500" fill="hold"/>
                                            <p:tgtEl>
                                              <p:spTgt spid="46"/>
                                            </p:tgtEl>
                                            <p:attrNameLst>
                                              <p:attrName>ppt_x</p:attrName>
                                            </p:attrNameLst>
                                          </p:cBhvr>
                                          <p:tavLst>
                                            <p:tav tm="0">
                                              <p:val>
                                                <p:strVal val="1+#ppt_w/2"/>
                                              </p:val>
                                            </p:tav>
                                            <p:tav tm="100000">
                                              <p:val>
                                                <p:strVal val="#ppt_x"/>
                                              </p:val>
                                            </p:tav>
                                          </p:tavLst>
                                        </p:anim>
                                        <p:anim calcmode="lin" valueType="num">
                                          <p:cBhvr additive="base">
                                            <p:cTn id="32"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Lst>
      </p:timing>
    </mc:Choice>
    <mc:Fallback xmlns:p15="http://schemas.microsoft.com/office/powerpoint/2012/main" xmlns:a14="http://schemas.microsoft.com/office/drawing/2010/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additive="base">
                                            <p:cTn id="7" dur="1000" fill="hold"/>
                                            <p:tgtEl>
                                              <p:spTgt spid="54"/>
                                            </p:tgtEl>
                                            <p:attrNameLst>
                                              <p:attrName>ppt_x</p:attrName>
                                            </p:attrNameLst>
                                          </p:cBhvr>
                                          <p:tavLst>
                                            <p:tav tm="0">
                                              <p:val>
                                                <p:strVal val="1+#ppt_w/2"/>
                                              </p:val>
                                            </p:tav>
                                            <p:tav tm="100000">
                                              <p:val>
                                                <p:strVal val="#ppt_x"/>
                                              </p:val>
                                            </p:tav>
                                          </p:tavLst>
                                        </p:anim>
                                        <p:anim calcmode="lin" valueType="num">
                                          <p:cBhvr additive="base">
                                            <p:cTn id="8" dur="1000" fill="hold"/>
                                            <p:tgtEl>
                                              <p:spTgt spid="54"/>
                                            </p:tgtEl>
                                            <p:attrNameLst>
                                              <p:attrName>ppt_y</p:attrName>
                                            </p:attrNameLst>
                                          </p:cBhvr>
                                          <p:tavLst>
                                            <p:tav tm="0">
                                              <p:val>
                                                <p:strVal val="#ppt_y"/>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000" fill="hold"/>
                                            <p:tgtEl>
                                              <p:spTgt spid="26"/>
                                            </p:tgtEl>
                                            <p:attrNameLst>
                                              <p:attrName>ppt_x</p:attrName>
                                            </p:attrNameLst>
                                          </p:cBhvr>
                                          <p:tavLst>
                                            <p:tav tm="0">
                                              <p:val>
                                                <p:strVal val="#ppt_x"/>
                                              </p:val>
                                            </p:tav>
                                            <p:tav tm="100000">
                                              <p:val>
                                                <p:strVal val="#ppt_x"/>
                                              </p:val>
                                            </p:tav>
                                          </p:tavLst>
                                        </p:anim>
                                        <p:anim calcmode="lin" valueType="num">
                                          <p:cBhvr additive="base">
                                            <p:cTn id="12" dur="1000" fill="hold"/>
                                            <p:tgtEl>
                                              <p:spTgt spid="26"/>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1+#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2"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500" fill="hold"/>
                                            <p:tgtEl>
                                              <p:spTgt spid="31"/>
                                            </p:tgtEl>
                                            <p:attrNameLst>
                                              <p:attrName>ppt_x</p:attrName>
                                            </p:attrNameLst>
                                          </p:cBhvr>
                                          <p:tavLst>
                                            <p:tav tm="0">
                                              <p:val>
                                                <p:strVal val="1+#ppt_w/2"/>
                                              </p:val>
                                            </p:tav>
                                            <p:tav tm="100000">
                                              <p:val>
                                                <p:strVal val="#ppt_x"/>
                                              </p:val>
                                            </p:tav>
                                          </p:tavLst>
                                        </p:anim>
                                        <p:anim calcmode="lin" valueType="num">
                                          <p:cBhvr additive="base">
                                            <p:cTn id="22" dur="500" fill="hold"/>
                                            <p:tgtEl>
                                              <p:spTgt spid="31"/>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41"/>
                                            </p:tgtEl>
                                            <p:attrNameLst>
                                              <p:attrName>style.visibility</p:attrName>
                                            </p:attrNameLst>
                                          </p:cBhvr>
                                          <p:to>
                                            <p:strVal val="visible"/>
                                          </p:to>
                                        </p:set>
                                        <p:anim calcmode="lin" valueType="num">
                                          <p:cBhvr additive="base">
                                            <p:cTn id="26" dur="500" fill="hold"/>
                                            <p:tgtEl>
                                              <p:spTgt spid="41"/>
                                            </p:tgtEl>
                                            <p:attrNameLst>
                                              <p:attrName>ppt_x</p:attrName>
                                            </p:attrNameLst>
                                          </p:cBhvr>
                                          <p:tavLst>
                                            <p:tav tm="0">
                                              <p:val>
                                                <p:strVal val="1+#ppt_w/2"/>
                                              </p:val>
                                            </p:tav>
                                            <p:tav tm="100000">
                                              <p:val>
                                                <p:strVal val="#ppt_x"/>
                                              </p:val>
                                            </p:tav>
                                          </p:tavLst>
                                        </p:anim>
                                        <p:anim calcmode="lin" valueType="num">
                                          <p:cBhvr additive="base">
                                            <p:cTn id="27" dur="500" fill="hold"/>
                                            <p:tgtEl>
                                              <p:spTgt spid="41"/>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2" presetClass="entr" presetSubtype="2" fill="hold" nodeType="afterEffect">
                                      <p:stCondLst>
                                        <p:cond delay="0"/>
                                      </p:stCondLst>
                                      <p:childTnLst>
                                        <p:set>
                                          <p:cBhvr>
                                            <p:cTn id="30" dur="1" fill="hold">
                                              <p:stCondLst>
                                                <p:cond delay="0"/>
                                              </p:stCondLst>
                                            </p:cTn>
                                            <p:tgtEl>
                                              <p:spTgt spid="46"/>
                                            </p:tgtEl>
                                            <p:attrNameLst>
                                              <p:attrName>style.visibility</p:attrName>
                                            </p:attrNameLst>
                                          </p:cBhvr>
                                          <p:to>
                                            <p:strVal val="visible"/>
                                          </p:to>
                                        </p:set>
                                        <p:anim calcmode="lin" valueType="num">
                                          <p:cBhvr additive="base">
                                            <p:cTn id="31" dur="500" fill="hold"/>
                                            <p:tgtEl>
                                              <p:spTgt spid="46"/>
                                            </p:tgtEl>
                                            <p:attrNameLst>
                                              <p:attrName>ppt_x</p:attrName>
                                            </p:attrNameLst>
                                          </p:cBhvr>
                                          <p:tavLst>
                                            <p:tav tm="0">
                                              <p:val>
                                                <p:strVal val="1+#ppt_w/2"/>
                                              </p:val>
                                            </p:tav>
                                            <p:tav tm="100000">
                                              <p:val>
                                                <p:strVal val="#ppt_x"/>
                                              </p:val>
                                            </p:tav>
                                          </p:tavLst>
                                        </p:anim>
                                        <p:anim calcmode="lin" valueType="num">
                                          <p:cBhvr additive="base">
                                            <p:cTn id="32"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218326" y="1404844"/>
            <a:ext cx="2560061" cy="2908055"/>
            <a:chOff x="2972043" y="1075630"/>
            <a:chExt cx="3017308" cy="3427457"/>
          </a:xfrm>
        </p:grpSpPr>
        <p:sp>
          <p:nvSpPr>
            <p:cNvPr id="11" name="Oval 5"/>
            <p:cNvSpPr>
              <a:spLocks noChangeArrowheads="1"/>
            </p:cNvSpPr>
            <p:nvPr/>
          </p:nvSpPr>
          <p:spPr bwMode="auto">
            <a:xfrm>
              <a:off x="3312243" y="1651709"/>
              <a:ext cx="2317441" cy="2313733"/>
            </a:xfrm>
            <a:prstGeom prst="ellipse">
              <a:avLst/>
            </a:prstGeom>
            <a:gradFill>
              <a:gsLst>
                <a:gs pos="11000">
                  <a:srgbClr val="2B3649"/>
                </a:gs>
                <a:gs pos="100000">
                  <a:srgbClr val="3B4A62"/>
                </a:gs>
              </a:gsLst>
              <a:lin ang="2700000" scaled="0"/>
            </a:gradFill>
            <a:ln w="22225">
              <a:solidFill>
                <a:schemeClr val="bg1"/>
              </a:solidFill>
              <a:round/>
              <a:headEnd/>
              <a:tailEnd/>
            </a:ln>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grpSp>
          <p:nvGrpSpPr>
            <p:cNvPr id="3" name="组合 2"/>
            <p:cNvGrpSpPr/>
            <p:nvPr/>
          </p:nvGrpSpPr>
          <p:grpSpPr>
            <a:xfrm>
              <a:off x="3408649" y="1632242"/>
              <a:ext cx="2198788" cy="2127410"/>
              <a:chOff x="4544865" y="2176322"/>
              <a:chExt cx="2931717" cy="2836547"/>
            </a:xfrm>
          </p:grpSpPr>
          <p:sp>
            <p:nvSpPr>
              <p:cNvPr id="12" name="Freeform 6"/>
              <p:cNvSpPr>
                <a:spLocks/>
              </p:cNvSpPr>
              <p:nvPr/>
            </p:nvSpPr>
            <p:spPr bwMode="auto">
              <a:xfrm>
                <a:off x="6364211" y="2275200"/>
                <a:ext cx="61798" cy="46967"/>
              </a:xfrm>
              <a:custGeom>
                <a:avLst/>
                <a:gdLst>
                  <a:gd name="T0" fmla="*/ 4 w 21"/>
                  <a:gd name="T1" fmla="*/ 16 h 16"/>
                  <a:gd name="T2" fmla="*/ 1 w 21"/>
                  <a:gd name="T3" fmla="*/ 14 h 16"/>
                  <a:gd name="T4" fmla="*/ 0 w 21"/>
                  <a:gd name="T5" fmla="*/ 11 h 16"/>
                  <a:gd name="T6" fmla="*/ 0 w 21"/>
                  <a:gd name="T7" fmla="*/ 10 h 16"/>
                  <a:gd name="T8" fmla="*/ 0 w 21"/>
                  <a:gd name="T9" fmla="*/ 0 h 16"/>
                  <a:gd name="T10" fmla="*/ 16 w 21"/>
                  <a:gd name="T11" fmla="*/ 0 h 16"/>
                  <a:gd name="T12" fmla="*/ 16 w 21"/>
                  <a:gd name="T13" fmla="*/ 3 h 16"/>
                  <a:gd name="T14" fmla="*/ 16 w 21"/>
                  <a:gd name="T15" fmla="*/ 5 h 16"/>
                  <a:gd name="T16" fmla="*/ 18 w 21"/>
                  <a:gd name="T17" fmla="*/ 7 h 16"/>
                  <a:gd name="T18" fmla="*/ 20 w 21"/>
                  <a:gd name="T19" fmla="*/ 11 h 16"/>
                  <a:gd name="T20" fmla="*/ 20 w 21"/>
                  <a:gd name="T21" fmla="*/ 12 h 16"/>
                  <a:gd name="T22" fmla="*/ 21 w 21"/>
                  <a:gd name="T23" fmla="*/ 16 h 16"/>
                  <a:gd name="T24" fmla="*/ 17 w 21"/>
                  <a:gd name="T25" fmla="*/ 16 h 16"/>
                  <a:gd name="T26" fmla="*/ 4 w 21"/>
                  <a:gd name="T2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16">
                    <a:moveTo>
                      <a:pt x="4" y="16"/>
                    </a:moveTo>
                    <a:cubicBezTo>
                      <a:pt x="4" y="16"/>
                      <a:pt x="2" y="16"/>
                      <a:pt x="1" y="14"/>
                    </a:cubicBezTo>
                    <a:cubicBezTo>
                      <a:pt x="0" y="13"/>
                      <a:pt x="0" y="12"/>
                      <a:pt x="0" y="11"/>
                    </a:cubicBezTo>
                    <a:cubicBezTo>
                      <a:pt x="0" y="11"/>
                      <a:pt x="0" y="11"/>
                      <a:pt x="0" y="10"/>
                    </a:cubicBezTo>
                    <a:cubicBezTo>
                      <a:pt x="0" y="0"/>
                      <a:pt x="0" y="0"/>
                      <a:pt x="0" y="0"/>
                    </a:cubicBezTo>
                    <a:cubicBezTo>
                      <a:pt x="16" y="0"/>
                      <a:pt x="16" y="0"/>
                      <a:pt x="16" y="0"/>
                    </a:cubicBezTo>
                    <a:cubicBezTo>
                      <a:pt x="16" y="3"/>
                      <a:pt x="16" y="3"/>
                      <a:pt x="16" y="3"/>
                    </a:cubicBezTo>
                    <a:cubicBezTo>
                      <a:pt x="16" y="4"/>
                      <a:pt x="16" y="5"/>
                      <a:pt x="16" y="5"/>
                    </a:cubicBezTo>
                    <a:cubicBezTo>
                      <a:pt x="17" y="6"/>
                      <a:pt x="17" y="6"/>
                      <a:pt x="18" y="7"/>
                    </a:cubicBezTo>
                    <a:cubicBezTo>
                      <a:pt x="18" y="8"/>
                      <a:pt x="19" y="9"/>
                      <a:pt x="20" y="11"/>
                    </a:cubicBezTo>
                    <a:cubicBezTo>
                      <a:pt x="20" y="11"/>
                      <a:pt x="20" y="11"/>
                      <a:pt x="20" y="12"/>
                    </a:cubicBezTo>
                    <a:cubicBezTo>
                      <a:pt x="21" y="16"/>
                      <a:pt x="21" y="16"/>
                      <a:pt x="21" y="16"/>
                    </a:cubicBezTo>
                    <a:cubicBezTo>
                      <a:pt x="17" y="16"/>
                      <a:pt x="17" y="16"/>
                      <a:pt x="17" y="16"/>
                    </a:cubicBezTo>
                    <a:lnTo>
                      <a:pt x="4" y="16"/>
                    </a:lnTo>
                    <a:close/>
                  </a:path>
                </a:pathLst>
              </a:custGeom>
              <a:solidFill>
                <a:srgbClr val="FFFFFF"/>
              </a:solidFill>
              <a:ln w="22225">
                <a:solidFill>
                  <a:schemeClr val="bg1"/>
                </a:solidFill>
                <a:round/>
                <a:headEnd/>
                <a:tailEnd/>
              </a:ln>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13" name="Freeform 7"/>
              <p:cNvSpPr>
                <a:spLocks/>
              </p:cNvSpPr>
              <p:nvPr/>
            </p:nvSpPr>
            <p:spPr bwMode="auto">
              <a:xfrm>
                <a:off x="6364211" y="2301155"/>
                <a:ext cx="132249" cy="132249"/>
              </a:xfrm>
              <a:custGeom>
                <a:avLst/>
                <a:gdLst>
                  <a:gd name="T0" fmla="*/ 23 w 45"/>
                  <a:gd name="T1" fmla="*/ 45 h 45"/>
                  <a:gd name="T2" fmla="*/ 20 w 45"/>
                  <a:gd name="T3" fmla="*/ 45 h 45"/>
                  <a:gd name="T4" fmla="*/ 17 w 45"/>
                  <a:gd name="T5" fmla="*/ 45 h 45"/>
                  <a:gd name="T6" fmla="*/ 11 w 45"/>
                  <a:gd name="T7" fmla="*/ 42 h 45"/>
                  <a:gd name="T8" fmla="*/ 10 w 45"/>
                  <a:gd name="T9" fmla="*/ 36 h 45"/>
                  <a:gd name="T10" fmla="*/ 10 w 45"/>
                  <a:gd name="T11" fmla="*/ 35 h 45"/>
                  <a:gd name="T12" fmla="*/ 10 w 45"/>
                  <a:gd name="T13" fmla="*/ 35 h 45"/>
                  <a:gd name="T14" fmla="*/ 8 w 45"/>
                  <a:gd name="T15" fmla="*/ 35 h 45"/>
                  <a:gd name="T16" fmla="*/ 4 w 45"/>
                  <a:gd name="T17" fmla="*/ 35 h 45"/>
                  <a:gd name="T18" fmla="*/ 5 w 45"/>
                  <a:gd name="T19" fmla="*/ 31 h 45"/>
                  <a:gd name="T20" fmla="*/ 5 w 45"/>
                  <a:gd name="T21" fmla="*/ 31 h 45"/>
                  <a:gd name="T22" fmla="*/ 5 w 45"/>
                  <a:gd name="T23" fmla="*/ 31 h 45"/>
                  <a:gd name="T24" fmla="*/ 3 w 45"/>
                  <a:gd name="T25" fmla="*/ 30 h 45"/>
                  <a:gd name="T26" fmla="*/ 0 w 45"/>
                  <a:gd name="T27" fmla="*/ 30 h 45"/>
                  <a:gd name="T28" fmla="*/ 0 w 45"/>
                  <a:gd name="T29" fmla="*/ 20 h 45"/>
                  <a:gd name="T30" fmla="*/ 0 w 45"/>
                  <a:gd name="T31" fmla="*/ 20 h 45"/>
                  <a:gd name="T32" fmla="*/ 1 w 45"/>
                  <a:gd name="T33" fmla="*/ 16 h 45"/>
                  <a:gd name="T34" fmla="*/ 4 w 45"/>
                  <a:gd name="T35" fmla="*/ 15 h 45"/>
                  <a:gd name="T36" fmla="*/ 8 w 45"/>
                  <a:gd name="T37" fmla="*/ 15 h 45"/>
                  <a:gd name="T38" fmla="*/ 9 w 45"/>
                  <a:gd name="T39" fmla="*/ 15 h 45"/>
                  <a:gd name="T40" fmla="*/ 9 w 45"/>
                  <a:gd name="T41" fmla="*/ 15 h 45"/>
                  <a:gd name="T42" fmla="*/ 9 w 45"/>
                  <a:gd name="T43" fmla="*/ 15 h 45"/>
                  <a:gd name="T44" fmla="*/ 10 w 45"/>
                  <a:gd name="T45" fmla="*/ 13 h 45"/>
                  <a:gd name="T46" fmla="*/ 10 w 45"/>
                  <a:gd name="T47" fmla="*/ 10 h 45"/>
                  <a:gd name="T48" fmla="*/ 13 w 45"/>
                  <a:gd name="T49" fmla="*/ 10 h 45"/>
                  <a:gd name="T50" fmla="*/ 14 w 45"/>
                  <a:gd name="T51" fmla="*/ 10 h 45"/>
                  <a:gd name="T52" fmla="*/ 16 w 45"/>
                  <a:gd name="T53" fmla="*/ 10 h 45"/>
                  <a:gd name="T54" fmla="*/ 18 w 45"/>
                  <a:gd name="T55" fmla="*/ 9 h 45"/>
                  <a:gd name="T56" fmla="*/ 19 w 45"/>
                  <a:gd name="T57" fmla="*/ 7 h 45"/>
                  <a:gd name="T58" fmla="*/ 19 w 45"/>
                  <a:gd name="T59" fmla="*/ 6 h 45"/>
                  <a:gd name="T60" fmla="*/ 19 w 45"/>
                  <a:gd name="T61" fmla="*/ 4 h 45"/>
                  <a:gd name="T62" fmla="*/ 23 w 45"/>
                  <a:gd name="T63" fmla="*/ 0 h 45"/>
                  <a:gd name="T64" fmla="*/ 24 w 45"/>
                  <a:gd name="T65" fmla="*/ 1 h 45"/>
                  <a:gd name="T66" fmla="*/ 25 w 45"/>
                  <a:gd name="T67" fmla="*/ 1 h 45"/>
                  <a:gd name="T68" fmla="*/ 26 w 45"/>
                  <a:gd name="T69" fmla="*/ 1 h 45"/>
                  <a:gd name="T70" fmla="*/ 28 w 45"/>
                  <a:gd name="T71" fmla="*/ 1 h 45"/>
                  <a:gd name="T72" fmla="*/ 37 w 45"/>
                  <a:gd name="T73" fmla="*/ 3 h 45"/>
                  <a:gd name="T74" fmla="*/ 40 w 45"/>
                  <a:gd name="T75" fmla="*/ 5 h 45"/>
                  <a:gd name="T76" fmla="*/ 41 w 45"/>
                  <a:gd name="T77" fmla="*/ 5 h 45"/>
                  <a:gd name="T78" fmla="*/ 44 w 45"/>
                  <a:gd name="T79" fmla="*/ 5 h 45"/>
                  <a:gd name="T80" fmla="*/ 44 w 45"/>
                  <a:gd name="T81" fmla="*/ 8 h 45"/>
                  <a:gd name="T82" fmla="*/ 44 w 45"/>
                  <a:gd name="T83" fmla="*/ 12 h 45"/>
                  <a:gd name="T84" fmla="*/ 41 w 45"/>
                  <a:gd name="T85" fmla="*/ 17 h 45"/>
                  <a:gd name="T86" fmla="*/ 40 w 45"/>
                  <a:gd name="T87" fmla="*/ 17 h 45"/>
                  <a:gd name="T88" fmla="*/ 40 w 45"/>
                  <a:gd name="T89" fmla="*/ 17 h 45"/>
                  <a:gd name="T90" fmla="*/ 41 w 45"/>
                  <a:gd name="T91" fmla="*/ 23 h 45"/>
                  <a:gd name="T92" fmla="*/ 43 w 45"/>
                  <a:gd name="T93" fmla="*/ 25 h 45"/>
                  <a:gd name="T94" fmla="*/ 39 w 45"/>
                  <a:gd name="T95" fmla="*/ 39 h 45"/>
                  <a:gd name="T96" fmla="*/ 35 w 45"/>
                  <a:gd name="T97" fmla="*/ 40 h 45"/>
                  <a:gd name="T98" fmla="*/ 34 w 45"/>
                  <a:gd name="T99" fmla="*/ 40 h 45"/>
                  <a:gd name="T100" fmla="*/ 33 w 45"/>
                  <a:gd name="T101" fmla="*/ 42 h 45"/>
                  <a:gd name="T102" fmla="*/ 31 w 45"/>
                  <a:gd name="T103" fmla="*/ 43 h 45"/>
                  <a:gd name="T104" fmla="*/ 23 w 45"/>
                  <a:gd name="T10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5" h="45">
                    <a:moveTo>
                      <a:pt x="23" y="45"/>
                    </a:moveTo>
                    <a:cubicBezTo>
                      <a:pt x="22" y="45"/>
                      <a:pt x="21" y="45"/>
                      <a:pt x="20" y="45"/>
                    </a:cubicBezTo>
                    <a:cubicBezTo>
                      <a:pt x="19" y="45"/>
                      <a:pt x="18" y="45"/>
                      <a:pt x="17" y="45"/>
                    </a:cubicBezTo>
                    <a:cubicBezTo>
                      <a:pt x="15" y="44"/>
                      <a:pt x="12" y="44"/>
                      <a:pt x="11" y="42"/>
                    </a:cubicBezTo>
                    <a:cubicBezTo>
                      <a:pt x="10" y="41"/>
                      <a:pt x="9" y="39"/>
                      <a:pt x="10" y="36"/>
                    </a:cubicBezTo>
                    <a:cubicBezTo>
                      <a:pt x="10" y="36"/>
                      <a:pt x="10" y="36"/>
                      <a:pt x="10" y="35"/>
                    </a:cubicBezTo>
                    <a:cubicBezTo>
                      <a:pt x="10" y="35"/>
                      <a:pt x="10" y="35"/>
                      <a:pt x="10" y="35"/>
                    </a:cubicBezTo>
                    <a:cubicBezTo>
                      <a:pt x="10" y="35"/>
                      <a:pt x="9" y="35"/>
                      <a:pt x="8" y="35"/>
                    </a:cubicBezTo>
                    <a:cubicBezTo>
                      <a:pt x="4" y="35"/>
                      <a:pt x="4" y="35"/>
                      <a:pt x="4" y="35"/>
                    </a:cubicBezTo>
                    <a:cubicBezTo>
                      <a:pt x="5" y="31"/>
                      <a:pt x="5" y="31"/>
                      <a:pt x="5" y="31"/>
                    </a:cubicBezTo>
                    <a:cubicBezTo>
                      <a:pt x="5" y="31"/>
                      <a:pt x="5" y="31"/>
                      <a:pt x="5" y="31"/>
                    </a:cubicBezTo>
                    <a:cubicBezTo>
                      <a:pt x="5" y="31"/>
                      <a:pt x="5" y="31"/>
                      <a:pt x="5" y="31"/>
                    </a:cubicBezTo>
                    <a:cubicBezTo>
                      <a:pt x="5" y="31"/>
                      <a:pt x="4" y="30"/>
                      <a:pt x="3" y="30"/>
                    </a:cubicBezTo>
                    <a:cubicBezTo>
                      <a:pt x="0" y="30"/>
                      <a:pt x="0" y="30"/>
                      <a:pt x="0" y="30"/>
                    </a:cubicBezTo>
                    <a:cubicBezTo>
                      <a:pt x="0" y="20"/>
                      <a:pt x="0" y="20"/>
                      <a:pt x="0" y="20"/>
                    </a:cubicBezTo>
                    <a:cubicBezTo>
                      <a:pt x="0" y="20"/>
                      <a:pt x="0" y="20"/>
                      <a:pt x="0" y="20"/>
                    </a:cubicBezTo>
                    <a:cubicBezTo>
                      <a:pt x="0" y="19"/>
                      <a:pt x="0" y="17"/>
                      <a:pt x="1" y="16"/>
                    </a:cubicBezTo>
                    <a:cubicBezTo>
                      <a:pt x="2" y="15"/>
                      <a:pt x="4" y="15"/>
                      <a:pt x="4" y="15"/>
                    </a:cubicBezTo>
                    <a:cubicBezTo>
                      <a:pt x="8" y="15"/>
                      <a:pt x="8" y="15"/>
                      <a:pt x="8" y="15"/>
                    </a:cubicBezTo>
                    <a:cubicBezTo>
                      <a:pt x="9" y="15"/>
                      <a:pt x="9" y="15"/>
                      <a:pt x="9" y="15"/>
                    </a:cubicBezTo>
                    <a:cubicBezTo>
                      <a:pt x="9" y="15"/>
                      <a:pt x="9" y="15"/>
                      <a:pt x="9" y="15"/>
                    </a:cubicBezTo>
                    <a:cubicBezTo>
                      <a:pt x="9" y="15"/>
                      <a:pt x="9" y="15"/>
                      <a:pt x="9" y="15"/>
                    </a:cubicBezTo>
                    <a:cubicBezTo>
                      <a:pt x="9" y="15"/>
                      <a:pt x="10" y="14"/>
                      <a:pt x="10" y="13"/>
                    </a:cubicBezTo>
                    <a:cubicBezTo>
                      <a:pt x="10" y="10"/>
                      <a:pt x="10" y="10"/>
                      <a:pt x="10" y="10"/>
                    </a:cubicBezTo>
                    <a:cubicBezTo>
                      <a:pt x="13" y="10"/>
                      <a:pt x="13" y="10"/>
                      <a:pt x="13" y="10"/>
                    </a:cubicBezTo>
                    <a:cubicBezTo>
                      <a:pt x="13" y="10"/>
                      <a:pt x="14" y="10"/>
                      <a:pt x="14" y="10"/>
                    </a:cubicBezTo>
                    <a:cubicBezTo>
                      <a:pt x="15" y="10"/>
                      <a:pt x="15" y="10"/>
                      <a:pt x="16" y="10"/>
                    </a:cubicBezTo>
                    <a:cubicBezTo>
                      <a:pt x="18" y="10"/>
                      <a:pt x="18" y="10"/>
                      <a:pt x="18" y="9"/>
                    </a:cubicBezTo>
                    <a:cubicBezTo>
                      <a:pt x="18" y="9"/>
                      <a:pt x="18" y="8"/>
                      <a:pt x="19" y="7"/>
                    </a:cubicBezTo>
                    <a:cubicBezTo>
                      <a:pt x="19" y="6"/>
                      <a:pt x="19" y="6"/>
                      <a:pt x="19" y="6"/>
                    </a:cubicBezTo>
                    <a:cubicBezTo>
                      <a:pt x="19" y="5"/>
                      <a:pt x="19" y="4"/>
                      <a:pt x="19" y="4"/>
                    </a:cubicBezTo>
                    <a:cubicBezTo>
                      <a:pt x="19" y="2"/>
                      <a:pt x="21" y="0"/>
                      <a:pt x="23" y="0"/>
                    </a:cubicBezTo>
                    <a:cubicBezTo>
                      <a:pt x="23" y="0"/>
                      <a:pt x="24" y="0"/>
                      <a:pt x="24" y="1"/>
                    </a:cubicBezTo>
                    <a:cubicBezTo>
                      <a:pt x="24" y="1"/>
                      <a:pt x="24" y="1"/>
                      <a:pt x="25" y="1"/>
                    </a:cubicBezTo>
                    <a:cubicBezTo>
                      <a:pt x="25" y="1"/>
                      <a:pt x="26" y="1"/>
                      <a:pt x="26" y="1"/>
                    </a:cubicBezTo>
                    <a:cubicBezTo>
                      <a:pt x="27" y="1"/>
                      <a:pt x="28" y="1"/>
                      <a:pt x="28" y="1"/>
                    </a:cubicBezTo>
                    <a:cubicBezTo>
                      <a:pt x="31" y="1"/>
                      <a:pt x="34" y="1"/>
                      <a:pt x="37" y="3"/>
                    </a:cubicBezTo>
                    <a:cubicBezTo>
                      <a:pt x="38" y="4"/>
                      <a:pt x="39" y="5"/>
                      <a:pt x="40" y="5"/>
                    </a:cubicBezTo>
                    <a:cubicBezTo>
                      <a:pt x="40" y="5"/>
                      <a:pt x="41" y="5"/>
                      <a:pt x="41" y="5"/>
                    </a:cubicBezTo>
                    <a:cubicBezTo>
                      <a:pt x="44" y="5"/>
                      <a:pt x="44" y="5"/>
                      <a:pt x="44" y="5"/>
                    </a:cubicBezTo>
                    <a:cubicBezTo>
                      <a:pt x="44" y="8"/>
                      <a:pt x="44" y="8"/>
                      <a:pt x="44" y="8"/>
                    </a:cubicBezTo>
                    <a:cubicBezTo>
                      <a:pt x="44" y="12"/>
                      <a:pt x="44" y="12"/>
                      <a:pt x="44" y="12"/>
                    </a:cubicBezTo>
                    <a:cubicBezTo>
                      <a:pt x="44" y="15"/>
                      <a:pt x="42" y="16"/>
                      <a:pt x="41" y="17"/>
                    </a:cubicBezTo>
                    <a:cubicBezTo>
                      <a:pt x="41" y="17"/>
                      <a:pt x="40" y="17"/>
                      <a:pt x="40" y="17"/>
                    </a:cubicBezTo>
                    <a:cubicBezTo>
                      <a:pt x="40" y="17"/>
                      <a:pt x="40" y="17"/>
                      <a:pt x="40" y="17"/>
                    </a:cubicBezTo>
                    <a:cubicBezTo>
                      <a:pt x="39" y="18"/>
                      <a:pt x="41" y="21"/>
                      <a:pt x="41" y="23"/>
                    </a:cubicBezTo>
                    <a:cubicBezTo>
                      <a:pt x="42" y="23"/>
                      <a:pt x="42" y="24"/>
                      <a:pt x="43" y="25"/>
                    </a:cubicBezTo>
                    <a:cubicBezTo>
                      <a:pt x="45" y="31"/>
                      <a:pt x="44" y="36"/>
                      <a:pt x="39" y="39"/>
                    </a:cubicBezTo>
                    <a:cubicBezTo>
                      <a:pt x="37" y="40"/>
                      <a:pt x="36" y="40"/>
                      <a:pt x="35" y="40"/>
                    </a:cubicBezTo>
                    <a:cubicBezTo>
                      <a:pt x="35" y="40"/>
                      <a:pt x="34" y="40"/>
                      <a:pt x="34" y="40"/>
                    </a:cubicBezTo>
                    <a:cubicBezTo>
                      <a:pt x="34" y="41"/>
                      <a:pt x="33" y="41"/>
                      <a:pt x="33" y="42"/>
                    </a:cubicBezTo>
                    <a:cubicBezTo>
                      <a:pt x="32" y="42"/>
                      <a:pt x="32" y="42"/>
                      <a:pt x="31" y="43"/>
                    </a:cubicBezTo>
                    <a:cubicBezTo>
                      <a:pt x="29" y="45"/>
                      <a:pt x="26" y="45"/>
                      <a:pt x="23" y="45"/>
                    </a:cubicBezTo>
                    <a:close/>
                  </a:path>
                </a:pathLst>
              </a:custGeom>
              <a:solidFill>
                <a:srgbClr val="FFFFFF"/>
              </a:solidFill>
              <a:ln w="22225">
                <a:solidFill>
                  <a:schemeClr val="bg1"/>
                </a:solidFill>
                <a:round/>
                <a:headEnd/>
                <a:tailEnd/>
              </a:ln>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14" name="Freeform 8"/>
              <p:cNvSpPr>
                <a:spLocks/>
              </p:cNvSpPr>
              <p:nvPr/>
            </p:nvSpPr>
            <p:spPr bwMode="auto">
              <a:xfrm>
                <a:off x="6490279" y="2328346"/>
                <a:ext cx="87754" cy="75394"/>
              </a:xfrm>
              <a:custGeom>
                <a:avLst/>
                <a:gdLst>
                  <a:gd name="T0" fmla="*/ 14 w 30"/>
                  <a:gd name="T1" fmla="*/ 26 h 26"/>
                  <a:gd name="T2" fmla="*/ 14 w 30"/>
                  <a:gd name="T3" fmla="*/ 23 h 26"/>
                  <a:gd name="T4" fmla="*/ 13 w 30"/>
                  <a:gd name="T5" fmla="*/ 21 h 26"/>
                  <a:gd name="T6" fmla="*/ 13 w 30"/>
                  <a:gd name="T7" fmla="*/ 21 h 26"/>
                  <a:gd name="T8" fmla="*/ 10 w 30"/>
                  <a:gd name="T9" fmla="*/ 22 h 26"/>
                  <a:gd name="T10" fmla="*/ 9 w 30"/>
                  <a:gd name="T11" fmla="*/ 19 h 26"/>
                  <a:gd name="T12" fmla="*/ 5 w 30"/>
                  <a:gd name="T13" fmla="*/ 14 h 26"/>
                  <a:gd name="T14" fmla="*/ 2 w 30"/>
                  <a:gd name="T15" fmla="*/ 12 h 26"/>
                  <a:gd name="T16" fmla="*/ 0 w 30"/>
                  <a:gd name="T17" fmla="*/ 9 h 26"/>
                  <a:gd name="T18" fmla="*/ 1 w 30"/>
                  <a:gd name="T19" fmla="*/ 4 h 26"/>
                  <a:gd name="T20" fmla="*/ 12 w 30"/>
                  <a:gd name="T21" fmla="*/ 0 h 26"/>
                  <a:gd name="T22" fmla="*/ 18 w 30"/>
                  <a:gd name="T23" fmla="*/ 1 h 26"/>
                  <a:gd name="T24" fmla="*/ 22 w 30"/>
                  <a:gd name="T25" fmla="*/ 1 h 26"/>
                  <a:gd name="T26" fmla="*/ 25 w 30"/>
                  <a:gd name="T27" fmla="*/ 1 h 26"/>
                  <a:gd name="T28" fmla="*/ 25 w 30"/>
                  <a:gd name="T29" fmla="*/ 5 h 26"/>
                  <a:gd name="T30" fmla="*/ 25 w 30"/>
                  <a:gd name="T31" fmla="*/ 5 h 26"/>
                  <a:gd name="T32" fmla="*/ 25 w 30"/>
                  <a:gd name="T33" fmla="*/ 5 h 26"/>
                  <a:gd name="T34" fmla="*/ 27 w 30"/>
                  <a:gd name="T35" fmla="*/ 6 h 26"/>
                  <a:gd name="T36" fmla="*/ 29 w 30"/>
                  <a:gd name="T37" fmla="*/ 6 h 26"/>
                  <a:gd name="T38" fmla="*/ 29 w 30"/>
                  <a:gd name="T39" fmla="*/ 9 h 26"/>
                  <a:gd name="T40" fmla="*/ 30 w 30"/>
                  <a:gd name="T41" fmla="*/ 11 h 26"/>
                  <a:gd name="T42" fmla="*/ 28 w 30"/>
                  <a:gd name="T43" fmla="*/ 21 h 26"/>
                  <a:gd name="T44" fmla="*/ 19 w 30"/>
                  <a:gd name="T45" fmla="*/ 26 h 26"/>
                  <a:gd name="T46" fmla="*/ 14 w 30"/>
                  <a:gd name="T47"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 h="26">
                    <a:moveTo>
                      <a:pt x="14" y="26"/>
                    </a:moveTo>
                    <a:cubicBezTo>
                      <a:pt x="14" y="23"/>
                      <a:pt x="14" y="23"/>
                      <a:pt x="14" y="23"/>
                    </a:cubicBezTo>
                    <a:cubicBezTo>
                      <a:pt x="14" y="22"/>
                      <a:pt x="13" y="21"/>
                      <a:pt x="13" y="21"/>
                    </a:cubicBezTo>
                    <a:cubicBezTo>
                      <a:pt x="13" y="21"/>
                      <a:pt x="13" y="21"/>
                      <a:pt x="13" y="21"/>
                    </a:cubicBezTo>
                    <a:cubicBezTo>
                      <a:pt x="10" y="22"/>
                      <a:pt x="10" y="22"/>
                      <a:pt x="10" y="22"/>
                    </a:cubicBezTo>
                    <a:cubicBezTo>
                      <a:pt x="9" y="19"/>
                      <a:pt x="9" y="19"/>
                      <a:pt x="9" y="19"/>
                    </a:cubicBezTo>
                    <a:cubicBezTo>
                      <a:pt x="9" y="17"/>
                      <a:pt x="8" y="15"/>
                      <a:pt x="5" y="14"/>
                    </a:cubicBezTo>
                    <a:cubicBezTo>
                      <a:pt x="4" y="13"/>
                      <a:pt x="3" y="13"/>
                      <a:pt x="2" y="12"/>
                    </a:cubicBezTo>
                    <a:cubicBezTo>
                      <a:pt x="1" y="11"/>
                      <a:pt x="0" y="10"/>
                      <a:pt x="0" y="9"/>
                    </a:cubicBezTo>
                    <a:cubicBezTo>
                      <a:pt x="0" y="8"/>
                      <a:pt x="0" y="6"/>
                      <a:pt x="1" y="4"/>
                    </a:cubicBezTo>
                    <a:cubicBezTo>
                      <a:pt x="4" y="1"/>
                      <a:pt x="9" y="0"/>
                      <a:pt x="12" y="0"/>
                    </a:cubicBezTo>
                    <a:cubicBezTo>
                      <a:pt x="14" y="0"/>
                      <a:pt x="16" y="1"/>
                      <a:pt x="18" y="1"/>
                    </a:cubicBezTo>
                    <a:cubicBezTo>
                      <a:pt x="19" y="1"/>
                      <a:pt x="21" y="1"/>
                      <a:pt x="22" y="1"/>
                    </a:cubicBezTo>
                    <a:cubicBezTo>
                      <a:pt x="25" y="1"/>
                      <a:pt x="25" y="1"/>
                      <a:pt x="25" y="1"/>
                    </a:cubicBezTo>
                    <a:cubicBezTo>
                      <a:pt x="25" y="5"/>
                      <a:pt x="25" y="5"/>
                      <a:pt x="25" y="5"/>
                    </a:cubicBezTo>
                    <a:cubicBezTo>
                      <a:pt x="25" y="5"/>
                      <a:pt x="25" y="5"/>
                      <a:pt x="25" y="5"/>
                    </a:cubicBezTo>
                    <a:cubicBezTo>
                      <a:pt x="25" y="5"/>
                      <a:pt x="25" y="5"/>
                      <a:pt x="25" y="5"/>
                    </a:cubicBezTo>
                    <a:cubicBezTo>
                      <a:pt x="25" y="5"/>
                      <a:pt x="25" y="6"/>
                      <a:pt x="27" y="6"/>
                    </a:cubicBezTo>
                    <a:cubicBezTo>
                      <a:pt x="29" y="6"/>
                      <a:pt x="29" y="6"/>
                      <a:pt x="29" y="6"/>
                    </a:cubicBezTo>
                    <a:cubicBezTo>
                      <a:pt x="29" y="9"/>
                      <a:pt x="29" y="9"/>
                      <a:pt x="29" y="9"/>
                    </a:cubicBezTo>
                    <a:cubicBezTo>
                      <a:pt x="29" y="10"/>
                      <a:pt x="30" y="11"/>
                      <a:pt x="30" y="11"/>
                    </a:cubicBezTo>
                    <a:cubicBezTo>
                      <a:pt x="30" y="15"/>
                      <a:pt x="30" y="18"/>
                      <a:pt x="28" y="21"/>
                    </a:cubicBezTo>
                    <a:cubicBezTo>
                      <a:pt x="26" y="26"/>
                      <a:pt x="21" y="26"/>
                      <a:pt x="19" y="26"/>
                    </a:cubicBezTo>
                    <a:lnTo>
                      <a:pt x="14" y="26"/>
                    </a:lnTo>
                    <a:close/>
                  </a:path>
                </a:pathLst>
              </a:custGeom>
              <a:solidFill>
                <a:srgbClr val="FFFFFF"/>
              </a:solidFill>
              <a:ln w="22225">
                <a:solidFill>
                  <a:schemeClr val="bg1"/>
                </a:solidFill>
                <a:round/>
                <a:headEnd/>
                <a:tailEnd/>
              </a:ln>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19" name="Freeform 9"/>
              <p:cNvSpPr>
                <a:spLocks/>
              </p:cNvSpPr>
              <p:nvPr/>
            </p:nvSpPr>
            <p:spPr bwMode="auto">
              <a:xfrm>
                <a:off x="6487807" y="2401268"/>
                <a:ext cx="90226" cy="58091"/>
              </a:xfrm>
              <a:custGeom>
                <a:avLst/>
                <a:gdLst>
                  <a:gd name="T0" fmla="*/ 27 w 31"/>
                  <a:gd name="T1" fmla="*/ 20 h 20"/>
                  <a:gd name="T2" fmla="*/ 26 w 31"/>
                  <a:gd name="T3" fmla="*/ 20 h 20"/>
                  <a:gd name="T4" fmla="*/ 10 w 31"/>
                  <a:gd name="T5" fmla="*/ 20 h 20"/>
                  <a:gd name="T6" fmla="*/ 10 w 31"/>
                  <a:gd name="T7" fmla="*/ 15 h 20"/>
                  <a:gd name="T8" fmla="*/ 1 w 31"/>
                  <a:gd name="T9" fmla="*/ 15 h 20"/>
                  <a:gd name="T10" fmla="*/ 1 w 31"/>
                  <a:gd name="T11" fmla="*/ 5 h 20"/>
                  <a:gd name="T12" fmla="*/ 1 w 31"/>
                  <a:gd name="T13" fmla="*/ 4 h 20"/>
                  <a:gd name="T14" fmla="*/ 1 w 31"/>
                  <a:gd name="T15" fmla="*/ 1 h 20"/>
                  <a:gd name="T16" fmla="*/ 5 w 31"/>
                  <a:gd name="T17" fmla="*/ 0 h 20"/>
                  <a:gd name="T18" fmla="*/ 21 w 31"/>
                  <a:gd name="T19" fmla="*/ 0 h 20"/>
                  <a:gd name="T20" fmla="*/ 21 w 31"/>
                  <a:gd name="T21" fmla="*/ 2 h 20"/>
                  <a:gd name="T22" fmla="*/ 21 w 31"/>
                  <a:gd name="T23" fmla="*/ 4 h 20"/>
                  <a:gd name="T24" fmla="*/ 23 w 31"/>
                  <a:gd name="T25" fmla="*/ 4 h 20"/>
                  <a:gd name="T26" fmla="*/ 23 w 31"/>
                  <a:gd name="T27" fmla="*/ 4 h 20"/>
                  <a:gd name="T28" fmla="*/ 24 w 31"/>
                  <a:gd name="T29" fmla="*/ 4 h 20"/>
                  <a:gd name="T30" fmla="*/ 30 w 31"/>
                  <a:gd name="T31" fmla="*/ 10 h 20"/>
                  <a:gd name="T32" fmla="*/ 30 w 31"/>
                  <a:gd name="T33" fmla="*/ 15 h 20"/>
                  <a:gd name="T34" fmla="*/ 30 w 31"/>
                  <a:gd name="T35" fmla="*/ 15 h 20"/>
                  <a:gd name="T36" fmla="*/ 30 w 31"/>
                  <a:gd name="T37" fmla="*/ 19 h 20"/>
                  <a:gd name="T38" fmla="*/ 27 w 31"/>
                  <a:gd name="T39"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1" h="20">
                    <a:moveTo>
                      <a:pt x="27" y="20"/>
                    </a:moveTo>
                    <a:cubicBezTo>
                      <a:pt x="27" y="20"/>
                      <a:pt x="26" y="20"/>
                      <a:pt x="26" y="20"/>
                    </a:cubicBezTo>
                    <a:cubicBezTo>
                      <a:pt x="10" y="20"/>
                      <a:pt x="10" y="20"/>
                      <a:pt x="10" y="20"/>
                    </a:cubicBezTo>
                    <a:cubicBezTo>
                      <a:pt x="10" y="15"/>
                      <a:pt x="10" y="15"/>
                      <a:pt x="10" y="15"/>
                    </a:cubicBezTo>
                    <a:cubicBezTo>
                      <a:pt x="1" y="15"/>
                      <a:pt x="1" y="15"/>
                      <a:pt x="1" y="15"/>
                    </a:cubicBezTo>
                    <a:cubicBezTo>
                      <a:pt x="1" y="5"/>
                      <a:pt x="1" y="5"/>
                      <a:pt x="1" y="5"/>
                    </a:cubicBezTo>
                    <a:cubicBezTo>
                      <a:pt x="1" y="5"/>
                      <a:pt x="1" y="5"/>
                      <a:pt x="1" y="4"/>
                    </a:cubicBezTo>
                    <a:cubicBezTo>
                      <a:pt x="1" y="4"/>
                      <a:pt x="0" y="2"/>
                      <a:pt x="1" y="1"/>
                    </a:cubicBezTo>
                    <a:cubicBezTo>
                      <a:pt x="3" y="0"/>
                      <a:pt x="4" y="0"/>
                      <a:pt x="5" y="0"/>
                    </a:cubicBezTo>
                    <a:cubicBezTo>
                      <a:pt x="21" y="0"/>
                      <a:pt x="21" y="0"/>
                      <a:pt x="21" y="0"/>
                    </a:cubicBezTo>
                    <a:cubicBezTo>
                      <a:pt x="21" y="2"/>
                      <a:pt x="21" y="2"/>
                      <a:pt x="21" y="2"/>
                    </a:cubicBezTo>
                    <a:cubicBezTo>
                      <a:pt x="21" y="3"/>
                      <a:pt x="21" y="4"/>
                      <a:pt x="21" y="4"/>
                    </a:cubicBezTo>
                    <a:cubicBezTo>
                      <a:pt x="22" y="4"/>
                      <a:pt x="22" y="4"/>
                      <a:pt x="23" y="4"/>
                    </a:cubicBezTo>
                    <a:cubicBezTo>
                      <a:pt x="23" y="4"/>
                      <a:pt x="23" y="4"/>
                      <a:pt x="23" y="4"/>
                    </a:cubicBezTo>
                    <a:cubicBezTo>
                      <a:pt x="24" y="4"/>
                      <a:pt x="24" y="4"/>
                      <a:pt x="24" y="4"/>
                    </a:cubicBezTo>
                    <a:cubicBezTo>
                      <a:pt x="27" y="4"/>
                      <a:pt x="30" y="6"/>
                      <a:pt x="30" y="10"/>
                    </a:cubicBezTo>
                    <a:cubicBezTo>
                      <a:pt x="30" y="12"/>
                      <a:pt x="30" y="13"/>
                      <a:pt x="30" y="15"/>
                    </a:cubicBezTo>
                    <a:cubicBezTo>
                      <a:pt x="30" y="15"/>
                      <a:pt x="30" y="15"/>
                      <a:pt x="30" y="15"/>
                    </a:cubicBezTo>
                    <a:cubicBezTo>
                      <a:pt x="31" y="17"/>
                      <a:pt x="31" y="18"/>
                      <a:pt x="30" y="19"/>
                    </a:cubicBezTo>
                    <a:cubicBezTo>
                      <a:pt x="29" y="20"/>
                      <a:pt x="28" y="20"/>
                      <a:pt x="27" y="20"/>
                    </a:cubicBezTo>
                    <a:close/>
                  </a:path>
                </a:pathLst>
              </a:custGeom>
              <a:solidFill>
                <a:srgbClr val="FFFFFF"/>
              </a:solidFill>
              <a:ln w="22225">
                <a:solidFill>
                  <a:schemeClr val="bg1"/>
                </a:solidFill>
                <a:round/>
                <a:headEnd/>
                <a:tailEnd/>
              </a:ln>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20" name="Freeform 10"/>
              <p:cNvSpPr>
                <a:spLocks/>
              </p:cNvSpPr>
              <p:nvPr/>
            </p:nvSpPr>
            <p:spPr bwMode="auto">
              <a:xfrm>
                <a:off x="5704203" y="2176322"/>
                <a:ext cx="321352" cy="227418"/>
              </a:xfrm>
              <a:custGeom>
                <a:avLst/>
                <a:gdLst>
                  <a:gd name="T0" fmla="*/ 34 w 110"/>
                  <a:gd name="T1" fmla="*/ 78 h 78"/>
                  <a:gd name="T2" fmla="*/ 16 w 110"/>
                  <a:gd name="T3" fmla="*/ 78 h 78"/>
                  <a:gd name="T4" fmla="*/ 5 w 110"/>
                  <a:gd name="T5" fmla="*/ 67 h 78"/>
                  <a:gd name="T6" fmla="*/ 0 w 110"/>
                  <a:gd name="T7" fmla="*/ 59 h 78"/>
                  <a:gd name="T8" fmla="*/ 0 w 110"/>
                  <a:gd name="T9" fmla="*/ 49 h 78"/>
                  <a:gd name="T10" fmla="*/ 8 w 110"/>
                  <a:gd name="T11" fmla="*/ 44 h 78"/>
                  <a:gd name="T12" fmla="*/ 13 w 110"/>
                  <a:gd name="T13" fmla="*/ 39 h 78"/>
                  <a:gd name="T14" fmla="*/ 14 w 110"/>
                  <a:gd name="T15" fmla="*/ 31 h 78"/>
                  <a:gd name="T16" fmla="*/ 11 w 110"/>
                  <a:gd name="T17" fmla="*/ 19 h 78"/>
                  <a:gd name="T18" fmla="*/ 7 w 110"/>
                  <a:gd name="T19" fmla="*/ 17 h 78"/>
                  <a:gd name="T20" fmla="*/ 5 w 110"/>
                  <a:gd name="T21" fmla="*/ 6 h 78"/>
                  <a:gd name="T22" fmla="*/ 46 w 110"/>
                  <a:gd name="T23" fmla="*/ 3 h 78"/>
                  <a:gd name="T24" fmla="*/ 100 w 110"/>
                  <a:gd name="T25" fmla="*/ 1 h 78"/>
                  <a:gd name="T26" fmla="*/ 109 w 110"/>
                  <a:gd name="T27" fmla="*/ 3 h 78"/>
                  <a:gd name="T28" fmla="*/ 110 w 110"/>
                  <a:gd name="T29" fmla="*/ 7 h 78"/>
                  <a:gd name="T30" fmla="*/ 110 w 110"/>
                  <a:gd name="T31" fmla="*/ 10 h 78"/>
                  <a:gd name="T32" fmla="*/ 104 w 110"/>
                  <a:gd name="T33" fmla="*/ 18 h 78"/>
                  <a:gd name="T34" fmla="*/ 101 w 110"/>
                  <a:gd name="T35" fmla="*/ 29 h 78"/>
                  <a:gd name="T36" fmla="*/ 103 w 110"/>
                  <a:gd name="T37" fmla="*/ 33 h 78"/>
                  <a:gd name="T38" fmla="*/ 97 w 110"/>
                  <a:gd name="T39" fmla="*/ 40 h 78"/>
                  <a:gd name="T40" fmla="*/ 96 w 110"/>
                  <a:gd name="T41" fmla="*/ 40 h 78"/>
                  <a:gd name="T42" fmla="*/ 92 w 110"/>
                  <a:gd name="T43" fmla="*/ 45 h 78"/>
                  <a:gd name="T44" fmla="*/ 85 w 110"/>
                  <a:gd name="T45" fmla="*/ 45 h 78"/>
                  <a:gd name="T46" fmla="*/ 77 w 110"/>
                  <a:gd name="T47" fmla="*/ 51 h 78"/>
                  <a:gd name="T48" fmla="*/ 71 w 110"/>
                  <a:gd name="T49" fmla="*/ 55 h 78"/>
                  <a:gd name="T50" fmla="*/ 68 w 110"/>
                  <a:gd name="T51" fmla="*/ 54 h 78"/>
                  <a:gd name="T52" fmla="*/ 63 w 110"/>
                  <a:gd name="T53" fmla="*/ 59 h 78"/>
                  <a:gd name="T54" fmla="*/ 54 w 110"/>
                  <a:gd name="T55" fmla="*/ 59 h 78"/>
                  <a:gd name="T56" fmla="*/ 49 w 110"/>
                  <a:gd name="T57" fmla="*/ 59 h 78"/>
                  <a:gd name="T58" fmla="*/ 45 w 110"/>
                  <a:gd name="T59" fmla="*/ 64 h 78"/>
                  <a:gd name="T60" fmla="*/ 44 w 110"/>
                  <a:gd name="T61" fmla="*/ 69 h 78"/>
                  <a:gd name="T62" fmla="*/ 36 w 110"/>
                  <a:gd name="T63"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0" h="78">
                    <a:moveTo>
                      <a:pt x="36" y="78"/>
                    </a:moveTo>
                    <a:cubicBezTo>
                      <a:pt x="36" y="78"/>
                      <a:pt x="35" y="78"/>
                      <a:pt x="34" y="78"/>
                    </a:cubicBezTo>
                    <a:cubicBezTo>
                      <a:pt x="34" y="78"/>
                      <a:pt x="33" y="78"/>
                      <a:pt x="32" y="78"/>
                    </a:cubicBezTo>
                    <a:cubicBezTo>
                      <a:pt x="16" y="78"/>
                      <a:pt x="16" y="78"/>
                      <a:pt x="16" y="78"/>
                    </a:cubicBezTo>
                    <a:cubicBezTo>
                      <a:pt x="15" y="77"/>
                      <a:pt x="15" y="77"/>
                      <a:pt x="15" y="77"/>
                    </a:cubicBezTo>
                    <a:cubicBezTo>
                      <a:pt x="12" y="74"/>
                      <a:pt x="8" y="70"/>
                      <a:pt x="5" y="67"/>
                    </a:cubicBezTo>
                    <a:cubicBezTo>
                      <a:pt x="4" y="66"/>
                      <a:pt x="3" y="65"/>
                      <a:pt x="2" y="64"/>
                    </a:cubicBezTo>
                    <a:cubicBezTo>
                      <a:pt x="0" y="62"/>
                      <a:pt x="0" y="61"/>
                      <a:pt x="0" y="59"/>
                    </a:cubicBezTo>
                    <a:cubicBezTo>
                      <a:pt x="0" y="58"/>
                      <a:pt x="0" y="58"/>
                      <a:pt x="0" y="58"/>
                    </a:cubicBezTo>
                    <a:cubicBezTo>
                      <a:pt x="0" y="49"/>
                      <a:pt x="0" y="49"/>
                      <a:pt x="0" y="49"/>
                    </a:cubicBezTo>
                    <a:cubicBezTo>
                      <a:pt x="2" y="48"/>
                      <a:pt x="2" y="48"/>
                      <a:pt x="2" y="48"/>
                    </a:cubicBezTo>
                    <a:cubicBezTo>
                      <a:pt x="5" y="48"/>
                      <a:pt x="6" y="47"/>
                      <a:pt x="8" y="44"/>
                    </a:cubicBezTo>
                    <a:cubicBezTo>
                      <a:pt x="8" y="43"/>
                      <a:pt x="9" y="42"/>
                      <a:pt x="9" y="41"/>
                    </a:cubicBezTo>
                    <a:cubicBezTo>
                      <a:pt x="10" y="39"/>
                      <a:pt x="12" y="39"/>
                      <a:pt x="13" y="39"/>
                    </a:cubicBezTo>
                    <a:cubicBezTo>
                      <a:pt x="13" y="39"/>
                      <a:pt x="13" y="39"/>
                      <a:pt x="14" y="39"/>
                    </a:cubicBezTo>
                    <a:cubicBezTo>
                      <a:pt x="14" y="37"/>
                      <a:pt x="14" y="34"/>
                      <a:pt x="14" y="31"/>
                    </a:cubicBezTo>
                    <a:cubicBezTo>
                      <a:pt x="14" y="30"/>
                      <a:pt x="14" y="29"/>
                      <a:pt x="14" y="28"/>
                    </a:cubicBezTo>
                    <a:cubicBezTo>
                      <a:pt x="14" y="23"/>
                      <a:pt x="14" y="21"/>
                      <a:pt x="11" y="19"/>
                    </a:cubicBezTo>
                    <a:cubicBezTo>
                      <a:pt x="10" y="19"/>
                      <a:pt x="9" y="18"/>
                      <a:pt x="8" y="17"/>
                    </a:cubicBezTo>
                    <a:cubicBezTo>
                      <a:pt x="7" y="17"/>
                      <a:pt x="7" y="17"/>
                      <a:pt x="7" y="17"/>
                    </a:cubicBezTo>
                    <a:cubicBezTo>
                      <a:pt x="5" y="16"/>
                      <a:pt x="5" y="14"/>
                      <a:pt x="5" y="13"/>
                    </a:cubicBezTo>
                    <a:cubicBezTo>
                      <a:pt x="5" y="6"/>
                      <a:pt x="5" y="6"/>
                      <a:pt x="5" y="6"/>
                    </a:cubicBezTo>
                    <a:cubicBezTo>
                      <a:pt x="8" y="6"/>
                      <a:pt x="8" y="6"/>
                      <a:pt x="8" y="6"/>
                    </a:cubicBezTo>
                    <a:cubicBezTo>
                      <a:pt x="20" y="6"/>
                      <a:pt x="33" y="4"/>
                      <a:pt x="46" y="3"/>
                    </a:cubicBezTo>
                    <a:cubicBezTo>
                      <a:pt x="59" y="2"/>
                      <a:pt x="74" y="0"/>
                      <a:pt x="88" y="0"/>
                    </a:cubicBezTo>
                    <a:cubicBezTo>
                      <a:pt x="92" y="0"/>
                      <a:pt x="96" y="0"/>
                      <a:pt x="100" y="1"/>
                    </a:cubicBezTo>
                    <a:cubicBezTo>
                      <a:pt x="102" y="1"/>
                      <a:pt x="104" y="1"/>
                      <a:pt x="106" y="1"/>
                    </a:cubicBezTo>
                    <a:cubicBezTo>
                      <a:pt x="106" y="1"/>
                      <a:pt x="108" y="1"/>
                      <a:pt x="109" y="3"/>
                    </a:cubicBezTo>
                    <a:cubicBezTo>
                      <a:pt x="110" y="4"/>
                      <a:pt x="110" y="5"/>
                      <a:pt x="110" y="6"/>
                    </a:cubicBezTo>
                    <a:cubicBezTo>
                      <a:pt x="110" y="6"/>
                      <a:pt x="110" y="6"/>
                      <a:pt x="110" y="7"/>
                    </a:cubicBezTo>
                    <a:cubicBezTo>
                      <a:pt x="110" y="9"/>
                      <a:pt x="110" y="9"/>
                      <a:pt x="110" y="9"/>
                    </a:cubicBezTo>
                    <a:cubicBezTo>
                      <a:pt x="110" y="9"/>
                      <a:pt x="110" y="10"/>
                      <a:pt x="110" y="10"/>
                    </a:cubicBezTo>
                    <a:cubicBezTo>
                      <a:pt x="110" y="12"/>
                      <a:pt x="110" y="16"/>
                      <a:pt x="107" y="17"/>
                    </a:cubicBezTo>
                    <a:cubicBezTo>
                      <a:pt x="106" y="17"/>
                      <a:pt x="105" y="18"/>
                      <a:pt x="104" y="18"/>
                    </a:cubicBezTo>
                    <a:cubicBezTo>
                      <a:pt x="103" y="19"/>
                      <a:pt x="102" y="21"/>
                      <a:pt x="101" y="23"/>
                    </a:cubicBezTo>
                    <a:cubicBezTo>
                      <a:pt x="100" y="25"/>
                      <a:pt x="100" y="28"/>
                      <a:pt x="101" y="29"/>
                    </a:cubicBezTo>
                    <a:cubicBezTo>
                      <a:pt x="101" y="30"/>
                      <a:pt x="101" y="30"/>
                      <a:pt x="101" y="31"/>
                    </a:cubicBezTo>
                    <a:cubicBezTo>
                      <a:pt x="102" y="31"/>
                      <a:pt x="103" y="32"/>
                      <a:pt x="103" y="33"/>
                    </a:cubicBezTo>
                    <a:cubicBezTo>
                      <a:pt x="104" y="35"/>
                      <a:pt x="103" y="36"/>
                      <a:pt x="103" y="38"/>
                    </a:cubicBezTo>
                    <a:cubicBezTo>
                      <a:pt x="101" y="40"/>
                      <a:pt x="97" y="40"/>
                      <a:pt x="97" y="40"/>
                    </a:cubicBezTo>
                    <a:cubicBezTo>
                      <a:pt x="96" y="40"/>
                      <a:pt x="96" y="40"/>
                      <a:pt x="96" y="40"/>
                    </a:cubicBezTo>
                    <a:cubicBezTo>
                      <a:pt x="96" y="40"/>
                      <a:pt x="96" y="40"/>
                      <a:pt x="96" y="40"/>
                    </a:cubicBezTo>
                    <a:cubicBezTo>
                      <a:pt x="96" y="40"/>
                      <a:pt x="96" y="40"/>
                      <a:pt x="96" y="41"/>
                    </a:cubicBezTo>
                    <a:cubicBezTo>
                      <a:pt x="95" y="44"/>
                      <a:pt x="93" y="45"/>
                      <a:pt x="92" y="45"/>
                    </a:cubicBezTo>
                    <a:cubicBezTo>
                      <a:pt x="91" y="45"/>
                      <a:pt x="90" y="45"/>
                      <a:pt x="90" y="45"/>
                    </a:cubicBezTo>
                    <a:cubicBezTo>
                      <a:pt x="85" y="45"/>
                      <a:pt x="85" y="45"/>
                      <a:pt x="85" y="45"/>
                    </a:cubicBezTo>
                    <a:cubicBezTo>
                      <a:pt x="84" y="45"/>
                      <a:pt x="83" y="45"/>
                      <a:pt x="82" y="46"/>
                    </a:cubicBezTo>
                    <a:cubicBezTo>
                      <a:pt x="80" y="47"/>
                      <a:pt x="79" y="49"/>
                      <a:pt x="77" y="51"/>
                    </a:cubicBezTo>
                    <a:cubicBezTo>
                      <a:pt x="76" y="53"/>
                      <a:pt x="75" y="55"/>
                      <a:pt x="72" y="55"/>
                    </a:cubicBezTo>
                    <a:cubicBezTo>
                      <a:pt x="71" y="55"/>
                      <a:pt x="71" y="55"/>
                      <a:pt x="71" y="55"/>
                    </a:cubicBezTo>
                    <a:cubicBezTo>
                      <a:pt x="70" y="55"/>
                      <a:pt x="69" y="54"/>
                      <a:pt x="68" y="54"/>
                    </a:cubicBezTo>
                    <a:cubicBezTo>
                      <a:pt x="68" y="54"/>
                      <a:pt x="68" y="54"/>
                      <a:pt x="68" y="54"/>
                    </a:cubicBezTo>
                    <a:cubicBezTo>
                      <a:pt x="68" y="54"/>
                      <a:pt x="68" y="55"/>
                      <a:pt x="68" y="55"/>
                    </a:cubicBezTo>
                    <a:cubicBezTo>
                      <a:pt x="67" y="58"/>
                      <a:pt x="65" y="59"/>
                      <a:pt x="63" y="59"/>
                    </a:cubicBezTo>
                    <a:cubicBezTo>
                      <a:pt x="56" y="59"/>
                      <a:pt x="56" y="59"/>
                      <a:pt x="56" y="59"/>
                    </a:cubicBezTo>
                    <a:cubicBezTo>
                      <a:pt x="55" y="59"/>
                      <a:pt x="54" y="59"/>
                      <a:pt x="54" y="59"/>
                    </a:cubicBezTo>
                    <a:cubicBezTo>
                      <a:pt x="53" y="59"/>
                      <a:pt x="52" y="59"/>
                      <a:pt x="51" y="59"/>
                    </a:cubicBezTo>
                    <a:cubicBezTo>
                      <a:pt x="49" y="59"/>
                      <a:pt x="49" y="59"/>
                      <a:pt x="49" y="59"/>
                    </a:cubicBezTo>
                    <a:cubicBezTo>
                      <a:pt x="49" y="60"/>
                      <a:pt x="49" y="60"/>
                      <a:pt x="49" y="60"/>
                    </a:cubicBezTo>
                    <a:cubicBezTo>
                      <a:pt x="48" y="63"/>
                      <a:pt x="47" y="64"/>
                      <a:pt x="45" y="64"/>
                    </a:cubicBezTo>
                    <a:cubicBezTo>
                      <a:pt x="45" y="64"/>
                      <a:pt x="45" y="64"/>
                      <a:pt x="45" y="65"/>
                    </a:cubicBezTo>
                    <a:cubicBezTo>
                      <a:pt x="44" y="66"/>
                      <a:pt x="44" y="67"/>
                      <a:pt x="44" y="69"/>
                    </a:cubicBezTo>
                    <a:cubicBezTo>
                      <a:pt x="44" y="70"/>
                      <a:pt x="44" y="72"/>
                      <a:pt x="43" y="73"/>
                    </a:cubicBezTo>
                    <a:cubicBezTo>
                      <a:pt x="43" y="75"/>
                      <a:pt x="41" y="78"/>
                      <a:pt x="36" y="78"/>
                    </a:cubicBezTo>
                    <a:close/>
                  </a:path>
                </a:pathLst>
              </a:custGeom>
              <a:solidFill>
                <a:srgbClr val="FFFFFF"/>
              </a:solidFill>
              <a:ln w="22225">
                <a:solidFill>
                  <a:schemeClr val="bg1"/>
                </a:solidFill>
                <a:round/>
                <a:headEnd/>
                <a:tailEnd/>
              </a:ln>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21" name="Freeform 11"/>
              <p:cNvSpPr>
                <a:spLocks noEditPoints="1"/>
              </p:cNvSpPr>
              <p:nvPr/>
            </p:nvSpPr>
            <p:spPr bwMode="auto">
              <a:xfrm>
                <a:off x="6254209" y="2296211"/>
                <a:ext cx="1222373" cy="2356992"/>
              </a:xfrm>
              <a:custGeom>
                <a:avLst/>
                <a:gdLst>
                  <a:gd name="T0" fmla="*/ 232 w 418"/>
                  <a:gd name="T1" fmla="*/ 714 h 806"/>
                  <a:gd name="T2" fmla="*/ 232 w 418"/>
                  <a:gd name="T3" fmla="*/ 693 h 806"/>
                  <a:gd name="T4" fmla="*/ 241 w 418"/>
                  <a:gd name="T5" fmla="*/ 635 h 806"/>
                  <a:gd name="T6" fmla="*/ 250 w 418"/>
                  <a:gd name="T7" fmla="*/ 577 h 806"/>
                  <a:gd name="T8" fmla="*/ 251 w 418"/>
                  <a:gd name="T9" fmla="*/ 542 h 806"/>
                  <a:gd name="T10" fmla="*/ 225 w 418"/>
                  <a:gd name="T11" fmla="*/ 499 h 806"/>
                  <a:gd name="T12" fmla="*/ 213 w 418"/>
                  <a:gd name="T13" fmla="*/ 453 h 806"/>
                  <a:gd name="T14" fmla="*/ 170 w 418"/>
                  <a:gd name="T15" fmla="*/ 438 h 806"/>
                  <a:gd name="T16" fmla="*/ 141 w 418"/>
                  <a:gd name="T17" fmla="*/ 457 h 806"/>
                  <a:gd name="T18" fmla="*/ 101 w 418"/>
                  <a:gd name="T19" fmla="*/ 452 h 806"/>
                  <a:gd name="T20" fmla="*/ 69 w 418"/>
                  <a:gd name="T21" fmla="*/ 433 h 806"/>
                  <a:gd name="T22" fmla="*/ 26 w 418"/>
                  <a:gd name="T23" fmla="*/ 389 h 806"/>
                  <a:gd name="T24" fmla="*/ 10 w 418"/>
                  <a:gd name="T25" fmla="*/ 351 h 806"/>
                  <a:gd name="T26" fmla="*/ 3 w 418"/>
                  <a:gd name="T27" fmla="*/ 313 h 806"/>
                  <a:gd name="T28" fmla="*/ 24 w 418"/>
                  <a:gd name="T29" fmla="*/ 258 h 806"/>
                  <a:gd name="T30" fmla="*/ 51 w 418"/>
                  <a:gd name="T31" fmla="*/ 234 h 806"/>
                  <a:gd name="T32" fmla="*/ 80 w 418"/>
                  <a:gd name="T33" fmla="*/ 190 h 806"/>
                  <a:gd name="T34" fmla="*/ 112 w 418"/>
                  <a:gd name="T35" fmla="*/ 177 h 806"/>
                  <a:gd name="T36" fmla="*/ 169 w 418"/>
                  <a:gd name="T37" fmla="*/ 168 h 806"/>
                  <a:gd name="T38" fmla="*/ 188 w 418"/>
                  <a:gd name="T39" fmla="*/ 191 h 806"/>
                  <a:gd name="T40" fmla="*/ 218 w 418"/>
                  <a:gd name="T41" fmla="*/ 205 h 806"/>
                  <a:gd name="T42" fmla="*/ 238 w 418"/>
                  <a:gd name="T43" fmla="*/ 215 h 806"/>
                  <a:gd name="T44" fmla="*/ 266 w 418"/>
                  <a:gd name="T45" fmla="*/ 215 h 806"/>
                  <a:gd name="T46" fmla="*/ 296 w 418"/>
                  <a:gd name="T47" fmla="*/ 207 h 806"/>
                  <a:gd name="T48" fmla="*/ 283 w 418"/>
                  <a:gd name="T49" fmla="*/ 180 h 806"/>
                  <a:gd name="T50" fmla="*/ 259 w 418"/>
                  <a:gd name="T51" fmla="*/ 178 h 806"/>
                  <a:gd name="T52" fmla="*/ 245 w 418"/>
                  <a:gd name="T53" fmla="*/ 144 h 806"/>
                  <a:gd name="T54" fmla="*/ 224 w 418"/>
                  <a:gd name="T55" fmla="*/ 112 h 806"/>
                  <a:gd name="T56" fmla="*/ 217 w 418"/>
                  <a:gd name="T57" fmla="*/ 161 h 806"/>
                  <a:gd name="T58" fmla="*/ 193 w 418"/>
                  <a:gd name="T59" fmla="*/ 141 h 806"/>
                  <a:gd name="T60" fmla="*/ 195 w 418"/>
                  <a:gd name="T61" fmla="*/ 175 h 806"/>
                  <a:gd name="T62" fmla="*/ 162 w 418"/>
                  <a:gd name="T63" fmla="*/ 146 h 806"/>
                  <a:gd name="T64" fmla="*/ 129 w 418"/>
                  <a:gd name="T65" fmla="*/ 136 h 806"/>
                  <a:gd name="T66" fmla="*/ 74 w 418"/>
                  <a:gd name="T67" fmla="*/ 84 h 806"/>
                  <a:gd name="T68" fmla="*/ 114 w 418"/>
                  <a:gd name="T69" fmla="*/ 59 h 806"/>
                  <a:gd name="T70" fmla="*/ 118 w 418"/>
                  <a:gd name="T71" fmla="*/ 30 h 806"/>
                  <a:gd name="T72" fmla="*/ 114 w 418"/>
                  <a:gd name="T73" fmla="*/ 9 h 806"/>
                  <a:gd name="T74" fmla="*/ 211 w 418"/>
                  <a:gd name="T75" fmla="*/ 61 h 806"/>
                  <a:gd name="T76" fmla="*/ 282 w 418"/>
                  <a:gd name="T77" fmla="*/ 122 h 806"/>
                  <a:gd name="T78" fmla="*/ 330 w 418"/>
                  <a:gd name="T79" fmla="*/ 173 h 806"/>
                  <a:gd name="T80" fmla="*/ 355 w 418"/>
                  <a:gd name="T81" fmla="*/ 209 h 806"/>
                  <a:gd name="T82" fmla="*/ 370 w 418"/>
                  <a:gd name="T83" fmla="*/ 237 h 806"/>
                  <a:gd name="T84" fmla="*/ 381 w 418"/>
                  <a:gd name="T85" fmla="*/ 257 h 806"/>
                  <a:gd name="T86" fmla="*/ 393 w 418"/>
                  <a:gd name="T87" fmla="*/ 282 h 806"/>
                  <a:gd name="T88" fmla="*/ 382 w 418"/>
                  <a:gd name="T89" fmla="*/ 334 h 806"/>
                  <a:gd name="T90" fmla="*/ 363 w 418"/>
                  <a:gd name="T91" fmla="*/ 301 h 806"/>
                  <a:gd name="T92" fmla="*/ 338 w 418"/>
                  <a:gd name="T93" fmla="*/ 268 h 806"/>
                  <a:gd name="T94" fmla="*/ 322 w 418"/>
                  <a:gd name="T95" fmla="*/ 245 h 806"/>
                  <a:gd name="T96" fmla="*/ 351 w 418"/>
                  <a:gd name="T97" fmla="*/ 299 h 806"/>
                  <a:gd name="T98" fmla="*/ 384 w 418"/>
                  <a:gd name="T99" fmla="*/ 356 h 806"/>
                  <a:gd name="T100" fmla="*/ 415 w 418"/>
                  <a:gd name="T101" fmla="*/ 408 h 806"/>
                  <a:gd name="T102" fmla="*/ 407 w 418"/>
                  <a:gd name="T103" fmla="*/ 481 h 806"/>
                  <a:gd name="T104" fmla="*/ 403 w 418"/>
                  <a:gd name="T105" fmla="*/ 521 h 806"/>
                  <a:gd name="T106" fmla="*/ 388 w 418"/>
                  <a:gd name="T107" fmla="*/ 607 h 806"/>
                  <a:gd name="T108" fmla="*/ 351 w 418"/>
                  <a:gd name="T109" fmla="*/ 684 h 806"/>
                  <a:gd name="T110" fmla="*/ 328 w 418"/>
                  <a:gd name="T111" fmla="*/ 725 h 806"/>
                  <a:gd name="T112" fmla="*/ 313 w 418"/>
                  <a:gd name="T113" fmla="*/ 763 h 806"/>
                  <a:gd name="T114" fmla="*/ 249 w 418"/>
                  <a:gd name="T115" fmla="*/ 800 h 806"/>
                  <a:gd name="T116" fmla="*/ 156 w 418"/>
                  <a:gd name="T117" fmla="*/ 113 h 806"/>
                  <a:gd name="T118" fmla="*/ 172 w 418"/>
                  <a:gd name="T119" fmla="*/ 129 h 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18" h="806">
                    <a:moveTo>
                      <a:pt x="229" y="806"/>
                    </a:moveTo>
                    <a:cubicBezTo>
                      <a:pt x="228" y="806"/>
                      <a:pt x="227" y="805"/>
                      <a:pt x="226" y="804"/>
                    </a:cubicBezTo>
                    <a:cubicBezTo>
                      <a:pt x="223" y="802"/>
                      <a:pt x="223" y="799"/>
                      <a:pt x="223" y="797"/>
                    </a:cubicBezTo>
                    <a:cubicBezTo>
                      <a:pt x="223" y="796"/>
                      <a:pt x="223" y="795"/>
                      <a:pt x="222" y="795"/>
                    </a:cubicBezTo>
                    <a:cubicBezTo>
                      <a:pt x="222" y="792"/>
                      <a:pt x="221" y="788"/>
                      <a:pt x="224" y="786"/>
                    </a:cubicBezTo>
                    <a:cubicBezTo>
                      <a:pt x="225" y="785"/>
                      <a:pt x="226" y="784"/>
                      <a:pt x="228" y="783"/>
                    </a:cubicBezTo>
                    <a:cubicBezTo>
                      <a:pt x="229" y="783"/>
                      <a:pt x="230" y="782"/>
                      <a:pt x="232" y="782"/>
                    </a:cubicBezTo>
                    <a:cubicBezTo>
                      <a:pt x="233" y="781"/>
                      <a:pt x="234" y="781"/>
                      <a:pt x="236" y="780"/>
                    </a:cubicBezTo>
                    <a:cubicBezTo>
                      <a:pt x="238" y="779"/>
                      <a:pt x="240" y="778"/>
                      <a:pt x="240" y="776"/>
                    </a:cubicBezTo>
                    <a:cubicBezTo>
                      <a:pt x="241" y="774"/>
                      <a:pt x="241" y="770"/>
                      <a:pt x="240" y="768"/>
                    </a:cubicBezTo>
                    <a:cubicBezTo>
                      <a:pt x="239" y="765"/>
                      <a:pt x="238" y="762"/>
                      <a:pt x="236" y="760"/>
                    </a:cubicBezTo>
                    <a:cubicBezTo>
                      <a:pt x="235" y="759"/>
                      <a:pt x="234" y="759"/>
                      <a:pt x="233" y="758"/>
                    </a:cubicBezTo>
                    <a:cubicBezTo>
                      <a:pt x="232" y="757"/>
                      <a:pt x="232" y="757"/>
                      <a:pt x="232" y="757"/>
                    </a:cubicBezTo>
                    <a:cubicBezTo>
                      <a:pt x="232" y="714"/>
                      <a:pt x="232" y="714"/>
                      <a:pt x="232" y="714"/>
                    </a:cubicBezTo>
                    <a:cubicBezTo>
                      <a:pt x="235" y="715"/>
                      <a:pt x="235" y="715"/>
                      <a:pt x="235" y="715"/>
                    </a:cubicBezTo>
                    <a:cubicBezTo>
                      <a:pt x="236" y="715"/>
                      <a:pt x="236" y="715"/>
                      <a:pt x="236" y="715"/>
                    </a:cubicBezTo>
                    <a:cubicBezTo>
                      <a:pt x="237" y="714"/>
                      <a:pt x="237" y="711"/>
                      <a:pt x="236" y="706"/>
                    </a:cubicBezTo>
                    <a:cubicBezTo>
                      <a:pt x="236" y="705"/>
                      <a:pt x="236" y="704"/>
                      <a:pt x="236" y="704"/>
                    </a:cubicBezTo>
                    <a:cubicBezTo>
                      <a:pt x="236" y="703"/>
                      <a:pt x="236" y="703"/>
                      <a:pt x="236" y="703"/>
                    </a:cubicBezTo>
                    <a:cubicBezTo>
                      <a:pt x="236" y="703"/>
                      <a:pt x="236" y="703"/>
                      <a:pt x="236" y="703"/>
                    </a:cubicBezTo>
                    <a:cubicBezTo>
                      <a:pt x="236" y="703"/>
                      <a:pt x="236" y="702"/>
                      <a:pt x="236" y="702"/>
                    </a:cubicBezTo>
                    <a:cubicBezTo>
                      <a:pt x="236" y="702"/>
                      <a:pt x="236" y="702"/>
                      <a:pt x="236" y="702"/>
                    </a:cubicBezTo>
                    <a:cubicBezTo>
                      <a:pt x="236" y="702"/>
                      <a:pt x="236" y="702"/>
                      <a:pt x="236" y="702"/>
                    </a:cubicBezTo>
                    <a:cubicBezTo>
                      <a:pt x="235" y="702"/>
                      <a:pt x="235" y="702"/>
                      <a:pt x="235" y="702"/>
                    </a:cubicBezTo>
                    <a:cubicBezTo>
                      <a:pt x="233" y="702"/>
                      <a:pt x="232" y="701"/>
                      <a:pt x="232" y="698"/>
                    </a:cubicBezTo>
                    <a:cubicBezTo>
                      <a:pt x="232" y="695"/>
                      <a:pt x="232" y="695"/>
                      <a:pt x="232" y="695"/>
                    </a:cubicBezTo>
                    <a:cubicBezTo>
                      <a:pt x="232" y="695"/>
                      <a:pt x="232" y="694"/>
                      <a:pt x="232" y="694"/>
                    </a:cubicBezTo>
                    <a:cubicBezTo>
                      <a:pt x="232" y="694"/>
                      <a:pt x="232" y="693"/>
                      <a:pt x="232" y="693"/>
                    </a:cubicBezTo>
                    <a:cubicBezTo>
                      <a:pt x="232" y="693"/>
                      <a:pt x="232" y="693"/>
                      <a:pt x="231" y="693"/>
                    </a:cubicBezTo>
                    <a:cubicBezTo>
                      <a:pt x="231" y="693"/>
                      <a:pt x="230" y="693"/>
                      <a:pt x="230" y="693"/>
                    </a:cubicBezTo>
                    <a:cubicBezTo>
                      <a:pt x="227" y="692"/>
                      <a:pt x="227" y="692"/>
                      <a:pt x="227" y="692"/>
                    </a:cubicBezTo>
                    <a:cubicBezTo>
                      <a:pt x="227" y="648"/>
                      <a:pt x="227" y="648"/>
                      <a:pt x="227" y="648"/>
                    </a:cubicBezTo>
                    <a:cubicBezTo>
                      <a:pt x="231" y="649"/>
                      <a:pt x="231" y="649"/>
                      <a:pt x="231" y="649"/>
                    </a:cubicBezTo>
                    <a:cubicBezTo>
                      <a:pt x="231" y="649"/>
                      <a:pt x="231" y="649"/>
                      <a:pt x="231" y="649"/>
                    </a:cubicBezTo>
                    <a:cubicBezTo>
                      <a:pt x="231" y="648"/>
                      <a:pt x="231" y="648"/>
                      <a:pt x="231" y="648"/>
                    </a:cubicBezTo>
                    <a:cubicBezTo>
                      <a:pt x="232" y="647"/>
                      <a:pt x="232" y="645"/>
                      <a:pt x="232" y="644"/>
                    </a:cubicBezTo>
                    <a:cubicBezTo>
                      <a:pt x="233" y="643"/>
                      <a:pt x="234" y="642"/>
                      <a:pt x="235" y="641"/>
                    </a:cubicBezTo>
                    <a:cubicBezTo>
                      <a:pt x="236" y="640"/>
                      <a:pt x="236" y="639"/>
                      <a:pt x="236" y="638"/>
                    </a:cubicBezTo>
                    <a:cubicBezTo>
                      <a:pt x="236" y="634"/>
                      <a:pt x="236" y="634"/>
                      <a:pt x="236" y="634"/>
                    </a:cubicBezTo>
                    <a:cubicBezTo>
                      <a:pt x="240" y="635"/>
                      <a:pt x="240" y="635"/>
                      <a:pt x="240" y="635"/>
                    </a:cubicBezTo>
                    <a:cubicBezTo>
                      <a:pt x="240" y="635"/>
                      <a:pt x="240" y="635"/>
                      <a:pt x="241" y="635"/>
                    </a:cubicBezTo>
                    <a:cubicBezTo>
                      <a:pt x="241" y="635"/>
                      <a:pt x="241" y="635"/>
                      <a:pt x="241" y="635"/>
                    </a:cubicBezTo>
                    <a:cubicBezTo>
                      <a:pt x="241" y="635"/>
                      <a:pt x="241" y="634"/>
                      <a:pt x="241" y="633"/>
                    </a:cubicBezTo>
                    <a:cubicBezTo>
                      <a:pt x="241" y="615"/>
                      <a:pt x="241" y="615"/>
                      <a:pt x="241" y="615"/>
                    </a:cubicBezTo>
                    <a:cubicBezTo>
                      <a:pt x="245" y="616"/>
                      <a:pt x="245" y="616"/>
                      <a:pt x="245" y="616"/>
                    </a:cubicBezTo>
                    <a:cubicBezTo>
                      <a:pt x="245" y="616"/>
                      <a:pt x="245" y="616"/>
                      <a:pt x="245" y="616"/>
                    </a:cubicBezTo>
                    <a:cubicBezTo>
                      <a:pt x="245" y="616"/>
                      <a:pt x="246" y="614"/>
                      <a:pt x="246" y="613"/>
                    </a:cubicBezTo>
                    <a:cubicBezTo>
                      <a:pt x="246" y="612"/>
                      <a:pt x="247" y="610"/>
                      <a:pt x="248" y="609"/>
                    </a:cubicBezTo>
                    <a:cubicBezTo>
                      <a:pt x="249" y="607"/>
                      <a:pt x="250" y="606"/>
                      <a:pt x="251" y="605"/>
                    </a:cubicBezTo>
                    <a:cubicBezTo>
                      <a:pt x="253" y="604"/>
                      <a:pt x="254" y="602"/>
                      <a:pt x="255" y="600"/>
                    </a:cubicBezTo>
                    <a:cubicBezTo>
                      <a:pt x="255" y="600"/>
                      <a:pt x="255" y="600"/>
                      <a:pt x="255" y="600"/>
                    </a:cubicBezTo>
                    <a:cubicBezTo>
                      <a:pt x="255" y="599"/>
                      <a:pt x="256" y="598"/>
                      <a:pt x="258" y="597"/>
                    </a:cubicBezTo>
                    <a:cubicBezTo>
                      <a:pt x="258" y="596"/>
                      <a:pt x="257" y="596"/>
                      <a:pt x="257" y="596"/>
                    </a:cubicBezTo>
                    <a:cubicBezTo>
                      <a:pt x="255" y="594"/>
                      <a:pt x="254" y="594"/>
                      <a:pt x="253" y="593"/>
                    </a:cubicBezTo>
                    <a:cubicBezTo>
                      <a:pt x="250" y="593"/>
                      <a:pt x="250" y="593"/>
                      <a:pt x="250" y="593"/>
                    </a:cubicBezTo>
                    <a:cubicBezTo>
                      <a:pt x="250" y="577"/>
                      <a:pt x="250" y="577"/>
                      <a:pt x="250" y="577"/>
                    </a:cubicBezTo>
                    <a:cubicBezTo>
                      <a:pt x="254" y="578"/>
                      <a:pt x="254" y="578"/>
                      <a:pt x="254" y="578"/>
                    </a:cubicBezTo>
                    <a:cubicBezTo>
                      <a:pt x="254" y="578"/>
                      <a:pt x="255" y="578"/>
                      <a:pt x="255" y="578"/>
                    </a:cubicBezTo>
                    <a:cubicBezTo>
                      <a:pt x="256" y="577"/>
                      <a:pt x="255" y="572"/>
                      <a:pt x="255" y="570"/>
                    </a:cubicBezTo>
                    <a:cubicBezTo>
                      <a:pt x="255" y="569"/>
                      <a:pt x="255" y="569"/>
                      <a:pt x="255" y="568"/>
                    </a:cubicBezTo>
                    <a:cubicBezTo>
                      <a:pt x="255" y="557"/>
                      <a:pt x="255" y="557"/>
                      <a:pt x="255" y="557"/>
                    </a:cubicBezTo>
                    <a:cubicBezTo>
                      <a:pt x="255" y="557"/>
                      <a:pt x="255" y="557"/>
                      <a:pt x="255" y="557"/>
                    </a:cubicBezTo>
                    <a:cubicBezTo>
                      <a:pt x="255" y="556"/>
                      <a:pt x="255" y="556"/>
                      <a:pt x="255" y="556"/>
                    </a:cubicBezTo>
                    <a:cubicBezTo>
                      <a:pt x="255" y="556"/>
                      <a:pt x="255" y="556"/>
                      <a:pt x="255" y="556"/>
                    </a:cubicBezTo>
                    <a:cubicBezTo>
                      <a:pt x="254" y="556"/>
                      <a:pt x="254" y="556"/>
                      <a:pt x="253" y="556"/>
                    </a:cubicBezTo>
                    <a:cubicBezTo>
                      <a:pt x="250" y="556"/>
                      <a:pt x="250" y="556"/>
                      <a:pt x="250" y="556"/>
                    </a:cubicBezTo>
                    <a:cubicBezTo>
                      <a:pt x="250" y="550"/>
                      <a:pt x="250" y="550"/>
                      <a:pt x="250" y="550"/>
                    </a:cubicBezTo>
                    <a:cubicBezTo>
                      <a:pt x="250" y="549"/>
                      <a:pt x="251" y="548"/>
                      <a:pt x="251" y="546"/>
                    </a:cubicBezTo>
                    <a:cubicBezTo>
                      <a:pt x="251" y="545"/>
                      <a:pt x="251" y="545"/>
                      <a:pt x="251" y="545"/>
                    </a:cubicBezTo>
                    <a:cubicBezTo>
                      <a:pt x="251" y="544"/>
                      <a:pt x="251" y="543"/>
                      <a:pt x="251" y="542"/>
                    </a:cubicBezTo>
                    <a:cubicBezTo>
                      <a:pt x="250" y="541"/>
                      <a:pt x="249" y="540"/>
                      <a:pt x="247" y="539"/>
                    </a:cubicBezTo>
                    <a:cubicBezTo>
                      <a:pt x="247" y="539"/>
                      <a:pt x="246" y="538"/>
                      <a:pt x="245" y="538"/>
                    </a:cubicBezTo>
                    <a:cubicBezTo>
                      <a:pt x="243" y="536"/>
                      <a:pt x="242" y="534"/>
                      <a:pt x="241" y="532"/>
                    </a:cubicBezTo>
                    <a:cubicBezTo>
                      <a:pt x="241" y="531"/>
                      <a:pt x="241" y="529"/>
                      <a:pt x="241" y="528"/>
                    </a:cubicBezTo>
                    <a:cubicBezTo>
                      <a:pt x="241" y="527"/>
                      <a:pt x="241" y="526"/>
                      <a:pt x="241" y="526"/>
                    </a:cubicBezTo>
                    <a:cubicBezTo>
                      <a:pt x="239" y="523"/>
                      <a:pt x="238" y="521"/>
                      <a:pt x="238" y="518"/>
                    </a:cubicBezTo>
                    <a:cubicBezTo>
                      <a:pt x="237" y="517"/>
                      <a:pt x="236" y="515"/>
                      <a:pt x="236" y="514"/>
                    </a:cubicBezTo>
                    <a:cubicBezTo>
                      <a:pt x="235" y="512"/>
                      <a:pt x="234" y="511"/>
                      <a:pt x="233" y="510"/>
                    </a:cubicBezTo>
                    <a:cubicBezTo>
                      <a:pt x="232" y="509"/>
                      <a:pt x="231" y="509"/>
                      <a:pt x="231" y="509"/>
                    </a:cubicBezTo>
                    <a:cubicBezTo>
                      <a:pt x="228" y="508"/>
                      <a:pt x="227" y="507"/>
                      <a:pt x="227" y="504"/>
                    </a:cubicBezTo>
                    <a:cubicBezTo>
                      <a:pt x="227" y="503"/>
                      <a:pt x="227" y="503"/>
                      <a:pt x="227" y="503"/>
                    </a:cubicBezTo>
                    <a:cubicBezTo>
                      <a:pt x="227" y="503"/>
                      <a:pt x="227" y="502"/>
                      <a:pt x="227" y="501"/>
                    </a:cubicBezTo>
                    <a:cubicBezTo>
                      <a:pt x="227" y="501"/>
                      <a:pt x="227" y="500"/>
                      <a:pt x="227" y="500"/>
                    </a:cubicBezTo>
                    <a:cubicBezTo>
                      <a:pt x="226" y="499"/>
                      <a:pt x="226" y="499"/>
                      <a:pt x="225" y="499"/>
                    </a:cubicBezTo>
                    <a:cubicBezTo>
                      <a:pt x="222" y="499"/>
                      <a:pt x="222" y="499"/>
                      <a:pt x="222" y="499"/>
                    </a:cubicBezTo>
                    <a:cubicBezTo>
                      <a:pt x="222" y="496"/>
                      <a:pt x="222" y="496"/>
                      <a:pt x="222" y="496"/>
                    </a:cubicBezTo>
                    <a:cubicBezTo>
                      <a:pt x="222" y="488"/>
                      <a:pt x="222" y="488"/>
                      <a:pt x="222" y="488"/>
                    </a:cubicBezTo>
                    <a:cubicBezTo>
                      <a:pt x="226" y="488"/>
                      <a:pt x="226" y="488"/>
                      <a:pt x="226" y="488"/>
                    </a:cubicBezTo>
                    <a:cubicBezTo>
                      <a:pt x="226" y="488"/>
                      <a:pt x="226" y="488"/>
                      <a:pt x="226" y="488"/>
                    </a:cubicBezTo>
                    <a:cubicBezTo>
                      <a:pt x="227" y="488"/>
                      <a:pt x="227" y="487"/>
                      <a:pt x="227" y="486"/>
                    </a:cubicBezTo>
                    <a:cubicBezTo>
                      <a:pt x="227" y="485"/>
                      <a:pt x="228" y="483"/>
                      <a:pt x="228" y="482"/>
                    </a:cubicBezTo>
                    <a:cubicBezTo>
                      <a:pt x="229" y="481"/>
                      <a:pt x="229" y="480"/>
                      <a:pt x="230" y="480"/>
                    </a:cubicBezTo>
                    <a:cubicBezTo>
                      <a:pt x="231" y="477"/>
                      <a:pt x="232" y="475"/>
                      <a:pt x="232" y="472"/>
                    </a:cubicBezTo>
                    <a:cubicBezTo>
                      <a:pt x="232" y="468"/>
                      <a:pt x="229" y="464"/>
                      <a:pt x="227" y="461"/>
                    </a:cubicBezTo>
                    <a:cubicBezTo>
                      <a:pt x="226" y="460"/>
                      <a:pt x="224" y="459"/>
                      <a:pt x="222" y="458"/>
                    </a:cubicBezTo>
                    <a:cubicBezTo>
                      <a:pt x="220" y="457"/>
                      <a:pt x="219" y="457"/>
                      <a:pt x="216" y="457"/>
                    </a:cubicBezTo>
                    <a:cubicBezTo>
                      <a:pt x="212" y="457"/>
                      <a:pt x="212" y="457"/>
                      <a:pt x="212" y="457"/>
                    </a:cubicBezTo>
                    <a:cubicBezTo>
                      <a:pt x="213" y="453"/>
                      <a:pt x="213" y="453"/>
                      <a:pt x="213" y="453"/>
                    </a:cubicBezTo>
                    <a:cubicBezTo>
                      <a:pt x="213" y="453"/>
                      <a:pt x="213" y="452"/>
                      <a:pt x="213" y="452"/>
                    </a:cubicBezTo>
                    <a:cubicBezTo>
                      <a:pt x="213" y="452"/>
                      <a:pt x="213" y="452"/>
                      <a:pt x="213" y="452"/>
                    </a:cubicBezTo>
                    <a:cubicBezTo>
                      <a:pt x="213" y="452"/>
                      <a:pt x="212" y="452"/>
                      <a:pt x="208" y="452"/>
                    </a:cubicBezTo>
                    <a:cubicBezTo>
                      <a:pt x="207" y="452"/>
                      <a:pt x="205" y="452"/>
                      <a:pt x="204" y="452"/>
                    </a:cubicBezTo>
                    <a:cubicBezTo>
                      <a:pt x="203" y="452"/>
                      <a:pt x="202" y="452"/>
                      <a:pt x="202" y="452"/>
                    </a:cubicBezTo>
                    <a:cubicBezTo>
                      <a:pt x="198" y="452"/>
                      <a:pt x="198" y="452"/>
                      <a:pt x="198" y="452"/>
                    </a:cubicBezTo>
                    <a:cubicBezTo>
                      <a:pt x="199" y="448"/>
                      <a:pt x="199" y="448"/>
                      <a:pt x="199" y="448"/>
                    </a:cubicBezTo>
                    <a:cubicBezTo>
                      <a:pt x="199" y="448"/>
                      <a:pt x="199" y="448"/>
                      <a:pt x="199" y="448"/>
                    </a:cubicBezTo>
                    <a:cubicBezTo>
                      <a:pt x="199" y="448"/>
                      <a:pt x="199" y="448"/>
                      <a:pt x="198" y="448"/>
                    </a:cubicBezTo>
                    <a:cubicBezTo>
                      <a:pt x="197" y="447"/>
                      <a:pt x="196" y="447"/>
                      <a:pt x="195" y="447"/>
                    </a:cubicBezTo>
                    <a:cubicBezTo>
                      <a:pt x="194" y="447"/>
                      <a:pt x="194" y="447"/>
                      <a:pt x="194" y="447"/>
                    </a:cubicBezTo>
                    <a:cubicBezTo>
                      <a:pt x="190" y="447"/>
                      <a:pt x="189" y="445"/>
                      <a:pt x="189" y="444"/>
                    </a:cubicBezTo>
                    <a:cubicBezTo>
                      <a:pt x="188" y="441"/>
                      <a:pt x="184" y="438"/>
                      <a:pt x="180" y="438"/>
                    </a:cubicBezTo>
                    <a:cubicBezTo>
                      <a:pt x="170" y="438"/>
                      <a:pt x="170" y="438"/>
                      <a:pt x="170" y="438"/>
                    </a:cubicBezTo>
                    <a:cubicBezTo>
                      <a:pt x="169" y="438"/>
                      <a:pt x="169" y="438"/>
                      <a:pt x="168" y="438"/>
                    </a:cubicBezTo>
                    <a:cubicBezTo>
                      <a:pt x="168" y="438"/>
                      <a:pt x="167" y="438"/>
                      <a:pt x="166" y="438"/>
                    </a:cubicBezTo>
                    <a:cubicBezTo>
                      <a:pt x="164" y="438"/>
                      <a:pt x="163" y="438"/>
                      <a:pt x="162" y="439"/>
                    </a:cubicBezTo>
                    <a:cubicBezTo>
                      <a:pt x="161" y="439"/>
                      <a:pt x="160" y="441"/>
                      <a:pt x="159" y="443"/>
                    </a:cubicBezTo>
                    <a:cubicBezTo>
                      <a:pt x="158" y="445"/>
                      <a:pt x="158" y="446"/>
                      <a:pt x="158" y="449"/>
                    </a:cubicBezTo>
                    <a:cubicBezTo>
                      <a:pt x="158" y="453"/>
                      <a:pt x="158" y="453"/>
                      <a:pt x="158" y="453"/>
                    </a:cubicBezTo>
                    <a:cubicBezTo>
                      <a:pt x="154" y="452"/>
                      <a:pt x="154" y="452"/>
                      <a:pt x="154" y="452"/>
                    </a:cubicBezTo>
                    <a:cubicBezTo>
                      <a:pt x="154" y="452"/>
                      <a:pt x="153" y="452"/>
                      <a:pt x="153" y="452"/>
                    </a:cubicBezTo>
                    <a:cubicBezTo>
                      <a:pt x="153" y="452"/>
                      <a:pt x="153" y="452"/>
                      <a:pt x="153" y="452"/>
                    </a:cubicBezTo>
                    <a:cubicBezTo>
                      <a:pt x="153" y="452"/>
                      <a:pt x="153" y="452"/>
                      <a:pt x="153" y="453"/>
                    </a:cubicBezTo>
                    <a:cubicBezTo>
                      <a:pt x="153" y="455"/>
                      <a:pt x="152" y="457"/>
                      <a:pt x="147" y="457"/>
                    </a:cubicBezTo>
                    <a:cubicBezTo>
                      <a:pt x="146" y="457"/>
                      <a:pt x="145" y="457"/>
                      <a:pt x="144" y="457"/>
                    </a:cubicBezTo>
                    <a:cubicBezTo>
                      <a:pt x="144" y="457"/>
                      <a:pt x="144" y="457"/>
                      <a:pt x="144" y="457"/>
                    </a:cubicBezTo>
                    <a:cubicBezTo>
                      <a:pt x="143" y="457"/>
                      <a:pt x="142" y="457"/>
                      <a:pt x="141" y="457"/>
                    </a:cubicBezTo>
                    <a:cubicBezTo>
                      <a:pt x="140" y="456"/>
                      <a:pt x="140" y="456"/>
                      <a:pt x="140" y="456"/>
                    </a:cubicBezTo>
                    <a:cubicBezTo>
                      <a:pt x="137" y="456"/>
                      <a:pt x="134" y="456"/>
                      <a:pt x="132" y="455"/>
                    </a:cubicBezTo>
                    <a:cubicBezTo>
                      <a:pt x="130" y="454"/>
                      <a:pt x="129" y="453"/>
                      <a:pt x="129" y="452"/>
                    </a:cubicBezTo>
                    <a:cubicBezTo>
                      <a:pt x="128" y="452"/>
                      <a:pt x="128" y="452"/>
                      <a:pt x="127" y="452"/>
                    </a:cubicBezTo>
                    <a:cubicBezTo>
                      <a:pt x="127" y="452"/>
                      <a:pt x="127" y="452"/>
                      <a:pt x="126" y="452"/>
                    </a:cubicBezTo>
                    <a:cubicBezTo>
                      <a:pt x="122" y="452"/>
                      <a:pt x="122" y="452"/>
                      <a:pt x="122" y="452"/>
                    </a:cubicBezTo>
                    <a:cubicBezTo>
                      <a:pt x="119" y="452"/>
                      <a:pt x="119" y="450"/>
                      <a:pt x="118" y="449"/>
                    </a:cubicBezTo>
                    <a:cubicBezTo>
                      <a:pt x="118" y="449"/>
                      <a:pt x="118" y="449"/>
                      <a:pt x="118" y="449"/>
                    </a:cubicBezTo>
                    <a:cubicBezTo>
                      <a:pt x="117" y="448"/>
                      <a:pt x="115" y="448"/>
                      <a:pt x="114" y="448"/>
                    </a:cubicBezTo>
                    <a:cubicBezTo>
                      <a:pt x="112" y="448"/>
                      <a:pt x="111" y="448"/>
                      <a:pt x="111" y="448"/>
                    </a:cubicBezTo>
                    <a:cubicBezTo>
                      <a:pt x="111" y="449"/>
                      <a:pt x="110" y="449"/>
                      <a:pt x="110" y="449"/>
                    </a:cubicBezTo>
                    <a:cubicBezTo>
                      <a:pt x="110" y="452"/>
                      <a:pt x="110" y="452"/>
                      <a:pt x="110" y="452"/>
                    </a:cubicBezTo>
                    <a:cubicBezTo>
                      <a:pt x="106" y="452"/>
                      <a:pt x="106" y="452"/>
                      <a:pt x="106" y="452"/>
                    </a:cubicBezTo>
                    <a:cubicBezTo>
                      <a:pt x="105" y="452"/>
                      <a:pt x="103" y="452"/>
                      <a:pt x="101" y="452"/>
                    </a:cubicBezTo>
                    <a:cubicBezTo>
                      <a:pt x="101" y="452"/>
                      <a:pt x="101" y="452"/>
                      <a:pt x="101" y="452"/>
                    </a:cubicBezTo>
                    <a:cubicBezTo>
                      <a:pt x="101" y="452"/>
                      <a:pt x="101" y="452"/>
                      <a:pt x="101" y="454"/>
                    </a:cubicBezTo>
                    <a:cubicBezTo>
                      <a:pt x="101" y="457"/>
                      <a:pt x="101" y="457"/>
                      <a:pt x="101" y="457"/>
                    </a:cubicBezTo>
                    <a:cubicBezTo>
                      <a:pt x="94" y="457"/>
                      <a:pt x="94" y="457"/>
                      <a:pt x="94" y="457"/>
                    </a:cubicBezTo>
                    <a:cubicBezTo>
                      <a:pt x="93" y="457"/>
                      <a:pt x="91" y="457"/>
                      <a:pt x="90" y="453"/>
                    </a:cubicBezTo>
                    <a:cubicBezTo>
                      <a:pt x="90" y="453"/>
                      <a:pt x="90" y="453"/>
                      <a:pt x="90" y="453"/>
                    </a:cubicBezTo>
                    <a:cubicBezTo>
                      <a:pt x="89" y="452"/>
                      <a:pt x="89" y="451"/>
                      <a:pt x="88" y="451"/>
                    </a:cubicBezTo>
                    <a:cubicBezTo>
                      <a:pt x="87" y="449"/>
                      <a:pt x="84" y="448"/>
                      <a:pt x="82" y="447"/>
                    </a:cubicBezTo>
                    <a:cubicBezTo>
                      <a:pt x="79" y="446"/>
                      <a:pt x="76" y="444"/>
                      <a:pt x="74" y="440"/>
                    </a:cubicBezTo>
                    <a:cubicBezTo>
                      <a:pt x="73" y="440"/>
                      <a:pt x="73" y="440"/>
                      <a:pt x="73" y="440"/>
                    </a:cubicBezTo>
                    <a:cubicBezTo>
                      <a:pt x="72" y="438"/>
                      <a:pt x="71" y="436"/>
                      <a:pt x="71" y="434"/>
                    </a:cubicBezTo>
                    <a:cubicBezTo>
                      <a:pt x="71" y="434"/>
                      <a:pt x="71" y="434"/>
                      <a:pt x="71" y="434"/>
                    </a:cubicBezTo>
                    <a:cubicBezTo>
                      <a:pt x="71" y="433"/>
                      <a:pt x="70" y="433"/>
                      <a:pt x="70" y="433"/>
                    </a:cubicBezTo>
                    <a:cubicBezTo>
                      <a:pt x="70" y="433"/>
                      <a:pt x="70" y="433"/>
                      <a:pt x="69" y="433"/>
                    </a:cubicBezTo>
                    <a:cubicBezTo>
                      <a:pt x="69" y="433"/>
                      <a:pt x="69" y="433"/>
                      <a:pt x="69" y="433"/>
                    </a:cubicBezTo>
                    <a:cubicBezTo>
                      <a:pt x="68" y="433"/>
                      <a:pt x="68" y="433"/>
                      <a:pt x="67" y="433"/>
                    </a:cubicBezTo>
                    <a:cubicBezTo>
                      <a:pt x="63" y="433"/>
                      <a:pt x="62" y="431"/>
                      <a:pt x="62" y="430"/>
                    </a:cubicBezTo>
                    <a:cubicBezTo>
                      <a:pt x="62" y="430"/>
                      <a:pt x="61" y="428"/>
                      <a:pt x="54" y="428"/>
                    </a:cubicBezTo>
                    <a:cubicBezTo>
                      <a:pt x="51" y="428"/>
                      <a:pt x="51" y="428"/>
                      <a:pt x="51" y="428"/>
                    </a:cubicBezTo>
                    <a:cubicBezTo>
                      <a:pt x="47" y="428"/>
                      <a:pt x="47" y="428"/>
                      <a:pt x="47" y="428"/>
                    </a:cubicBezTo>
                    <a:cubicBezTo>
                      <a:pt x="48" y="425"/>
                      <a:pt x="48" y="425"/>
                      <a:pt x="48" y="425"/>
                    </a:cubicBezTo>
                    <a:cubicBezTo>
                      <a:pt x="48" y="425"/>
                      <a:pt x="48" y="424"/>
                      <a:pt x="48" y="424"/>
                    </a:cubicBezTo>
                    <a:cubicBezTo>
                      <a:pt x="47" y="424"/>
                      <a:pt x="46" y="424"/>
                      <a:pt x="45" y="424"/>
                    </a:cubicBezTo>
                    <a:cubicBezTo>
                      <a:pt x="45" y="424"/>
                      <a:pt x="44" y="424"/>
                      <a:pt x="43" y="423"/>
                    </a:cubicBezTo>
                    <a:cubicBezTo>
                      <a:pt x="37" y="422"/>
                      <a:pt x="38" y="415"/>
                      <a:pt x="38" y="411"/>
                    </a:cubicBezTo>
                    <a:cubicBezTo>
                      <a:pt x="38" y="411"/>
                      <a:pt x="38" y="410"/>
                      <a:pt x="38" y="410"/>
                    </a:cubicBezTo>
                    <a:cubicBezTo>
                      <a:pt x="39" y="403"/>
                      <a:pt x="37" y="398"/>
                      <a:pt x="33" y="394"/>
                    </a:cubicBezTo>
                    <a:cubicBezTo>
                      <a:pt x="31" y="392"/>
                      <a:pt x="28" y="391"/>
                      <a:pt x="26" y="389"/>
                    </a:cubicBezTo>
                    <a:cubicBezTo>
                      <a:pt x="25" y="389"/>
                      <a:pt x="25" y="389"/>
                      <a:pt x="25" y="389"/>
                    </a:cubicBezTo>
                    <a:cubicBezTo>
                      <a:pt x="24" y="388"/>
                      <a:pt x="22" y="387"/>
                      <a:pt x="21" y="386"/>
                    </a:cubicBezTo>
                    <a:cubicBezTo>
                      <a:pt x="19" y="385"/>
                      <a:pt x="19" y="382"/>
                      <a:pt x="18" y="381"/>
                    </a:cubicBezTo>
                    <a:cubicBezTo>
                      <a:pt x="18" y="380"/>
                      <a:pt x="17" y="379"/>
                      <a:pt x="17" y="379"/>
                    </a:cubicBezTo>
                    <a:cubicBezTo>
                      <a:pt x="16" y="377"/>
                      <a:pt x="15" y="375"/>
                      <a:pt x="14" y="374"/>
                    </a:cubicBezTo>
                    <a:cubicBezTo>
                      <a:pt x="13" y="373"/>
                      <a:pt x="12" y="372"/>
                      <a:pt x="12" y="372"/>
                    </a:cubicBezTo>
                    <a:cubicBezTo>
                      <a:pt x="10" y="370"/>
                      <a:pt x="10" y="368"/>
                      <a:pt x="10" y="367"/>
                    </a:cubicBezTo>
                    <a:cubicBezTo>
                      <a:pt x="10" y="367"/>
                      <a:pt x="10" y="367"/>
                      <a:pt x="10" y="366"/>
                    </a:cubicBezTo>
                    <a:cubicBezTo>
                      <a:pt x="10" y="366"/>
                      <a:pt x="10" y="365"/>
                      <a:pt x="10" y="365"/>
                    </a:cubicBezTo>
                    <a:cubicBezTo>
                      <a:pt x="10" y="364"/>
                      <a:pt x="10" y="363"/>
                      <a:pt x="10" y="363"/>
                    </a:cubicBezTo>
                    <a:cubicBezTo>
                      <a:pt x="10" y="363"/>
                      <a:pt x="9" y="363"/>
                      <a:pt x="8" y="362"/>
                    </a:cubicBezTo>
                    <a:cubicBezTo>
                      <a:pt x="4" y="362"/>
                      <a:pt x="4" y="362"/>
                      <a:pt x="4" y="362"/>
                    </a:cubicBezTo>
                    <a:cubicBezTo>
                      <a:pt x="6" y="358"/>
                      <a:pt x="6" y="358"/>
                      <a:pt x="6" y="358"/>
                    </a:cubicBezTo>
                    <a:cubicBezTo>
                      <a:pt x="7" y="355"/>
                      <a:pt x="8" y="353"/>
                      <a:pt x="10" y="351"/>
                    </a:cubicBezTo>
                    <a:cubicBezTo>
                      <a:pt x="11" y="350"/>
                      <a:pt x="12" y="349"/>
                      <a:pt x="13" y="348"/>
                    </a:cubicBezTo>
                    <a:cubicBezTo>
                      <a:pt x="15" y="345"/>
                      <a:pt x="16" y="341"/>
                      <a:pt x="15" y="337"/>
                    </a:cubicBezTo>
                    <a:cubicBezTo>
                      <a:pt x="15" y="336"/>
                      <a:pt x="15" y="335"/>
                      <a:pt x="15" y="335"/>
                    </a:cubicBezTo>
                    <a:cubicBezTo>
                      <a:pt x="15" y="333"/>
                      <a:pt x="15" y="332"/>
                      <a:pt x="15" y="330"/>
                    </a:cubicBezTo>
                    <a:cubicBezTo>
                      <a:pt x="15" y="330"/>
                      <a:pt x="15" y="330"/>
                      <a:pt x="15" y="330"/>
                    </a:cubicBezTo>
                    <a:cubicBezTo>
                      <a:pt x="15" y="330"/>
                      <a:pt x="14" y="330"/>
                      <a:pt x="14" y="330"/>
                    </a:cubicBezTo>
                    <a:cubicBezTo>
                      <a:pt x="11" y="329"/>
                      <a:pt x="10" y="327"/>
                      <a:pt x="10" y="325"/>
                    </a:cubicBezTo>
                    <a:cubicBezTo>
                      <a:pt x="10" y="324"/>
                      <a:pt x="10" y="324"/>
                      <a:pt x="10" y="323"/>
                    </a:cubicBezTo>
                    <a:cubicBezTo>
                      <a:pt x="10" y="322"/>
                      <a:pt x="10" y="321"/>
                      <a:pt x="10" y="320"/>
                    </a:cubicBezTo>
                    <a:cubicBezTo>
                      <a:pt x="10" y="320"/>
                      <a:pt x="10" y="320"/>
                      <a:pt x="9" y="320"/>
                    </a:cubicBezTo>
                    <a:cubicBezTo>
                      <a:pt x="9" y="320"/>
                      <a:pt x="9" y="320"/>
                      <a:pt x="9" y="320"/>
                    </a:cubicBezTo>
                    <a:cubicBezTo>
                      <a:pt x="7" y="320"/>
                      <a:pt x="5" y="319"/>
                      <a:pt x="5" y="316"/>
                    </a:cubicBezTo>
                    <a:cubicBezTo>
                      <a:pt x="5" y="316"/>
                      <a:pt x="5" y="316"/>
                      <a:pt x="5" y="315"/>
                    </a:cubicBezTo>
                    <a:cubicBezTo>
                      <a:pt x="5" y="315"/>
                      <a:pt x="4" y="314"/>
                      <a:pt x="3" y="313"/>
                    </a:cubicBezTo>
                    <a:cubicBezTo>
                      <a:pt x="2" y="312"/>
                      <a:pt x="0" y="310"/>
                      <a:pt x="0" y="306"/>
                    </a:cubicBezTo>
                    <a:cubicBezTo>
                      <a:pt x="0" y="296"/>
                      <a:pt x="0" y="296"/>
                      <a:pt x="0" y="296"/>
                    </a:cubicBezTo>
                    <a:cubicBezTo>
                      <a:pt x="3" y="295"/>
                      <a:pt x="3" y="295"/>
                      <a:pt x="3" y="295"/>
                    </a:cubicBezTo>
                    <a:cubicBezTo>
                      <a:pt x="4" y="295"/>
                      <a:pt x="5" y="294"/>
                      <a:pt x="6" y="294"/>
                    </a:cubicBezTo>
                    <a:cubicBezTo>
                      <a:pt x="7" y="293"/>
                      <a:pt x="9" y="291"/>
                      <a:pt x="9" y="289"/>
                    </a:cubicBezTo>
                    <a:cubicBezTo>
                      <a:pt x="10" y="287"/>
                      <a:pt x="10" y="286"/>
                      <a:pt x="10" y="284"/>
                    </a:cubicBezTo>
                    <a:cubicBezTo>
                      <a:pt x="10" y="281"/>
                      <a:pt x="10" y="281"/>
                      <a:pt x="10" y="281"/>
                    </a:cubicBezTo>
                    <a:cubicBezTo>
                      <a:pt x="12" y="281"/>
                      <a:pt x="12" y="281"/>
                      <a:pt x="12" y="281"/>
                    </a:cubicBezTo>
                    <a:cubicBezTo>
                      <a:pt x="14" y="281"/>
                      <a:pt x="15" y="280"/>
                      <a:pt x="16" y="279"/>
                    </a:cubicBezTo>
                    <a:cubicBezTo>
                      <a:pt x="18" y="278"/>
                      <a:pt x="19" y="275"/>
                      <a:pt x="19" y="273"/>
                    </a:cubicBezTo>
                    <a:cubicBezTo>
                      <a:pt x="19" y="262"/>
                      <a:pt x="19" y="262"/>
                      <a:pt x="19" y="262"/>
                    </a:cubicBezTo>
                    <a:cubicBezTo>
                      <a:pt x="22" y="262"/>
                      <a:pt x="22" y="262"/>
                      <a:pt x="22" y="262"/>
                    </a:cubicBezTo>
                    <a:cubicBezTo>
                      <a:pt x="23" y="262"/>
                      <a:pt x="23" y="262"/>
                      <a:pt x="23" y="262"/>
                    </a:cubicBezTo>
                    <a:cubicBezTo>
                      <a:pt x="23" y="261"/>
                      <a:pt x="23" y="260"/>
                      <a:pt x="24" y="258"/>
                    </a:cubicBezTo>
                    <a:cubicBezTo>
                      <a:pt x="24" y="257"/>
                      <a:pt x="24" y="256"/>
                      <a:pt x="24" y="255"/>
                    </a:cubicBezTo>
                    <a:cubicBezTo>
                      <a:pt x="24" y="251"/>
                      <a:pt x="25" y="247"/>
                      <a:pt x="27" y="243"/>
                    </a:cubicBezTo>
                    <a:cubicBezTo>
                      <a:pt x="28" y="242"/>
                      <a:pt x="28" y="241"/>
                      <a:pt x="29" y="240"/>
                    </a:cubicBezTo>
                    <a:cubicBezTo>
                      <a:pt x="30" y="239"/>
                      <a:pt x="31" y="238"/>
                      <a:pt x="32" y="238"/>
                    </a:cubicBezTo>
                    <a:cubicBezTo>
                      <a:pt x="33" y="238"/>
                      <a:pt x="33" y="238"/>
                      <a:pt x="34" y="238"/>
                    </a:cubicBezTo>
                    <a:cubicBezTo>
                      <a:pt x="34" y="238"/>
                      <a:pt x="34" y="239"/>
                      <a:pt x="34" y="239"/>
                    </a:cubicBezTo>
                    <a:cubicBezTo>
                      <a:pt x="34" y="239"/>
                      <a:pt x="34" y="239"/>
                      <a:pt x="34" y="239"/>
                    </a:cubicBezTo>
                    <a:cubicBezTo>
                      <a:pt x="35" y="239"/>
                      <a:pt x="36" y="238"/>
                      <a:pt x="37" y="238"/>
                    </a:cubicBezTo>
                    <a:cubicBezTo>
                      <a:pt x="38" y="238"/>
                      <a:pt x="38" y="237"/>
                      <a:pt x="38" y="236"/>
                    </a:cubicBezTo>
                    <a:cubicBezTo>
                      <a:pt x="38" y="236"/>
                      <a:pt x="39" y="234"/>
                      <a:pt x="42" y="234"/>
                    </a:cubicBezTo>
                    <a:cubicBezTo>
                      <a:pt x="43" y="234"/>
                      <a:pt x="44" y="234"/>
                      <a:pt x="45" y="234"/>
                    </a:cubicBezTo>
                    <a:cubicBezTo>
                      <a:pt x="45" y="234"/>
                      <a:pt x="45" y="234"/>
                      <a:pt x="46" y="234"/>
                    </a:cubicBezTo>
                    <a:cubicBezTo>
                      <a:pt x="46" y="234"/>
                      <a:pt x="47" y="234"/>
                      <a:pt x="47" y="234"/>
                    </a:cubicBezTo>
                    <a:cubicBezTo>
                      <a:pt x="49" y="234"/>
                      <a:pt x="50" y="234"/>
                      <a:pt x="51" y="234"/>
                    </a:cubicBezTo>
                    <a:cubicBezTo>
                      <a:pt x="53" y="233"/>
                      <a:pt x="54" y="229"/>
                      <a:pt x="52" y="223"/>
                    </a:cubicBezTo>
                    <a:cubicBezTo>
                      <a:pt x="52" y="220"/>
                      <a:pt x="52" y="220"/>
                      <a:pt x="52" y="220"/>
                    </a:cubicBezTo>
                    <a:cubicBezTo>
                      <a:pt x="55" y="220"/>
                      <a:pt x="55" y="220"/>
                      <a:pt x="55" y="220"/>
                    </a:cubicBezTo>
                    <a:cubicBezTo>
                      <a:pt x="56" y="219"/>
                      <a:pt x="57" y="217"/>
                      <a:pt x="57" y="214"/>
                    </a:cubicBezTo>
                    <a:cubicBezTo>
                      <a:pt x="57" y="213"/>
                      <a:pt x="57" y="213"/>
                      <a:pt x="57" y="212"/>
                    </a:cubicBezTo>
                    <a:cubicBezTo>
                      <a:pt x="57" y="209"/>
                      <a:pt x="57" y="202"/>
                      <a:pt x="62" y="201"/>
                    </a:cubicBezTo>
                    <a:cubicBezTo>
                      <a:pt x="62" y="201"/>
                      <a:pt x="63" y="200"/>
                      <a:pt x="63" y="200"/>
                    </a:cubicBezTo>
                    <a:cubicBezTo>
                      <a:pt x="64" y="200"/>
                      <a:pt x="65" y="201"/>
                      <a:pt x="65" y="201"/>
                    </a:cubicBezTo>
                    <a:cubicBezTo>
                      <a:pt x="66" y="201"/>
                      <a:pt x="66" y="201"/>
                      <a:pt x="66" y="201"/>
                    </a:cubicBezTo>
                    <a:cubicBezTo>
                      <a:pt x="66" y="201"/>
                      <a:pt x="66" y="201"/>
                      <a:pt x="66" y="200"/>
                    </a:cubicBezTo>
                    <a:cubicBezTo>
                      <a:pt x="66" y="200"/>
                      <a:pt x="66" y="200"/>
                      <a:pt x="66" y="200"/>
                    </a:cubicBezTo>
                    <a:cubicBezTo>
                      <a:pt x="66" y="197"/>
                      <a:pt x="68" y="196"/>
                      <a:pt x="71" y="196"/>
                    </a:cubicBezTo>
                    <a:cubicBezTo>
                      <a:pt x="75" y="196"/>
                      <a:pt x="77" y="195"/>
                      <a:pt x="80" y="191"/>
                    </a:cubicBezTo>
                    <a:cubicBezTo>
                      <a:pt x="80" y="190"/>
                      <a:pt x="80" y="190"/>
                      <a:pt x="80" y="190"/>
                    </a:cubicBezTo>
                    <a:cubicBezTo>
                      <a:pt x="80" y="190"/>
                      <a:pt x="81" y="189"/>
                      <a:pt x="81" y="189"/>
                    </a:cubicBezTo>
                    <a:cubicBezTo>
                      <a:pt x="81" y="187"/>
                      <a:pt x="81" y="186"/>
                      <a:pt x="82" y="185"/>
                    </a:cubicBezTo>
                    <a:cubicBezTo>
                      <a:pt x="83" y="182"/>
                      <a:pt x="86" y="182"/>
                      <a:pt x="87" y="182"/>
                    </a:cubicBezTo>
                    <a:cubicBezTo>
                      <a:pt x="87" y="185"/>
                      <a:pt x="87" y="185"/>
                      <a:pt x="87" y="185"/>
                    </a:cubicBezTo>
                    <a:cubicBezTo>
                      <a:pt x="87" y="182"/>
                      <a:pt x="87" y="182"/>
                      <a:pt x="87" y="182"/>
                    </a:cubicBezTo>
                    <a:cubicBezTo>
                      <a:pt x="88" y="182"/>
                      <a:pt x="88" y="182"/>
                      <a:pt x="88" y="182"/>
                    </a:cubicBezTo>
                    <a:cubicBezTo>
                      <a:pt x="89" y="181"/>
                      <a:pt x="91" y="181"/>
                      <a:pt x="92" y="181"/>
                    </a:cubicBezTo>
                    <a:cubicBezTo>
                      <a:pt x="94" y="181"/>
                      <a:pt x="96" y="181"/>
                      <a:pt x="98" y="182"/>
                    </a:cubicBezTo>
                    <a:cubicBezTo>
                      <a:pt x="100" y="182"/>
                      <a:pt x="100" y="182"/>
                      <a:pt x="100" y="182"/>
                    </a:cubicBezTo>
                    <a:cubicBezTo>
                      <a:pt x="102" y="182"/>
                      <a:pt x="104" y="182"/>
                      <a:pt x="105" y="182"/>
                    </a:cubicBezTo>
                    <a:cubicBezTo>
                      <a:pt x="108" y="182"/>
                      <a:pt x="109" y="182"/>
                      <a:pt x="109" y="182"/>
                    </a:cubicBezTo>
                    <a:cubicBezTo>
                      <a:pt x="109" y="181"/>
                      <a:pt x="109" y="181"/>
                      <a:pt x="109" y="180"/>
                    </a:cubicBezTo>
                    <a:cubicBezTo>
                      <a:pt x="109" y="177"/>
                      <a:pt x="109" y="177"/>
                      <a:pt x="109" y="177"/>
                    </a:cubicBezTo>
                    <a:cubicBezTo>
                      <a:pt x="112" y="177"/>
                      <a:pt x="112" y="177"/>
                      <a:pt x="112" y="177"/>
                    </a:cubicBezTo>
                    <a:cubicBezTo>
                      <a:pt x="112" y="177"/>
                      <a:pt x="113" y="177"/>
                      <a:pt x="113" y="177"/>
                    </a:cubicBezTo>
                    <a:cubicBezTo>
                      <a:pt x="114" y="177"/>
                      <a:pt x="115" y="177"/>
                      <a:pt x="115" y="177"/>
                    </a:cubicBezTo>
                    <a:cubicBezTo>
                      <a:pt x="118" y="177"/>
                      <a:pt x="118" y="177"/>
                      <a:pt x="119" y="177"/>
                    </a:cubicBezTo>
                    <a:cubicBezTo>
                      <a:pt x="119" y="177"/>
                      <a:pt x="119" y="176"/>
                      <a:pt x="118" y="176"/>
                    </a:cubicBezTo>
                    <a:cubicBezTo>
                      <a:pt x="118" y="172"/>
                      <a:pt x="118" y="172"/>
                      <a:pt x="118" y="172"/>
                    </a:cubicBezTo>
                    <a:cubicBezTo>
                      <a:pt x="121" y="172"/>
                      <a:pt x="121" y="172"/>
                      <a:pt x="121" y="172"/>
                    </a:cubicBezTo>
                    <a:cubicBezTo>
                      <a:pt x="123" y="172"/>
                      <a:pt x="125" y="172"/>
                      <a:pt x="126" y="172"/>
                    </a:cubicBezTo>
                    <a:cubicBezTo>
                      <a:pt x="128" y="172"/>
                      <a:pt x="130" y="172"/>
                      <a:pt x="131" y="172"/>
                    </a:cubicBezTo>
                    <a:cubicBezTo>
                      <a:pt x="134" y="172"/>
                      <a:pt x="139" y="172"/>
                      <a:pt x="143" y="173"/>
                    </a:cubicBezTo>
                    <a:cubicBezTo>
                      <a:pt x="145" y="174"/>
                      <a:pt x="147" y="175"/>
                      <a:pt x="148" y="176"/>
                    </a:cubicBezTo>
                    <a:cubicBezTo>
                      <a:pt x="150" y="177"/>
                      <a:pt x="152" y="178"/>
                      <a:pt x="154" y="178"/>
                    </a:cubicBezTo>
                    <a:cubicBezTo>
                      <a:pt x="154" y="178"/>
                      <a:pt x="154" y="178"/>
                      <a:pt x="154" y="178"/>
                    </a:cubicBezTo>
                    <a:cubicBezTo>
                      <a:pt x="156" y="177"/>
                      <a:pt x="157" y="176"/>
                      <a:pt x="159" y="174"/>
                    </a:cubicBezTo>
                    <a:cubicBezTo>
                      <a:pt x="161" y="171"/>
                      <a:pt x="163" y="168"/>
                      <a:pt x="169" y="168"/>
                    </a:cubicBezTo>
                    <a:cubicBezTo>
                      <a:pt x="173" y="168"/>
                      <a:pt x="173" y="168"/>
                      <a:pt x="173" y="168"/>
                    </a:cubicBezTo>
                    <a:cubicBezTo>
                      <a:pt x="172" y="171"/>
                      <a:pt x="172" y="171"/>
                      <a:pt x="172" y="171"/>
                    </a:cubicBezTo>
                    <a:cubicBezTo>
                      <a:pt x="172" y="172"/>
                      <a:pt x="172" y="172"/>
                      <a:pt x="172" y="172"/>
                    </a:cubicBezTo>
                    <a:cubicBezTo>
                      <a:pt x="172" y="172"/>
                      <a:pt x="174" y="172"/>
                      <a:pt x="174" y="172"/>
                    </a:cubicBezTo>
                    <a:cubicBezTo>
                      <a:pt x="176" y="173"/>
                      <a:pt x="179" y="173"/>
                      <a:pt x="181" y="176"/>
                    </a:cubicBezTo>
                    <a:cubicBezTo>
                      <a:pt x="182" y="178"/>
                      <a:pt x="181" y="179"/>
                      <a:pt x="181" y="181"/>
                    </a:cubicBezTo>
                    <a:cubicBezTo>
                      <a:pt x="181" y="181"/>
                      <a:pt x="181" y="181"/>
                      <a:pt x="181" y="181"/>
                    </a:cubicBezTo>
                    <a:cubicBezTo>
                      <a:pt x="181" y="181"/>
                      <a:pt x="181" y="182"/>
                      <a:pt x="181" y="182"/>
                    </a:cubicBezTo>
                    <a:cubicBezTo>
                      <a:pt x="182" y="182"/>
                      <a:pt x="183" y="182"/>
                      <a:pt x="183" y="182"/>
                    </a:cubicBezTo>
                    <a:cubicBezTo>
                      <a:pt x="186" y="182"/>
                      <a:pt x="186" y="182"/>
                      <a:pt x="186" y="182"/>
                    </a:cubicBezTo>
                    <a:cubicBezTo>
                      <a:pt x="186" y="188"/>
                      <a:pt x="186" y="188"/>
                      <a:pt x="186" y="188"/>
                    </a:cubicBezTo>
                    <a:cubicBezTo>
                      <a:pt x="186" y="189"/>
                      <a:pt x="186" y="189"/>
                      <a:pt x="186" y="190"/>
                    </a:cubicBezTo>
                    <a:cubicBezTo>
                      <a:pt x="186" y="190"/>
                      <a:pt x="186" y="191"/>
                      <a:pt x="186" y="191"/>
                    </a:cubicBezTo>
                    <a:cubicBezTo>
                      <a:pt x="186" y="191"/>
                      <a:pt x="187" y="191"/>
                      <a:pt x="188" y="191"/>
                    </a:cubicBezTo>
                    <a:cubicBezTo>
                      <a:pt x="191" y="192"/>
                      <a:pt x="191" y="192"/>
                      <a:pt x="191" y="192"/>
                    </a:cubicBezTo>
                    <a:cubicBezTo>
                      <a:pt x="190" y="195"/>
                      <a:pt x="190" y="195"/>
                      <a:pt x="190" y="195"/>
                    </a:cubicBezTo>
                    <a:cubicBezTo>
                      <a:pt x="190" y="197"/>
                      <a:pt x="190" y="199"/>
                      <a:pt x="190" y="200"/>
                    </a:cubicBezTo>
                    <a:cubicBezTo>
                      <a:pt x="191" y="201"/>
                      <a:pt x="192" y="201"/>
                      <a:pt x="193" y="201"/>
                    </a:cubicBezTo>
                    <a:cubicBezTo>
                      <a:pt x="193" y="201"/>
                      <a:pt x="194" y="201"/>
                      <a:pt x="194" y="201"/>
                    </a:cubicBezTo>
                    <a:cubicBezTo>
                      <a:pt x="196" y="201"/>
                      <a:pt x="197" y="201"/>
                      <a:pt x="199" y="201"/>
                    </a:cubicBezTo>
                    <a:cubicBezTo>
                      <a:pt x="200" y="201"/>
                      <a:pt x="202" y="200"/>
                      <a:pt x="204" y="200"/>
                    </a:cubicBezTo>
                    <a:cubicBezTo>
                      <a:pt x="205" y="200"/>
                      <a:pt x="206" y="201"/>
                      <a:pt x="207" y="201"/>
                    </a:cubicBezTo>
                    <a:cubicBezTo>
                      <a:pt x="210" y="201"/>
                      <a:pt x="210" y="201"/>
                      <a:pt x="210" y="201"/>
                    </a:cubicBezTo>
                    <a:cubicBezTo>
                      <a:pt x="209" y="204"/>
                      <a:pt x="209" y="204"/>
                      <a:pt x="209" y="204"/>
                    </a:cubicBezTo>
                    <a:cubicBezTo>
                      <a:pt x="209" y="205"/>
                      <a:pt x="209" y="205"/>
                      <a:pt x="209" y="205"/>
                    </a:cubicBezTo>
                    <a:cubicBezTo>
                      <a:pt x="209" y="205"/>
                      <a:pt x="209" y="205"/>
                      <a:pt x="209" y="205"/>
                    </a:cubicBezTo>
                    <a:cubicBezTo>
                      <a:pt x="209" y="205"/>
                      <a:pt x="210" y="206"/>
                      <a:pt x="214" y="206"/>
                    </a:cubicBezTo>
                    <a:cubicBezTo>
                      <a:pt x="215" y="206"/>
                      <a:pt x="217" y="206"/>
                      <a:pt x="218" y="205"/>
                    </a:cubicBezTo>
                    <a:cubicBezTo>
                      <a:pt x="219" y="205"/>
                      <a:pt x="220" y="205"/>
                      <a:pt x="221" y="205"/>
                    </a:cubicBezTo>
                    <a:cubicBezTo>
                      <a:pt x="224" y="205"/>
                      <a:pt x="224" y="205"/>
                      <a:pt x="224" y="205"/>
                    </a:cubicBezTo>
                    <a:cubicBezTo>
                      <a:pt x="224" y="209"/>
                      <a:pt x="224" y="209"/>
                      <a:pt x="224" y="209"/>
                    </a:cubicBezTo>
                    <a:cubicBezTo>
                      <a:pt x="223" y="209"/>
                      <a:pt x="223" y="210"/>
                      <a:pt x="223" y="210"/>
                    </a:cubicBezTo>
                    <a:cubicBezTo>
                      <a:pt x="224" y="210"/>
                      <a:pt x="224" y="210"/>
                      <a:pt x="224" y="210"/>
                    </a:cubicBezTo>
                    <a:cubicBezTo>
                      <a:pt x="224" y="210"/>
                      <a:pt x="224" y="210"/>
                      <a:pt x="226" y="210"/>
                    </a:cubicBezTo>
                    <a:cubicBezTo>
                      <a:pt x="229" y="210"/>
                      <a:pt x="229" y="210"/>
                      <a:pt x="229" y="210"/>
                    </a:cubicBezTo>
                    <a:cubicBezTo>
                      <a:pt x="228" y="214"/>
                      <a:pt x="228" y="214"/>
                      <a:pt x="228" y="214"/>
                    </a:cubicBezTo>
                    <a:cubicBezTo>
                      <a:pt x="228" y="214"/>
                      <a:pt x="228" y="214"/>
                      <a:pt x="228" y="214"/>
                    </a:cubicBezTo>
                    <a:cubicBezTo>
                      <a:pt x="228" y="214"/>
                      <a:pt x="228" y="214"/>
                      <a:pt x="228" y="214"/>
                    </a:cubicBezTo>
                    <a:cubicBezTo>
                      <a:pt x="228" y="214"/>
                      <a:pt x="229" y="215"/>
                      <a:pt x="232" y="215"/>
                    </a:cubicBezTo>
                    <a:cubicBezTo>
                      <a:pt x="232" y="215"/>
                      <a:pt x="233" y="215"/>
                      <a:pt x="233" y="215"/>
                    </a:cubicBezTo>
                    <a:cubicBezTo>
                      <a:pt x="234" y="215"/>
                      <a:pt x="234" y="215"/>
                      <a:pt x="235" y="215"/>
                    </a:cubicBezTo>
                    <a:cubicBezTo>
                      <a:pt x="238" y="215"/>
                      <a:pt x="238" y="215"/>
                      <a:pt x="238" y="215"/>
                    </a:cubicBezTo>
                    <a:cubicBezTo>
                      <a:pt x="238" y="218"/>
                      <a:pt x="238" y="218"/>
                      <a:pt x="238" y="218"/>
                    </a:cubicBezTo>
                    <a:cubicBezTo>
                      <a:pt x="238" y="219"/>
                      <a:pt x="241" y="219"/>
                      <a:pt x="241" y="219"/>
                    </a:cubicBezTo>
                    <a:cubicBezTo>
                      <a:pt x="243" y="219"/>
                      <a:pt x="243" y="219"/>
                      <a:pt x="243" y="219"/>
                    </a:cubicBezTo>
                    <a:cubicBezTo>
                      <a:pt x="244" y="219"/>
                      <a:pt x="244" y="219"/>
                      <a:pt x="244" y="219"/>
                    </a:cubicBezTo>
                    <a:cubicBezTo>
                      <a:pt x="245" y="220"/>
                      <a:pt x="246" y="220"/>
                      <a:pt x="247" y="220"/>
                    </a:cubicBezTo>
                    <a:cubicBezTo>
                      <a:pt x="248" y="220"/>
                      <a:pt x="249" y="219"/>
                      <a:pt x="249" y="219"/>
                    </a:cubicBezTo>
                    <a:cubicBezTo>
                      <a:pt x="250" y="216"/>
                      <a:pt x="250" y="213"/>
                      <a:pt x="250" y="210"/>
                    </a:cubicBezTo>
                    <a:cubicBezTo>
                      <a:pt x="250" y="205"/>
                      <a:pt x="250" y="205"/>
                      <a:pt x="250" y="205"/>
                    </a:cubicBezTo>
                    <a:cubicBezTo>
                      <a:pt x="254" y="205"/>
                      <a:pt x="254" y="205"/>
                      <a:pt x="254" y="205"/>
                    </a:cubicBezTo>
                    <a:cubicBezTo>
                      <a:pt x="257" y="206"/>
                      <a:pt x="258" y="207"/>
                      <a:pt x="260" y="208"/>
                    </a:cubicBezTo>
                    <a:cubicBezTo>
                      <a:pt x="261" y="209"/>
                      <a:pt x="262" y="210"/>
                      <a:pt x="263" y="210"/>
                    </a:cubicBezTo>
                    <a:cubicBezTo>
                      <a:pt x="267" y="210"/>
                      <a:pt x="267" y="210"/>
                      <a:pt x="267" y="210"/>
                    </a:cubicBezTo>
                    <a:cubicBezTo>
                      <a:pt x="266" y="214"/>
                      <a:pt x="266" y="214"/>
                      <a:pt x="266" y="214"/>
                    </a:cubicBezTo>
                    <a:cubicBezTo>
                      <a:pt x="266" y="214"/>
                      <a:pt x="266" y="215"/>
                      <a:pt x="266" y="215"/>
                    </a:cubicBezTo>
                    <a:cubicBezTo>
                      <a:pt x="266" y="215"/>
                      <a:pt x="269" y="215"/>
                      <a:pt x="270" y="215"/>
                    </a:cubicBezTo>
                    <a:cubicBezTo>
                      <a:pt x="270" y="215"/>
                      <a:pt x="271" y="215"/>
                      <a:pt x="271" y="215"/>
                    </a:cubicBezTo>
                    <a:cubicBezTo>
                      <a:pt x="272" y="215"/>
                      <a:pt x="273" y="215"/>
                      <a:pt x="274" y="215"/>
                    </a:cubicBezTo>
                    <a:cubicBezTo>
                      <a:pt x="276" y="215"/>
                      <a:pt x="279" y="215"/>
                      <a:pt x="280" y="217"/>
                    </a:cubicBezTo>
                    <a:cubicBezTo>
                      <a:pt x="280" y="218"/>
                      <a:pt x="281" y="218"/>
                      <a:pt x="281" y="218"/>
                    </a:cubicBezTo>
                    <a:cubicBezTo>
                      <a:pt x="282" y="219"/>
                      <a:pt x="283" y="219"/>
                      <a:pt x="285" y="219"/>
                    </a:cubicBezTo>
                    <a:cubicBezTo>
                      <a:pt x="286" y="219"/>
                      <a:pt x="288" y="219"/>
                      <a:pt x="288" y="218"/>
                    </a:cubicBezTo>
                    <a:cubicBezTo>
                      <a:pt x="288" y="214"/>
                      <a:pt x="288" y="214"/>
                      <a:pt x="288" y="214"/>
                    </a:cubicBezTo>
                    <a:cubicBezTo>
                      <a:pt x="292" y="215"/>
                      <a:pt x="292" y="215"/>
                      <a:pt x="292" y="215"/>
                    </a:cubicBezTo>
                    <a:cubicBezTo>
                      <a:pt x="293" y="215"/>
                      <a:pt x="293" y="215"/>
                      <a:pt x="294" y="215"/>
                    </a:cubicBezTo>
                    <a:cubicBezTo>
                      <a:pt x="295" y="215"/>
                      <a:pt x="296" y="215"/>
                      <a:pt x="297" y="212"/>
                    </a:cubicBezTo>
                    <a:cubicBezTo>
                      <a:pt x="297" y="211"/>
                      <a:pt x="297" y="211"/>
                      <a:pt x="297" y="211"/>
                    </a:cubicBezTo>
                    <a:cubicBezTo>
                      <a:pt x="297" y="210"/>
                      <a:pt x="298" y="208"/>
                      <a:pt x="298" y="207"/>
                    </a:cubicBezTo>
                    <a:cubicBezTo>
                      <a:pt x="297" y="207"/>
                      <a:pt x="296" y="207"/>
                      <a:pt x="296" y="207"/>
                    </a:cubicBezTo>
                    <a:cubicBezTo>
                      <a:pt x="293" y="207"/>
                      <a:pt x="293" y="207"/>
                      <a:pt x="293" y="207"/>
                    </a:cubicBezTo>
                    <a:cubicBezTo>
                      <a:pt x="293" y="204"/>
                      <a:pt x="293" y="204"/>
                      <a:pt x="293" y="204"/>
                    </a:cubicBezTo>
                    <a:cubicBezTo>
                      <a:pt x="293" y="203"/>
                      <a:pt x="293" y="202"/>
                      <a:pt x="293" y="201"/>
                    </a:cubicBezTo>
                    <a:cubicBezTo>
                      <a:pt x="293" y="200"/>
                      <a:pt x="293" y="198"/>
                      <a:pt x="293" y="198"/>
                    </a:cubicBezTo>
                    <a:cubicBezTo>
                      <a:pt x="293" y="198"/>
                      <a:pt x="293" y="198"/>
                      <a:pt x="293" y="198"/>
                    </a:cubicBezTo>
                    <a:cubicBezTo>
                      <a:pt x="293" y="198"/>
                      <a:pt x="293" y="198"/>
                      <a:pt x="292" y="198"/>
                    </a:cubicBezTo>
                    <a:cubicBezTo>
                      <a:pt x="288" y="197"/>
                      <a:pt x="288" y="194"/>
                      <a:pt x="288" y="193"/>
                    </a:cubicBezTo>
                    <a:cubicBezTo>
                      <a:pt x="288" y="192"/>
                      <a:pt x="288" y="192"/>
                      <a:pt x="288" y="192"/>
                    </a:cubicBezTo>
                    <a:cubicBezTo>
                      <a:pt x="288" y="186"/>
                      <a:pt x="288" y="186"/>
                      <a:pt x="288" y="186"/>
                    </a:cubicBezTo>
                    <a:cubicBezTo>
                      <a:pt x="288" y="186"/>
                      <a:pt x="288" y="185"/>
                      <a:pt x="288" y="185"/>
                    </a:cubicBezTo>
                    <a:cubicBezTo>
                      <a:pt x="288" y="184"/>
                      <a:pt x="288" y="184"/>
                      <a:pt x="288" y="184"/>
                    </a:cubicBezTo>
                    <a:cubicBezTo>
                      <a:pt x="288" y="183"/>
                      <a:pt x="287" y="183"/>
                      <a:pt x="286" y="183"/>
                    </a:cubicBezTo>
                    <a:cubicBezTo>
                      <a:pt x="283" y="183"/>
                      <a:pt x="283" y="183"/>
                      <a:pt x="283" y="183"/>
                    </a:cubicBezTo>
                    <a:cubicBezTo>
                      <a:pt x="283" y="180"/>
                      <a:pt x="283" y="180"/>
                      <a:pt x="283" y="180"/>
                    </a:cubicBezTo>
                    <a:cubicBezTo>
                      <a:pt x="284" y="179"/>
                      <a:pt x="284" y="179"/>
                      <a:pt x="284" y="179"/>
                    </a:cubicBezTo>
                    <a:cubicBezTo>
                      <a:pt x="284" y="179"/>
                      <a:pt x="284" y="179"/>
                      <a:pt x="284" y="179"/>
                    </a:cubicBezTo>
                    <a:cubicBezTo>
                      <a:pt x="283" y="179"/>
                      <a:pt x="283" y="179"/>
                      <a:pt x="282" y="179"/>
                    </a:cubicBezTo>
                    <a:cubicBezTo>
                      <a:pt x="281" y="179"/>
                      <a:pt x="281" y="179"/>
                      <a:pt x="281" y="179"/>
                    </a:cubicBezTo>
                    <a:cubicBezTo>
                      <a:pt x="281" y="179"/>
                      <a:pt x="281" y="179"/>
                      <a:pt x="281" y="179"/>
                    </a:cubicBezTo>
                    <a:cubicBezTo>
                      <a:pt x="281" y="178"/>
                      <a:pt x="281" y="178"/>
                      <a:pt x="281" y="178"/>
                    </a:cubicBezTo>
                    <a:cubicBezTo>
                      <a:pt x="281" y="178"/>
                      <a:pt x="281" y="178"/>
                      <a:pt x="281" y="178"/>
                    </a:cubicBezTo>
                    <a:cubicBezTo>
                      <a:pt x="281" y="178"/>
                      <a:pt x="280" y="179"/>
                      <a:pt x="280" y="180"/>
                    </a:cubicBezTo>
                    <a:cubicBezTo>
                      <a:pt x="280" y="183"/>
                      <a:pt x="280" y="183"/>
                      <a:pt x="280" y="183"/>
                    </a:cubicBezTo>
                    <a:cubicBezTo>
                      <a:pt x="278" y="183"/>
                      <a:pt x="278" y="183"/>
                      <a:pt x="278" y="183"/>
                    </a:cubicBezTo>
                    <a:cubicBezTo>
                      <a:pt x="277" y="183"/>
                      <a:pt x="276" y="183"/>
                      <a:pt x="275" y="183"/>
                    </a:cubicBezTo>
                    <a:cubicBezTo>
                      <a:pt x="273" y="183"/>
                      <a:pt x="270" y="183"/>
                      <a:pt x="268" y="181"/>
                    </a:cubicBezTo>
                    <a:cubicBezTo>
                      <a:pt x="266" y="179"/>
                      <a:pt x="264" y="179"/>
                      <a:pt x="263" y="179"/>
                    </a:cubicBezTo>
                    <a:cubicBezTo>
                      <a:pt x="259" y="178"/>
                      <a:pt x="259" y="178"/>
                      <a:pt x="259" y="178"/>
                    </a:cubicBezTo>
                    <a:cubicBezTo>
                      <a:pt x="260" y="175"/>
                      <a:pt x="260" y="175"/>
                      <a:pt x="260" y="175"/>
                    </a:cubicBezTo>
                    <a:cubicBezTo>
                      <a:pt x="260" y="175"/>
                      <a:pt x="260" y="174"/>
                      <a:pt x="260" y="174"/>
                    </a:cubicBezTo>
                    <a:cubicBezTo>
                      <a:pt x="259" y="174"/>
                      <a:pt x="258" y="174"/>
                      <a:pt x="258" y="174"/>
                    </a:cubicBezTo>
                    <a:cubicBezTo>
                      <a:pt x="257" y="174"/>
                      <a:pt x="257" y="174"/>
                      <a:pt x="256" y="174"/>
                    </a:cubicBezTo>
                    <a:cubicBezTo>
                      <a:pt x="251" y="174"/>
                      <a:pt x="251" y="168"/>
                      <a:pt x="251" y="166"/>
                    </a:cubicBezTo>
                    <a:cubicBezTo>
                      <a:pt x="251" y="166"/>
                      <a:pt x="251" y="165"/>
                      <a:pt x="251" y="165"/>
                    </a:cubicBezTo>
                    <a:cubicBezTo>
                      <a:pt x="250" y="165"/>
                      <a:pt x="250" y="165"/>
                      <a:pt x="250" y="165"/>
                    </a:cubicBezTo>
                    <a:cubicBezTo>
                      <a:pt x="247" y="164"/>
                      <a:pt x="246" y="162"/>
                      <a:pt x="245" y="161"/>
                    </a:cubicBezTo>
                    <a:cubicBezTo>
                      <a:pt x="244" y="160"/>
                      <a:pt x="244" y="160"/>
                      <a:pt x="244" y="160"/>
                    </a:cubicBezTo>
                    <a:cubicBezTo>
                      <a:pt x="242" y="156"/>
                      <a:pt x="241" y="152"/>
                      <a:pt x="241" y="147"/>
                    </a:cubicBezTo>
                    <a:cubicBezTo>
                      <a:pt x="241" y="143"/>
                      <a:pt x="241" y="143"/>
                      <a:pt x="241" y="143"/>
                    </a:cubicBezTo>
                    <a:cubicBezTo>
                      <a:pt x="245" y="144"/>
                      <a:pt x="245" y="144"/>
                      <a:pt x="245" y="144"/>
                    </a:cubicBezTo>
                    <a:cubicBezTo>
                      <a:pt x="245" y="144"/>
                      <a:pt x="245" y="144"/>
                      <a:pt x="245" y="144"/>
                    </a:cubicBezTo>
                    <a:cubicBezTo>
                      <a:pt x="245" y="144"/>
                      <a:pt x="245" y="144"/>
                      <a:pt x="245" y="144"/>
                    </a:cubicBezTo>
                    <a:cubicBezTo>
                      <a:pt x="245" y="144"/>
                      <a:pt x="245" y="144"/>
                      <a:pt x="245" y="144"/>
                    </a:cubicBezTo>
                    <a:cubicBezTo>
                      <a:pt x="246" y="143"/>
                      <a:pt x="246" y="143"/>
                      <a:pt x="246" y="143"/>
                    </a:cubicBezTo>
                    <a:cubicBezTo>
                      <a:pt x="246" y="140"/>
                      <a:pt x="248" y="139"/>
                      <a:pt x="251" y="139"/>
                    </a:cubicBezTo>
                    <a:cubicBezTo>
                      <a:pt x="261" y="139"/>
                      <a:pt x="261" y="139"/>
                      <a:pt x="261" y="139"/>
                    </a:cubicBezTo>
                    <a:cubicBezTo>
                      <a:pt x="260" y="138"/>
                      <a:pt x="259" y="137"/>
                      <a:pt x="258" y="135"/>
                    </a:cubicBezTo>
                    <a:cubicBezTo>
                      <a:pt x="258" y="135"/>
                      <a:pt x="258" y="134"/>
                      <a:pt x="258" y="134"/>
                    </a:cubicBezTo>
                    <a:cubicBezTo>
                      <a:pt x="256" y="132"/>
                      <a:pt x="253" y="129"/>
                      <a:pt x="251" y="128"/>
                    </a:cubicBezTo>
                    <a:cubicBezTo>
                      <a:pt x="250" y="127"/>
                      <a:pt x="249" y="127"/>
                      <a:pt x="248" y="127"/>
                    </a:cubicBezTo>
                    <a:cubicBezTo>
                      <a:pt x="246" y="126"/>
                      <a:pt x="246" y="124"/>
                      <a:pt x="246" y="122"/>
                    </a:cubicBezTo>
                    <a:cubicBezTo>
                      <a:pt x="246" y="122"/>
                      <a:pt x="245" y="122"/>
                      <a:pt x="245" y="122"/>
                    </a:cubicBezTo>
                    <a:cubicBezTo>
                      <a:pt x="244" y="122"/>
                      <a:pt x="243" y="122"/>
                      <a:pt x="241" y="121"/>
                    </a:cubicBezTo>
                    <a:cubicBezTo>
                      <a:pt x="239" y="119"/>
                      <a:pt x="239" y="119"/>
                      <a:pt x="239" y="119"/>
                    </a:cubicBezTo>
                    <a:cubicBezTo>
                      <a:pt x="237" y="118"/>
                      <a:pt x="235" y="116"/>
                      <a:pt x="233" y="115"/>
                    </a:cubicBezTo>
                    <a:cubicBezTo>
                      <a:pt x="231" y="113"/>
                      <a:pt x="227" y="112"/>
                      <a:pt x="224" y="112"/>
                    </a:cubicBezTo>
                    <a:cubicBezTo>
                      <a:pt x="223" y="112"/>
                      <a:pt x="222" y="112"/>
                      <a:pt x="221" y="112"/>
                    </a:cubicBezTo>
                    <a:cubicBezTo>
                      <a:pt x="221" y="113"/>
                      <a:pt x="220" y="113"/>
                      <a:pt x="219" y="114"/>
                    </a:cubicBezTo>
                    <a:cubicBezTo>
                      <a:pt x="219" y="115"/>
                      <a:pt x="219" y="116"/>
                      <a:pt x="219" y="117"/>
                    </a:cubicBezTo>
                    <a:cubicBezTo>
                      <a:pt x="219" y="118"/>
                      <a:pt x="219" y="118"/>
                      <a:pt x="219" y="118"/>
                    </a:cubicBezTo>
                    <a:cubicBezTo>
                      <a:pt x="220" y="120"/>
                      <a:pt x="221" y="121"/>
                      <a:pt x="222" y="123"/>
                    </a:cubicBezTo>
                    <a:cubicBezTo>
                      <a:pt x="224" y="125"/>
                      <a:pt x="224" y="125"/>
                      <a:pt x="224" y="125"/>
                    </a:cubicBezTo>
                    <a:cubicBezTo>
                      <a:pt x="228" y="130"/>
                      <a:pt x="232" y="137"/>
                      <a:pt x="233" y="145"/>
                    </a:cubicBezTo>
                    <a:cubicBezTo>
                      <a:pt x="233" y="149"/>
                      <a:pt x="232" y="153"/>
                      <a:pt x="229" y="157"/>
                    </a:cubicBezTo>
                    <a:cubicBezTo>
                      <a:pt x="229" y="157"/>
                      <a:pt x="229" y="157"/>
                      <a:pt x="228" y="158"/>
                    </a:cubicBezTo>
                    <a:cubicBezTo>
                      <a:pt x="229" y="159"/>
                      <a:pt x="228" y="160"/>
                      <a:pt x="228" y="161"/>
                    </a:cubicBezTo>
                    <a:cubicBezTo>
                      <a:pt x="226" y="164"/>
                      <a:pt x="223" y="164"/>
                      <a:pt x="222" y="164"/>
                    </a:cubicBezTo>
                    <a:cubicBezTo>
                      <a:pt x="222" y="164"/>
                      <a:pt x="221" y="164"/>
                      <a:pt x="221" y="164"/>
                    </a:cubicBezTo>
                    <a:cubicBezTo>
                      <a:pt x="219" y="164"/>
                      <a:pt x="218" y="162"/>
                      <a:pt x="217" y="162"/>
                    </a:cubicBezTo>
                    <a:cubicBezTo>
                      <a:pt x="217" y="161"/>
                      <a:pt x="217" y="161"/>
                      <a:pt x="217" y="161"/>
                    </a:cubicBezTo>
                    <a:cubicBezTo>
                      <a:pt x="217" y="161"/>
                      <a:pt x="216" y="160"/>
                      <a:pt x="216" y="159"/>
                    </a:cubicBezTo>
                    <a:cubicBezTo>
                      <a:pt x="215" y="158"/>
                      <a:pt x="214" y="157"/>
                      <a:pt x="214" y="156"/>
                    </a:cubicBezTo>
                    <a:cubicBezTo>
                      <a:pt x="213" y="156"/>
                      <a:pt x="212" y="155"/>
                      <a:pt x="211" y="155"/>
                    </a:cubicBezTo>
                    <a:cubicBezTo>
                      <a:pt x="209" y="155"/>
                      <a:pt x="209" y="155"/>
                      <a:pt x="209" y="155"/>
                    </a:cubicBezTo>
                    <a:cubicBezTo>
                      <a:pt x="208" y="153"/>
                      <a:pt x="208" y="153"/>
                      <a:pt x="208" y="153"/>
                    </a:cubicBezTo>
                    <a:cubicBezTo>
                      <a:pt x="208" y="152"/>
                      <a:pt x="207" y="151"/>
                      <a:pt x="207" y="150"/>
                    </a:cubicBezTo>
                    <a:cubicBezTo>
                      <a:pt x="206" y="149"/>
                      <a:pt x="204" y="147"/>
                      <a:pt x="204" y="145"/>
                    </a:cubicBezTo>
                    <a:cubicBezTo>
                      <a:pt x="203" y="144"/>
                      <a:pt x="203" y="143"/>
                      <a:pt x="203" y="142"/>
                    </a:cubicBezTo>
                    <a:cubicBezTo>
                      <a:pt x="203" y="142"/>
                      <a:pt x="203" y="141"/>
                      <a:pt x="203" y="141"/>
                    </a:cubicBezTo>
                    <a:cubicBezTo>
                      <a:pt x="203" y="141"/>
                      <a:pt x="203" y="141"/>
                      <a:pt x="203" y="141"/>
                    </a:cubicBezTo>
                    <a:cubicBezTo>
                      <a:pt x="203" y="141"/>
                      <a:pt x="203" y="141"/>
                      <a:pt x="201" y="141"/>
                    </a:cubicBezTo>
                    <a:cubicBezTo>
                      <a:pt x="200" y="141"/>
                      <a:pt x="199" y="141"/>
                      <a:pt x="199" y="141"/>
                    </a:cubicBezTo>
                    <a:cubicBezTo>
                      <a:pt x="198" y="141"/>
                      <a:pt x="197" y="141"/>
                      <a:pt x="197" y="141"/>
                    </a:cubicBezTo>
                    <a:cubicBezTo>
                      <a:pt x="193" y="141"/>
                      <a:pt x="193" y="141"/>
                      <a:pt x="193" y="141"/>
                    </a:cubicBezTo>
                    <a:cubicBezTo>
                      <a:pt x="194" y="137"/>
                      <a:pt x="194" y="137"/>
                      <a:pt x="194" y="137"/>
                    </a:cubicBezTo>
                    <a:cubicBezTo>
                      <a:pt x="194" y="137"/>
                      <a:pt x="194" y="136"/>
                      <a:pt x="194" y="136"/>
                    </a:cubicBezTo>
                    <a:cubicBezTo>
                      <a:pt x="194" y="136"/>
                      <a:pt x="194" y="136"/>
                      <a:pt x="194" y="136"/>
                    </a:cubicBezTo>
                    <a:cubicBezTo>
                      <a:pt x="194" y="136"/>
                      <a:pt x="193" y="136"/>
                      <a:pt x="191" y="136"/>
                    </a:cubicBezTo>
                    <a:cubicBezTo>
                      <a:pt x="190" y="136"/>
                      <a:pt x="189" y="136"/>
                      <a:pt x="189" y="136"/>
                    </a:cubicBezTo>
                    <a:cubicBezTo>
                      <a:pt x="189" y="136"/>
                      <a:pt x="188" y="136"/>
                      <a:pt x="188" y="136"/>
                    </a:cubicBezTo>
                    <a:cubicBezTo>
                      <a:pt x="190" y="139"/>
                      <a:pt x="192" y="141"/>
                      <a:pt x="195" y="143"/>
                    </a:cubicBezTo>
                    <a:cubicBezTo>
                      <a:pt x="195" y="143"/>
                      <a:pt x="196" y="143"/>
                      <a:pt x="196" y="143"/>
                    </a:cubicBezTo>
                    <a:cubicBezTo>
                      <a:pt x="197" y="144"/>
                      <a:pt x="200" y="145"/>
                      <a:pt x="200" y="148"/>
                    </a:cubicBezTo>
                    <a:cubicBezTo>
                      <a:pt x="200" y="166"/>
                      <a:pt x="200" y="166"/>
                      <a:pt x="200" y="166"/>
                    </a:cubicBezTo>
                    <a:cubicBezTo>
                      <a:pt x="200" y="167"/>
                      <a:pt x="200" y="167"/>
                      <a:pt x="200" y="167"/>
                    </a:cubicBezTo>
                    <a:cubicBezTo>
                      <a:pt x="199" y="169"/>
                      <a:pt x="198" y="171"/>
                      <a:pt x="197" y="172"/>
                    </a:cubicBezTo>
                    <a:cubicBezTo>
                      <a:pt x="197" y="172"/>
                      <a:pt x="196" y="173"/>
                      <a:pt x="196" y="173"/>
                    </a:cubicBezTo>
                    <a:cubicBezTo>
                      <a:pt x="196" y="174"/>
                      <a:pt x="195" y="175"/>
                      <a:pt x="195" y="175"/>
                    </a:cubicBezTo>
                    <a:cubicBezTo>
                      <a:pt x="195" y="179"/>
                      <a:pt x="195" y="179"/>
                      <a:pt x="195" y="179"/>
                    </a:cubicBezTo>
                    <a:cubicBezTo>
                      <a:pt x="184" y="179"/>
                      <a:pt x="184" y="179"/>
                      <a:pt x="184" y="179"/>
                    </a:cubicBezTo>
                    <a:cubicBezTo>
                      <a:pt x="184" y="175"/>
                      <a:pt x="184" y="175"/>
                      <a:pt x="184" y="175"/>
                    </a:cubicBezTo>
                    <a:cubicBezTo>
                      <a:pt x="185" y="174"/>
                      <a:pt x="185" y="174"/>
                      <a:pt x="185" y="174"/>
                    </a:cubicBezTo>
                    <a:cubicBezTo>
                      <a:pt x="185" y="174"/>
                      <a:pt x="185" y="174"/>
                      <a:pt x="185" y="174"/>
                    </a:cubicBezTo>
                    <a:cubicBezTo>
                      <a:pt x="184" y="174"/>
                      <a:pt x="184" y="174"/>
                      <a:pt x="183" y="174"/>
                    </a:cubicBezTo>
                    <a:cubicBezTo>
                      <a:pt x="180" y="174"/>
                      <a:pt x="180" y="174"/>
                      <a:pt x="180" y="174"/>
                    </a:cubicBezTo>
                    <a:cubicBezTo>
                      <a:pt x="180" y="158"/>
                      <a:pt x="180" y="158"/>
                      <a:pt x="180" y="158"/>
                    </a:cubicBezTo>
                    <a:cubicBezTo>
                      <a:pt x="180" y="156"/>
                      <a:pt x="178" y="154"/>
                      <a:pt x="176" y="152"/>
                    </a:cubicBezTo>
                    <a:cubicBezTo>
                      <a:pt x="175" y="150"/>
                      <a:pt x="173" y="150"/>
                      <a:pt x="170" y="150"/>
                    </a:cubicBezTo>
                    <a:cubicBezTo>
                      <a:pt x="165" y="150"/>
                      <a:pt x="165" y="150"/>
                      <a:pt x="165" y="150"/>
                    </a:cubicBezTo>
                    <a:cubicBezTo>
                      <a:pt x="166" y="147"/>
                      <a:pt x="166" y="147"/>
                      <a:pt x="166" y="147"/>
                    </a:cubicBezTo>
                    <a:cubicBezTo>
                      <a:pt x="166" y="146"/>
                      <a:pt x="166" y="146"/>
                      <a:pt x="166" y="146"/>
                    </a:cubicBezTo>
                    <a:cubicBezTo>
                      <a:pt x="165" y="146"/>
                      <a:pt x="163" y="146"/>
                      <a:pt x="162" y="146"/>
                    </a:cubicBezTo>
                    <a:cubicBezTo>
                      <a:pt x="161" y="146"/>
                      <a:pt x="161" y="146"/>
                      <a:pt x="161" y="146"/>
                    </a:cubicBezTo>
                    <a:cubicBezTo>
                      <a:pt x="158" y="146"/>
                      <a:pt x="157" y="144"/>
                      <a:pt x="156" y="142"/>
                    </a:cubicBezTo>
                    <a:cubicBezTo>
                      <a:pt x="155" y="142"/>
                      <a:pt x="155" y="141"/>
                      <a:pt x="155" y="140"/>
                    </a:cubicBezTo>
                    <a:cubicBezTo>
                      <a:pt x="154" y="139"/>
                      <a:pt x="153" y="138"/>
                      <a:pt x="152" y="137"/>
                    </a:cubicBezTo>
                    <a:cubicBezTo>
                      <a:pt x="151" y="136"/>
                      <a:pt x="150" y="136"/>
                      <a:pt x="147" y="136"/>
                    </a:cubicBezTo>
                    <a:cubicBezTo>
                      <a:pt x="147" y="136"/>
                      <a:pt x="147" y="136"/>
                      <a:pt x="147" y="136"/>
                    </a:cubicBezTo>
                    <a:cubicBezTo>
                      <a:pt x="147" y="136"/>
                      <a:pt x="146" y="136"/>
                      <a:pt x="146" y="136"/>
                    </a:cubicBezTo>
                    <a:cubicBezTo>
                      <a:pt x="144" y="136"/>
                      <a:pt x="143" y="135"/>
                      <a:pt x="142" y="133"/>
                    </a:cubicBezTo>
                    <a:cubicBezTo>
                      <a:pt x="142" y="133"/>
                      <a:pt x="142" y="133"/>
                      <a:pt x="142" y="133"/>
                    </a:cubicBezTo>
                    <a:cubicBezTo>
                      <a:pt x="141" y="132"/>
                      <a:pt x="139" y="132"/>
                      <a:pt x="138" y="132"/>
                    </a:cubicBezTo>
                    <a:cubicBezTo>
                      <a:pt x="137" y="132"/>
                      <a:pt x="137" y="132"/>
                      <a:pt x="137" y="132"/>
                    </a:cubicBezTo>
                    <a:cubicBezTo>
                      <a:pt x="135" y="132"/>
                      <a:pt x="134" y="132"/>
                      <a:pt x="134" y="133"/>
                    </a:cubicBezTo>
                    <a:cubicBezTo>
                      <a:pt x="133" y="136"/>
                      <a:pt x="131" y="136"/>
                      <a:pt x="130" y="136"/>
                    </a:cubicBezTo>
                    <a:cubicBezTo>
                      <a:pt x="130" y="136"/>
                      <a:pt x="130" y="136"/>
                      <a:pt x="129" y="136"/>
                    </a:cubicBezTo>
                    <a:cubicBezTo>
                      <a:pt x="129" y="136"/>
                      <a:pt x="129" y="136"/>
                      <a:pt x="129" y="136"/>
                    </a:cubicBezTo>
                    <a:cubicBezTo>
                      <a:pt x="116" y="136"/>
                      <a:pt x="116" y="136"/>
                      <a:pt x="116" y="136"/>
                    </a:cubicBezTo>
                    <a:cubicBezTo>
                      <a:pt x="116" y="136"/>
                      <a:pt x="116" y="136"/>
                      <a:pt x="116" y="136"/>
                    </a:cubicBezTo>
                    <a:cubicBezTo>
                      <a:pt x="116" y="136"/>
                      <a:pt x="116" y="136"/>
                      <a:pt x="116" y="136"/>
                    </a:cubicBezTo>
                    <a:cubicBezTo>
                      <a:pt x="115" y="136"/>
                      <a:pt x="115" y="137"/>
                      <a:pt x="115" y="140"/>
                    </a:cubicBezTo>
                    <a:cubicBezTo>
                      <a:pt x="115" y="145"/>
                      <a:pt x="113" y="149"/>
                      <a:pt x="108" y="150"/>
                    </a:cubicBezTo>
                    <a:cubicBezTo>
                      <a:pt x="105" y="151"/>
                      <a:pt x="105" y="151"/>
                      <a:pt x="105" y="151"/>
                    </a:cubicBezTo>
                    <a:cubicBezTo>
                      <a:pt x="104" y="148"/>
                      <a:pt x="104" y="148"/>
                      <a:pt x="104" y="148"/>
                    </a:cubicBezTo>
                    <a:cubicBezTo>
                      <a:pt x="103" y="137"/>
                      <a:pt x="98" y="127"/>
                      <a:pt x="89" y="118"/>
                    </a:cubicBezTo>
                    <a:cubicBezTo>
                      <a:pt x="87" y="116"/>
                      <a:pt x="85" y="114"/>
                      <a:pt x="83" y="112"/>
                    </a:cubicBezTo>
                    <a:cubicBezTo>
                      <a:pt x="77" y="106"/>
                      <a:pt x="71" y="100"/>
                      <a:pt x="67" y="92"/>
                    </a:cubicBezTo>
                    <a:cubicBezTo>
                      <a:pt x="65" y="89"/>
                      <a:pt x="65" y="89"/>
                      <a:pt x="65" y="89"/>
                    </a:cubicBezTo>
                    <a:cubicBezTo>
                      <a:pt x="69" y="88"/>
                      <a:pt x="69" y="88"/>
                      <a:pt x="69" y="88"/>
                    </a:cubicBezTo>
                    <a:cubicBezTo>
                      <a:pt x="71" y="87"/>
                      <a:pt x="73" y="86"/>
                      <a:pt x="74" y="84"/>
                    </a:cubicBezTo>
                    <a:cubicBezTo>
                      <a:pt x="75" y="83"/>
                      <a:pt x="75" y="82"/>
                      <a:pt x="76" y="81"/>
                    </a:cubicBezTo>
                    <a:cubicBezTo>
                      <a:pt x="76" y="80"/>
                      <a:pt x="77" y="79"/>
                      <a:pt x="77" y="78"/>
                    </a:cubicBezTo>
                    <a:cubicBezTo>
                      <a:pt x="78" y="76"/>
                      <a:pt x="80" y="73"/>
                      <a:pt x="82" y="71"/>
                    </a:cubicBezTo>
                    <a:cubicBezTo>
                      <a:pt x="85" y="69"/>
                      <a:pt x="88" y="69"/>
                      <a:pt x="90" y="69"/>
                    </a:cubicBezTo>
                    <a:cubicBezTo>
                      <a:pt x="91" y="69"/>
                      <a:pt x="91" y="69"/>
                      <a:pt x="91" y="69"/>
                    </a:cubicBezTo>
                    <a:cubicBezTo>
                      <a:pt x="92" y="69"/>
                      <a:pt x="94" y="68"/>
                      <a:pt x="94" y="68"/>
                    </a:cubicBezTo>
                    <a:cubicBezTo>
                      <a:pt x="94" y="67"/>
                      <a:pt x="94" y="67"/>
                      <a:pt x="95" y="67"/>
                    </a:cubicBezTo>
                    <a:cubicBezTo>
                      <a:pt x="95" y="66"/>
                      <a:pt x="96" y="64"/>
                      <a:pt x="99" y="64"/>
                    </a:cubicBezTo>
                    <a:cubicBezTo>
                      <a:pt x="104" y="64"/>
                      <a:pt x="104" y="64"/>
                      <a:pt x="104" y="64"/>
                    </a:cubicBezTo>
                    <a:cubicBezTo>
                      <a:pt x="104" y="64"/>
                      <a:pt x="105" y="64"/>
                      <a:pt x="106" y="64"/>
                    </a:cubicBezTo>
                    <a:cubicBezTo>
                      <a:pt x="106" y="64"/>
                      <a:pt x="107" y="64"/>
                      <a:pt x="108" y="64"/>
                    </a:cubicBezTo>
                    <a:cubicBezTo>
                      <a:pt x="108" y="64"/>
                      <a:pt x="108" y="64"/>
                      <a:pt x="109" y="64"/>
                    </a:cubicBezTo>
                    <a:cubicBezTo>
                      <a:pt x="109" y="64"/>
                      <a:pt x="109" y="63"/>
                      <a:pt x="109" y="63"/>
                    </a:cubicBezTo>
                    <a:cubicBezTo>
                      <a:pt x="109" y="61"/>
                      <a:pt x="110" y="59"/>
                      <a:pt x="114" y="59"/>
                    </a:cubicBezTo>
                    <a:cubicBezTo>
                      <a:pt x="114" y="59"/>
                      <a:pt x="114" y="59"/>
                      <a:pt x="115" y="59"/>
                    </a:cubicBezTo>
                    <a:cubicBezTo>
                      <a:pt x="115" y="59"/>
                      <a:pt x="115" y="59"/>
                      <a:pt x="116" y="59"/>
                    </a:cubicBezTo>
                    <a:cubicBezTo>
                      <a:pt x="128" y="59"/>
                      <a:pt x="128" y="59"/>
                      <a:pt x="128" y="59"/>
                    </a:cubicBezTo>
                    <a:cubicBezTo>
                      <a:pt x="129" y="61"/>
                      <a:pt x="129" y="61"/>
                      <a:pt x="129" y="61"/>
                    </a:cubicBezTo>
                    <a:cubicBezTo>
                      <a:pt x="130" y="61"/>
                      <a:pt x="131" y="60"/>
                      <a:pt x="132" y="60"/>
                    </a:cubicBezTo>
                    <a:cubicBezTo>
                      <a:pt x="132" y="60"/>
                      <a:pt x="132" y="60"/>
                      <a:pt x="133" y="60"/>
                    </a:cubicBezTo>
                    <a:cubicBezTo>
                      <a:pt x="133" y="59"/>
                      <a:pt x="133" y="59"/>
                      <a:pt x="133" y="58"/>
                    </a:cubicBezTo>
                    <a:cubicBezTo>
                      <a:pt x="132" y="58"/>
                      <a:pt x="132" y="57"/>
                      <a:pt x="131" y="56"/>
                    </a:cubicBezTo>
                    <a:cubicBezTo>
                      <a:pt x="128" y="55"/>
                      <a:pt x="127" y="53"/>
                      <a:pt x="127" y="51"/>
                    </a:cubicBezTo>
                    <a:cubicBezTo>
                      <a:pt x="126" y="51"/>
                      <a:pt x="126" y="50"/>
                      <a:pt x="126" y="50"/>
                    </a:cubicBezTo>
                    <a:cubicBezTo>
                      <a:pt x="124" y="48"/>
                      <a:pt x="123" y="47"/>
                      <a:pt x="122" y="47"/>
                    </a:cubicBezTo>
                    <a:cubicBezTo>
                      <a:pt x="118" y="46"/>
                      <a:pt x="118" y="41"/>
                      <a:pt x="118" y="40"/>
                    </a:cubicBezTo>
                    <a:cubicBezTo>
                      <a:pt x="118" y="39"/>
                      <a:pt x="118" y="39"/>
                      <a:pt x="118" y="39"/>
                    </a:cubicBezTo>
                    <a:cubicBezTo>
                      <a:pt x="118" y="30"/>
                      <a:pt x="118" y="30"/>
                      <a:pt x="118" y="30"/>
                    </a:cubicBezTo>
                    <a:cubicBezTo>
                      <a:pt x="122" y="31"/>
                      <a:pt x="122" y="31"/>
                      <a:pt x="122" y="31"/>
                    </a:cubicBezTo>
                    <a:cubicBezTo>
                      <a:pt x="122" y="31"/>
                      <a:pt x="123" y="31"/>
                      <a:pt x="123" y="31"/>
                    </a:cubicBezTo>
                    <a:cubicBezTo>
                      <a:pt x="123" y="31"/>
                      <a:pt x="123" y="30"/>
                      <a:pt x="123" y="29"/>
                    </a:cubicBezTo>
                    <a:cubicBezTo>
                      <a:pt x="123" y="29"/>
                      <a:pt x="123" y="28"/>
                      <a:pt x="123" y="27"/>
                    </a:cubicBezTo>
                    <a:cubicBezTo>
                      <a:pt x="123" y="26"/>
                      <a:pt x="124" y="24"/>
                      <a:pt x="123" y="23"/>
                    </a:cubicBezTo>
                    <a:cubicBezTo>
                      <a:pt x="123" y="23"/>
                      <a:pt x="122" y="23"/>
                      <a:pt x="122" y="23"/>
                    </a:cubicBezTo>
                    <a:cubicBezTo>
                      <a:pt x="120" y="23"/>
                      <a:pt x="120" y="22"/>
                      <a:pt x="119" y="22"/>
                    </a:cubicBezTo>
                    <a:cubicBezTo>
                      <a:pt x="118" y="20"/>
                      <a:pt x="118" y="19"/>
                      <a:pt x="118" y="18"/>
                    </a:cubicBezTo>
                    <a:cubicBezTo>
                      <a:pt x="118" y="18"/>
                      <a:pt x="118" y="18"/>
                      <a:pt x="118" y="17"/>
                    </a:cubicBezTo>
                    <a:cubicBezTo>
                      <a:pt x="118" y="17"/>
                      <a:pt x="118" y="16"/>
                      <a:pt x="118" y="16"/>
                    </a:cubicBezTo>
                    <a:cubicBezTo>
                      <a:pt x="119" y="15"/>
                      <a:pt x="119" y="14"/>
                      <a:pt x="119" y="14"/>
                    </a:cubicBezTo>
                    <a:cubicBezTo>
                      <a:pt x="118" y="14"/>
                      <a:pt x="118" y="14"/>
                      <a:pt x="118" y="14"/>
                    </a:cubicBezTo>
                    <a:cubicBezTo>
                      <a:pt x="118" y="14"/>
                      <a:pt x="117" y="14"/>
                      <a:pt x="117" y="14"/>
                    </a:cubicBezTo>
                    <a:cubicBezTo>
                      <a:pt x="115" y="14"/>
                      <a:pt x="114" y="12"/>
                      <a:pt x="114" y="9"/>
                    </a:cubicBezTo>
                    <a:cubicBezTo>
                      <a:pt x="114" y="0"/>
                      <a:pt x="114" y="0"/>
                      <a:pt x="114" y="0"/>
                    </a:cubicBezTo>
                    <a:cubicBezTo>
                      <a:pt x="119" y="3"/>
                      <a:pt x="119" y="3"/>
                      <a:pt x="119" y="3"/>
                    </a:cubicBezTo>
                    <a:cubicBezTo>
                      <a:pt x="126" y="7"/>
                      <a:pt x="132" y="10"/>
                      <a:pt x="139" y="13"/>
                    </a:cubicBezTo>
                    <a:cubicBezTo>
                      <a:pt x="147" y="17"/>
                      <a:pt x="156" y="22"/>
                      <a:pt x="164" y="27"/>
                    </a:cubicBezTo>
                    <a:cubicBezTo>
                      <a:pt x="172" y="31"/>
                      <a:pt x="179" y="36"/>
                      <a:pt x="185" y="41"/>
                    </a:cubicBezTo>
                    <a:cubicBezTo>
                      <a:pt x="186" y="42"/>
                      <a:pt x="188" y="44"/>
                      <a:pt x="189" y="45"/>
                    </a:cubicBezTo>
                    <a:cubicBezTo>
                      <a:pt x="191" y="45"/>
                      <a:pt x="191" y="45"/>
                      <a:pt x="191" y="45"/>
                    </a:cubicBezTo>
                    <a:cubicBezTo>
                      <a:pt x="192" y="45"/>
                      <a:pt x="195" y="45"/>
                      <a:pt x="196" y="48"/>
                    </a:cubicBezTo>
                    <a:cubicBezTo>
                      <a:pt x="196" y="48"/>
                      <a:pt x="196" y="49"/>
                      <a:pt x="196" y="49"/>
                    </a:cubicBezTo>
                    <a:cubicBezTo>
                      <a:pt x="196" y="51"/>
                      <a:pt x="198" y="52"/>
                      <a:pt x="201" y="54"/>
                    </a:cubicBezTo>
                    <a:cubicBezTo>
                      <a:pt x="202" y="54"/>
                      <a:pt x="203" y="54"/>
                      <a:pt x="205" y="54"/>
                    </a:cubicBezTo>
                    <a:cubicBezTo>
                      <a:pt x="208" y="54"/>
                      <a:pt x="208" y="54"/>
                      <a:pt x="208" y="54"/>
                    </a:cubicBezTo>
                    <a:cubicBezTo>
                      <a:pt x="209" y="56"/>
                      <a:pt x="209" y="56"/>
                      <a:pt x="209" y="56"/>
                    </a:cubicBezTo>
                    <a:cubicBezTo>
                      <a:pt x="210" y="58"/>
                      <a:pt x="211" y="59"/>
                      <a:pt x="211" y="61"/>
                    </a:cubicBezTo>
                    <a:cubicBezTo>
                      <a:pt x="213" y="63"/>
                      <a:pt x="215" y="65"/>
                      <a:pt x="217" y="67"/>
                    </a:cubicBezTo>
                    <a:cubicBezTo>
                      <a:pt x="219" y="68"/>
                      <a:pt x="220" y="69"/>
                      <a:pt x="222" y="69"/>
                    </a:cubicBezTo>
                    <a:cubicBezTo>
                      <a:pt x="227" y="69"/>
                      <a:pt x="227" y="69"/>
                      <a:pt x="227" y="69"/>
                    </a:cubicBezTo>
                    <a:cubicBezTo>
                      <a:pt x="228" y="71"/>
                      <a:pt x="228" y="71"/>
                      <a:pt x="228" y="71"/>
                    </a:cubicBezTo>
                    <a:cubicBezTo>
                      <a:pt x="228" y="71"/>
                      <a:pt x="229" y="72"/>
                      <a:pt x="229" y="73"/>
                    </a:cubicBezTo>
                    <a:cubicBezTo>
                      <a:pt x="230" y="75"/>
                      <a:pt x="232" y="78"/>
                      <a:pt x="235" y="80"/>
                    </a:cubicBezTo>
                    <a:cubicBezTo>
                      <a:pt x="236" y="81"/>
                      <a:pt x="238" y="82"/>
                      <a:pt x="240" y="83"/>
                    </a:cubicBezTo>
                    <a:cubicBezTo>
                      <a:pt x="241" y="83"/>
                      <a:pt x="243" y="84"/>
                      <a:pt x="244" y="84"/>
                    </a:cubicBezTo>
                    <a:cubicBezTo>
                      <a:pt x="247" y="86"/>
                      <a:pt x="250" y="89"/>
                      <a:pt x="251" y="91"/>
                    </a:cubicBezTo>
                    <a:cubicBezTo>
                      <a:pt x="252" y="91"/>
                      <a:pt x="253" y="92"/>
                      <a:pt x="253" y="93"/>
                    </a:cubicBezTo>
                    <a:cubicBezTo>
                      <a:pt x="257" y="97"/>
                      <a:pt x="259" y="100"/>
                      <a:pt x="264" y="102"/>
                    </a:cubicBezTo>
                    <a:cubicBezTo>
                      <a:pt x="265" y="102"/>
                      <a:pt x="265" y="102"/>
                      <a:pt x="265" y="102"/>
                    </a:cubicBezTo>
                    <a:cubicBezTo>
                      <a:pt x="266" y="103"/>
                      <a:pt x="266" y="103"/>
                      <a:pt x="266" y="103"/>
                    </a:cubicBezTo>
                    <a:cubicBezTo>
                      <a:pt x="270" y="110"/>
                      <a:pt x="276" y="116"/>
                      <a:pt x="282" y="122"/>
                    </a:cubicBezTo>
                    <a:cubicBezTo>
                      <a:pt x="285" y="125"/>
                      <a:pt x="288" y="128"/>
                      <a:pt x="292" y="131"/>
                    </a:cubicBezTo>
                    <a:cubicBezTo>
                      <a:pt x="294" y="132"/>
                      <a:pt x="295" y="133"/>
                      <a:pt x="297" y="135"/>
                    </a:cubicBezTo>
                    <a:cubicBezTo>
                      <a:pt x="299" y="136"/>
                      <a:pt x="299" y="138"/>
                      <a:pt x="299" y="139"/>
                    </a:cubicBezTo>
                    <a:cubicBezTo>
                      <a:pt x="300" y="139"/>
                      <a:pt x="300" y="139"/>
                      <a:pt x="300" y="140"/>
                    </a:cubicBezTo>
                    <a:cubicBezTo>
                      <a:pt x="301" y="142"/>
                      <a:pt x="303" y="143"/>
                      <a:pt x="305" y="145"/>
                    </a:cubicBezTo>
                    <a:cubicBezTo>
                      <a:pt x="307" y="146"/>
                      <a:pt x="310" y="148"/>
                      <a:pt x="311" y="151"/>
                    </a:cubicBezTo>
                    <a:cubicBezTo>
                      <a:pt x="312" y="153"/>
                      <a:pt x="313" y="154"/>
                      <a:pt x="314" y="156"/>
                    </a:cubicBezTo>
                    <a:cubicBezTo>
                      <a:pt x="314" y="157"/>
                      <a:pt x="315" y="159"/>
                      <a:pt x="316" y="160"/>
                    </a:cubicBezTo>
                    <a:cubicBezTo>
                      <a:pt x="317" y="163"/>
                      <a:pt x="319" y="165"/>
                      <a:pt x="322" y="166"/>
                    </a:cubicBezTo>
                    <a:cubicBezTo>
                      <a:pt x="323" y="167"/>
                      <a:pt x="324" y="167"/>
                      <a:pt x="325" y="168"/>
                    </a:cubicBezTo>
                    <a:cubicBezTo>
                      <a:pt x="326" y="168"/>
                      <a:pt x="327" y="169"/>
                      <a:pt x="327" y="170"/>
                    </a:cubicBezTo>
                    <a:cubicBezTo>
                      <a:pt x="327" y="170"/>
                      <a:pt x="327" y="171"/>
                      <a:pt x="328" y="171"/>
                    </a:cubicBezTo>
                    <a:cubicBezTo>
                      <a:pt x="328" y="171"/>
                      <a:pt x="328" y="172"/>
                      <a:pt x="329" y="173"/>
                    </a:cubicBezTo>
                    <a:cubicBezTo>
                      <a:pt x="330" y="173"/>
                      <a:pt x="330" y="173"/>
                      <a:pt x="330" y="173"/>
                    </a:cubicBezTo>
                    <a:cubicBezTo>
                      <a:pt x="331" y="175"/>
                      <a:pt x="332" y="177"/>
                      <a:pt x="332" y="179"/>
                    </a:cubicBezTo>
                    <a:cubicBezTo>
                      <a:pt x="332" y="180"/>
                      <a:pt x="333" y="181"/>
                      <a:pt x="333" y="182"/>
                    </a:cubicBezTo>
                    <a:cubicBezTo>
                      <a:pt x="334" y="183"/>
                      <a:pt x="335" y="184"/>
                      <a:pt x="336" y="185"/>
                    </a:cubicBezTo>
                    <a:cubicBezTo>
                      <a:pt x="337" y="185"/>
                      <a:pt x="337" y="185"/>
                      <a:pt x="337" y="185"/>
                    </a:cubicBezTo>
                    <a:cubicBezTo>
                      <a:pt x="339" y="186"/>
                      <a:pt x="341" y="187"/>
                      <a:pt x="342" y="189"/>
                    </a:cubicBezTo>
                    <a:cubicBezTo>
                      <a:pt x="342" y="190"/>
                      <a:pt x="342" y="191"/>
                      <a:pt x="343" y="192"/>
                    </a:cubicBezTo>
                    <a:cubicBezTo>
                      <a:pt x="344" y="193"/>
                      <a:pt x="345" y="194"/>
                      <a:pt x="346" y="197"/>
                    </a:cubicBezTo>
                    <a:cubicBezTo>
                      <a:pt x="346" y="198"/>
                      <a:pt x="346" y="199"/>
                      <a:pt x="346" y="200"/>
                    </a:cubicBezTo>
                    <a:cubicBezTo>
                      <a:pt x="346" y="200"/>
                      <a:pt x="346" y="200"/>
                      <a:pt x="346" y="200"/>
                    </a:cubicBezTo>
                    <a:cubicBezTo>
                      <a:pt x="346" y="200"/>
                      <a:pt x="347" y="201"/>
                      <a:pt x="347" y="201"/>
                    </a:cubicBezTo>
                    <a:cubicBezTo>
                      <a:pt x="350" y="201"/>
                      <a:pt x="351" y="203"/>
                      <a:pt x="352" y="204"/>
                    </a:cubicBezTo>
                    <a:cubicBezTo>
                      <a:pt x="352" y="204"/>
                      <a:pt x="352" y="205"/>
                      <a:pt x="352" y="205"/>
                    </a:cubicBezTo>
                    <a:cubicBezTo>
                      <a:pt x="352" y="206"/>
                      <a:pt x="352" y="206"/>
                      <a:pt x="352" y="206"/>
                    </a:cubicBezTo>
                    <a:cubicBezTo>
                      <a:pt x="353" y="206"/>
                      <a:pt x="354" y="207"/>
                      <a:pt x="355" y="209"/>
                    </a:cubicBezTo>
                    <a:cubicBezTo>
                      <a:pt x="355" y="210"/>
                      <a:pt x="356" y="212"/>
                      <a:pt x="356" y="213"/>
                    </a:cubicBezTo>
                    <a:cubicBezTo>
                      <a:pt x="356" y="214"/>
                      <a:pt x="356" y="214"/>
                      <a:pt x="356" y="215"/>
                    </a:cubicBezTo>
                    <a:cubicBezTo>
                      <a:pt x="356" y="215"/>
                      <a:pt x="356" y="215"/>
                      <a:pt x="356" y="215"/>
                    </a:cubicBezTo>
                    <a:cubicBezTo>
                      <a:pt x="356" y="215"/>
                      <a:pt x="357" y="215"/>
                      <a:pt x="358" y="215"/>
                    </a:cubicBezTo>
                    <a:cubicBezTo>
                      <a:pt x="360" y="215"/>
                      <a:pt x="360" y="215"/>
                      <a:pt x="360" y="215"/>
                    </a:cubicBezTo>
                    <a:cubicBezTo>
                      <a:pt x="360" y="221"/>
                      <a:pt x="360" y="221"/>
                      <a:pt x="360" y="221"/>
                    </a:cubicBezTo>
                    <a:cubicBezTo>
                      <a:pt x="360" y="222"/>
                      <a:pt x="360" y="222"/>
                      <a:pt x="360" y="223"/>
                    </a:cubicBezTo>
                    <a:cubicBezTo>
                      <a:pt x="360" y="223"/>
                      <a:pt x="360" y="224"/>
                      <a:pt x="360" y="224"/>
                    </a:cubicBezTo>
                    <a:cubicBezTo>
                      <a:pt x="361" y="224"/>
                      <a:pt x="362" y="224"/>
                      <a:pt x="362" y="224"/>
                    </a:cubicBezTo>
                    <a:cubicBezTo>
                      <a:pt x="364" y="224"/>
                      <a:pt x="364" y="224"/>
                      <a:pt x="364" y="224"/>
                    </a:cubicBezTo>
                    <a:cubicBezTo>
                      <a:pt x="365" y="227"/>
                      <a:pt x="365" y="227"/>
                      <a:pt x="365" y="227"/>
                    </a:cubicBezTo>
                    <a:cubicBezTo>
                      <a:pt x="365" y="227"/>
                      <a:pt x="366" y="228"/>
                      <a:pt x="366" y="229"/>
                    </a:cubicBezTo>
                    <a:cubicBezTo>
                      <a:pt x="367" y="230"/>
                      <a:pt x="369" y="231"/>
                      <a:pt x="369" y="233"/>
                    </a:cubicBezTo>
                    <a:cubicBezTo>
                      <a:pt x="370" y="235"/>
                      <a:pt x="370" y="236"/>
                      <a:pt x="370" y="237"/>
                    </a:cubicBezTo>
                    <a:cubicBezTo>
                      <a:pt x="370" y="237"/>
                      <a:pt x="370" y="238"/>
                      <a:pt x="370" y="238"/>
                    </a:cubicBezTo>
                    <a:cubicBezTo>
                      <a:pt x="370" y="238"/>
                      <a:pt x="370" y="238"/>
                      <a:pt x="370" y="238"/>
                    </a:cubicBezTo>
                    <a:cubicBezTo>
                      <a:pt x="371" y="238"/>
                      <a:pt x="371" y="238"/>
                      <a:pt x="371" y="238"/>
                    </a:cubicBezTo>
                    <a:cubicBezTo>
                      <a:pt x="373" y="238"/>
                      <a:pt x="375" y="240"/>
                      <a:pt x="375" y="243"/>
                    </a:cubicBezTo>
                    <a:cubicBezTo>
                      <a:pt x="375" y="247"/>
                      <a:pt x="375" y="247"/>
                      <a:pt x="375" y="247"/>
                    </a:cubicBezTo>
                    <a:cubicBezTo>
                      <a:pt x="374" y="247"/>
                      <a:pt x="374" y="247"/>
                      <a:pt x="374" y="247"/>
                    </a:cubicBezTo>
                    <a:cubicBezTo>
                      <a:pt x="374" y="247"/>
                      <a:pt x="374" y="247"/>
                      <a:pt x="374" y="247"/>
                    </a:cubicBezTo>
                    <a:cubicBezTo>
                      <a:pt x="374" y="247"/>
                      <a:pt x="374" y="247"/>
                      <a:pt x="374" y="247"/>
                    </a:cubicBezTo>
                    <a:cubicBezTo>
                      <a:pt x="375" y="247"/>
                      <a:pt x="375" y="248"/>
                      <a:pt x="376" y="248"/>
                    </a:cubicBezTo>
                    <a:cubicBezTo>
                      <a:pt x="379" y="248"/>
                      <a:pt x="379" y="248"/>
                      <a:pt x="379" y="248"/>
                    </a:cubicBezTo>
                    <a:cubicBezTo>
                      <a:pt x="379" y="251"/>
                      <a:pt x="379" y="251"/>
                      <a:pt x="379" y="251"/>
                    </a:cubicBezTo>
                    <a:cubicBezTo>
                      <a:pt x="379" y="252"/>
                      <a:pt x="379" y="252"/>
                      <a:pt x="379" y="253"/>
                    </a:cubicBezTo>
                    <a:cubicBezTo>
                      <a:pt x="379" y="254"/>
                      <a:pt x="379" y="256"/>
                      <a:pt x="379" y="257"/>
                    </a:cubicBezTo>
                    <a:cubicBezTo>
                      <a:pt x="380" y="257"/>
                      <a:pt x="381" y="257"/>
                      <a:pt x="381" y="257"/>
                    </a:cubicBezTo>
                    <a:cubicBezTo>
                      <a:pt x="384" y="257"/>
                      <a:pt x="384" y="257"/>
                      <a:pt x="384" y="257"/>
                    </a:cubicBezTo>
                    <a:cubicBezTo>
                      <a:pt x="384" y="264"/>
                      <a:pt x="384" y="264"/>
                      <a:pt x="384" y="264"/>
                    </a:cubicBezTo>
                    <a:cubicBezTo>
                      <a:pt x="384" y="264"/>
                      <a:pt x="384" y="265"/>
                      <a:pt x="384" y="265"/>
                    </a:cubicBezTo>
                    <a:cubicBezTo>
                      <a:pt x="384" y="266"/>
                      <a:pt x="384" y="266"/>
                      <a:pt x="384" y="266"/>
                    </a:cubicBezTo>
                    <a:cubicBezTo>
                      <a:pt x="384" y="267"/>
                      <a:pt x="385" y="267"/>
                      <a:pt x="386" y="267"/>
                    </a:cubicBezTo>
                    <a:cubicBezTo>
                      <a:pt x="388" y="267"/>
                      <a:pt x="388" y="267"/>
                      <a:pt x="388" y="267"/>
                    </a:cubicBezTo>
                    <a:cubicBezTo>
                      <a:pt x="389" y="270"/>
                      <a:pt x="389" y="270"/>
                      <a:pt x="389" y="270"/>
                    </a:cubicBezTo>
                    <a:cubicBezTo>
                      <a:pt x="389" y="271"/>
                      <a:pt x="389" y="272"/>
                      <a:pt x="389" y="273"/>
                    </a:cubicBezTo>
                    <a:cubicBezTo>
                      <a:pt x="388" y="274"/>
                      <a:pt x="388" y="275"/>
                      <a:pt x="389" y="276"/>
                    </a:cubicBezTo>
                    <a:cubicBezTo>
                      <a:pt x="389" y="276"/>
                      <a:pt x="389" y="276"/>
                      <a:pt x="389" y="276"/>
                    </a:cubicBezTo>
                    <a:cubicBezTo>
                      <a:pt x="389" y="276"/>
                      <a:pt x="390" y="276"/>
                      <a:pt x="390" y="276"/>
                    </a:cubicBezTo>
                    <a:cubicBezTo>
                      <a:pt x="391" y="276"/>
                      <a:pt x="392" y="277"/>
                      <a:pt x="393" y="277"/>
                    </a:cubicBezTo>
                    <a:cubicBezTo>
                      <a:pt x="394" y="279"/>
                      <a:pt x="394" y="280"/>
                      <a:pt x="393" y="281"/>
                    </a:cubicBezTo>
                    <a:cubicBezTo>
                      <a:pt x="393" y="281"/>
                      <a:pt x="393" y="281"/>
                      <a:pt x="393" y="282"/>
                    </a:cubicBezTo>
                    <a:cubicBezTo>
                      <a:pt x="393" y="284"/>
                      <a:pt x="393" y="286"/>
                      <a:pt x="392" y="288"/>
                    </a:cubicBezTo>
                    <a:cubicBezTo>
                      <a:pt x="392" y="289"/>
                      <a:pt x="392" y="290"/>
                      <a:pt x="392" y="291"/>
                    </a:cubicBezTo>
                    <a:cubicBezTo>
                      <a:pt x="391" y="293"/>
                      <a:pt x="391" y="296"/>
                      <a:pt x="391" y="299"/>
                    </a:cubicBezTo>
                    <a:cubicBezTo>
                      <a:pt x="391" y="305"/>
                      <a:pt x="392" y="311"/>
                      <a:pt x="393" y="319"/>
                    </a:cubicBezTo>
                    <a:cubicBezTo>
                      <a:pt x="395" y="334"/>
                      <a:pt x="399" y="348"/>
                      <a:pt x="403" y="358"/>
                    </a:cubicBezTo>
                    <a:cubicBezTo>
                      <a:pt x="405" y="365"/>
                      <a:pt x="405" y="365"/>
                      <a:pt x="405" y="365"/>
                    </a:cubicBezTo>
                    <a:cubicBezTo>
                      <a:pt x="398" y="362"/>
                      <a:pt x="398" y="362"/>
                      <a:pt x="398" y="362"/>
                    </a:cubicBezTo>
                    <a:cubicBezTo>
                      <a:pt x="395" y="361"/>
                      <a:pt x="392" y="359"/>
                      <a:pt x="389" y="356"/>
                    </a:cubicBezTo>
                    <a:cubicBezTo>
                      <a:pt x="388" y="353"/>
                      <a:pt x="387" y="351"/>
                      <a:pt x="387" y="349"/>
                    </a:cubicBezTo>
                    <a:cubicBezTo>
                      <a:pt x="387" y="349"/>
                      <a:pt x="387" y="349"/>
                      <a:pt x="387" y="349"/>
                    </a:cubicBezTo>
                    <a:cubicBezTo>
                      <a:pt x="383" y="348"/>
                      <a:pt x="382" y="346"/>
                      <a:pt x="382" y="344"/>
                    </a:cubicBezTo>
                    <a:cubicBezTo>
                      <a:pt x="382" y="337"/>
                      <a:pt x="382" y="337"/>
                      <a:pt x="382" y="337"/>
                    </a:cubicBezTo>
                    <a:cubicBezTo>
                      <a:pt x="382" y="336"/>
                      <a:pt x="382" y="335"/>
                      <a:pt x="382" y="334"/>
                    </a:cubicBezTo>
                    <a:cubicBezTo>
                      <a:pt x="382" y="334"/>
                      <a:pt x="382" y="334"/>
                      <a:pt x="382" y="334"/>
                    </a:cubicBezTo>
                    <a:cubicBezTo>
                      <a:pt x="382" y="334"/>
                      <a:pt x="382" y="334"/>
                      <a:pt x="381" y="334"/>
                    </a:cubicBezTo>
                    <a:cubicBezTo>
                      <a:pt x="377" y="334"/>
                      <a:pt x="378" y="329"/>
                      <a:pt x="378" y="328"/>
                    </a:cubicBezTo>
                    <a:cubicBezTo>
                      <a:pt x="378" y="327"/>
                      <a:pt x="378" y="326"/>
                      <a:pt x="378" y="325"/>
                    </a:cubicBezTo>
                    <a:cubicBezTo>
                      <a:pt x="378" y="325"/>
                      <a:pt x="378" y="325"/>
                      <a:pt x="377" y="325"/>
                    </a:cubicBezTo>
                    <a:cubicBezTo>
                      <a:pt x="376" y="325"/>
                      <a:pt x="374" y="325"/>
                      <a:pt x="373" y="322"/>
                    </a:cubicBezTo>
                    <a:cubicBezTo>
                      <a:pt x="373" y="321"/>
                      <a:pt x="372" y="321"/>
                      <a:pt x="371" y="320"/>
                    </a:cubicBezTo>
                    <a:cubicBezTo>
                      <a:pt x="370" y="318"/>
                      <a:pt x="369" y="317"/>
                      <a:pt x="369" y="315"/>
                    </a:cubicBezTo>
                    <a:cubicBezTo>
                      <a:pt x="368" y="314"/>
                      <a:pt x="368" y="313"/>
                      <a:pt x="368" y="312"/>
                    </a:cubicBezTo>
                    <a:cubicBezTo>
                      <a:pt x="368" y="311"/>
                      <a:pt x="368" y="311"/>
                      <a:pt x="368" y="311"/>
                    </a:cubicBezTo>
                    <a:cubicBezTo>
                      <a:pt x="368" y="311"/>
                      <a:pt x="368" y="311"/>
                      <a:pt x="368" y="311"/>
                    </a:cubicBezTo>
                    <a:cubicBezTo>
                      <a:pt x="367" y="311"/>
                      <a:pt x="367" y="311"/>
                      <a:pt x="367" y="311"/>
                    </a:cubicBezTo>
                    <a:cubicBezTo>
                      <a:pt x="365" y="311"/>
                      <a:pt x="364" y="309"/>
                      <a:pt x="364" y="306"/>
                    </a:cubicBezTo>
                    <a:cubicBezTo>
                      <a:pt x="364" y="304"/>
                      <a:pt x="364" y="304"/>
                      <a:pt x="364" y="304"/>
                    </a:cubicBezTo>
                    <a:cubicBezTo>
                      <a:pt x="364" y="303"/>
                      <a:pt x="364" y="302"/>
                      <a:pt x="363" y="301"/>
                    </a:cubicBezTo>
                    <a:cubicBezTo>
                      <a:pt x="363" y="301"/>
                      <a:pt x="363" y="301"/>
                      <a:pt x="363" y="301"/>
                    </a:cubicBezTo>
                    <a:cubicBezTo>
                      <a:pt x="363" y="301"/>
                      <a:pt x="363" y="301"/>
                      <a:pt x="362" y="301"/>
                    </a:cubicBezTo>
                    <a:cubicBezTo>
                      <a:pt x="358" y="301"/>
                      <a:pt x="359" y="296"/>
                      <a:pt x="359" y="295"/>
                    </a:cubicBezTo>
                    <a:cubicBezTo>
                      <a:pt x="359" y="294"/>
                      <a:pt x="359" y="293"/>
                      <a:pt x="359" y="292"/>
                    </a:cubicBezTo>
                    <a:cubicBezTo>
                      <a:pt x="359" y="292"/>
                      <a:pt x="359" y="292"/>
                      <a:pt x="359" y="292"/>
                    </a:cubicBezTo>
                    <a:cubicBezTo>
                      <a:pt x="355" y="292"/>
                      <a:pt x="354" y="289"/>
                      <a:pt x="354" y="287"/>
                    </a:cubicBezTo>
                    <a:cubicBezTo>
                      <a:pt x="354" y="285"/>
                      <a:pt x="354" y="285"/>
                      <a:pt x="353" y="283"/>
                    </a:cubicBezTo>
                    <a:cubicBezTo>
                      <a:pt x="352" y="280"/>
                      <a:pt x="351" y="279"/>
                      <a:pt x="349" y="278"/>
                    </a:cubicBezTo>
                    <a:cubicBezTo>
                      <a:pt x="349" y="278"/>
                      <a:pt x="348" y="278"/>
                      <a:pt x="347" y="278"/>
                    </a:cubicBezTo>
                    <a:cubicBezTo>
                      <a:pt x="345" y="278"/>
                      <a:pt x="341" y="277"/>
                      <a:pt x="340" y="273"/>
                    </a:cubicBezTo>
                    <a:cubicBezTo>
                      <a:pt x="340" y="271"/>
                      <a:pt x="340" y="270"/>
                      <a:pt x="340" y="270"/>
                    </a:cubicBezTo>
                    <a:cubicBezTo>
                      <a:pt x="340" y="269"/>
                      <a:pt x="340" y="269"/>
                      <a:pt x="340" y="268"/>
                    </a:cubicBezTo>
                    <a:cubicBezTo>
                      <a:pt x="340" y="268"/>
                      <a:pt x="340" y="268"/>
                      <a:pt x="340" y="268"/>
                    </a:cubicBezTo>
                    <a:cubicBezTo>
                      <a:pt x="339" y="268"/>
                      <a:pt x="339" y="268"/>
                      <a:pt x="338" y="268"/>
                    </a:cubicBezTo>
                    <a:cubicBezTo>
                      <a:pt x="335" y="268"/>
                      <a:pt x="335" y="268"/>
                      <a:pt x="335" y="268"/>
                    </a:cubicBezTo>
                    <a:cubicBezTo>
                      <a:pt x="335" y="260"/>
                      <a:pt x="335" y="260"/>
                      <a:pt x="335" y="260"/>
                    </a:cubicBezTo>
                    <a:cubicBezTo>
                      <a:pt x="335" y="258"/>
                      <a:pt x="335" y="256"/>
                      <a:pt x="335" y="254"/>
                    </a:cubicBezTo>
                    <a:cubicBezTo>
                      <a:pt x="335" y="254"/>
                      <a:pt x="335" y="254"/>
                      <a:pt x="335" y="254"/>
                    </a:cubicBezTo>
                    <a:cubicBezTo>
                      <a:pt x="335" y="254"/>
                      <a:pt x="335" y="254"/>
                      <a:pt x="333" y="254"/>
                    </a:cubicBezTo>
                    <a:cubicBezTo>
                      <a:pt x="330" y="254"/>
                      <a:pt x="330" y="254"/>
                      <a:pt x="330" y="254"/>
                    </a:cubicBezTo>
                    <a:cubicBezTo>
                      <a:pt x="331" y="250"/>
                      <a:pt x="331" y="250"/>
                      <a:pt x="331" y="250"/>
                    </a:cubicBezTo>
                    <a:cubicBezTo>
                      <a:pt x="331" y="250"/>
                      <a:pt x="331" y="250"/>
                      <a:pt x="331" y="250"/>
                    </a:cubicBezTo>
                    <a:cubicBezTo>
                      <a:pt x="331" y="250"/>
                      <a:pt x="331" y="250"/>
                      <a:pt x="331" y="250"/>
                    </a:cubicBezTo>
                    <a:cubicBezTo>
                      <a:pt x="331" y="250"/>
                      <a:pt x="330" y="249"/>
                      <a:pt x="329" y="249"/>
                    </a:cubicBezTo>
                    <a:cubicBezTo>
                      <a:pt x="327" y="249"/>
                      <a:pt x="327" y="249"/>
                      <a:pt x="327" y="249"/>
                    </a:cubicBezTo>
                    <a:cubicBezTo>
                      <a:pt x="326" y="247"/>
                      <a:pt x="326" y="247"/>
                      <a:pt x="326" y="247"/>
                    </a:cubicBezTo>
                    <a:cubicBezTo>
                      <a:pt x="325" y="245"/>
                      <a:pt x="324" y="243"/>
                      <a:pt x="323" y="242"/>
                    </a:cubicBezTo>
                    <a:cubicBezTo>
                      <a:pt x="323" y="242"/>
                      <a:pt x="322" y="245"/>
                      <a:pt x="322" y="245"/>
                    </a:cubicBezTo>
                    <a:cubicBezTo>
                      <a:pt x="316" y="245"/>
                      <a:pt x="316" y="245"/>
                      <a:pt x="316" y="245"/>
                    </a:cubicBezTo>
                    <a:cubicBezTo>
                      <a:pt x="320" y="250"/>
                      <a:pt x="324" y="256"/>
                      <a:pt x="327" y="261"/>
                    </a:cubicBezTo>
                    <a:cubicBezTo>
                      <a:pt x="330" y="265"/>
                      <a:pt x="330" y="265"/>
                      <a:pt x="330" y="265"/>
                    </a:cubicBezTo>
                    <a:cubicBezTo>
                      <a:pt x="334" y="270"/>
                      <a:pt x="338" y="276"/>
                      <a:pt x="342" y="282"/>
                    </a:cubicBezTo>
                    <a:cubicBezTo>
                      <a:pt x="343" y="283"/>
                      <a:pt x="344" y="285"/>
                      <a:pt x="346" y="287"/>
                    </a:cubicBezTo>
                    <a:cubicBezTo>
                      <a:pt x="346" y="288"/>
                      <a:pt x="346" y="288"/>
                      <a:pt x="346" y="288"/>
                    </a:cubicBezTo>
                    <a:cubicBezTo>
                      <a:pt x="346" y="289"/>
                      <a:pt x="346" y="289"/>
                      <a:pt x="346" y="289"/>
                    </a:cubicBezTo>
                    <a:cubicBezTo>
                      <a:pt x="346" y="290"/>
                      <a:pt x="346" y="290"/>
                      <a:pt x="346" y="290"/>
                    </a:cubicBezTo>
                    <a:cubicBezTo>
                      <a:pt x="347" y="290"/>
                      <a:pt x="347" y="290"/>
                      <a:pt x="348" y="290"/>
                    </a:cubicBezTo>
                    <a:cubicBezTo>
                      <a:pt x="351" y="290"/>
                      <a:pt x="351" y="290"/>
                      <a:pt x="351" y="290"/>
                    </a:cubicBezTo>
                    <a:cubicBezTo>
                      <a:pt x="351" y="293"/>
                      <a:pt x="351" y="293"/>
                      <a:pt x="351" y="293"/>
                    </a:cubicBezTo>
                    <a:cubicBezTo>
                      <a:pt x="351" y="294"/>
                      <a:pt x="351" y="294"/>
                      <a:pt x="351" y="294"/>
                    </a:cubicBezTo>
                    <a:cubicBezTo>
                      <a:pt x="351" y="296"/>
                      <a:pt x="351" y="297"/>
                      <a:pt x="351" y="299"/>
                    </a:cubicBezTo>
                    <a:cubicBezTo>
                      <a:pt x="351" y="299"/>
                      <a:pt x="351" y="299"/>
                      <a:pt x="351" y="299"/>
                    </a:cubicBezTo>
                    <a:cubicBezTo>
                      <a:pt x="352" y="299"/>
                      <a:pt x="355" y="300"/>
                      <a:pt x="356" y="303"/>
                    </a:cubicBezTo>
                    <a:cubicBezTo>
                      <a:pt x="356" y="304"/>
                      <a:pt x="358" y="306"/>
                      <a:pt x="360" y="307"/>
                    </a:cubicBezTo>
                    <a:cubicBezTo>
                      <a:pt x="360" y="308"/>
                      <a:pt x="360" y="308"/>
                      <a:pt x="360" y="308"/>
                    </a:cubicBezTo>
                    <a:cubicBezTo>
                      <a:pt x="362" y="310"/>
                      <a:pt x="365" y="314"/>
                      <a:pt x="365" y="318"/>
                    </a:cubicBezTo>
                    <a:cubicBezTo>
                      <a:pt x="365" y="318"/>
                      <a:pt x="365" y="318"/>
                      <a:pt x="367" y="319"/>
                    </a:cubicBezTo>
                    <a:cubicBezTo>
                      <a:pt x="371" y="319"/>
                      <a:pt x="371" y="319"/>
                      <a:pt x="371" y="319"/>
                    </a:cubicBezTo>
                    <a:cubicBezTo>
                      <a:pt x="370" y="322"/>
                      <a:pt x="370" y="322"/>
                      <a:pt x="370" y="322"/>
                    </a:cubicBezTo>
                    <a:cubicBezTo>
                      <a:pt x="368" y="330"/>
                      <a:pt x="369" y="336"/>
                      <a:pt x="373" y="340"/>
                    </a:cubicBezTo>
                    <a:cubicBezTo>
                      <a:pt x="374" y="341"/>
                      <a:pt x="375" y="342"/>
                      <a:pt x="376" y="343"/>
                    </a:cubicBezTo>
                    <a:cubicBezTo>
                      <a:pt x="377" y="344"/>
                      <a:pt x="378" y="345"/>
                      <a:pt x="379" y="346"/>
                    </a:cubicBezTo>
                    <a:cubicBezTo>
                      <a:pt x="380" y="348"/>
                      <a:pt x="381" y="349"/>
                      <a:pt x="382" y="350"/>
                    </a:cubicBezTo>
                    <a:cubicBezTo>
                      <a:pt x="383" y="351"/>
                      <a:pt x="383" y="352"/>
                      <a:pt x="383" y="353"/>
                    </a:cubicBezTo>
                    <a:cubicBezTo>
                      <a:pt x="384" y="354"/>
                      <a:pt x="384" y="355"/>
                      <a:pt x="384" y="356"/>
                    </a:cubicBezTo>
                    <a:cubicBezTo>
                      <a:pt x="384" y="356"/>
                      <a:pt x="384" y="356"/>
                      <a:pt x="384" y="356"/>
                    </a:cubicBezTo>
                    <a:cubicBezTo>
                      <a:pt x="384" y="356"/>
                      <a:pt x="384" y="356"/>
                      <a:pt x="385" y="356"/>
                    </a:cubicBezTo>
                    <a:cubicBezTo>
                      <a:pt x="389" y="357"/>
                      <a:pt x="389" y="361"/>
                      <a:pt x="389" y="364"/>
                    </a:cubicBezTo>
                    <a:cubicBezTo>
                      <a:pt x="389" y="364"/>
                      <a:pt x="389" y="365"/>
                      <a:pt x="389" y="365"/>
                    </a:cubicBezTo>
                    <a:cubicBezTo>
                      <a:pt x="389" y="365"/>
                      <a:pt x="389" y="366"/>
                      <a:pt x="390" y="366"/>
                    </a:cubicBezTo>
                    <a:cubicBezTo>
                      <a:pt x="392" y="366"/>
                      <a:pt x="393" y="368"/>
                      <a:pt x="394" y="370"/>
                    </a:cubicBezTo>
                    <a:cubicBezTo>
                      <a:pt x="395" y="370"/>
                      <a:pt x="395" y="371"/>
                      <a:pt x="395" y="371"/>
                    </a:cubicBezTo>
                    <a:cubicBezTo>
                      <a:pt x="396" y="372"/>
                      <a:pt x="398" y="375"/>
                      <a:pt x="398" y="378"/>
                    </a:cubicBezTo>
                    <a:cubicBezTo>
                      <a:pt x="398" y="379"/>
                      <a:pt x="398" y="379"/>
                      <a:pt x="398" y="379"/>
                    </a:cubicBezTo>
                    <a:cubicBezTo>
                      <a:pt x="398" y="379"/>
                      <a:pt x="398" y="379"/>
                      <a:pt x="398" y="379"/>
                    </a:cubicBezTo>
                    <a:cubicBezTo>
                      <a:pt x="398" y="379"/>
                      <a:pt x="398" y="380"/>
                      <a:pt x="398" y="380"/>
                    </a:cubicBezTo>
                    <a:cubicBezTo>
                      <a:pt x="399" y="380"/>
                      <a:pt x="403" y="380"/>
                      <a:pt x="403" y="380"/>
                    </a:cubicBezTo>
                    <a:cubicBezTo>
                      <a:pt x="403" y="394"/>
                      <a:pt x="403" y="394"/>
                      <a:pt x="403" y="394"/>
                    </a:cubicBezTo>
                    <a:cubicBezTo>
                      <a:pt x="404" y="395"/>
                      <a:pt x="405" y="397"/>
                      <a:pt x="405" y="398"/>
                    </a:cubicBezTo>
                    <a:cubicBezTo>
                      <a:pt x="408" y="401"/>
                      <a:pt x="412" y="405"/>
                      <a:pt x="415" y="408"/>
                    </a:cubicBezTo>
                    <a:cubicBezTo>
                      <a:pt x="418" y="411"/>
                      <a:pt x="417" y="415"/>
                      <a:pt x="417" y="418"/>
                    </a:cubicBezTo>
                    <a:cubicBezTo>
                      <a:pt x="417" y="419"/>
                      <a:pt x="417" y="419"/>
                      <a:pt x="417" y="420"/>
                    </a:cubicBezTo>
                    <a:cubicBezTo>
                      <a:pt x="417" y="442"/>
                      <a:pt x="417" y="442"/>
                      <a:pt x="417" y="442"/>
                    </a:cubicBezTo>
                    <a:cubicBezTo>
                      <a:pt x="414" y="443"/>
                      <a:pt x="414" y="443"/>
                      <a:pt x="414" y="443"/>
                    </a:cubicBezTo>
                    <a:cubicBezTo>
                      <a:pt x="414" y="443"/>
                      <a:pt x="413" y="443"/>
                      <a:pt x="413" y="443"/>
                    </a:cubicBezTo>
                    <a:cubicBezTo>
                      <a:pt x="413" y="445"/>
                      <a:pt x="412" y="447"/>
                      <a:pt x="412" y="450"/>
                    </a:cubicBezTo>
                    <a:cubicBezTo>
                      <a:pt x="412" y="451"/>
                      <a:pt x="412" y="452"/>
                      <a:pt x="412" y="453"/>
                    </a:cubicBezTo>
                    <a:cubicBezTo>
                      <a:pt x="412" y="455"/>
                      <a:pt x="412" y="457"/>
                      <a:pt x="412" y="459"/>
                    </a:cubicBezTo>
                    <a:cubicBezTo>
                      <a:pt x="412" y="460"/>
                      <a:pt x="412" y="461"/>
                      <a:pt x="412" y="462"/>
                    </a:cubicBezTo>
                    <a:cubicBezTo>
                      <a:pt x="412" y="465"/>
                      <a:pt x="410" y="466"/>
                      <a:pt x="409" y="466"/>
                    </a:cubicBezTo>
                    <a:cubicBezTo>
                      <a:pt x="409" y="466"/>
                      <a:pt x="409" y="466"/>
                      <a:pt x="409" y="467"/>
                    </a:cubicBezTo>
                    <a:cubicBezTo>
                      <a:pt x="407" y="469"/>
                      <a:pt x="408" y="473"/>
                      <a:pt x="408" y="477"/>
                    </a:cubicBezTo>
                    <a:cubicBezTo>
                      <a:pt x="408" y="478"/>
                      <a:pt x="408" y="478"/>
                      <a:pt x="408" y="478"/>
                    </a:cubicBezTo>
                    <a:cubicBezTo>
                      <a:pt x="408" y="479"/>
                      <a:pt x="407" y="480"/>
                      <a:pt x="407" y="481"/>
                    </a:cubicBezTo>
                    <a:cubicBezTo>
                      <a:pt x="407" y="485"/>
                      <a:pt x="407" y="487"/>
                      <a:pt x="409" y="488"/>
                    </a:cubicBezTo>
                    <a:cubicBezTo>
                      <a:pt x="409" y="488"/>
                      <a:pt x="409" y="488"/>
                      <a:pt x="409" y="488"/>
                    </a:cubicBezTo>
                    <a:cubicBezTo>
                      <a:pt x="411" y="489"/>
                      <a:pt x="412" y="490"/>
                      <a:pt x="412" y="493"/>
                    </a:cubicBezTo>
                    <a:cubicBezTo>
                      <a:pt x="412" y="509"/>
                      <a:pt x="412" y="509"/>
                      <a:pt x="412" y="509"/>
                    </a:cubicBezTo>
                    <a:cubicBezTo>
                      <a:pt x="408" y="509"/>
                      <a:pt x="408" y="509"/>
                      <a:pt x="408" y="509"/>
                    </a:cubicBezTo>
                    <a:cubicBezTo>
                      <a:pt x="408" y="509"/>
                      <a:pt x="408" y="509"/>
                      <a:pt x="408" y="509"/>
                    </a:cubicBezTo>
                    <a:cubicBezTo>
                      <a:pt x="407" y="509"/>
                      <a:pt x="407" y="512"/>
                      <a:pt x="408" y="514"/>
                    </a:cubicBezTo>
                    <a:cubicBezTo>
                      <a:pt x="408" y="514"/>
                      <a:pt x="408" y="515"/>
                      <a:pt x="408" y="515"/>
                    </a:cubicBezTo>
                    <a:cubicBezTo>
                      <a:pt x="408" y="519"/>
                      <a:pt x="408" y="519"/>
                      <a:pt x="408" y="519"/>
                    </a:cubicBezTo>
                    <a:cubicBezTo>
                      <a:pt x="404" y="518"/>
                      <a:pt x="404" y="518"/>
                      <a:pt x="404" y="518"/>
                    </a:cubicBezTo>
                    <a:cubicBezTo>
                      <a:pt x="403" y="518"/>
                      <a:pt x="403" y="518"/>
                      <a:pt x="403" y="518"/>
                    </a:cubicBezTo>
                    <a:cubicBezTo>
                      <a:pt x="403" y="518"/>
                      <a:pt x="403" y="518"/>
                      <a:pt x="403" y="518"/>
                    </a:cubicBezTo>
                    <a:cubicBezTo>
                      <a:pt x="403" y="518"/>
                      <a:pt x="403" y="518"/>
                      <a:pt x="403" y="520"/>
                    </a:cubicBezTo>
                    <a:cubicBezTo>
                      <a:pt x="403" y="521"/>
                      <a:pt x="403" y="521"/>
                      <a:pt x="403" y="521"/>
                    </a:cubicBezTo>
                    <a:cubicBezTo>
                      <a:pt x="402" y="521"/>
                      <a:pt x="402" y="521"/>
                      <a:pt x="402" y="521"/>
                    </a:cubicBezTo>
                    <a:cubicBezTo>
                      <a:pt x="401" y="523"/>
                      <a:pt x="400" y="525"/>
                      <a:pt x="400" y="528"/>
                    </a:cubicBezTo>
                    <a:cubicBezTo>
                      <a:pt x="398" y="533"/>
                      <a:pt x="398" y="539"/>
                      <a:pt x="398" y="545"/>
                    </a:cubicBezTo>
                    <a:cubicBezTo>
                      <a:pt x="398" y="550"/>
                      <a:pt x="398" y="555"/>
                      <a:pt x="398" y="560"/>
                    </a:cubicBezTo>
                    <a:cubicBezTo>
                      <a:pt x="398" y="569"/>
                      <a:pt x="399" y="577"/>
                      <a:pt x="398" y="586"/>
                    </a:cubicBezTo>
                    <a:cubicBezTo>
                      <a:pt x="398" y="589"/>
                      <a:pt x="398" y="589"/>
                      <a:pt x="398" y="589"/>
                    </a:cubicBezTo>
                    <a:cubicBezTo>
                      <a:pt x="394" y="589"/>
                      <a:pt x="394" y="589"/>
                      <a:pt x="394" y="589"/>
                    </a:cubicBezTo>
                    <a:cubicBezTo>
                      <a:pt x="394" y="589"/>
                      <a:pt x="394" y="589"/>
                      <a:pt x="394" y="589"/>
                    </a:cubicBezTo>
                    <a:cubicBezTo>
                      <a:pt x="394" y="589"/>
                      <a:pt x="394" y="589"/>
                      <a:pt x="394" y="589"/>
                    </a:cubicBezTo>
                    <a:cubicBezTo>
                      <a:pt x="394" y="589"/>
                      <a:pt x="394" y="589"/>
                      <a:pt x="394" y="589"/>
                    </a:cubicBezTo>
                    <a:cubicBezTo>
                      <a:pt x="393" y="590"/>
                      <a:pt x="393" y="590"/>
                      <a:pt x="393" y="590"/>
                    </a:cubicBezTo>
                    <a:cubicBezTo>
                      <a:pt x="393" y="591"/>
                      <a:pt x="393" y="592"/>
                      <a:pt x="392" y="593"/>
                    </a:cubicBezTo>
                    <a:cubicBezTo>
                      <a:pt x="391" y="594"/>
                      <a:pt x="391" y="594"/>
                      <a:pt x="391" y="595"/>
                    </a:cubicBezTo>
                    <a:cubicBezTo>
                      <a:pt x="389" y="598"/>
                      <a:pt x="389" y="603"/>
                      <a:pt x="388" y="607"/>
                    </a:cubicBezTo>
                    <a:cubicBezTo>
                      <a:pt x="388" y="611"/>
                      <a:pt x="388" y="615"/>
                      <a:pt x="389" y="619"/>
                    </a:cubicBezTo>
                    <a:cubicBezTo>
                      <a:pt x="389" y="620"/>
                      <a:pt x="389" y="621"/>
                      <a:pt x="389" y="623"/>
                    </a:cubicBezTo>
                    <a:cubicBezTo>
                      <a:pt x="389" y="625"/>
                      <a:pt x="389" y="628"/>
                      <a:pt x="389" y="631"/>
                    </a:cubicBezTo>
                    <a:cubicBezTo>
                      <a:pt x="389" y="634"/>
                      <a:pt x="388" y="635"/>
                      <a:pt x="386" y="636"/>
                    </a:cubicBezTo>
                    <a:cubicBezTo>
                      <a:pt x="384" y="637"/>
                      <a:pt x="383" y="638"/>
                      <a:pt x="382" y="639"/>
                    </a:cubicBezTo>
                    <a:cubicBezTo>
                      <a:pt x="378" y="642"/>
                      <a:pt x="374" y="646"/>
                      <a:pt x="370" y="650"/>
                    </a:cubicBezTo>
                    <a:cubicBezTo>
                      <a:pt x="368" y="652"/>
                      <a:pt x="367" y="655"/>
                      <a:pt x="365" y="657"/>
                    </a:cubicBezTo>
                    <a:cubicBezTo>
                      <a:pt x="365" y="658"/>
                      <a:pt x="365" y="659"/>
                      <a:pt x="365" y="660"/>
                    </a:cubicBezTo>
                    <a:cubicBezTo>
                      <a:pt x="365" y="661"/>
                      <a:pt x="365" y="662"/>
                      <a:pt x="365" y="663"/>
                    </a:cubicBezTo>
                    <a:cubicBezTo>
                      <a:pt x="365" y="666"/>
                      <a:pt x="365" y="669"/>
                      <a:pt x="363" y="671"/>
                    </a:cubicBezTo>
                    <a:cubicBezTo>
                      <a:pt x="361" y="673"/>
                      <a:pt x="359" y="673"/>
                      <a:pt x="358" y="674"/>
                    </a:cubicBezTo>
                    <a:cubicBezTo>
                      <a:pt x="357" y="674"/>
                      <a:pt x="356" y="675"/>
                      <a:pt x="356" y="675"/>
                    </a:cubicBezTo>
                    <a:cubicBezTo>
                      <a:pt x="354" y="676"/>
                      <a:pt x="352" y="677"/>
                      <a:pt x="352" y="678"/>
                    </a:cubicBezTo>
                    <a:cubicBezTo>
                      <a:pt x="351" y="680"/>
                      <a:pt x="351" y="681"/>
                      <a:pt x="351" y="684"/>
                    </a:cubicBezTo>
                    <a:cubicBezTo>
                      <a:pt x="351" y="689"/>
                      <a:pt x="351" y="689"/>
                      <a:pt x="351" y="689"/>
                    </a:cubicBezTo>
                    <a:cubicBezTo>
                      <a:pt x="347" y="688"/>
                      <a:pt x="347" y="688"/>
                      <a:pt x="347" y="688"/>
                    </a:cubicBezTo>
                    <a:cubicBezTo>
                      <a:pt x="347" y="688"/>
                      <a:pt x="347" y="688"/>
                      <a:pt x="347" y="688"/>
                    </a:cubicBezTo>
                    <a:cubicBezTo>
                      <a:pt x="346" y="688"/>
                      <a:pt x="346" y="692"/>
                      <a:pt x="346" y="693"/>
                    </a:cubicBezTo>
                    <a:cubicBezTo>
                      <a:pt x="346" y="696"/>
                      <a:pt x="346" y="696"/>
                      <a:pt x="346" y="696"/>
                    </a:cubicBezTo>
                    <a:cubicBezTo>
                      <a:pt x="346" y="700"/>
                      <a:pt x="347" y="705"/>
                      <a:pt x="346" y="709"/>
                    </a:cubicBezTo>
                    <a:cubicBezTo>
                      <a:pt x="345" y="716"/>
                      <a:pt x="341" y="719"/>
                      <a:pt x="338" y="720"/>
                    </a:cubicBezTo>
                    <a:cubicBezTo>
                      <a:pt x="337" y="720"/>
                      <a:pt x="336" y="721"/>
                      <a:pt x="335" y="721"/>
                    </a:cubicBezTo>
                    <a:cubicBezTo>
                      <a:pt x="334" y="721"/>
                      <a:pt x="334" y="721"/>
                      <a:pt x="334" y="721"/>
                    </a:cubicBezTo>
                    <a:cubicBezTo>
                      <a:pt x="333" y="721"/>
                      <a:pt x="332" y="721"/>
                      <a:pt x="332" y="721"/>
                    </a:cubicBezTo>
                    <a:cubicBezTo>
                      <a:pt x="332" y="721"/>
                      <a:pt x="332" y="722"/>
                      <a:pt x="332" y="723"/>
                    </a:cubicBezTo>
                    <a:cubicBezTo>
                      <a:pt x="332" y="726"/>
                      <a:pt x="332" y="726"/>
                      <a:pt x="332" y="726"/>
                    </a:cubicBezTo>
                    <a:cubicBezTo>
                      <a:pt x="328" y="725"/>
                      <a:pt x="328" y="725"/>
                      <a:pt x="328" y="725"/>
                    </a:cubicBezTo>
                    <a:cubicBezTo>
                      <a:pt x="328" y="725"/>
                      <a:pt x="328" y="725"/>
                      <a:pt x="328" y="725"/>
                    </a:cubicBezTo>
                    <a:cubicBezTo>
                      <a:pt x="328" y="725"/>
                      <a:pt x="328" y="725"/>
                      <a:pt x="328" y="725"/>
                    </a:cubicBezTo>
                    <a:cubicBezTo>
                      <a:pt x="328" y="725"/>
                      <a:pt x="328" y="726"/>
                      <a:pt x="328" y="726"/>
                    </a:cubicBezTo>
                    <a:cubicBezTo>
                      <a:pt x="328" y="726"/>
                      <a:pt x="328" y="726"/>
                      <a:pt x="327" y="726"/>
                    </a:cubicBezTo>
                    <a:cubicBezTo>
                      <a:pt x="327" y="728"/>
                      <a:pt x="327" y="729"/>
                      <a:pt x="325" y="730"/>
                    </a:cubicBezTo>
                    <a:cubicBezTo>
                      <a:pt x="324" y="730"/>
                      <a:pt x="324" y="731"/>
                      <a:pt x="324" y="731"/>
                    </a:cubicBezTo>
                    <a:cubicBezTo>
                      <a:pt x="323" y="732"/>
                      <a:pt x="322" y="735"/>
                      <a:pt x="323" y="737"/>
                    </a:cubicBezTo>
                    <a:cubicBezTo>
                      <a:pt x="323" y="738"/>
                      <a:pt x="324" y="738"/>
                      <a:pt x="324" y="738"/>
                    </a:cubicBezTo>
                    <a:cubicBezTo>
                      <a:pt x="326" y="738"/>
                      <a:pt x="327" y="740"/>
                      <a:pt x="327" y="743"/>
                    </a:cubicBezTo>
                    <a:cubicBezTo>
                      <a:pt x="327" y="747"/>
                      <a:pt x="327" y="747"/>
                      <a:pt x="327" y="747"/>
                    </a:cubicBezTo>
                    <a:cubicBezTo>
                      <a:pt x="327" y="748"/>
                      <a:pt x="327" y="750"/>
                      <a:pt x="327" y="751"/>
                    </a:cubicBezTo>
                    <a:cubicBezTo>
                      <a:pt x="328" y="753"/>
                      <a:pt x="328" y="755"/>
                      <a:pt x="328" y="757"/>
                    </a:cubicBezTo>
                    <a:cubicBezTo>
                      <a:pt x="327" y="759"/>
                      <a:pt x="327" y="762"/>
                      <a:pt x="321" y="763"/>
                    </a:cubicBezTo>
                    <a:cubicBezTo>
                      <a:pt x="320" y="763"/>
                      <a:pt x="319" y="763"/>
                      <a:pt x="318" y="763"/>
                    </a:cubicBezTo>
                    <a:cubicBezTo>
                      <a:pt x="316" y="763"/>
                      <a:pt x="315" y="763"/>
                      <a:pt x="313" y="763"/>
                    </a:cubicBezTo>
                    <a:cubicBezTo>
                      <a:pt x="312" y="763"/>
                      <a:pt x="310" y="763"/>
                      <a:pt x="309" y="763"/>
                    </a:cubicBezTo>
                    <a:cubicBezTo>
                      <a:pt x="308" y="763"/>
                      <a:pt x="308" y="763"/>
                      <a:pt x="307" y="763"/>
                    </a:cubicBezTo>
                    <a:cubicBezTo>
                      <a:pt x="303" y="763"/>
                      <a:pt x="299" y="764"/>
                      <a:pt x="297" y="766"/>
                    </a:cubicBezTo>
                    <a:cubicBezTo>
                      <a:pt x="290" y="769"/>
                      <a:pt x="290" y="776"/>
                      <a:pt x="290" y="784"/>
                    </a:cubicBezTo>
                    <a:cubicBezTo>
                      <a:pt x="290" y="786"/>
                      <a:pt x="290" y="786"/>
                      <a:pt x="290" y="786"/>
                    </a:cubicBezTo>
                    <a:cubicBezTo>
                      <a:pt x="288" y="787"/>
                      <a:pt x="288" y="787"/>
                      <a:pt x="288" y="787"/>
                    </a:cubicBezTo>
                    <a:cubicBezTo>
                      <a:pt x="285" y="788"/>
                      <a:pt x="282" y="789"/>
                      <a:pt x="281" y="792"/>
                    </a:cubicBezTo>
                    <a:cubicBezTo>
                      <a:pt x="281" y="792"/>
                      <a:pt x="280" y="793"/>
                      <a:pt x="280" y="793"/>
                    </a:cubicBezTo>
                    <a:cubicBezTo>
                      <a:pt x="280" y="795"/>
                      <a:pt x="278" y="796"/>
                      <a:pt x="276" y="796"/>
                    </a:cubicBezTo>
                    <a:cubicBezTo>
                      <a:pt x="276" y="796"/>
                      <a:pt x="276" y="796"/>
                      <a:pt x="275" y="796"/>
                    </a:cubicBezTo>
                    <a:cubicBezTo>
                      <a:pt x="275" y="796"/>
                      <a:pt x="275" y="796"/>
                      <a:pt x="275" y="796"/>
                    </a:cubicBezTo>
                    <a:cubicBezTo>
                      <a:pt x="269" y="796"/>
                      <a:pt x="269" y="796"/>
                      <a:pt x="269" y="796"/>
                    </a:cubicBezTo>
                    <a:cubicBezTo>
                      <a:pt x="264" y="799"/>
                      <a:pt x="258" y="800"/>
                      <a:pt x="253" y="800"/>
                    </a:cubicBezTo>
                    <a:cubicBezTo>
                      <a:pt x="253" y="800"/>
                      <a:pt x="250" y="800"/>
                      <a:pt x="249" y="800"/>
                    </a:cubicBezTo>
                    <a:cubicBezTo>
                      <a:pt x="244" y="800"/>
                      <a:pt x="239" y="800"/>
                      <a:pt x="235" y="802"/>
                    </a:cubicBezTo>
                    <a:cubicBezTo>
                      <a:pt x="235" y="802"/>
                      <a:pt x="234" y="803"/>
                      <a:pt x="234" y="803"/>
                    </a:cubicBezTo>
                    <a:cubicBezTo>
                      <a:pt x="233" y="804"/>
                      <a:pt x="231" y="806"/>
                      <a:pt x="229" y="806"/>
                    </a:cubicBezTo>
                    <a:close/>
                    <a:moveTo>
                      <a:pt x="172" y="130"/>
                    </a:moveTo>
                    <a:cubicBezTo>
                      <a:pt x="172" y="130"/>
                      <a:pt x="172" y="130"/>
                      <a:pt x="176" y="130"/>
                    </a:cubicBezTo>
                    <a:cubicBezTo>
                      <a:pt x="175" y="130"/>
                      <a:pt x="175" y="129"/>
                      <a:pt x="175" y="129"/>
                    </a:cubicBezTo>
                    <a:cubicBezTo>
                      <a:pt x="175" y="128"/>
                      <a:pt x="175" y="128"/>
                      <a:pt x="175" y="128"/>
                    </a:cubicBezTo>
                    <a:cubicBezTo>
                      <a:pt x="174" y="127"/>
                      <a:pt x="173" y="126"/>
                      <a:pt x="172" y="125"/>
                    </a:cubicBezTo>
                    <a:cubicBezTo>
                      <a:pt x="171" y="123"/>
                      <a:pt x="171" y="123"/>
                      <a:pt x="169" y="122"/>
                    </a:cubicBezTo>
                    <a:cubicBezTo>
                      <a:pt x="168" y="122"/>
                      <a:pt x="166" y="121"/>
                      <a:pt x="165" y="121"/>
                    </a:cubicBezTo>
                    <a:cubicBezTo>
                      <a:pt x="164" y="120"/>
                      <a:pt x="163" y="120"/>
                      <a:pt x="163" y="119"/>
                    </a:cubicBezTo>
                    <a:cubicBezTo>
                      <a:pt x="161" y="118"/>
                      <a:pt x="160" y="117"/>
                      <a:pt x="159" y="117"/>
                    </a:cubicBezTo>
                    <a:cubicBezTo>
                      <a:pt x="155" y="117"/>
                      <a:pt x="155" y="117"/>
                      <a:pt x="155" y="117"/>
                    </a:cubicBezTo>
                    <a:cubicBezTo>
                      <a:pt x="156" y="113"/>
                      <a:pt x="156" y="113"/>
                      <a:pt x="156" y="113"/>
                    </a:cubicBezTo>
                    <a:cubicBezTo>
                      <a:pt x="156" y="113"/>
                      <a:pt x="156" y="113"/>
                      <a:pt x="156" y="113"/>
                    </a:cubicBezTo>
                    <a:cubicBezTo>
                      <a:pt x="156" y="113"/>
                      <a:pt x="155" y="112"/>
                      <a:pt x="153" y="112"/>
                    </a:cubicBezTo>
                    <a:cubicBezTo>
                      <a:pt x="153" y="112"/>
                      <a:pt x="152" y="112"/>
                      <a:pt x="152" y="112"/>
                    </a:cubicBezTo>
                    <a:cubicBezTo>
                      <a:pt x="152" y="113"/>
                      <a:pt x="153" y="113"/>
                      <a:pt x="153" y="114"/>
                    </a:cubicBezTo>
                    <a:cubicBezTo>
                      <a:pt x="155" y="117"/>
                      <a:pt x="157" y="120"/>
                      <a:pt x="160" y="121"/>
                    </a:cubicBezTo>
                    <a:cubicBezTo>
                      <a:pt x="163" y="121"/>
                      <a:pt x="163" y="121"/>
                      <a:pt x="163" y="121"/>
                    </a:cubicBezTo>
                    <a:cubicBezTo>
                      <a:pt x="162" y="124"/>
                      <a:pt x="162" y="124"/>
                      <a:pt x="162" y="124"/>
                    </a:cubicBezTo>
                    <a:cubicBezTo>
                      <a:pt x="162" y="125"/>
                      <a:pt x="162" y="125"/>
                      <a:pt x="162" y="125"/>
                    </a:cubicBezTo>
                    <a:cubicBezTo>
                      <a:pt x="162" y="125"/>
                      <a:pt x="162" y="125"/>
                      <a:pt x="162" y="125"/>
                    </a:cubicBezTo>
                    <a:cubicBezTo>
                      <a:pt x="162" y="125"/>
                      <a:pt x="163" y="125"/>
                      <a:pt x="166" y="125"/>
                    </a:cubicBezTo>
                    <a:cubicBezTo>
                      <a:pt x="166" y="125"/>
                      <a:pt x="167" y="125"/>
                      <a:pt x="167" y="125"/>
                    </a:cubicBezTo>
                    <a:cubicBezTo>
                      <a:pt x="168" y="125"/>
                      <a:pt x="168" y="125"/>
                      <a:pt x="169" y="125"/>
                    </a:cubicBezTo>
                    <a:cubicBezTo>
                      <a:pt x="172" y="125"/>
                      <a:pt x="172" y="125"/>
                      <a:pt x="172" y="125"/>
                    </a:cubicBezTo>
                    <a:cubicBezTo>
                      <a:pt x="172" y="129"/>
                      <a:pt x="172" y="129"/>
                      <a:pt x="172" y="129"/>
                    </a:cubicBezTo>
                    <a:cubicBezTo>
                      <a:pt x="172" y="129"/>
                      <a:pt x="172" y="129"/>
                      <a:pt x="172" y="130"/>
                    </a:cubicBezTo>
                    <a:close/>
                  </a:path>
                </a:pathLst>
              </a:custGeom>
              <a:solidFill>
                <a:srgbClr val="FFFFFF"/>
              </a:solidFill>
              <a:ln w="22225">
                <a:solidFill>
                  <a:schemeClr val="bg1"/>
                </a:solidFill>
                <a:round/>
                <a:headEnd/>
                <a:tailEnd/>
              </a:ln>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22" name="Freeform 12"/>
              <p:cNvSpPr>
                <a:spLocks/>
              </p:cNvSpPr>
              <p:nvPr/>
            </p:nvSpPr>
            <p:spPr bwMode="auto">
              <a:xfrm>
                <a:off x="4544865" y="2290031"/>
                <a:ext cx="1301475" cy="2722838"/>
              </a:xfrm>
              <a:custGeom>
                <a:avLst/>
                <a:gdLst>
                  <a:gd name="T0" fmla="*/ 255 w 445"/>
                  <a:gd name="T1" fmla="*/ 921 h 931"/>
                  <a:gd name="T2" fmla="*/ 231 w 445"/>
                  <a:gd name="T3" fmla="*/ 895 h 931"/>
                  <a:gd name="T4" fmla="*/ 203 w 445"/>
                  <a:gd name="T5" fmla="*/ 859 h 931"/>
                  <a:gd name="T6" fmla="*/ 184 w 445"/>
                  <a:gd name="T7" fmla="*/ 805 h 931"/>
                  <a:gd name="T8" fmla="*/ 174 w 445"/>
                  <a:gd name="T9" fmla="*/ 723 h 931"/>
                  <a:gd name="T10" fmla="*/ 164 w 445"/>
                  <a:gd name="T11" fmla="*/ 704 h 931"/>
                  <a:gd name="T12" fmla="*/ 144 w 445"/>
                  <a:gd name="T13" fmla="*/ 671 h 931"/>
                  <a:gd name="T14" fmla="*/ 113 w 445"/>
                  <a:gd name="T15" fmla="*/ 642 h 931"/>
                  <a:gd name="T16" fmla="*/ 99 w 445"/>
                  <a:gd name="T17" fmla="*/ 602 h 931"/>
                  <a:gd name="T18" fmla="*/ 83 w 445"/>
                  <a:gd name="T19" fmla="*/ 571 h 931"/>
                  <a:gd name="T20" fmla="*/ 75 w 445"/>
                  <a:gd name="T21" fmla="*/ 517 h 931"/>
                  <a:gd name="T22" fmla="*/ 84 w 445"/>
                  <a:gd name="T23" fmla="*/ 481 h 931"/>
                  <a:gd name="T24" fmla="*/ 77 w 445"/>
                  <a:gd name="T25" fmla="*/ 426 h 931"/>
                  <a:gd name="T26" fmla="*/ 54 w 445"/>
                  <a:gd name="T27" fmla="*/ 397 h 931"/>
                  <a:gd name="T28" fmla="*/ 38 w 445"/>
                  <a:gd name="T29" fmla="*/ 375 h 931"/>
                  <a:gd name="T30" fmla="*/ 14 w 445"/>
                  <a:gd name="T31" fmla="*/ 355 h 931"/>
                  <a:gd name="T32" fmla="*/ 9 w 445"/>
                  <a:gd name="T33" fmla="*/ 274 h 931"/>
                  <a:gd name="T34" fmla="*/ 276 w 445"/>
                  <a:gd name="T35" fmla="*/ 0 h 931"/>
                  <a:gd name="T36" fmla="*/ 265 w 445"/>
                  <a:gd name="T37" fmla="*/ 30 h 931"/>
                  <a:gd name="T38" fmla="*/ 246 w 445"/>
                  <a:gd name="T39" fmla="*/ 47 h 931"/>
                  <a:gd name="T40" fmla="*/ 240 w 445"/>
                  <a:gd name="T41" fmla="*/ 75 h 931"/>
                  <a:gd name="T42" fmla="*/ 268 w 445"/>
                  <a:gd name="T43" fmla="*/ 38 h 931"/>
                  <a:gd name="T44" fmla="*/ 318 w 445"/>
                  <a:gd name="T45" fmla="*/ 39 h 931"/>
                  <a:gd name="T46" fmla="*/ 336 w 445"/>
                  <a:gd name="T47" fmla="*/ 77 h 931"/>
                  <a:gd name="T48" fmla="*/ 308 w 445"/>
                  <a:gd name="T49" fmla="*/ 86 h 931"/>
                  <a:gd name="T50" fmla="*/ 251 w 445"/>
                  <a:gd name="T51" fmla="*/ 101 h 931"/>
                  <a:gd name="T52" fmla="*/ 257 w 445"/>
                  <a:gd name="T53" fmla="*/ 114 h 931"/>
                  <a:gd name="T54" fmla="*/ 233 w 445"/>
                  <a:gd name="T55" fmla="*/ 129 h 931"/>
                  <a:gd name="T56" fmla="*/ 210 w 445"/>
                  <a:gd name="T57" fmla="*/ 152 h 931"/>
                  <a:gd name="T58" fmla="*/ 176 w 445"/>
                  <a:gd name="T59" fmla="*/ 192 h 931"/>
                  <a:gd name="T60" fmla="*/ 147 w 445"/>
                  <a:gd name="T61" fmla="*/ 220 h 931"/>
                  <a:gd name="T62" fmla="*/ 129 w 445"/>
                  <a:gd name="T63" fmla="*/ 243 h 931"/>
                  <a:gd name="T64" fmla="*/ 107 w 445"/>
                  <a:gd name="T65" fmla="*/ 266 h 931"/>
                  <a:gd name="T66" fmla="*/ 72 w 445"/>
                  <a:gd name="T67" fmla="*/ 239 h 931"/>
                  <a:gd name="T68" fmla="*/ 45 w 445"/>
                  <a:gd name="T69" fmla="*/ 270 h 931"/>
                  <a:gd name="T70" fmla="*/ 34 w 445"/>
                  <a:gd name="T71" fmla="*/ 304 h 931"/>
                  <a:gd name="T72" fmla="*/ 30 w 445"/>
                  <a:gd name="T73" fmla="*/ 320 h 931"/>
                  <a:gd name="T74" fmla="*/ 51 w 445"/>
                  <a:gd name="T75" fmla="*/ 311 h 931"/>
                  <a:gd name="T76" fmla="*/ 58 w 445"/>
                  <a:gd name="T77" fmla="*/ 327 h 931"/>
                  <a:gd name="T78" fmla="*/ 67 w 445"/>
                  <a:gd name="T79" fmla="*/ 349 h 931"/>
                  <a:gd name="T80" fmla="*/ 67 w 445"/>
                  <a:gd name="T81" fmla="*/ 400 h 931"/>
                  <a:gd name="T82" fmla="*/ 99 w 445"/>
                  <a:gd name="T83" fmla="*/ 413 h 931"/>
                  <a:gd name="T84" fmla="*/ 108 w 445"/>
                  <a:gd name="T85" fmla="*/ 396 h 931"/>
                  <a:gd name="T86" fmla="*/ 147 w 445"/>
                  <a:gd name="T87" fmla="*/ 386 h 931"/>
                  <a:gd name="T88" fmla="*/ 202 w 445"/>
                  <a:gd name="T89" fmla="*/ 401 h 931"/>
                  <a:gd name="T90" fmla="*/ 232 w 445"/>
                  <a:gd name="T91" fmla="*/ 424 h 931"/>
                  <a:gd name="T92" fmla="*/ 280 w 445"/>
                  <a:gd name="T93" fmla="*/ 449 h 931"/>
                  <a:gd name="T94" fmla="*/ 304 w 445"/>
                  <a:gd name="T95" fmla="*/ 473 h 931"/>
                  <a:gd name="T96" fmla="*/ 295 w 445"/>
                  <a:gd name="T97" fmla="*/ 504 h 931"/>
                  <a:gd name="T98" fmla="*/ 341 w 445"/>
                  <a:gd name="T99" fmla="*/ 513 h 931"/>
                  <a:gd name="T100" fmla="*/ 394 w 445"/>
                  <a:gd name="T101" fmla="*/ 523 h 931"/>
                  <a:gd name="T102" fmla="*/ 441 w 445"/>
                  <a:gd name="T103" fmla="*/ 542 h 931"/>
                  <a:gd name="T104" fmla="*/ 445 w 445"/>
                  <a:gd name="T105" fmla="*/ 578 h 931"/>
                  <a:gd name="T106" fmla="*/ 417 w 445"/>
                  <a:gd name="T107" fmla="*/ 613 h 931"/>
                  <a:gd name="T108" fmla="*/ 407 w 445"/>
                  <a:gd name="T109" fmla="*/ 673 h 931"/>
                  <a:gd name="T110" fmla="*/ 369 w 445"/>
                  <a:gd name="T111" fmla="*/ 714 h 931"/>
                  <a:gd name="T112" fmla="*/ 327 w 445"/>
                  <a:gd name="T113" fmla="*/ 734 h 931"/>
                  <a:gd name="T114" fmla="*/ 303 w 445"/>
                  <a:gd name="T115" fmla="*/ 804 h 931"/>
                  <a:gd name="T116" fmla="*/ 283 w 445"/>
                  <a:gd name="T117" fmla="*/ 836 h 931"/>
                  <a:gd name="T118" fmla="*/ 256 w 445"/>
                  <a:gd name="T119" fmla="*/ 856 h 931"/>
                  <a:gd name="T120" fmla="*/ 270 w 445"/>
                  <a:gd name="T121" fmla="*/ 899 h 931"/>
                  <a:gd name="T122" fmla="*/ 279 w 445"/>
                  <a:gd name="T123" fmla="*/ 928 h 9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45" h="931">
                    <a:moveTo>
                      <a:pt x="272" y="931"/>
                    </a:moveTo>
                    <a:cubicBezTo>
                      <a:pt x="270" y="931"/>
                      <a:pt x="269" y="931"/>
                      <a:pt x="268" y="930"/>
                    </a:cubicBezTo>
                    <a:cubicBezTo>
                      <a:pt x="267" y="930"/>
                      <a:pt x="267" y="930"/>
                      <a:pt x="267" y="930"/>
                    </a:cubicBezTo>
                    <a:cubicBezTo>
                      <a:pt x="263" y="930"/>
                      <a:pt x="263" y="930"/>
                      <a:pt x="263" y="930"/>
                    </a:cubicBezTo>
                    <a:cubicBezTo>
                      <a:pt x="264" y="927"/>
                      <a:pt x="264" y="927"/>
                      <a:pt x="264" y="927"/>
                    </a:cubicBezTo>
                    <a:cubicBezTo>
                      <a:pt x="264" y="926"/>
                      <a:pt x="264" y="926"/>
                      <a:pt x="264" y="926"/>
                    </a:cubicBezTo>
                    <a:cubicBezTo>
                      <a:pt x="264" y="926"/>
                      <a:pt x="264" y="926"/>
                      <a:pt x="264" y="926"/>
                    </a:cubicBezTo>
                    <a:cubicBezTo>
                      <a:pt x="264" y="926"/>
                      <a:pt x="263" y="926"/>
                      <a:pt x="261" y="926"/>
                    </a:cubicBezTo>
                    <a:cubicBezTo>
                      <a:pt x="260" y="926"/>
                      <a:pt x="259" y="926"/>
                      <a:pt x="259" y="926"/>
                    </a:cubicBezTo>
                    <a:cubicBezTo>
                      <a:pt x="258" y="926"/>
                      <a:pt x="258" y="926"/>
                      <a:pt x="258" y="926"/>
                    </a:cubicBezTo>
                    <a:cubicBezTo>
                      <a:pt x="254" y="926"/>
                      <a:pt x="254" y="926"/>
                      <a:pt x="254" y="926"/>
                    </a:cubicBezTo>
                    <a:cubicBezTo>
                      <a:pt x="254" y="922"/>
                      <a:pt x="254" y="922"/>
                      <a:pt x="254" y="922"/>
                    </a:cubicBezTo>
                    <a:cubicBezTo>
                      <a:pt x="255" y="921"/>
                      <a:pt x="255" y="921"/>
                      <a:pt x="255" y="921"/>
                    </a:cubicBezTo>
                    <a:cubicBezTo>
                      <a:pt x="255" y="921"/>
                      <a:pt x="255" y="921"/>
                      <a:pt x="255" y="921"/>
                    </a:cubicBezTo>
                    <a:cubicBezTo>
                      <a:pt x="254" y="921"/>
                      <a:pt x="254" y="921"/>
                      <a:pt x="254" y="921"/>
                    </a:cubicBezTo>
                    <a:cubicBezTo>
                      <a:pt x="253" y="921"/>
                      <a:pt x="253" y="921"/>
                      <a:pt x="253" y="921"/>
                    </a:cubicBezTo>
                    <a:cubicBezTo>
                      <a:pt x="251" y="921"/>
                      <a:pt x="248" y="920"/>
                      <a:pt x="245" y="918"/>
                    </a:cubicBezTo>
                    <a:cubicBezTo>
                      <a:pt x="245" y="917"/>
                      <a:pt x="244" y="917"/>
                      <a:pt x="243" y="916"/>
                    </a:cubicBezTo>
                    <a:cubicBezTo>
                      <a:pt x="241" y="915"/>
                      <a:pt x="241" y="914"/>
                      <a:pt x="240" y="913"/>
                    </a:cubicBezTo>
                    <a:cubicBezTo>
                      <a:pt x="240" y="913"/>
                      <a:pt x="240" y="912"/>
                      <a:pt x="240" y="912"/>
                    </a:cubicBezTo>
                    <a:cubicBezTo>
                      <a:pt x="239" y="911"/>
                      <a:pt x="238" y="909"/>
                      <a:pt x="236" y="908"/>
                    </a:cubicBezTo>
                    <a:cubicBezTo>
                      <a:pt x="235" y="908"/>
                      <a:pt x="234" y="907"/>
                      <a:pt x="233" y="907"/>
                    </a:cubicBezTo>
                    <a:cubicBezTo>
                      <a:pt x="230" y="905"/>
                      <a:pt x="231" y="903"/>
                      <a:pt x="231" y="902"/>
                    </a:cubicBezTo>
                    <a:cubicBezTo>
                      <a:pt x="231" y="902"/>
                      <a:pt x="231" y="901"/>
                      <a:pt x="231" y="901"/>
                    </a:cubicBezTo>
                    <a:cubicBezTo>
                      <a:pt x="231" y="901"/>
                      <a:pt x="231" y="901"/>
                      <a:pt x="231" y="901"/>
                    </a:cubicBezTo>
                    <a:cubicBezTo>
                      <a:pt x="231" y="899"/>
                      <a:pt x="231" y="898"/>
                      <a:pt x="232" y="897"/>
                    </a:cubicBezTo>
                    <a:cubicBezTo>
                      <a:pt x="231" y="897"/>
                      <a:pt x="231" y="897"/>
                      <a:pt x="231" y="897"/>
                    </a:cubicBezTo>
                    <a:cubicBezTo>
                      <a:pt x="231" y="895"/>
                      <a:pt x="231" y="895"/>
                      <a:pt x="231" y="895"/>
                    </a:cubicBezTo>
                    <a:cubicBezTo>
                      <a:pt x="230" y="892"/>
                      <a:pt x="228" y="890"/>
                      <a:pt x="225" y="887"/>
                    </a:cubicBezTo>
                    <a:cubicBezTo>
                      <a:pt x="224" y="886"/>
                      <a:pt x="222" y="885"/>
                      <a:pt x="221" y="884"/>
                    </a:cubicBezTo>
                    <a:cubicBezTo>
                      <a:pt x="218" y="881"/>
                      <a:pt x="217" y="878"/>
                      <a:pt x="217" y="874"/>
                    </a:cubicBezTo>
                    <a:cubicBezTo>
                      <a:pt x="217" y="874"/>
                      <a:pt x="217" y="874"/>
                      <a:pt x="217" y="874"/>
                    </a:cubicBezTo>
                    <a:cubicBezTo>
                      <a:pt x="216" y="874"/>
                      <a:pt x="216" y="874"/>
                      <a:pt x="215" y="874"/>
                    </a:cubicBezTo>
                    <a:cubicBezTo>
                      <a:pt x="215" y="874"/>
                      <a:pt x="212" y="873"/>
                      <a:pt x="212" y="870"/>
                    </a:cubicBezTo>
                    <a:cubicBezTo>
                      <a:pt x="212" y="869"/>
                      <a:pt x="211" y="868"/>
                      <a:pt x="210" y="867"/>
                    </a:cubicBezTo>
                    <a:cubicBezTo>
                      <a:pt x="209" y="866"/>
                      <a:pt x="208" y="864"/>
                      <a:pt x="207" y="862"/>
                    </a:cubicBezTo>
                    <a:cubicBezTo>
                      <a:pt x="207" y="861"/>
                      <a:pt x="207" y="861"/>
                      <a:pt x="207" y="861"/>
                    </a:cubicBezTo>
                    <a:cubicBezTo>
                      <a:pt x="207" y="861"/>
                      <a:pt x="207" y="861"/>
                      <a:pt x="207" y="861"/>
                    </a:cubicBezTo>
                    <a:cubicBezTo>
                      <a:pt x="207" y="860"/>
                      <a:pt x="207" y="860"/>
                      <a:pt x="207" y="860"/>
                    </a:cubicBezTo>
                    <a:cubicBezTo>
                      <a:pt x="207" y="860"/>
                      <a:pt x="207" y="860"/>
                      <a:pt x="207" y="860"/>
                    </a:cubicBezTo>
                    <a:cubicBezTo>
                      <a:pt x="207" y="860"/>
                      <a:pt x="207" y="860"/>
                      <a:pt x="205" y="860"/>
                    </a:cubicBezTo>
                    <a:cubicBezTo>
                      <a:pt x="203" y="859"/>
                      <a:pt x="203" y="859"/>
                      <a:pt x="203" y="859"/>
                    </a:cubicBezTo>
                    <a:cubicBezTo>
                      <a:pt x="203" y="857"/>
                      <a:pt x="203" y="857"/>
                      <a:pt x="203" y="857"/>
                    </a:cubicBezTo>
                    <a:cubicBezTo>
                      <a:pt x="202" y="854"/>
                      <a:pt x="200" y="852"/>
                      <a:pt x="196" y="849"/>
                    </a:cubicBezTo>
                    <a:cubicBezTo>
                      <a:pt x="196" y="849"/>
                      <a:pt x="196" y="849"/>
                      <a:pt x="196" y="849"/>
                    </a:cubicBezTo>
                    <a:cubicBezTo>
                      <a:pt x="190" y="845"/>
                      <a:pt x="188" y="840"/>
                      <a:pt x="188" y="833"/>
                    </a:cubicBezTo>
                    <a:cubicBezTo>
                      <a:pt x="188" y="833"/>
                      <a:pt x="188" y="832"/>
                      <a:pt x="188" y="830"/>
                    </a:cubicBezTo>
                    <a:cubicBezTo>
                      <a:pt x="188" y="829"/>
                      <a:pt x="188" y="828"/>
                      <a:pt x="188" y="826"/>
                    </a:cubicBezTo>
                    <a:cubicBezTo>
                      <a:pt x="188" y="825"/>
                      <a:pt x="188" y="823"/>
                      <a:pt x="188" y="822"/>
                    </a:cubicBezTo>
                    <a:cubicBezTo>
                      <a:pt x="189" y="821"/>
                      <a:pt x="189" y="820"/>
                      <a:pt x="189" y="818"/>
                    </a:cubicBezTo>
                    <a:cubicBezTo>
                      <a:pt x="189" y="814"/>
                      <a:pt x="189" y="813"/>
                      <a:pt x="188" y="813"/>
                    </a:cubicBezTo>
                    <a:cubicBezTo>
                      <a:pt x="188" y="813"/>
                      <a:pt x="188" y="812"/>
                      <a:pt x="187" y="812"/>
                    </a:cubicBezTo>
                    <a:cubicBezTo>
                      <a:pt x="187" y="812"/>
                      <a:pt x="187" y="812"/>
                      <a:pt x="187" y="812"/>
                    </a:cubicBezTo>
                    <a:cubicBezTo>
                      <a:pt x="184" y="813"/>
                      <a:pt x="184" y="813"/>
                      <a:pt x="184" y="813"/>
                    </a:cubicBezTo>
                    <a:cubicBezTo>
                      <a:pt x="184" y="809"/>
                      <a:pt x="184" y="809"/>
                      <a:pt x="184" y="809"/>
                    </a:cubicBezTo>
                    <a:cubicBezTo>
                      <a:pt x="184" y="808"/>
                      <a:pt x="184" y="806"/>
                      <a:pt x="184" y="805"/>
                    </a:cubicBezTo>
                    <a:cubicBezTo>
                      <a:pt x="184" y="801"/>
                      <a:pt x="183" y="798"/>
                      <a:pt x="184" y="794"/>
                    </a:cubicBezTo>
                    <a:cubicBezTo>
                      <a:pt x="184" y="792"/>
                      <a:pt x="184" y="790"/>
                      <a:pt x="182" y="789"/>
                    </a:cubicBezTo>
                    <a:cubicBezTo>
                      <a:pt x="182" y="789"/>
                      <a:pt x="182" y="789"/>
                      <a:pt x="182" y="789"/>
                    </a:cubicBezTo>
                    <a:cubicBezTo>
                      <a:pt x="180" y="788"/>
                      <a:pt x="179" y="787"/>
                      <a:pt x="179" y="785"/>
                    </a:cubicBezTo>
                    <a:cubicBezTo>
                      <a:pt x="179" y="781"/>
                      <a:pt x="179" y="781"/>
                      <a:pt x="179" y="781"/>
                    </a:cubicBezTo>
                    <a:cubicBezTo>
                      <a:pt x="179" y="780"/>
                      <a:pt x="179" y="780"/>
                      <a:pt x="179" y="780"/>
                    </a:cubicBezTo>
                    <a:cubicBezTo>
                      <a:pt x="179" y="780"/>
                      <a:pt x="179" y="780"/>
                      <a:pt x="179" y="780"/>
                    </a:cubicBezTo>
                    <a:cubicBezTo>
                      <a:pt x="179" y="780"/>
                      <a:pt x="178" y="779"/>
                      <a:pt x="177" y="779"/>
                    </a:cubicBezTo>
                    <a:cubicBezTo>
                      <a:pt x="174" y="779"/>
                      <a:pt x="174" y="779"/>
                      <a:pt x="174" y="779"/>
                    </a:cubicBezTo>
                    <a:cubicBezTo>
                      <a:pt x="174" y="776"/>
                      <a:pt x="174" y="776"/>
                      <a:pt x="174" y="776"/>
                    </a:cubicBezTo>
                    <a:cubicBezTo>
                      <a:pt x="174" y="740"/>
                      <a:pt x="174" y="740"/>
                      <a:pt x="174" y="740"/>
                    </a:cubicBezTo>
                    <a:cubicBezTo>
                      <a:pt x="174" y="738"/>
                      <a:pt x="174" y="736"/>
                      <a:pt x="174" y="734"/>
                    </a:cubicBezTo>
                    <a:cubicBezTo>
                      <a:pt x="174" y="732"/>
                      <a:pt x="174" y="731"/>
                      <a:pt x="174" y="729"/>
                    </a:cubicBezTo>
                    <a:cubicBezTo>
                      <a:pt x="174" y="727"/>
                      <a:pt x="174" y="725"/>
                      <a:pt x="174" y="723"/>
                    </a:cubicBezTo>
                    <a:cubicBezTo>
                      <a:pt x="173" y="723"/>
                      <a:pt x="173" y="723"/>
                      <a:pt x="172" y="723"/>
                    </a:cubicBezTo>
                    <a:cubicBezTo>
                      <a:pt x="170" y="722"/>
                      <a:pt x="170" y="722"/>
                      <a:pt x="170" y="722"/>
                    </a:cubicBezTo>
                    <a:cubicBezTo>
                      <a:pt x="170" y="720"/>
                      <a:pt x="170" y="720"/>
                      <a:pt x="170" y="720"/>
                    </a:cubicBezTo>
                    <a:cubicBezTo>
                      <a:pt x="170" y="719"/>
                      <a:pt x="170" y="718"/>
                      <a:pt x="170" y="717"/>
                    </a:cubicBezTo>
                    <a:cubicBezTo>
                      <a:pt x="170" y="716"/>
                      <a:pt x="170" y="715"/>
                      <a:pt x="170" y="714"/>
                    </a:cubicBezTo>
                    <a:cubicBezTo>
                      <a:pt x="170" y="714"/>
                      <a:pt x="169" y="714"/>
                      <a:pt x="169" y="714"/>
                    </a:cubicBezTo>
                    <a:cubicBezTo>
                      <a:pt x="169" y="714"/>
                      <a:pt x="169" y="714"/>
                      <a:pt x="168" y="713"/>
                    </a:cubicBezTo>
                    <a:cubicBezTo>
                      <a:pt x="167" y="713"/>
                      <a:pt x="166" y="713"/>
                      <a:pt x="166" y="712"/>
                    </a:cubicBezTo>
                    <a:cubicBezTo>
                      <a:pt x="164" y="711"/>
                      <a:pt x="165" y="709"/>
                      <a:pt x="165" y="708"/>
                    </a:cubicBezTo>
                    <a:cubicBezTo>
                      <a:pt x="165" y="708"/>
                      <a:pt x="165" y="708"/>
                      <a:pt x="165" y="708"/>
                    </a:cubicBezTo>
                    <a:cubicBezTo>
                      <a:pt x="165" y="707"/>
                      <a:pt x="165" y="707"/>
                      <a:pt x="165" y="707"/>
                    </a:cubicBezTo>
                    <a:cubicBezTo>
                      <a:pt x="165" y="706"/>
                      <a:pt x="165" y="705"/>
                      <a:pt x="165" y="704"/>
                    </a:cubicBezTo>
                    <a:cubicBezTo>
                      <a:pt x="165" y="704"/>
                      <a:pt x="165" y="704"/>
                      <a:pt x="165" y="704"/>
                    </a:cubicBezTo>
                    <a:cubicBezTo>
                      <a:pt x="165" y="704"/>
                      <a:pt x="164" y="704"/>
                      <a:pt x="164" y="704"/>
                    </a:cubicBezTo>
                    <a:cubicBezTo>
                      <a:pt x="160" y="704"/>
                      <a:pt x="160" y="699"/>
                      <a:pt x="160" y="698"/>
                    </a:cubicBezTo>
                    <a:cubicBezTo>
                      <a:pt x="160" y="697"/>
                      <a:pt x="160" y="697"/>
                      <a:pt x="160" y="696"/>
                    </a:cubicBezTo>
                    <a:cubicBezTo>
                      <a:pt x="160" y="695"/>
                      <a:pt x="160" y="694"/>
                      <a:pt x="160" y="693"/>
                    </a:cubicBezTo>
                    <a:cubicBezTo>
                      <a:pt x="160" y="690"/>
                      <a:pt x="160" y="688"/>
                      <a:pt x="160" y="686"/>
                    </a:cubicBezTo>
                    <a:cubicBezTo>
                      <a:pt x="161" y="683"/>
                      <a:pt x="161" y="680"/>
                      <a:pt x="161" y="678"/>
                    </a:cubicBezTo>
                    <a:cubicBezTo>
                      <a:pt x="161" y="677"/>
                      <a:pt x="160" y="676"/>
                      <a:pt x="160" y="676"/>
                    </a:cubicBezTo>
                    <a:cubicBezTo>
                      <a:pt x="160" y="676"/>
                      <a:pt x="159" y="676"/>
                      <a:pt x="159" y="676"/>
                    </a:cubicBezTo>
                    <a:cubicBezTo>
                      <a:pt x="158" y="676"/>
                      <a:pt x="158" y="676"/>
                      <a:pt x="157" y="676"/>
                    </a:cubicBezTo>
                    <a:cubicBezTo>
                      <a:pt x="157" y="676"/>
                      <a:pt x="157" y="676"/>
                      <a:pt x="156" y="676"/>
                    </a:cubicBezTo>
                    <a:cubicBezTo>
                      <a:pt x="156" y="676"/>
                      <a:pt x="156" y="676"/>
                      <a:pt x="156" y="676"/>
                    </a:cubicBezTo>
                    <a:cubicBezTo>
                      <a:pt x="155" y="676"/>
                      <a:pt x="155" y="676"/>
                      <a:pt x="155" y="676"/>
                    </a:cubicBezTo>
                    <a:cubicBezTo>
                      <a:pt x="153" y="676"/>
                      <a:pt x="151" y="674"/>
                      <a:pt x="151" y="672"/>
                    </a:cubicBezTo>
                    <a:cubicBezTo>
                      <a:pt x="150" y="672"/>
                      <a:pt x="148" y="672"/>
                      <a:pt x="147" y="671"/>
                    </a:cubicBezTo>
                    <a:cubicBezTo>
                      <a:pt x="146" y="671"/>
                      <a:pt x="145" y="671"/>
                      <a:pt x="144" y="671"/>
                    </a:cubicBezTo>
                    <a:cubicBezTo>
                      <a:pt x="144" y="671"/>
                      <a:pt x="143" y="671"/>
                      <a:pt x="143" y="671"/>
                    </a:cubicBezTo>
                    <a:cubicBezTo>
                      <a:pt x="142" y="671"/>
                      <a:pt x="142" y="671"/>
                      <a:pt x="142" y="671"/>
                    </a:cubicBezTo>
                    <a:cubicBezTo>
                      <a:pt x="142" y="671"/>
                      <a:pt x="142" y="671"/>
                      <a:pt x="141" y="671"/>
                    </a:cubicBezTo>
                    <a:cubicBezTo>
                      <a:pt x="141" y="671"/>
                      <a:pt x="141" y="671"/>
                      <a:pt x="140" y="671"/>
                    </a:cubicBezTo>
                    <a:cubicBezTo>
                      <a:pt x="139" y="671"/>
                      <a:pt x="137" y="670"/>
                      <a:pt x="137" y="667"/>
                    </a:cubicBezTo>
                    <a:cubicBezTo>
                      <a:pt x="137" y="660"/>
                      <a:pt x="137" y="660"/>
                      <a:pt x="137" y="660"/>
                    </a:cubicBezTo>
                    <a:cubicBezTo>
                      <a:pt x="137" y="659"/>
                      <a:pt x="137" y="659"/>
                      <a:pt x="137" y="658"/>
                    </a:cubicBezTo>
                    <a:cubicBezTo>
                      <a:pt x="137" y="658"/>
                      <a:pt x="137" y="657"/>
                      <a:pt x="137" y="657"/>
                    </a:cubicBezTo>
                    <a:cubicBezTo>
                      <a:pt x="136" y="657"/>
                      <a:pt x="135" y="657"/>
                      <a:pt x="135" y="657"/>
                    </a:cubicBezTo>
                    <a:cubicBezTo>
                      <a:pt x="117" y="657"/>
                      <a:pt x="117" y="657"/>
                      <a:pt x="117" y="657"/>
                    </a:cubicBezTo>
                    <a:cubicBezTo>
                      <a:pt x="118" y="653"/>
                      <a:pt x="118" y="653"/>
                      <a:pt x="118" y="653"/>
                    </a:cubicBezTo>
                    <a:cubicBezTo>
                      <a:pt x="118" y="651"/>
                      <a:pt x="118" y="649"/>
                      <a:pt x="117" y="648"/>
                    </a:cubicBezTo>
                    <a:cubicBezTo>
                      <a:pt x="116" y="648"/>
                      <a:pt x="116" y="648"/>
                      <a:pt x="116" y="647"/>
                    </a:cubicBezTo>
                    <a:cubicBezTo>
                      <a:pt x="114" y="647"/>
                      <a:pt x="113" y="646"/>
                      <a:pt x="113" y="642"/>
                    </a:cubicBezTo>
                    <a:cubicBezTo>
                      <a:pt x="113" y="642"/>
                      <a:pt x="113" y="642"/>
                      <a:pt x="113" y="642"/>
                    </a:cubicBezTo>
                    <a:cubicBezTo>
                      <a:pt x="113" y="641"/>
                      <a:pt x="113" y="640"/>
                      <a:pt x="112" y="639"/>
                    </a:cubicBezTo>
                    <a:cubicBezTo>
                      <a:pt x="111" y="636"/>
                      <a:pt x="109" y="635"/>
                      <a:pt x="108" y="634"/>
                    </a:cubicBezTo>
                    <a:cubicBezTo>
                      <a:pt x="107" y="634"/>
                      <a:pt x="107" y="633"/>
                      <a:pt x="106" y="633"/>
                    </a:cubicBezTo>
                    <a:cubicBezTo>
                      <a:pt x="104" y="633"/>
                      <a:pt x="104" y="633"/>
                      <a:pt x="104" y="633"/>
                    </a:cubicBezTo>
                    <a:cubicBezTo>
                      <a:pt x="104" y="627"/>
                      <a:pt x="104" y="627"/>
                      <a:pt x="104" y="627"/>
                    </a:cubicBezTo>
                    <a:cubicBezTo>
                      <a:pt x="104" y="626"/>
                      <a:pt x="103" y="626"/>
                      <a:pt x="103" y="625"/>
                    </a:cubicBezTo>
                    <a:cubicBezTo>
                      <a:pt x="103" y="625"/>
                      <a:pt x="103" y="624"/>
                      <a:pt x="103" y="624"/>
                    </a:cubicBezTo>
                    <a:cubicBezTo>
                      <a:pt x="103" y="622"/>
                      <a:pt x="103" y="620"/>
                      <a:pt x="104" y="617"/>
                    </a:cubicBezTo>
                    <a:cubicBezTo>
                      <a:pt x="104" y="613"/>
                      <a:pt x="105" y="607"/>
                      <a:pt x="103" y="605"/>
                    </a:cubicBezTo>
                    <a:cubicBezTo>
                      <a:pt x="103" y="605"/>
                      <a:pt x="103" y="605"/>
                      <a:pt x="102" y="605"/>
                    </a:cubicBezTo>
                    <a:cubicBezTo>
                      <a:pt x="102" y="605"/>
                      <a:pt x="102" y="605"/>
                      <a:pt x="102" y="605"/>
                    </a:cubicBezTo>
                    <a:cubicBezTo>
                      <a:pt x="99" y="605"/>
                      <a:pt x="99" y="605"/>
                      <a:pt x="99" y="605"/>
                    </a:cubicBezTo>
                    <a:cubicBezTo>
                      <a:pt x="99" y="602"/>
                      <a:pt x="99" y="602"/>
                      <a:pt x="99" y="602"/>
                    </a:cubicBezTo>
                    <a:cubicBezTo>
                      <a:pt x="99" y="601"/>
                      <a:pt x="99" y="600"/>
                      <a:pt x="99" y="600"/>
                    </a:cubicBezTo>
                    <a:cubicBezTo>
                      <a:pt x="99" y="599"/>
                      <a:pt x="99" y="596"/>
                      <a:pt x="99" y="596"/>
                    </a:cubicBezTo>
                    <a:cubicBezTo>
                      <a:pt x="99" y="596"/>
                      <a:pt x="98" y="596"/>
                      <a:pt x="98" y="596"/>
                    </a:cubicBezTo>
                    <a:cubicBezTo>
                      <a:pt x="96" y="595"/>
                      <a:pt x="95" y="595"/>
                      <a:pt x="95" y="594"/>
                    </a:cubicBezTo>
                    <a:cubicBezTo>
                      <a:pt x="94" y="593"/>
                      <a:pt x="94" y="591"/>
                      <a:pt x="94" y="590"/>
                    </a:cubicBezTo>
                    <a:cubicBezTo>
                      <a:pt x="94" y="590"/>
                      <a:pt x="94" y="590"/>
                      <a:pt x="94" y="590"/>
                    </a:cubicBezTo>
                    <a:cubicBezTo>
                      <a:pt x="94" y="590"/>
                      <a:pt x="94" y="589"/>
                      <a:pt x="94" y="588"/>
                    </a:cubicBezTo>
                    <a:cubicBezTo>
                      <a:pt x="94" y="588"/>
                      <a:pt x="94" y="587"/>
                      <a:pt x="94" y="586"/>
                    </a:cubicBezTo>
                    <a:cubicBezTo>
                      <a:pt x="94" y="586"/>
                      <a:pt x="94" y="586"/>
                      <a:pt x="93" y="586"/>
                    </a:cubicBezTo>
                    <a:cubicBezTo>
                      <a:pt x="93" y="586"/>
                      <a:pt x="93" y="586"/>
                      <a:pt x="93" y="586"/>
                    </a:cubicBezTo>
                    <a:cubicBezTo>
                      <a:pt x="91" y="586"/>
                      <a:pt x="90" y="585"/>
                      <a:pt x="89" y="583"/>
                    </a:cubicBezTo>
                    <a:cubicBezTo>
                      <a:pt x="89" y="582"/>
                      <a:pt x="88" y="581"/>
                      <a:pt x="88" y="581"/>
                    </a:cubicBezTo>
                    <a:cubicBezTo>
                      <a:pt x="87" y="579"/>
                      <a:pt x="86" y="577"/>
                      <a:pt x="85" y="575"/>
                    </a:cubicBezTo>
                    <a:cubicBezTo>
                      <a:pt x="84" y="574"/>
                      <a:pt x="84" y="573"/>
                      <a:pt x="83" y="571"/>
                    </a:cubicBezTo>
                    <a:cubicBezTo>
                      <a:pt x="82" y="570"/>
                      <a:pt x="81" y="568"/>
                      <a:pt x="81" y="567"/>
                    </a:cubicBezTo>
                    <a:cubicBezTo>
                      <a:pt x="78" y="562"/>
                      <a:pt x="77" y="558"/>
                      <a:pt x="73" y="555"/>
                    </a:cubicBezTo>
                    <a:cubicBezTo>
                      <a:pt x="71" y="555"/>
                      <a:pt x="70" y="554"/>
                      <a:pt x="69" y="553"/>
                    </a:cubicBezTo>
                    <a:cubicBezTo>
                      <a:pt x="65" y="552"/>
                      <a:pt x="66" y="548"/>
                      <a:pt x="66" y="545"/>
                    </a:cubicBezTo>
                    <a:cubicBezTo>
                      <a:pt x="66" y="545"/>
                      <a:pt x="66" y="544"/>
                      <a:pt x="66" y="544"/>
                    </a:cubicBezTo>
                    <a:cubicBezTo>
                      <a:pt x="66" y="527"/>
                      <a:pt x="66" y="527"/>
                      <a:pt x="66" y="527"/>
                    </a:cubicBezTo>
                    <a:cubicBezTo>
                      <a:pt x="70" y="528"/>
                      <a:pt x="70" y="528"/>
                      <a:pt x="70" y="528"/>
                    </a:cubicBezTo>
                    <a:cubicBezTo>
                      <a:pt x="70" y="528"/>
                      <a:pt x="70" y="528"/>
                      <a:pt x="70" y="528"/>
                    </a:cubicBezTo>
                    <a:cubicBezTo>
                      <a:pt x="70" y="528"/>
                      <a:pt x="70" y="528"/>
                      <a:pt x="70" y="528"/>
                    </a:cubicBezTo>
                    <a:cubicBezTo>
                      <a:pt x="70" y="528"/>
                      <a:pt x="70" y="525"/>
                      <a:pt x="70" y="524"/>
                    </a:cubicBezTo>
                    <a:cubicBezTo>
                      <a:pt x="70" y="523"/>
                      <a:pt x="70" y="523"/>
                      <a:pt x="70" y="523"/>
                    </a:cubicBezTo>
                    <a:cubicBezTo>
                      <a:pt x="70" y="521"/>
                      <a:pt x="71" y="520"/>
                      <a:pt x="74" y="518"/>
                    </a:cubicBezTo>
                    <a:cubicBezTo>
                      <a:pt x="74" y="518"/>
                      <a:pt x="74" y="518"/>
                      <a:pt x="74" y="518"/>
                    </a:cubicBezTo>
                    <a:cubicBezTo>
                      <a:pt x="74" y="518"/>
                      <a:pt x="74" y="518"/>
                      <a:pt x="75" y="517"/>
                    </a:cubicBezTo>
                    <a:cubicBezTo>
                      <a:pt x="75" y="516"/>
                      <a:pt x="74" y="515"/>
                      <a:pt x="74" y="515"/>
                    </a:cubicBezTo>
                    <a:cubicBezTo>
                      <a:pt x="70" y="515"/>
                      <a:pt x="70" y="510"/>
                      <a:pt x="70" y="506"/>
                    </a:cubicBezTo>
                    <a:cubicBezTo>
                      <a:pt x="70" y="506"/>
                      <a:pt x="70" y="505"/>
                      <a:pt x="70" y="505"/>
                    </a:cubicBezTo>
                    <a:cubicBezTo>
                      <a:pt x="70" y="494"/>
                      <a:pt x="70" y="494"/>
                      <a:pt x="70" y="494"/>
                    </a:cubicBezTo>
                    <a:cubicBezTo>
                      <a:pt x="74" y="495"/>
                      <a:pt x="74" y="495"/>
                      <a:pt x="74" y="495"/>
                    </a:cubicBezTo>
                    <a:cubicBezTo>
                      <a:pt x="74" y="495"/>
                      <a:pt x="75" y="495"/>
                      <a:pt x="75" y="495"/>
                    </a:cubicBezTo>
                    <a:cubicBezTo>
                      <a:pt x="75" y="495"/>
                      <a:pt x="75" y="494"/>
                      <a:pt x="75" y="494"/>
                    </a:cubicBezTo>
                    <a:cubicBezTo>
                      <a:pt x="75" y="493"/>
                      <a:pt x="75" y="492"/>
                      <a:pt x="76" y="491"/>
                    </a:cubicBezTo>
                    <a:cubicBezTo>
                      <a:pt x="77" y="489"/>
                      <a:pt x="78" y="488"/>
                      <a:pt x="78" y="487"/>
                    </a:cubicBezTo>
                    <a:cubicBezTo>
                      <a:pt x="79" y="486"/>
                      <a:pt x="80" y="485"/>
                      <a:pt x="80" y="484"/>
                    </a:cubicBezTo>
                    <a:cubicBezTo>
                      <a:pt x="80" y="480"/>
                      <a:pt x="80" y="480"/>
                      <a:pt x="80" y="480"/>
                    </a:cubicBezTo>
                    <a:cubicBezTo>
                      <a:pt x="84" y="481"/>
                      <a:pt x="84" y="481"/>
                      <a:pt x="84" y="481"/>
                    </a:cubicBezTo>
                    <a:cubicBezTo>
                      <a:pt x="84" y="481"/>
                      <a:pt x="84" y="481"/>
                      <a:pt x="84" y="481"/>
                    </a:cubicBezTo>
                    <a:cubicBezTo>
                      <a:pt x="84" y="481"/>
                      <a:pt x="84" y="481"/>
                      <a:pt x="84" y="481"/>
                    </a:cubicBezTo>
                    <a:cubicBezTo>
                      <a:pt x="84" y="481"/>
                      <a:pt x="84" y="481"/>
                      <a:pt x="85" y="479"/>
                    </a:cubicBezTo>
                    <a:cubicBezTo>
                      <a:pt x="85" y="460"/>
                      <a:pt x="85" y="460"/>
                      <a:pt x="85" y="460"/>
                    </a:cubicBezTo>
                    <a:cubicBezTo>
                      <a:pt x="89" y="462"/>
                      <a:pt x="89" y="462"/>
                      <a:pt x="89" y="462"/>
                    </a:cubicBezTo>
                    <a:cubicBezTo>
                      <a:pt x="90" y="462"/>
                      <a:pt x="91" y="460"/>
                      <a:pt x="91" y="456"/>
                    </a:cubicBezTo>
                    <a:cubicBezTo>
                      <a:pt x="91" y="452"/>
                      <a:pt x="90" y="449"/>
                      <a:pt x="89" y="449"/>
                    </a:cubicBezTo>
                    <a:cubicBezTo>
                      <a:pt x="85" y="451"/>
                      <a:pt x="85" y="451"/>
                      <a:pt x="85" y="451"/>
                    </a:cubicBezTo>
                    <a:cubicBezTo>
                      <a:pt x="85" y="446"/>
                      <a:pt x="85" y="446"/>
                      <a:pt x="85" y="446"/>
                    </a:cubicBezTo>
                    <a:cubicBezTo>
                      <a:pt x="85" y="445"/>
                      <a:pt x="85" y="444"/>
                      <a:pt x="85" y="443"/>
                    </a:cubicBezTo>
                    <a:cubicBezTo>
                      <a:pt x="85" y="441"/>
                      <a:pt x="85" y="438"/>
                      <a:pt x="84" y="436"/>
                    </a:cubicBezTo>
                    <a:cubicBezTo>
                      <a:pt x="84" y="436"/>
                      <a:pt x="83" y="436"/>
                      <a:pt x="83" y="436"/>
                    </a:cubicBezTo>
                    <a:cubicBezTo>
                      <a:pt x="82" y="435"/>
                      <a:pt x="80" y="434"/>
                      <a:pt x="80" y="431"/>
                    </a:cubicBezTo>
                    <a:cubicBezTo>
                      <a:pt x="80" y="425"/>
                      <a:pt x="80" y="425"/>
                      <a:pt x="80" y="425"/>
                    </a:cubicBezTo>
                    <a:cubicBezTo>
                      <a:pt x="79" y="426"/>
                      <a:pt x="78" y="426"/>
                      <a:pt x="77" y="426"/>
                    </a:cubicBezTo>
                    <a:cubicBezTo>
                      <a:pt x="77" y="426"/>
                      <a:pt x="77" y="426"/>
                      <a:pt x="77" y="426"/>
                    </a:cubicBezTo>
                    <a:cubicBezTo>
                      <a:pt x="76" y="426"/>
                      <a:pt x="76" y="426"/>
                      <a:pt x="76" y="426"/>
                    </a:cubicBezTo>
                    <a:cubicBezTo>
                      <a:pt x="60" y="426"/>
                      <a:pt x="60" y="426"/>
                      <a:pt x="60" y="426"/>
                    </a:cubicBezTo>
                    <a:cubicBezTo>
                      <a:pt x="61" y="422"/>
                      <a:pt x="61" y="422"/>
                      <a:pt x="61" y="422"/>
                    </a:cubicBezTo>
                    <a:cubicBezTo>
                      <a:pt x="61" y="422"/>
                      <a:pt x="61" y="421"/>
                      <a:pt x="61" y="421"/>
                    </a:cubicBezTo>
                    <a:cubicBezTo>
                      <a:pt x="61" y="421"/>
                      <a:pt x="61" y="421"/>
                      <a:pt x="61" y="421"/>
                    </a:cubicBezTo>
                    <a:cubicBezTo>
                      <a:pt x="61" y="421"/>
                      <a:pt x="61" y="421"/>
                      <a:pt x="60" y="421"/>
                    </a:cubicBezTo>
                    <a:cubicBezTo>
                      <a:pt x="60" y="421"/>
                      <a:pt x="60" y="421"/>
                      <a:pt x="60" y="421"/>
                    </a:cubicBezTo>
                    <a:cubicBezTo>
                      <a:pt x="58" y="421"/>
                      <a:pt x="56" y="420"/>
                      <a:pt x="56" y="417"/>
                    </a:cubicBezTo>
                    <a:cubicBezTo>
                      <a:pt x="56" y="414"/>
                      <a:pt x="56" y="414"/>
                      <a:pt x="56" y="414"/>
                    </a:cubicBezTo>
                    <a:cubicBezTo>
                      <a:pt x="56" y="413"/>
                      <a:pt x="56" y="413"/>
                      <a:pt x="56" y="413"/>
                    </a:cubicBezTo>
                    <a:cubicBezTo>
                      <a:pt x="56" y="412"/>
                      <a:pt x="56" y="412"/>
                      <a:pt x="56" y="411"/>
                    </a:cubicBezTo>
                    <a:cubicBezTo>
                      <a:pt x="56" y="410"/>
                      <a:pt x="56" y="409"/>
                      <a:pt x="56" y="407"/>
                    </a:cubicBezTo>
                    <a:cubicBezTo>
                      <a:pt x="57" y="404"/>
                      <a:pt x="57" y="401"/>
                      <a:pt x="56" y="399"/>
                    </a:cubicBezTo>
                    <a:cubicBezTo>
                      <a:pt x="56" y="398"/>
                      <a:pt x="55" y="398"/>
                      <a:pt x="54" y="397"/>
                    </a:cubicBezTo>
                    <a:cubicBezTo>
                      <a:pt x="52" y="397"/>
                      <a:pt x="52" y="397"/>
                      <a:pt x="52" y="397"/>
                    </a:cubicBezTo>
                    <a:cubicBezTo>
                      <a:pt x="52" y="395"/>
                      <a:pt x="52" y="395"/>
                      <a:pt x="52" y="395"/>
                    </a:cubicBezTo>
                    <a:cubicBezTo>
                      <a:pt x="52" y="394"/>
                      <a:pt x="51" y="393"/>
                      <a:pt x="50" y="393"/>
                    </a:cubicBezTo>
                    <a:cubicBezTo>
                      <a:pt x="50" y="392"/>
                      <a:pt x="49" y="392"/>
                      <a:pt x="49" y="391"/>
                    </a:cubicBezTo>
                    <a:cubicBezTo>
                      <a:pt x="47" y="389"/>
                      <a:pt x="47" y="387"/>
                      <a:pt x="47" y="385"/>
                    </a:cubicBezTo>
                    <a:cubicBezTo>
                      <a:pt x="47" y="385"/>
                      <a:pt x="47" y="384"/>
                      <a:pt x="47" y="384"/>
                    </a:cubicBezTo>
                    <a:cubicBezTo>
                      <a:pt x="47" y="383"/>
                      <a:pt x="46" y="383"/>
                      <a:pt x="45" y="383"/>
                    </a:cubicBezTo>
                    <a:cubicBezTo>
                      <a:pt x="42" y="383"/>
                      <a:pt x="42" y="383"/>
                      <a:pt x="42" y="383"/>
                    </a:cubicBezTo>
                    <a:cubicBezTo>
                      <a:pt x="42" y="380"/>
                      <a:pt x="42" y="380"/>
                      <a:pt x="42" y="380"/>
                    </a:cubicBezTo>
                    <a:cubicBezTo>
                      <a:pt x="42" y="379"/>
                      <a:pt x="42" y="379"/>
                      <a:pt x="42" y="379"/>
                    </a:cubicBezTo>
                    <a:cubicBezTo>
                      <a:pt x="42" y="379"/>
                      <a:pt x="42" y="379"/>
                      <a:pt x="42" y="379"/>
                    </a:cubicBezTo>
                    <a:cubicBezTo>
                      <a:pt x="42" y="379"/>
                      <a:pt x="42" y="379"/>
                      <a:pt x="40" y="379"/>
                    </a:cubicBezTo>
                    <a:cubicBezTo>
                      <a:pt x="37" y="378"/>
                      <a:pt x="37" y="378"/>
                      <a:pt x="37" y="378"/>
                    </a:cubicBezTo>
                    <a:cubicBezTo>
                      <a:pt x="38" y="375"/>
                      <a:pt x="38" y="375"/>
                      <a:pt x="38" y="375"/>
                    </a:cubicBezTo>
                    <a:cubicBezTo>
                      <a:pt x="38" y="374"/>
                      <a:pt x="38" y="374"/>
                      <a:pt x="38" y="374"/>
                    </a:cubicBezTo>
                    <a:cubicBezTo>
                      <a:pt x="38" y="374"/>
                      <a:pt x="38" y="374"/>
                      <a:pt x="38" y="374"/>
                    </a:cubicBezTo>
                    <a:cubicBezTo>
                      <a:pt x="37" y="374"/>
                      <a:pt x="37" y="374"/>
                      <a:pt x="34" y="374"/>
                    </a:cubicBezTo>
                    <a:cubicBezTo>
                      <a:pt x="34" y="374"/>
                      <a:pt x="33" y="374"/>
                      <a:pt x="33" y="374"/>
                    </a:cubicBezTo>
                    <a:cubicBezTo>
                      <a:pt x="32" y="374"/>
                      <a:pt x="32" y="374"/>
                      <a:pt x="31" y="374"/>
                    </a:cubicBezTo>
                    <a:cubicBezTo>
                      <a:pt x="29" y="374"/>
                      <a:pt x="29" y="374"/>
                      <a:pt x="29" y="374"/>
                    </a:cubicBezTo>
                    <a:cubicBezTo>
                      <a:pt x="28" y="372"/>
                      <a:pt x="28" y="372"/>
                      <a:pt x="28" y="372"/>
                    </a:cubicBezTo>
                    <a:cubicBezTo>
                      <a:pt x="27" y="369"/>
                      <a:pt x="25" y="366"/>
                      <a:pt x="22" y="365"/>
                    </a:cubicBezTo>
                    <a:cubicBezTo>
                      <a:pt x="22" y="365"/>
                      <a:pt x="22" y="365"/>
                      <a:pt x="22" y="365"/>
                    </a:cubicBezTo>
                    <a:cubicBezTo>
                      <a:pt x="19" y="364"/>
                      <a:pt x="19" y="362"/>
                      <a:pt x="19" y="360"/>
                    </a:cubicBezTo>
                    <a:cubicBezTo>
                      <a:pt x="19" y="359"/>
                      <a:pt x="19" y="359"/>
                      <a:pt x="19" y="359"/>
                    </a:cubicBezTo>
                    <a:cubicBezTo>
                      <a:pt x="19" y="359"/>
                      <a:pt x="19" y="358"/>
                      <a:pt x="19" y="357"/>
                    </a:cubicBezTo>
                    <a:cubicBezTo>
                      <a:pt x="19" y="357"/>
                      <a:pt x="18" y="357"/>
                      <a:pt x="18" y="356"/>
                    </a:cubicBezTo>
                    <a:cubicBezTo>
                      <a:pt x="17" y="356"/>
                      <a:pt x="16" y="356"/>
                      <a:pt x="14" y="355"/>
                    </a:cubicBezTo>
                    <a:cubicBezTo>
                      <a:pt x="12" y="355"/>
                      <a:pt x="10" y="355"/>
                      <a:pt x="8" y="353"/>
                    </a:cubicBezTo>
                    <a:cubicBezTo>
                      <a:pt x="7" y="353"/>
                      <a:pt x="7" y="352"/>
                      <a:pt x="6" y="352"/>
                    </a:cubicBezTo>
                    <a:cubicBezTo>
                      <a:pt x="6" y="351"/>
                      <a:pt x="5" y="351"/>
                      <a:pt x="4" y="351"/>
                    </a:cubicBezTo>
                    <a:cubicBezTo>
                      <a:pt x="4" y="351"/>
                      <a:pt x="4" y="351"/>
                      <a:pt x="4" y="350"/>
                    </a:cubicBezTo>
                    <a:cubicBezTo>
                      <a:pt x="0" y="350"/>
                      <a:pt x="0" y="348"/>
                      <a:pt x="0" y="346"/>
                    </a:cubicBezTo>
                    <a:cubicBezTo>
                      <a:pt x="0" y="282"/>
                      <a:pt x="0" y="282"/>
                      <a:pt x="0" y="282"/>
                    </a:cubicBezTo>
                    <a:cubicBezTo>
                      <a:pt x="4" y="283"/>
                      <a:pt x="4" y="283"/>
                      <a:pt x="4" y="283"/>
                    </a:cubicBezTo>
                    <a:cubicBezTo>
                      <a:pt x="4" y="283"/>
                      <a:pt x="4" y="283"/>
                      <a:pt x="4" y="283"/>
                    </a:cubicBezTo>
                    <a:cubicBezTo>
                      <a:pt x="5" y="282"/>
                      <a:pt x="5" y="279"/>
                      <a:pt x="4" y="278"/>
                    </a:cubicBezTo>
                    <a:cubicBezTo>
                      <a:pt x="4" y="277"/>
                      <a:pt x="4" y="277"/>
                      <a:pt x="4" y="276"/>
                    </a:cubicBezTo>
                    <a:cubicBezTo>
                      <a:pt x="4" y="273"/>
                      <a:pt x="4" y="273"/>
                      <a:pt x="4" y="273"/>
                    </a:cubicBezTo>
                    <a:cubicBezTo>
                      <a:pt x="8" y="273"/>
                      <a:pt x="8" y="273"/>
                      <a:pt x="8" y="273"/>
                    </a:cubicBezTo>
                    <a:cubicBezTo>
                      <a:pt x="8" y="273"/>
                      <a:pt x="9" y="274"/>
                      <a:pt x="9" y="274"/>
                    </a:cubicBezTo>
                    <a:cubicBezTo>
                      <a:pt x="9" y="274"/>
                      <a:pt x="9" y="274"/>
                      <a:pt x="9" y="274"/>
                    </a:cubicBezTo>
                    <a:cubicBezTo>
                      <a:pt x="9" y="274"/>
                      <a:pt x="9" y="273"/>
                      <a:pt x="9" y="271"/>
                    </a:cubicBezTo>
                    <a:cubicBezTo>
                      <a:pt x="9" y="264"/>
                      <a:pt x="9" y="264"/>
                      <a:pt x="9" y="264"/>
                    </a:cubicBezTo>
                    <a:cubicBezTo>
                      <a:pt x="9" y="260"/>
                      <a:pt x="12" y="259"/>
                      <a:pt x="12" y="259"/>
                    </a:cubicBezTo>
                    <a:cubicBezTo>
                      <a:pt x="13" y="259"/>
                      <a:pt x="13" y="259"/>
                      <a:pt x="13" y="259"/>
                    </a:cubicBezTo>
                    <a:cubicBezTo>
                      <a:pt x="13" y="258"/>
                      <a:pt x="13" y="257"/>
                      <a:pt x="13" y="256"/>
                    </a:cubicBezTo>
                    <a:cubicBezTo>
                      <a:pt x="13" y="256"/>
                      <a:pt x="13" y="256"/>
                      <a:pt x="11" y="256"/>
                    </a:cubicBezTo>
                    <a:cubicBezTo>
                      <a:pt x="10" y="256"/>
                      <a:pt x="10" y="256"/>
                      <a:pt x="9" y="256"/>
                    </a:cubicBezTo>
                    <a:cubicBezTo>
                      <a:pt x="9" y="256"/>
                      <a:pt x="8" y="256"/>
                      <a:pt x="8" y="256"/>
                    </a:cubicBezTo>
                    <a:cubicBezTo>
                      <a:pt x="2" y="256"/>
                      <a:pt x="2" y="256"/>
                      <a:pt x="2" y="256"/>
                    </a:cubicBezTo>
                    <a:cubicBezTo>
                      <a:pt x="5" y="251"/>
                      <a:pt x="5" y="251"/>
                      <a:pt x="5" y="251"/>
                    </a:cubicBezTo>
                    <a:cubicBezTo>
                      <a:pt x="17" y="229"/>
                      <a:pt x="31" y="208"/>
                      <a:pt x="46" y="188"/>
                    </a:cubicBezTo>
                    <a:cubicBezTo>
                      <a:pt x="83" y="137"/>
                      <a:pt x="129" y="92"/>
                      <a:pt x="183" y="53"/>
                    </a:cubicBezTo>
                    <a:cubicBezTo>
                      <a:pt x="209" y="35"/>
                      <a:pt x="238" y="18"/>
                      <a:pt x="268" y="2"/>
                    </a:cubicBezTo>
                    <a:cubicBezTo>
                      <a:pt x="271" y="0"/>
                      <a:pt x="273" y="0"/>
                      <a:pt x="276" y="0"/>
                    </a:cubicBezTo>
                    <a:cubicBezTo>
                      <a:pt x="283" y="0"/>
                      <a:pt x="283" y="0"/>
                      <a:pt x="283" y="0"/>
                    </a:cubicBezTo>
                    <a:cubicBezTo>
                      <a:pt x="286" y="0"/>
                      <a:pt x="292" y="0"/>
                      <a:pt x="293" y="6"/>
                    </a:cubicBezTo>
                    <a:cubicBezTo>
                      <a:pt x="293" y="9"/>
                      <a:pt x="293" y="12"/>
                      <a:pt x="291" y="16"/>
                    </a:cubicBezTo>
                    <a:cubicBezTo>
                      <a:pt x="290" y="17"/>
                      <a:pt x="289" y="18"/>
                      <a:pt x="288" y="19"/>
                    </a:cubicBezTo>
                    <a:cubicBezTo>
                      <a:pt x="287" y="21"/>
                      <a:pt x="287" y="21"/>
                      <a:pt x="287" y="21"/>
                    </a:cubicBezTo>
                    <a:cubicBezTo>
                      <a:pt x="285" y="20"/>
                      <a:pt x="285" y="20"/>
                      <a:pt x="285" y="20"/>
                    </a:cubicBezTo>
                    <a:cubicBezTo>
                      <a:pt x="285" y="20"/>
                      <a:pt x="285" y="20"/>
                      <a:pt x="285" y="20"/>
                    </a:cubicBezTo>
                    <a:cubicBezTo>
                      <a:pt x="284" y="20"/>
                      <a:pt x="284" y="20"/>
                      <a:pt x="284" y="21"/>
                    </a:cubicBezTo>
                    <a:cubicBezTo>
                      <a:pt x="284" y="21"/>
                      <a:pt x="284" y="21"/>
                      <a:pt x="284" y="21"/>
                    </a:cubicBezTo>
                    <a:cubicBezTo>
                      <a:pt x="284" y="24"/>
                      <a:pt x="283" y="25"/>
                      <a:pt x="280" y="25"/>
                    </a:cubicBezTo>
                    <a:cubicBezTo>
                      <a:pt x="273" y="25"/>
                      <a:pt x="273" y="25"/>
                      <a:pt x="273" y="25"/>
                    </a:cubicBezTo>
                    <a:cubicBezTo>
                      <a:pt x="272" y="25"/>
                      <a:pt x="271" y="25"/>
                      <a:pt x="270" y="25"/>
                    </a:cubicBezTo>
                    <a:cubicBezTo>
                      <a:pt x="270" y="25"/>
                      <a:pt x="270" y="25"/>
                      <a:pt x="270" y="26"/>
                    </a:cubicBezTo>
                    <a:cubicBezTo>
                      <a:pt x="270" y="28"/>
                      <a:pt x="269" y="30"/>
                      <a:pt x="265" y="30"/>
                    </a:cubicBezTo>
                    <a:cubicBezTo>
                      <a:pt x="265" y="30"/>
                      <a:pt x="264" y="30"/>
                      <a:pt x="264" y="30"/>
                    </a:cubicBezTo>
                    <a:cubicBezTo>
                      <a:pt x="264" y="30"/>
                      <a:pt x="264" y="30"/>
                      <a:pt x="263" y="30"/>
                    </a:cubicBezTo>
                    <a:cubicBezTo>
                      <a:pt x="252" y="30"/>
                      <a:pt x="252" y="30"/>
                      <a:pt x="252" y="30"/>
                    </a:cubicBezTo>
                    <a:cubicBezTo>
                      <a:pt x="252" y="30"/>
                      <a:pt x="252" y="30"/>
                      <a:pt x="252" y="30"/>
                    </a:cubicBezTo>
                    <a:cubicBezTo>
                      <a:pt x="252" y="30"/>
                      <a:pt x="252" y="30"/>
                      <a:pt x="252" y="30"/>
                    </a:cubicBezTo>
                    <a:cubicBezTo>
                      <a:pt x="252" y="30"/>
                      <a:pt x="252" y="30"/>
                      <a:pt x="252" y="30"/>
                    </a:cubicBezTo>
                    <a:cubicBezTo>
                      <a:pt x="252" y="30"/>
                      <a:pt x="251" y="30"/>
                      <a:pt x="251" y="32"/>
                    </a:cubicBezTo>
                    <a:cubicBezTo>
                      <a:pt x="251" y="35"/>
                      <a:pt x="251" y="35"/>
                      <a:pt x="251" y="35"/>
                    </a:cubicBezTo>
                    <a:cubicBezTo>
                      <a:pt x="247" y="34"/>
                      <a:pt x="247" y="34"/>
                      <a:pt x="247" y="34"/>
                    </a:cubicBezTo>
                    <a:cubicBezTo>
                      <a:pt x="247" y="34"/>
                      <a:pt x="247" y="34"/>
                      <a:pt x="247" y="34"/>
                    </a:cubicBezTo>
                    <a:cubicBezTo>
                      <a:pt x="246" y="35"/>
                      <a:pt x="246" y="37"/>
                      <a:pt x="246" y="38"/>
                    </a:cubicBezTo>
                    <a:cubicBezTo>
                      <a:pt x="246" y="43"/>
                      <a:pt x="246" y="43"/>
                      <a:pt x="246" y="43"/>
                    </a:cubicBezTo>
                    <a:cubicBezTo>
                      <a:pt x="246" y="43"/>
                      <a:pt x="246" y="44"/>
                      <a:pt x="247" y="44"/>
                    </a:cubicBezTo>
                    <a:cubicBezTo>
                      <a:pt x="247" y="44"/>
                      <a:pt x="247" y="46"/>
                      <a:pt x="246" y="47"/>
                    </a:cubicBezTo>
                    <a:cubicBezTo>
                      <a:pt x="244" y="49"/>
                      <a:pt x="243" y="49"/>
                      <a:pt x="242" y="49"/>
                    </a:cubicBezTo>
                    <a:cubicBezTo>
                      <a:pt x="242" y="49"/>
                      <a:pt x="242" y="49"/>
                      <a:pt x="242" y="49"/>
                    </a:cubicBezTo>
                    <a:cubicBezTo>
                      <a:pt x="242" y="54"/>
                      <a:pt x="242" y="54"/>
                      <a:pt x="242" y="54"/>
                    </a:cubicBezTo>
                    <a:cubicBezTo>
                      <a:pt x="238" y="53"/>
                      <a:pt x="238" y="53"/>
                      <a:pt x="238" y="53"/>
                    </a:cubicBezTo>
                    <a:cubicBezTo>
                      <a:pt x="238" y="53"/>
                      <a:pt x="238" y="53"/>
                      <a:pt x="237" y="53"/>
                    </a:cubicBezTo>
                    <a:cubicBezTo>
                      <a:pt x="237" y="54"/>
                      <a:pt x="237" y="57"/>
                      <a:pt x="237" y="58"/>
                    </a:cubicBezTo>
                    <a:cubicBezTo>
                      <a:pt x="237" y="58"/>
                      <a:pt x="237" y="59"/>
                      <a:pt x="237" y="59"/>
                    </a:cubicBezTo>
                    <a:cubicBezTo>
                      <a:pt x="237" y="60"/>
                      <a:pt x="238" y="61"/>
                      <a:pt x="238" y="61"/>
                    </a:cubicBezTo>
                    <a:cubicBezTo>
                      <a:pt x="239" y="64"/>
                      <a:pt x="241" y="67"/>
                      <a:pt x="240" y="70"/>
                    </a:cubicBezTo>
                    <a:cubicBezTo>
                      <a:pt x="239" y="72"/>
                      <a:pt x="238" y="73"/>
                      <a:pt x="238" y="74"/>
                    </a:cubicBezTo>
                    <a:cubicBezTo>
                      <a:pt x="237" y="74"/>
                      <a:pt x="237" y="75"/>
                      <a:pt x="237" y="75"/>
                    </a:cubicBezTo>
                    <a:cubicBezTo>
                      <a:pt x="237" y="75"/>
                      <a:pt x="237" y="75"/>
                      <a:pt x="238" y="75"/>
                    </a:cubicBezTo>
                    <a:cubicBezTo>
                      <a:pt x="238" y="75"/>
                      <a:pt x="238" y="75"/>
                      <a:pt x="239" y="75"/>
                    </a:cubicBezTo>
                    <a:cubicBezTo>
                      <a:pt x="239" y="75"/>
                      <a:pt x="240" y="75"/>
                      <a:pt x="240" y="75"/>
                    </a:cubicBezTo>
                    <a:cubicBezTo>
                      <a:pt x="240" y="75"/>
                      <a:pt x="240" y="75"/>
                      <a:pt x="240" y="75"/>
                    </a:cubicBezTo>
                    <a:cubicBezTo>
                      <a:pt x="240" y="72"/>
                      <a:pt x="242" y="71"/>
                      <a:pt x="243" y="71"/>
                    </a:cubicBezTo>
                    <a:cubicBezTo>
                      <a:pt x="245" y="70"/>
                      <a:pt x="247" y="68"/>
                      <a:pt x="249" y="67"/>
                    </a:cubicBezTo>
                    <a:cubicBezTo>
                      <a:pt x="250" y="66"/>
                      <a:pt x="250" y="65"/>
                      <a:pt x="252" y="64"/>
                    </a:cubicBezTo>
                    <a:cubicBezTo>
                      <a:pt x="254" y="62"/>
                      <a:pt x="256" y="61"/>
                      <a:pt x="259" y="61"/>
                    </a:cubicBezTo>
                    <a:cubicBezTo>
                      <a:pt x="259" y="61"/>
                      <a:pt x="260" y="61"/>
                      <a:pt x="260" y="61"/>
                    </a:cubicBezTo>
                    <a:cubicBezTo>
                      <a:pt x="261" y="61"/>
                      <a:pt x="262" y="61"/>
                      <a:pt x="263" y="61"/>
                    </a:cubicBezTo>
                    <a:cubicBezTo>
                      <a:pt x="264" y="60"/>
                      <a:pt x="264" y="59"/>
                      <a:pt x="264" y="57"/>
                    </a:cubicBezTo>
                    <a:cubicBezTo>
                      <a:pt x="264" y="57"/>
                      <a:pt x="264" y="57"/>
                      <a:pt x="264" y="57"/>
                    </a:cubicBezTo>
                    <a:cubicBezTo>
                      <a:pt x="264" y="54"/>
                      <a:pt x="265" y="53"/>
                      <a:pt x="267" y="52"/>
                    </a:cubicBezTo>
                    <a:cubicBezTo>
                      <a:pt x="267" y="51"/>
                      <a:pt x="268" y="51"/>
                      <a:pt x="268" y="51"/>
                    </a:cubicBezTo>
                    <a:cubicBezTo>
                      <a:pt x="269" y="49"/>
                      <a:pt x="269" y="45"/>
                      <a:pt x="269" y="43"/>
                    </a:cubicBezTo>
                    <a:cubicBezTo>
                      <a:pt x="269" y="41"/>
                      <a:pt x="269" y="41"/>
                      <a:pt x="269" y="41"/>
                    </a:cubicBezTo>
                    <a:cubicBezTo>
                      <a:pt x="268" y="38"/>
                      <a:pt x="268" y="38"/>
                      <a:pt x="268" y="38"/>
                    </a:cubicBezTo>
                    <a:cubicBezTo>
                      <a:pt x="280" y="38"/>
                      <a:pt x="280" y="38"/>
                      <a:pt x="280" y="38"/>
                    </a:cubicBezTo>
                    <a:cubicBezTo>
                      <a:pt x="281" y="38"/>
                      <a:pt x="281" y="38"/>
                      <a:pt x="282" y="38"/>
                    </a:cubicBezTo>
                    <a:cubicBezTo>
                      <a:pt x="282" y="38"/>
                      <a:pt x="283" y="38"/>
                      <a:pt x="284" y="38"/>
                    </a:cubicBezTo>
                    <a:cubicBezTo>
                      <a:pt x="285" y="38"/>
                      <a:pt x="286" y="38"/>
                      <a:pt x="286" y="37"/>
                    </a:cubicBezTo>
                    <a:cubicBezTo>
                      <a:pt x="289" y="36"/>
                      <a:pt x="290" y="34"/>
                      <a:pt x="292" y="31"/>
                    </a:cubicBezTo>
                    <a:cubicBezTo>
                      <a:pt x="293" y="29"/>
                      <a:pt x="294" y="28"/>
                      <a:pt x="297" y="28"/>
                    </a:cubicBezTo>
                    <a:cubicBezTo>
                      <a:pt x="316" y="28"/>
                      <a:pt x="316" y="28"/>
                      <a:pt x="316" y="28"/>
                    </a:cubicBezTo>
                    <a:cubicBezTo>
                      <a:pt x="317" y="28"/>
                      <a:pt x="317" y="28"/>
                      <a:pt x="317" y="28"/>
                    </a:cubicBezTo>
                    <a:cubicBezTo>
                      <a:pt x="317" y="28"/>
                      <a:pt x="318" y="28"/>
                      <a:pt x="318" y="28"/>
                    </a:cubicBezTo>
                    <a:cubicBezTo>
                      <a:pt x="320" y="28"/>
                      <a:pt x="322" y="29"/>
                      <a:pt x="322" y="32"/>
                    </a:cubicBezTo>
                    <a:cubicBezTo>
                      <a:pt x="322" y="40"/>
                      <a:pt x="322" y="40"/>
                      <a:pt x="322" y="40"/>
                    </a:cubicBezTo>
                    <a:cubicBezTo>
                      <a:pt x="318" y="39"/>
                      <a:pt x="318" y="39"/>
                      <a:pt x="318" y="39"/>
                    </a:cubicBezTo>
                    <a:cubicBezTo>
                      <a:pt x="318" y="39"/>
                      <a:pt x="318" y="39"/>
                      <a:pt x="318" y="39"/>
                    </a:cubicBezTo>
                    <a:cubicBezTo>
                      <a:pt x="318" y="39"/>
                      <a:pt x="318" y="39"/>
                      <a:pt x="318" y="39"/>
                    </a:cubicBezTo>
                    <a:cubicBezTo>
                      <a:pt x="318" y="39"/>
                      <a:pt x="317" y="39"/>
                      <a:pt x="317" y="41"/>
                    </a:cubicBezTo>
                    <a:cubicBezTo>
                      <a:pt x="317" y="41"/>
                      <a:pt x="318" y="41"/>
                      <a:pt x="319" y="42"/>
                    </a:cubicBezTo>
                    <a:cubicBezTo>
                      <a:pt x="320" y="42"/>
                      <a:pt x="320" y="42"/>
                      <a:pt x="321" y="42"/>
                    </a:cubicBezTo>
                    <a:cubicBezTo>
                      <a:pt x="322" y="42"/>
                      <a:pt x="323" y="42"/>
                      <a:pt x="324" y="42"/>
                    </a:cubicBezTo>
                    <a:cubicBezTo>
                      <a:pt x="324" y="42"/>
                      <a:pt x="325" y="42"/>
                      <a:pt x="325" y="42"/>
                    </a:cubicBezTo>
                    <a:cubicBezTo>
                      <a:pt x="326" y="42"/>
                      <a:pt x="327" y="41"/>
                      <a:pt x="327" y="41"/>
                    </a:cubicBezTo>
                    <a:cubicBezTo>
                      <a:pt x="328" y="39"/>
                      <a:pt x="330" y="38"/>
                      <a:pt x="332" y="38"/>
                    </a:cubicBezTo>
                    <a:cubicBezTo>
                      <a:pt x="336" y="37"/>
                      <a:pt x="336" y="37"/>
                      <a:pt x="336" y="37"/>
                    </a:cubicBezTo>
                    <a:cubicBezTo>
                      <a:pt x="336" y="54"/>
                      <a:pt x="336" y="54"/>
                      <a:pt x="336" y="54"/>
                    </a:cubicBezTo>
                    <a:cubicBezTo>
                      <a:pt x="336" y="55"/>
                      <a:pt x="337" y="57"/>
                      <a:pt x="338" y="59"/>
                    </a:cubicBezTo>
                    <a:cubicBezTo>
                      <a:pt x="338" y="59"/>
                      <a:pt x="338" y="59"/>
                      <a:pt x="338" y="59"/>
                    </a:cubicBezTo>
                    <a:cubicBezTo>
                      <a:pt x="340" y="62"/>
                      <a:pt x="341" y="64"/>
                      <a:pt x="341" y="68"/>
                    </a:cubicBezTo>
                    <a:cubicBezTo>
                      <a:pt x="341" y="69"/>
                      <a:pt x="341" y="71"/>
                      <a:pt x="341" y="73"/>
                    </a:cubicBezTo>
                    <a:cubicBezTo>
                      <a:pt x="341" y="74"/>
                      <a:pt x="340" y="77"/>
                      <a:pt x="336" y="77"/>
                    </a:cubicBezTo>
                    <a:cubicBezTo>
                      <a:pt x="335" y="77"/>
                      <a:pt x="335" y="77"/>
                      <a:pt x="334" y="77"/>
                    </a:cubicBezTo>
                    <a:cubicBezTo>
                      <a:pt x="334" y="77"/>
                      <a:pt x="333" y="77"/>
                      <a:pt x="333" y="77"/>
                    </a:cubicBezTo>
                    <a:cubicBezTo>
                      <a:pt x="333" y="77"/>
                      <a:pt x="332" y="77"/>
                      <a:pt x="332" y="77"/>
                    </a:cubicBezTo>
                    <a:cubicBezTo>
                      <a:pt x="330" y="77"/>
                      <a:pt x="329" y="77"/>
                      <a:pt x="327" y="77"/>
                    </a:cubicBezTo>
                    <a:cubicBezTo>
                      <a:pt x="326" y="77"/>
                      <a:pt x="325" y="76"/>
                      <a:pt x="323" y="76"/>
                    </a:cubicBezTo>
                    <a:cubicBezTo>
                      <a:pt x="321" y="76"/>
                      <a:pt x="320" y="77"/>
                      <a:pt x="318" y="77"/>
                    </a:cubicBezTo>
                    <a:cubicBezTo>
                      <a:pt x="318" y="77"/>
                      <a:pt x="318" y="78"/>
                      <a:pt x="317" y="78"/>
                    </a:cubicBezTo>
                    <a:cubicBezTo>
                      <a:pt x="317" y="78"/>
                      <a:pt x="317" y="78"/>
                      <a:pt x="317" y="79"/>
                    </a:cubicBezTo>
                    <a:cubicBezTo>
                      <a:pt x="316" y="81"/>
                      <a:pt x="315" y="81"/>
                      <a:pt x="313" y="82"/>
                    </a:cubicBezTo>
                    <a:cubicBezTo>
                      <a:pt x="313" y="82"/>
                      <a:pt x="312" y="82"/>
                      <a:pt x="312" y="82"/>
                    </a:cubicBezTo>
                    <a:cubicBezTo>
                      <a:pt x="312" y="82"/>
                      <a:pt x="312" y="82"/>
                      <a:pt x="312" y="82"/>
                    </a:cubicBezTo>
                    <a:cubicBezTo>
                      <a:pt x="313" y="87"/>
                      <a:pt x="313" y="87"/>
                      <a:pt x="313" y="87"/>
                    </a:cubicBezTo>
                    <a:cubicBezTo>
                      <a:pt x="309" y="86"/>
                      <a:pt x="309" y="86"/>
                      <a:pt x="309" y="86"/>
                    </a:cubicBezTo>
                    <a:cubicBezTo>
                      <a:pt x="309" y="86"/>
                      <a:pt x="308" y="86"/>
                      <a:pt x="308" y="86"/>
                    </a:cubicBezTo>
                    <a:cubicBezTo>
                      <a:pt x="308" y="87"/>
                      <a:pt x="308" y="87"/>
                      <a:pt x="308" y="88"/>
                    </a:cubicBezTo>
                    <a:cubicBezTo>
                      <a:pt x="308" y="91"/>
                      <a:pt x="308" y="91"/>
                      <a:pt x="308" y="91"/>
                    </a:cubicBezTo>
                    <a:cubicBezTo>
                      <a:pt x="272" y="91"/>
                      <a:pt x="272" y="91"/>
                      <a:pt x="272" y="91"/>
                    </a:cubicBezTo>
                    <a:cubicBezTo>
                      <a:pt x="271" y="91"/>
                      <a:pt x="270" y="91"/>
                      <a:pt x="269" y="91"/>
                    </a:cubicBezTo>
                    <a:cubicBezTo>
                      <a:pt x="268" y="91"/>
                      <a:pt x="268" y="91"/>
                      <a:pt x="267" y="91"/>
                    </a:cubicBezTo>
                    <a:cubicBezTo>
                      <a:pt x="266" y="91"/>
                      <a:pt x="266" y="91"/>
                      <a:pt x="266" y="91"/>
                    </a:cubicBezTo>
                    <a:cubicBezTo>
                      <a:pt x="266" y="91"/>
                      <a:pt x="265" y="95"/>
                      <a:pt x="265" y="95"/>
                    </a:cubicBezTo>
                    <a:cubicBezTo>
                      <a:pt x="262" y="96"/>
                      <a:pt x="262" y="96"/>
                      <a:pt x="262" y="96"/>
                    </a:cubicBezTo>
                    <a:cubicBezTo>
                      <a:pt x="262" y="96"/>
                      <a:pt x="261" y="96"/>
                      <a:pt x="260" y="96"/>
                    </a:cubicBezTo>
                    <a:cubicBezTo>
                      <a:pt x="259" y="95"/>
                      <a:pt x="258" y="95"/>
                      <a:pt x="257" y="95"/>
                    </a:cubicBezTo>
                    <a:cubicBezTo>
                      <a:pt x="256" y="95"/>
                      <a:pt x="256" y="95"/>
                      <a:pt x="256" y="95"/>
                    </a:cubicBezTo>
                    <a:cubicBezTo>
                      <a:pt x="256" y="96"/>
                      <a:pt x="256" y="100"/>
                      <a:pt x="256" y="100"/>
                    </a:cubicBezTo>
                    <a:cubicBezTo>
                      <a:pt x="253" y="100"/>
                      <a:pt x="253" y="100"/>
                      <a:pt x="253" y="100"/>
                    </a:cubicBezTo>
                    <a:cubicBezTo>
                      <a:pt x="252" y="100"/>
                      <a:pt x="251" y="101"/>
                      <a:pt x="251" y="101"/>
                    </a:cubicBezTo>
                    <a:cubicBezTo>
                      <a:pt x="251" y="101"/>
                      <a:pt x="251" y="101"/>
                      <a:pt x="251" y="101"/>
                    </a:cubicBezTo>
                    <a:cubicBezTo>
                      <a:pt x="251" y="102"/>
                      <a:pt x="252" y="103"/>
                      <a:pt x="253" y="103"/>
                    </a:cubicBezTo>
                    <a:cubicBezTo>
                      <a:pt x="254" y="103"/>
                      <a:pt x="255" y="103"/>
                      <a:pt x="256" y="103"/>
                    </a:cubicBezTo>
                    <a:cubicBezTo>
                      <a:pt x="257" y="103"/>
                      <a:pt x="258" y="103"/>
                      <a:pt x="259" y="103"/>
                    </a:cubicBezTo>
                    <a:cubicBezTo>
                      <a:pt x="259" y="102"/>
                      <a:pt x="259" y="102"/>
                      <a:pt x="259" y="102"/>
                    </a:cubicBezTo>
                    <a:cubicBezTo>
                      <a:pt x="259" y="100"/>
                      <a:pt x="261" y="99"/>
                      <a:pt x="263" y="99"/>
                    </a:cubicBezTo>
                    <a:cubicBezTo>
                      <a:pt x="275" y="99"/>
                      <a:pt x="275" y="99"/>
                      <a:pt x="275" y="99"/>
                    </a:cubicBezTo>
                    <a:cubicBezTo>
                      <a:pt x="275" y="102"/>
                      <a:pt x="275" y="102"/>
                      <a:pt x="275" y="102"/>
                    </a:cubicBezTo>
                    <a:cubicBezTo>
                      <a:pt x="275" y="106"/>
                      <a:pt x="273" y="108"/>
                      <a:pt x="271" y="110"/>
                    </a:cubicBezTo>
                    <a:cubicBezTo>
                      <a:pt x="271" y="110"/>
                      <a:pt x="270" y="111"/>
                      <a:pt x="270" y="111"/>
                    </a:cubicBezTo>
                    <a:cubicBezTo>
                      <a:pt x="269" y="113"/>
                      <a:pt x="268" y="115"/>
                      <a:pt x="266" y="115"/>
                    </a:cubicBezTo>
                    <a:cubicBezTo>
                      <a:pt x="265" y="115"/>
                      <a:pt x="265" y="115"/>
                      <a:pt x="265" y="115"/>
                    </a:cubicBezTo>
                    <a:cubicBezTo>
                      <a:pt x="259" y="115"/>
                      <a:pt x="259" y="115"/>
                      <a:pt x="259" y="115"/>
                    </a:cubicBezTo>
                    <a:cubicBezTo>
                      <a:pt x="258" y="115"/>
                      <a:pt x="258" y="115"/>
                      <a:pt x="257" y="114"/>
                    </a:cubicBezTo>
                    <a:cubicBezTo>
                      <a:pt x="257" y="114"/>
                      <a:pt x="257" y="114"/>
                      <a:pt x="256" y="114"/>
                    </a:cubicBezTo>
                    <a:cubicBezTo>
                      <a:pt x="256" y="114"/>
                      <a:pt x="256" y="114"/>
                      <a:pt x="256" y="114"/>
                    </a:cubicBezTo>
                    <a:cubicBezTo>
                      <a:pt x="256" y="115"/>
                      <a:pt x="256" y="115"/>
                      <a:pt x="256" y="116"/>
                    </a:cubicBezTo>
                    <a:cubicBezTo>
                      <a:pt x="256" y="117"/>
                      <a:pt x="255" y="119"/>
                      <a:pt x="251" y="119"/>
                    </a:cubicBezTo>
                    <a:cubicBezTo>
                      <a:pt x="250" y="119"/>
                      <a:pt x="249" y="119"/>
                      <a:pt x="249" y="119"/>
                    </a:cubicBezTo>
                    <a:cubicBezTo>
                      <a:pt x="248" y="119"/>
                      <a:pt x="247" y="119"/>
                      <a:pt x="247" y="119"/>
                    </a:cubicBezTo>
                    <a:cubicBezTo>
                      <a:pt x="247" y="119"/>
                      <a:pt x="247" y="119"/>
                      <a:pt x="247" y="119"/>
                    </a:cubicBezTo>
                    <a:cubicBezTo>
                      <a:pt x="247" y="120"/>
                      <a:pt x="246" y="124"/>
                      <a:pt x="246" y="124"/>
                    </a:cubicBezTo>
                    <a:cubicBezTo>
                      <a:pt x="243" y="124"/>
                      <a:pt x="243" y="124"/>
                      <a:pt x="243" y="124"/>
                    </a:cubicBezTo>
                    <a:cubicBezTo>
                      <a:pt x="243" y="124"/>
                      <a:pt x="242" y="124"/>
                      <a:pt x="241" y="124"/>
                    </a:cubicBezTo>
                    <a:cubicBezTo>
                      <a:pt x="240" y="124"/>
                      <a:pt x="239" y="124"/>
                      <a:pt x="238" y="124"/>
                    </a:cubicBezTo>
                    <a:cubicBezTo>
                      <a:pt x="238" y="124"/>
                      <a:pt x="237" y="124"/>
                      <a:pt x="237" y="124"/>
                    </a:cubicBezTo>
                    <a:cubicBezTo>
                      <a:pt x="237" y="124"/>
                      <a:pt x="237" y="129"/>
                      <a:pt x="237" y="129"/>
                    </a:cubicBezTo>
                    <a:cubicBezTo>
                      <a:pt x="233" y="129"/>
                      <a:pt x="233" y="129"/>
                      <a:pt x="233" y="129"/>
                    </a:cubicBezTo>
                    <a:cubicBezTo>
                      <a:pt x="233" y="129"/>
                      <a:pt x="233" y="129"/>
                      <a:pt x="233" y="129"/>
                    </a:cubicBezTo>
                    <a:cubicBezTo>
                      <a:pt x="233" y="129"/>
                      <a:pt x="233" y="129"/>
                      <a:pt x="233" y="129"/>
                    </a:cubicBezTo>
                    <a:cubicBezTo>
                      <a:pt x="233" y="129"/>
                      <a:pt x="232" y="129"/>
                      <a:pt x="232" y="131"/>
                    </a:cubicBezTo>
                    <a:cubicBezTo>
                      <a:pt x="232" y="133"/>
                      <a:pt x="232" y="133"/>
                      <a:pt x="232" y="133"/>
                    </a:cubicBezTo>
                    <a:cubicBezTo>
                      <a:pt x="229" y="133"/>
                      <a:pt x="229" y="133"/>
                      <a:pt x="229" y="133"/>
                    </a:cubicBezTo>
                    <a:cubicBezTo>
                      <a:pt x="229" y="133"/>
                      <a:pt x="229" y="133"/>
                      <a:pt x="228" y="135"/>
                    </a:cubicBezTo>
                    <a:cubicBezTo>
                      <a:pt x="228" y="136"/>
                      <a:pt x="228" y="137"/>
                      <a:pt x="228" y="138"/>
                    </a:cubicBezTo>
                    <a:cubicBezTo>
                      <a:pt x="228" y="140"/>
                      <a:pt x="228" y="143"/>
                      <a:pt x="226" y="145"/>
                    </a:cubicBezTo>
                    <a:cubicBezTo>
                      <a:pt x="226" y="146"/>
                      <a:pt x="225" y="147"/>
                      <a:pt x="224" y="147"/>
                    </a:cubicBezTo>
                    <a:cubicBezTo>
                      <a:pt x="224" y="148"/>
                      <a:pt x="224" y="148"/>
                      <a:pt x="224" y="148"/>
                    </a:cubicBezTo>
                    <a:cubicBezTo>
                      <a:pt x="223" y="149"/>
                      <a:pt x="223" y="149"/>
                      <a:pt x="223" y="149"/>
                    </a:cubicBezTo>
                    <a:cubicBezTo>
                      <a:pt x="223" y="150"/>
                      <a:pt x="222" y="152"/>
                      <a:pt x="219" y="152"/>
                    </a:cubicBezTo>
                    <a:cubicBezTo>
                      <a:pt x="212" y="152"/>
                      <a:pt x="212" y="152"/>
                      <a:pt x="212" y="152"/>
                    </a:cubicBezTo>
                    <a:cubicBezTo>
                      <a:pt x="211" y="152"/>
                      <a:pt x="211" y="152"/>
                      <a:pt x="210" y="152"/>
                    </a:cubicBezTo>
                    <a:cubicBezTo>
                      <a:pt x="210" y="152"/>
                      <a:pt x="209" y="152"/>
                      <a:pt x="209" y="152"/>
                    </a:cubicBezTo>
                    <a:cubicBezTo>
                      <a:pt x="209" y="152"/>
                      <a:pt x="209" y="152"/>
                      <a:pt x="209" y="152"/>
                    </a:cubicBezTo>
                    <a:cubicBezTo>
                      <a:pt x="209" y="152"/>
                      <a:pt x="209" y="153"/>
                      <a:pt x="209" y="154"/>
                    </a:cubicBezTo>
                    <a:cubicBezTo>
                      <a:pt x="209" y="155"/>
                      <a:pt x="208" y="157"/>
                      <a:pt x="204" y="157"/>
                    </a:cubicBezTo>
                    <a:cubicBezTo>
                      <a:pt x="203" y="157"/>
                      <a:pt x="202" y="157"/>
                      <a:pt x="202" y="157"/>
                    </a:cubicBezTo>
                    <a:cubicBezTo>
                      <a:pt x="202" y="157"/>
                      <a:pt x="202" y="157"/>
                      <a:pt x="202" y="157"/>
                    </a:cubicBezTo>
                    <a:cubicBezTo>
                      <a:pt x="196" y="160"/>
                      <a:pt x="191" y="164"/>
                      <a:pt x="188" y="170"/>
                    </a:cubicBezTo>
                    <a:cubicBezTo>
                      <a:pt x="187" y="171"/>
                      <a:pt x="186" y="172"/>
                      <a:pt x="185" y="174"/>
                    </a:cubicBezTo>
                    <a:cubicBezTo>
                      <a:pt x="185" y="180"/>
                      <a:pt x="185" y="180"/>
                      <a:pt x="185" y="180"/>
                    </a:cubicBezTo>
                    <a:cubicBezTo>
                      <a:pt x="185" y="180"/>
                      <a:pt x="185" y="180"/>
                      <a:pt x="185" y="180"/>
                    </a:cubicBezTo>
                    <a:cubicBezTo>
                      <a:pt x="186" y="184"/>
                      <a:pt x="184" y="185"/>
                      <a:pt x="182" y="185"/>
                    </a:cubicBezTo>
                    <a:cubicBezTo>
                      <a:pt x="181" y="186"/>
                      <a:pt x="181" y="186"/>
                      <a:pt x="180" y="186"/>
                    </a:cubicBezTo>
                    <a:cubicBezTo>
                      <a:pt x="180" y="186"/>
                      <a:pt x="179" y="187"/>
                      <a:pt x="178" y="188"/>
                    </a:cubicBezTo>
                    <a:cubicBezTo>
                      <a:pt x="177" y="189"/>
                      <a:pt x="177" y="190"/>
                      <a:pt x="176" y="192"/>
                    </a:cubicBezTo>
                    <a:cubicBezTo>
                      <a:pt x="176" y="192"/>
                      <a:pt x="176" y="192"/>
                      <a:pt x="176" y="192"/>
                    </a:cubicBezTo>
                    <a:cubicBezTo>
                      <a:pt x="175" y="194"/>
                      <a:pt x="173" y="195"/>
                      <a:pt x="171" y="195"/>
                    </a:cubicBezTo>
                    <a:cubicBezTo>
                      <a:pt x="169" y="195"/>
                      <a:pt x="169" y="195"/>
                      <a:pt x="169" y="195"/>
                    </a:cubicBezTo>
                    <a:cubicBezTo>
                      <a:pt x="166" y="196"/>
                      <a:pt x="164" y="197"/>
                      <a:pt x="162" y="199"/>
                    </a:cubicBezTo>
                    <a:cubicBezTo>
                      <a:pt x="160" y="201"/>
                      <a:pt x="158" y="203"/>
                      <a:pt x="157" y="206"/>
                    </a:cubicBezTo>
                    <a:cubicBezTo>
                      <a:pt x="156" y="208"/>
                      <a:pt x="154" y="209"/>
                      <a:pt x="151" y="209"/>
                    </a:cubicBezTo>
                    <a:cubicBezTo>
                      <a:pt x="150" y="209"/>
                      <a:pt x="150" y="209"/>
                      <a:pt x="149" y="209"/>
                    </a:cubicBezTo>
                    <a:cubicBezTo>
                      <a:pt x="149" y="209"/>
                      <a:pt x="148" y="209"/>
                      <a:pt x="148" y="209"/>
                    </a:cubicBezTo>
                    <a:cubicBezTo>
                      <a:pt x="143" y="209"/>
                      <a:pt x="143" y="209"/>
                      <a:pt x="143" y="209"/>
                    </a:cubicBezTo>
                    <a:cubicBezTo>
                      <a:pt x="143" y="209"/>
                      <a:pt x="143" y="209"/>
                      <a:pt x="143" y="209"/>
                    </a:cubicBezTo>
                    <a:cubicBezTo>
                      <a:pt x="143" y="210"/>
                      <a:pt x="143" y="210"/>
                      <a:pt x="143" y="211"/>
                    </a:cubicBezTo>
                    <a:cubicBezTo>
                      <a:pt x="144" y="212"/>
                      <a:pt x="144" y="212"/>
                      <a:pt x="145" y="212"/>
                    </a:cubicBezTo>
                    <a:cubicBezTo>
                      <a:pt x="148" y="213"/>
                      <a:pt x="148" y="217"/>
                      <a:pt x="148" y="219"/>
                    </a:cubicBezTo>
                    <a:cubicBezTo>
                      <a:pt x="147" y="219"/>
                      <a:pt x="147" y="220"/>
                      <a:pt x="147" y="220"/>
                    </a:cubicBezTo>
                    <a:cubicBezTo>
                      <a:pt x="147" y="223"/>
                      <a:pt x="147" y="223"/>
                      <a:pt x="147" y="223"/>
                    </a:cubicBezTo>
                    <a:cubicBezTo>
                      <a:pt x="144" y="223"/>
                      <a:pt x="144" y="223"/>
                      <a:pt x="144" y="223"/>
                    </a:cubicBezTo>
                    <a:cubicBezTo>
                      <a:pt x="143" y="223"/>
                      <a:pt x="143" y="223"/>
                      <a:pt x="142" y="223"/>
                    </a:cubicBezTo>
                    <a:cubicBezTo>
                      <a:pt x="141" y="223"/>
                      <a:pt x="140" y="223"/>
                      <a:pt x="139" y="224"/>
                    </a:cubicBezTo>
                    <a:cubicBezTo>
                      <a:pt x="139" y="224"/>
                      <a:pt x="138" y="224"/>
                      <a:pt x="138" y="225"/>
                    </a:cubicBezTo>
                    <a:cubicBezTo>
                      <a:pt x="138" y="226"/>
                      <a:pt x="136" y="228"/>
                      <a:pt x="133" y="228"/>
                    </a:cubicBezTo>
                    <a:cubicBezTo>
                      <a:pt x="132" y="228"/>
                      <a:pt x="132" y="228"/>
                      <a:pt x="131" y="228"/>
                    </a:cubicBezTo>
                    <a:cubicBezTo>
                      <a:pt x="131" y="228"/>
                      <a:pt x="130" y="228"/>
                      <a:pt x="130" y="228"/>
                    </a:cubicBezTo>
                    <a:cubicBezTo>
                      <a:pt x="130" y="228"/>
                      <a:pt x="130" y="228"/>
                      <a:pt x="130" y="228"/>
                    </a:cubicBezTo>
                    <a:cubicBezTo>
                      <a:pt x="130" y="228"/>
                      <a:pt x="130" y="228"/>
                      <a:pt x="130" y="228"/>
                    </a:cubicBezTo>
                    <a:cubicBezTo>
                      <a:pt x="129" y="228"/>
                      <a:pt x="129" y="228"/>
                      <a:pt x="129" y="228"/>
                    </a:cubicBezTo>
                    <a:cubicBezTo>
                      <a:pt x="128" y="228"/>
                      <a:pt x="128" y="231"/>
                      <a:pt x="128" y="236"/>
                    </a:cubicBezTo>
                    <a:cubicBezTo>
                      <a:pt x="129" y="237"/>
                      <a:pt x="129" y="238"/>
                      <a:pt x="129" y="239"/>
                    </a:cubicBezTo>
                    <a:cubicBezTo>
                      <a:pt x="129" y="243"/>
                      <a:pt x="129" y="243"/>
                      <a:pt x="129" y="243"/>
                    </a:cubicBezTo>
                    <a:cubicBezTo>
                      <a:pt x="125" y="242"/>
                      <a:pt x="125" y="242"/>
                      <a:pt x="125" y="242"/>
                    </a:cubicBezTo>
                    <a:cubicBezTo>
                      <a:pt x="125" y="242"/>
                      <a:pt x="124" y="242"/>
                      <a:pt x="124" y="242"/>
                    </a:cubicBezTo>
                    <a:cubicBezTo>
                      <a:pt x="124" y="242"/>
                      <a:pt x="124" y="246"/>
                      <a:pt x="124" y="247"/>
                    </a:cubicBezTo>
                    <a:cubicBezTo>
                      <a:pt x="124" y="247"/>
                      <a:pt x="124" y="248"/>
                      <a:pt x="124" y="248"/>
                    </a:cubicBezTo>
                    <a:cubicBezTo>
                      <a:pt x="124" y="252"/>
                      <a:pt x="124" y="252"/>
                      <a:pt x="124" y="252"/>
                    </a:cubicBezTo>
                    <a:cubicBezTo>
                      <a:pt x="120" y="251"/>
                      <a:pt x="120" y="251"/>
                      <a:pt x="120" y="251"/>
                    </a:cubicBezTo>
                    <a:cubicBezTo>
                      <a:pt x="120" y="251"/>
                      <a:pt x="120" y="251"/>
                      <a:pt x="120" y="251"/>
                    </a:cubicBezTo>
                    <a:cubicBezTo>
                      <a:pt x="119" y="252"/>
                      <a:pt x="119" y="255"/>
                      <a:pt x="119" y="257"/>
                    </a:cubicBezTo>
                    <a:cubicBezTo>
                      <a:pt x="119" y="262"/>
                      <a:pt x="119" y="269"/>
                      <a:pt x="112" y="270"/>
                    </a:cubicBezTo>
                    <a:cubicBezTo>
                      <a:pt x="107" y="271"/>
                      <a:pt x="107" y="271"/>
                      <a:pt x="107" y="271"/>
                    </a:cubicBezTo>
                    <a:cubicBezTo>
                      <a:pt x="108" y="266"/>
                      <a:pt x="108" y="266"/>
                      <a:pt x="108" y="266"/>
                    </a:cubicBezTo>
                    <a:cubicBezTo>
                      <a:pt x="108" y="266"/>
                      <a:pt x="108" y="266"/>
                      <a:pt x="108" y="266"/>
                    </a:cubicBezTo>
                    <a:cubicBezTo>
                      <a:pt x="108" y="266"/>
                      <a:pt x="108" y="266"/>
                      <a:pt x="108" y="266"/>
                    </a:cubicBezTo>
                    <a:cubicBezTo>
                      <a:pt x="107" y="266"/>
                      <a:pt x="107" y="266"/>
                      <a:pt x="107" y="266"/>
                    </a:cubicBezTo>
                    <a:cubicBezTo>
                      <a:pt x="105" y="265"/>
                      <a:pt x="104" y="264"/>
                      <a:pt x="104" y="261"/>
                    </a:cubicBezTo>
                    <a:cubicBezTo>
                      <a:pt x="104" y="255"/>
                      <a:pt x="104" y="255"/>
                      <a:pt x="104" y="255"/>
                    </a:cubicBezTo>
                    <a:cubicBezTo>
                      <a:pt x="106" y="255"/>
                      <a:pt x="106" y="255"/>
                      <a:pt x="106" y="255"/>
                    </a:cubicBezTo>
                    <a:cubicBezTo>
                      <a:pt x="107" y="254"/>
                      <a:pt x="107" y="253"/>
                      <a:pt x="108" y="253"/>
                    </a:cubicBezTo>
                    <a:cubicBezTo>
                      <a:pt x="109" y="250"/>
                      <a:pt x="110" y="246"/>
                      <a:pt x="109" y="242"/>
                    </a:cubicBezTo>
                    <a:cubicBezTo>
                      <a:pt x="108" y="237"/>
                      <a:pt x="106" y="234"/>
                      <a:pt x="104" y="233"/>
                    </a:cubicBezTo>
                    <a:cubicBezTo>
                      <a:pt x="104" y="232"/>
                      <a:pt x="103" y="232"/>
                      <a:pt x="102" y="232"/>
                    </a:cubicBezTo>
                    <a:cubicBezTo>
                      <a:pt x="102" y="232"/>
                      <a:pt x="101" y="232"/>
                      <a:pt x="100" y="232"/>
                    </a:cubicBezTo>
                    <a:cubicBezTo>
                      <a:pt x="100" y="232"/>
                      <a:pt x="99" y="232"/>
                      <a:pt x="98" y="232"/>
                    </a:cubicBezTo>
                    <a:cubicBezTo>
                      <a:pt x="96" y="232"/>
                      <a:pt x="92" y="235"/>
                      <a:pt x="91" y="235"/>
                    </a:cubicBezTo>
                    <a:cubicBezTo>
                      <a:pt x="90" y="236"/>
                      <a:pt x="90" y="236"/>
                      <a:pt x="89" y="237"/>
                    </a:cubicBezTo>
                    <a:cubicBezTo>
                      <a:pt x="86" y="239"/>
                      <a:pt x="83" y="241"/>
                      <a:pt x="79" y="241"/>
                    </a:cubicBezTo>
                    <a:cubicBezTo>
                      <a:pt x="79" y="241"/>
                      <a:pt x="78" y="241"/>
                      <a:pt x="78" y="240"/>
                    </a:cubicBezTo>
                    <a:cubicBezTo>
                      <a:pt x="75" y="240"/>
                      <a:pt x="73" y="239"/>
                      <a:pt x="72" y="239"/>
                    </a:cubicBezTo>
                    <a:cubicBezTo>
                      <a:pt x="71" y="238"/>
                      <a:pt x="70" y="238"/>
                      <a:pt x="70" y="238"/>
                    </a:cubicBezTo>
                    <a:cubicBezTo>
                      <a:pt x="69" y="237"/>
                      <a:pt x="68" y="237"/>
                      <a:pt x="68" y="237"/>
                    </a:cubicBezTo>
                    <a:cubicBezTo>
                      <a:pt x="67" y="237"/>
                      <a:pt x="67" y="238"/>
                      <a:pt x="67" y="239"/>
                    </a:cubicBezTo>
                    <a:cubicBezTo>
                      <a:pt x="67" y="240"/>
                      <a:pt x="67" y="240"/>
                      <a:pt x="67" y="241"/>
                    </a:cubicBezTo>
                    <a:cubicBezTo>
                      <a:pt x="66" y="246"/>
                      <a:pt x="62" y="248"/>
                      <a:pt x="59" y="251"/>
                    </a:cubicBezTo>
                    <a:cubicBezTo>
                      <a:pt x="57" y="252"/>
                      <a:pt x="56" y="253"/>
                      <a:pt x="55" y="254"/>
                    </a:cubicBezTo>
                    <a:cubicBezTo>
                      <a:pt x="54" y="255"/>
                      <a:pt x="54" y="256"/>
                      <a:pt x="53" y="257"/>
                    </a:cubicBezTo>
                    <a:cubicBezTo>
                      <a:pt x="53" y="260"/>
                      <a:pt x="51" y="261"/>
                      <a:pt x="50" y="261"/>
                    </a:cubicBezTo>
                    <a:cubicBezTo>
                      <a:pt x="49" y="261"/>
                      <a:pt x="49" y="261"/>
                      <a:pt x="49" y="261"/>
                    </a:cubicBezTo>
                    <a:cubicBezTo>
                      <a:pt x="48" y="261"/>
                      <a:pt x="48" y="261"/>
                      <a:pt x="48" y="261"/>
                    </a:cubicBezTo>
                    <a:cubicBezTo>
                      <a:pt x="48" y="261"/>
                      <a:pt x="48" y="264"/>
                      <a:pt x="48" y="265"/>
                    </a:cubicBezTo>
                    <a:cubicBezTo>
                      <a:pt x="48" y="266"/>
                      <a:pt x="48" y="267"/>
                      <a:pt x="48" y="267"/>
                    </a:cubicBezTo>
                    <a:cubicBezTo>
                      <a:pt x="48" y="271"/>
                      <a:pt x="48" y="271"/>
                      <a:pt x="48" y="271"/>
                    </a:cubicBezTo>
                    <a:cubicBezTo>
                      <a:pt x="45" y="270"/>
                      <a:pt x="45" y="270"/>
                      <a:pt x="45" y="270"/>
                    </a:cubicBezTo>
                    <a:cubicBezTo>
                      <a:pt x="44" y="270"/>
                      <a:pt x="44" y="270"/>
                      <a:pt x="44" y="270"/>
                    </a:cubicBezTo>
                    <a:cubicBezTo>
                      <a:pt x="44" y="271"/>
                      <a:pt x="44" y="274"/>
                      <a:pt x="44" y="275"/>
                    </a:cubicBezTo>
                    <a:cubicBezTo>
                      <a:pt x="44" y="276"/>
                      <a:pt x="44" y="276"/>
                      <a:pt x="44" y="276"/>
                    </a:cubicBezTo>
                    <a:cubicBezTo>
                      <a:pt x="44" y="280"/>
                      <a:pt x="44" y="280"/>
                      <a:pt x="44" y="280"/>
                    </a:cubicBezTo>
                    <a:cubicBezTo>
                      <a:pt x="40" y="280"/>
                      <a:pt x="40" y="280"/>
                      <a:pt x="40" y="280"/>
                    </a:cubicBezTo>
                    <a:cubicBezTo>
                      <a:pt x="40" y="279"/>
                      <a:pt x="40" y="279"/>
                      <a:pt x="39" y="279"/>
                    </a:cubicBezTo>
                    <a:cubicBezTo>
                      <a:pt x="39" y="280"/>
                      <a:pt x="39" y="283"/>
                      <a:pt x="39" y="288"/>
                    </a:cubicBezTo>
                    <a:cubicBezTo>
                      <a:pt x="39" y="289"/>
                      <a:pt x="39" y="290"/>
                      <a:pt x="39" y="291"/>
                    </a:cubicBezTo>
                    <a:cubicBezTo>
                      <a:pt x="39" y="294"/>
                      <a:pt x="39" y="294"/>
                      <a:pt x="39" y="294"/>
                    </a:cubicBezTo>
                    <a:cubicBezTo>
                      <a:pt x="35" y="294"/>
                      <a:pt x="35" y="294"/>
                      <a:pt x="35" y="294"/>
                    </a:cubicBezTo>
                    <a:cubicBezTo>
                      <a:pt x="35" y="294"/>
                      <a:pt x="35" y="294"/>
                      <a:pt x="35" y="294"/>
                    </a:cubicBezTo>
                    <a:cubicBezTo>
                      <a:pt x="34" y="294"/>
                      <a:pt x="34" y="297"/>
                      <a:pt x="34" y="299"/>
                    </a:cubicBezTo>
                    <a:cubicBezTo>
                      <a:pt x="34" y="299"/>
                      <a:pt x="34" y="300"/>
                      <a:pt x="34" y="300"/>
                    </a:cubicBezTo>
                    <a:cubicBezTo>
                      <a:pt x="34" y="304"/>
                      <a:pt x="34" y="304"/>
                      <a:pt x="34" y="304"/>
                    </a:cubicBezTo>
                    <a:cubicBezTo>
                      <a:pt x="30" y="303"/>
                      <a:pt x="30" y="303"/>
                      <a:pt x="30" y="303"/>
                    </a:cubicBezTo>
                    <a:cubicBezTo>
                      <a:pt x="30" y="303"/>
                      <a:pt x="30" y="303"/>
                      <a:pt x="30" y="303"/>
                    </a:cubicBezTo>
                    <a:cubicBezTo>
                      <a:pt x="30" y="303"/>
                      <a:pt x="30" y="303"/>
                      <a:pt x="30" y="303"/>
                    </a:cubicBezTo>
                    <a:cubicBezTo>
                      <a:pt x="30" y="303"/>
                      <a:pt x="30" y="303"/>
                      <a:pt x="30" y="305"/>
                    </a:cubicBezTo>
                    <a:cubicBezTo>
                      <a:pt x="29" y="309"/>
                      <a:pt x="29" y="309"/>
                      <a:pt x="29" y="309"/>
                    </a:cubicBezTo>
                    <a:cubicBezTo>
                      <a:pt x="26" y="308"/>
                      <a:pt x="26" y="308"/>
                      <a:pt x="26" y="308"/>
                    </a:cubicBezTo>
                    <a:cubicBezTo>
                      <a:pt x="26" y="308"/>
                      <a:pt x="25" y="308"/>
                      <a:pt x="25" y="308"/>
                    </a:cubicBezTo>
                    <a:cubicBezTo>
                      <a:pt x="25" y="308"/>
                      <a:pt x="25" y="308"/>
                      <a:pt x="25" y="308"/>
                    </a:cubicBezTo>
                    <a:cubicBezTo>
                      <a:pt x="25" y="308"/>
                      <a:pt x="25" y="308"/>
                      <a:pt x="25" y="311"/>
                    </a:cubicBezTo>
                    <a:cubicBezTo>
                      <a:pt x="25" y="311"/>
                      <a:pt x="25" y="312"/>
                      <a:pt x="25" y="313"/>
                    </a:cubicBezTo>
                    <a:cubicBezTo>
                      <a:pt x="25" y="314"/>
                      <a:pt x="25" y="315"/>
                      <a:pt x="25" y="316"/>
                    </a:cubicBezTo>
                    <a:cubicBezTo>
                      <a:pt x="25" y="316"/>
                      <a:pt x="25" y="316"/>
                      <a:pt x="25" y="316"/>
                    </a:cubicBezTo>
                    <a:cubicBezTo>
                      <a:pt x="25" y="316"/>
                      <a:pt x="25" y="316"/>
                      <a:pt x="26" y="316"/>
                    </a:cubicBezTo>
                    <a:cubicBezTo>
                      <a:pt x="28" y="316"/>
                      <a:pt x="30" y="317"/>
                      <a:pt x="30" y="320"/>
                    </a:cubicBezTo>
                    <a:cubicBezTo>
                      <a:pt x="30" y="324"/>
                      <a:pt x="30" y="324"/>
                      <a:pt x="30" y="324"/>
                    </a:cubicBezTo>
                    <a:cubicBezTo>
                      <a:pt x="30" y="324"/>
                      <a:pt x="30" y="325"/>
                      <a:pt x="30" y="325"/>
                    </a:cubicBezTo>
                    <a:cubicBezTo>
                      <a:pt x="29" y="326"/>
                      <a:pt x="29" y="327"/>
                      <a:pt x="30" y="328"/>
                    </a:cubicBezTo>
                    <a:cubicBezTo>
                      <a:pt x="32" y="327"/>
                      <a:pt x="35" y="325"/>
                      <a:pt x="37" y="323"/>
                    </a:cubicBezTo>
                    <a:cubicBezTo>
                      <a:pt x="37" y="322"/>
                      <a:pt x="38" y="321"/>
                      <a:pt x="39" y="321"/>
                    </a:cubicBezTo>
                    <a:cubicBezTo>
                      <a:pt x="39" y="320"/>
                      <a:pt x="39" y="320"/>
                      <a:pt x="39" y="320"/>
                    </a:cubicBezTo>
                    <a:cubicBezTo>
                      <a:pt x="41" y="319"/>
                      <a:pt x="42" y="317"/>
                      <a:pt x="44" y="316"/>
                    </a:cubicBezTo>
                    <a:cubicBezTo>
                      <a:pt x="45" y="316"/>
                      <a:pt x="45" y="316"/>
                      <a:pt x="45" y="316"/>
                    </a:cubicBezTo>
                    <a:cubicBezTo>
                      <a:pt x="46" y="316"/>
                      <a:pt x="46" y="316"/>
                      <a:pt x="46" y="316"/>
                    </a:cubicBezTo>
                    <a:cubicBezTo>
                      <a:pt x="46" y="316"/>
                      <a:pt x="46" y="316"/>
                      <a:pt x="47" y="316"/>
                    </a:cubicBezTo>
                    <a:cubicBezTo>
                      <a:pt x="46" y="316"/>
                      <a:pt x="46" y="316"/>
                      <a:pt x="46" y="316"/>
                    </a:cubicBezTo>
                    <a:cubicBezTo>
                      <a:pt x="47" y="316"/>
                      <a:pt x="47" y="315"/>
                      <a:pt x="47" y="314"/>
                    </a:cubicBezTo>
                    <a:cubicBezTo>
                      <a:pt x="47" y="310"/>
                      <a:pt x="47" y="310"/>
                      <a:pt x="47" y="310"/>
                    </a:cubicBezTo>
                    <a:cubicBezTo>
                      <a:pt x="51" y="311"/>
                      <a:pt x="51" y="311"/>
                      <a:pt x="51" y="311"/>
                    </a:cubicBezTo>
                    <a:cubicBezTo>
                      <a:pt x="51" y="311"/>
                      <a:pt x="51" y="311"/>
                      <a:pt x="51" y="311"/>
                    </a:cubicBezTo>
                    <a:cubicBezTo>
                      <a:pt x="51" y="311"/>
                      <a:pt x="51" y="311"/>
                      <a:pt x="51" y="311"/>
                    </a:cubicBezTo>
                    <a:cubicBezTo>
                      <a:pt x="51" y="311"/>
                      <a:pt x="51" y="311"/>
                      <a:pt x="52" y="310"/>
                    </a:cubicBezTo>
                    <a:cubicBezTo>
                      <a:pt x="52" y="306"/>
                      <a:pt x="54" y="303"/>
                      <a:pt x="58" y="302"/>
                    </a:cubicBezTo>
                    <a:cubicBezTo>
                      <a:pt x="60" y="302"/>
                      <a:pt x="62" y="301"/>
                      <a:pt x="64" y="301"/>
                    </a:cubicBezTo>
                    <a:cubicBezTo>
                      <a:pt x="65" y="301"/>
                      <a:pt x="67" y="302"/>
                      <a:pt x="68" y="302"/>
                    </a:cubicBezTo>
                    <a:cubicBezTo>
                      <a:pt x="72" y="302"/>
                      <a:pt x="72" y="302"/>
                      <a:pt x="72" y="302"/>
                    </a:cubicBezTo>
                    <a:cubicBezTo>
                      <a:pt x="72" y="305"/>
                      <a:pt x="72" y="305"/>
                      <a:pt x="72" y="305"/>
                    </a:cubicBezTo>
                    <a:cubicBezTo>
                      <a:pt x="72" y="306"/>
                      <a:pt x="72" y="307"/>
                      <a:pt x="72" y="308"/>
                    </a:cubicBezTo>
                    <a:cubicBezTo>
                      <a:pt x="72" y="310"/>
                      <a:pt x="72" y="313"/>
                      <a:pt x="72" y="316"/>
                    </a:cubicBezTo>
                    <a:cubicBezTo>
                      <a:pt x="71" y="325"/>
                      <a:pt x="66" y="327"/>
                      <a:pt x="62" y="327"/>
                    </a:cubicBezTo>
                    <a:cubicBezTo>
                      <a:pt x="61" y="327"/>
                      <a:pt x="61" y="327"/>
                      <a:pt x="60" y="327"/>
                    </a:cubicBezTo>
                    <a:cubicBezTo>
                      <a:pt x="59" y="327"/>
                      <a:pt x="59" y="327"/>
                      <a:pt x="58" y="327"/>
                    </a:cubicBezTo>
                    <a:cubicBezTo>
                      <a:pt x="58" y="327"/>
                      <a:pt x="58" y="327"/>
                      <a:pt x="58" y="327"/>
                    </a:cubicBezTo>
                    <a:cubicBezTo>
                      <a:pt x="58" y="327"/>
                      <a:pt x="58" y="327"/>
                      <a:pt x="58" y="327"/>
                    </a:cubicBezTo>
                    <a:cubicBezTo>
                      <a:pt x="58" y="330"/>
                      <a:pt x="58" y="332"/>
                      <a:pt x="58" y="335"/>
                    </a:cubicBezTo>
                    <a:cubicBezTo>
                      <a:pt x="58" y="336"/>
                      <a:pt x="58" y="337"/>
                      <a:pt x="58" y="338"/>
                    </a:cubicBezTo>
                    <a:cubicBezTo>
                      <a:pt x="58" y="342"/>
                      <a:pt x="58" y="342"/>
                      <a:pt x="58" y="342"/>
                    </a:cubicBezTo>
                    <a:cubicBezTo>
                      <a:pt x="54" y="341"/>
                      <a:pt x="54" y="341"/>
                      <a:pt x="54" y="341"/>
                    </a:cubicBezTo>
                    <a:cubicBezTo>
                      <a:pt x="54" y="341"/>
                      <a:pt x="54" y="341"/>
                      <a:pt x="54" y="341"/>
                    </a:cubicBezTo>
                    <a:cubicBezTo>
                      <a:pt x="53" y="341"/>
                      <a:pt x="53" y="345"/>
                      <a:pt x="53" y="346"/>
                    </a:cubicBezTo>
                    <a:cubicBezTo>
                      <a:pt x="53" y="346"/>
                      <a:pt x="53" y="347"/>
                      <a:pt x="53" y="347"/>
                    </a:cubicBezTo>
                    <a:cubicBezTo>
                      <a:pt x="53" y="348"/>
                      <a:pt x="54" y="349"/>
                      <a:pt x="58" y="349"/>
                    </a:cubicBezTo>
                    <a:cubicBezTo>
                      <a:pt x="58" y="349"/>
                      <a:pt x="59" y="349"/>
                      <a:pt x="59" y="349"/>
                    </a:cubicBezTo>
                    <a:cubicBezTo>
                      <a:pt x="60" y="349"/>
                      <a:pt x="62" y="349"/>
                      <a:pt x="63" y="349"/>
                    </a:cubicBezTo>
                    <a:cubicBezTo>
                      <a:pt x="63" y="349"/>
                      <a:pt x="63" y="349"/>
                      <a:pt x="63" y="349"/>
                    </a:cubicBezTo>
                    <a:cubicBezTo>
                      <a:pt x="64" y="349"/>
                      <a:pt x="64" y="349"/>
                      <a:pt x="64" y="349"/>
                    </a:cubicBezTo>
                    <a:cubicBezTo>
                      <a:pt x="65" y="349"/>
                      <a:pt x="66" y="349"/>
                      <a:pt x="67" y="349"/>
                    </a:cubicBezTo>
                    <a:cubicBezTo>
                      <a:pt x="71" y="349"/>
                      <a:pt x="72" y="351"/>
                      <a:pt x="72" y="352"/>
                    </a:cubicBezTo>
                    <a:cubicBezTo>
                      <a:pt x="72" y="354"/>
                      <a:pt x="72" y="356"/>
                      <a:pt x="72" y="358"/>
                    </a:cubicBezTo>
                    <a:cubicBezTo>
                      <a:pt x="72" y="360"/>
                      <a:pt x="72" y="362"/>
                      <a:pt x="72" y="364"/>
                    </a:cubicBezTo>
                    <a:cubicBezTo>
                      <a:pt x="73" y="367"/>
                      <a:pt x="74" y="368"/>
                      <a:pt x="74" y="368"/>
                    </a:cubicBezTo>
                    <a:cubicBezTo>
                      <a:pt x="76" y="368"/>
                      <a:pt x="76" y="368"/>
                      <a:pt x="76" y="368"/>
                    </a:cubicBezTo>
                    <a:cubicBezTo>
                      <a:pt x="77" y="370"/>
                      <a:pt x="77" y="370"/>
                      <a:pt x="77" y="370"/>
                    </a:cubicBezTo>
                    <a:cubicBezTo>
                      <a:pt x="77" y="372"/>
                      <a:pt x="78" y="376"/>
                      <a:pt x="76" y="380"/>
                    </a:cubicBezTo>
                    <a:cubicBezTo>
                      <a:pt x="74" y="383"/>
                      <a:pt x="70" y="384"/>
                      <a:pt x="67" y="385"/>
                    </a:cubicBezTo>
                    <a:cubicBezTo>
                      <a:pt x="65" y="385"/>
                      <a:pt x="64" y="386"/>
                      <a:pt x="63" y="386"/>
                    </a:cubicBezTo>
                    <a:cubicBezTo>
                      <a:pt x="63" y="386"/>
                      <a:pt x="63" y="386"/>
                      <a:pt x="63" y="386"/>
                    </a:cubicBezTo>
                    <a:cubicBezTo>
                      <a:pt x="63" y="388"/>
                      <a:pt x="63" y="389"/>
                      <a:pt x="63" y="390"/>
                    </a:cubicBezTo>
                    <a:cubicBezTo>
                      <a:pt x="63" y="391"/>
                      <a:pt x="64" y="393"/>
                      <a:pt x="65" y="394"/>
                    </a:cubicBezTo>
                    <a:cubicBezTo>
                      <a:pt x="65" y="394"/>
                      <a:pt x="65" y="395"/>
                      <a:pt x="65" y="395"/>
                    </a:cubicBezTo>
                    <a:cubicBezTo>
                      <a:pt x="66" y="396"/>
                      <a:pt x="67" y="398"/>
                      <a:pt x="67" y="400"/>
                    </a:cubicBezTo>
                    <a:cubicBezTo>
                      <a:pt x="67" y="400"/>
                      <a:pt x="68" y="401"/>
                      <a:pt x="68" y="401"/>
                    </a:cubicBezTo>
                    <a:cubicBezTo>
                      <a:pt x="69" y="401"/>
                      <a:pt x="72" y="401"/>
                      <a:pt x="72" y="405"/>
                    </a:cubicBezTo>
                    <a:cubicBezTo>
                      <a:pt x="72" y="405"/>
                      <a:pt x="72" y="405"/>
                      <a:pt x="72" y="406"/>
                    </a:cubicBezTo>
                    <a:cubicBezTo>
                      <a:pt x="72" y="406"/>
                      <a:pt x="72" y="406"/>
                      <a:pt x="72" y="406"/>
                    </a:cubicBezTo>
                    <a:cubicBezTo>
                      <a:pt x="73" y="406"/>
                      <a:pt x="73" y="406"/>
                      <a:pt x="73" y="406"/>
                    </a:cubicBezTo>
                    <a:cubicBezTo>
                      <a:pt x="74" y="406"/>
                      <a:pt x="75" y="406"/>
                      <a:pt x="76" y="407"/>
                    </a:cubicBezTo>
                    <a:cubicBezTo>
                      <a:pt x="77" y="406"/>
                      <a:pt x="79" y="405"/>
                      <a:pt x="83" y="403"/>
                    </a:cubicBezTo>
                    <a:cubicBezTo>
                      <a:pt x="83" y="403"/>
                      <a:pt x="84" y="403"/>
                      <a:pt x="84" y="403"/>
                    </a:cubicBezTo>
                    <a:cubicBezTo>
                      <a:pt x="85" y="402"/>
                      <a:pt x="87" y="402"/>
                      <a:pt x="88" y="402"/>
                    </a:cubicBezTo>
                    <a:cubicBezTo>
                      <a:pt x="90" y="402"/>
                      <a:pt x="93" y="402"/>
                      <a:pt x="95" y="406"/>
                    </a:cubicBezTo>
                    <a:cubicBezTo>
                      <a:pt x="95" y="407"/>
                      <a:pt x="95" y="407"/>
                      <a:pt x="96" y="408"/>
                    </a:cubicBezTo>
                    <a:cubicBezTo>
                      <a:pt x="96" y="409"/>
                      <a:pt x="96" y="409"/>
                      <a:pt x="97" y="410"/>
                    </a:cubicBezTo>
                    <a:cubicBezTo>
                      <a:pt x="97" y="410"/>
                      <a:pt x="97" y="410"/>
                      <a:pt x="97" y="410"/>
                    </a:cubicBezTo>
                    <a:cubicBezTo>
                      <a:pt x="98" y="411"/>
                      <a:pt x="99" y="412"/>
                      <a:pt x="99" y="413"/>
                    </a:cubicBezTo>
                    <a:cubicBezTo>
                      <a:pt x="100" y="414"/>
                      <a:pt x="100" y="414"/>
                      <a:pt x="100" y="415"/>
                    </a:cubicBezTo>
                    <a:cubicBezTo>
                      <a:pt x="101" y="415"/>
                      <a:pt x="101" y="415"/>
                      <a:pt x="101" y="415"/>
                    </a:cubicBezTo>
                    <a:cubicBezTo>
                      <a:pt x="101" y="415"/>
                      <a:pt x="102" y="415"/>
                      <a:pt x="103" y="415"/>
                    </a:cubicBezTo>
                    <a:cubicBezTo>
                      <a:pt x="103" y="415"/>
                      <a:pt x="104" y="415"/>
                      <a:pt x="105" y="415"/>
                    </a:cubicBezTo>
                    <a:cubicBezTo>
                      <a:pt x="105" y="415"/>
                      <a:pt x="106" y="415"/>
                      <a:pt x="106" y="415"/>
                    </a:cubicBezTo>
                    <a:cubicBezTo>
                      <a:pt x="108" y="414"/>
                      <a:pt x="110" y="413"/>
                      <a:pt x="111" y="412"/>
                    </a:cubicBezTo>
                    <a:cubicBezTo>
                      <a:pt x="111" y="412"/>
                      <a:pt x="108" y="411"/>
                      <a:pt x="108" y="411"/>
                    </a:cubicBezTo>
                    <a:cubicBezTo>
                      <a:pt x="108" y="408"/>
                      <a:pt x="108" y="408"/>
                      <a:pt x="108" y="408"/>
                    </a:cubicBezTo>
                    <a:cubicBezTo>
                      <a:pt x="108" y="408"/>
                      <a:pt x="108" y="408"/>
                      <a:pt x="108" y="407"/>
                    </a:cubicBezTo>
                    <a:cubicBezTo>
                      <a:pt x="108" y="406"/>
                      <a:pt x="107" y="406"/>
                      <a:pt x="106" y="405"/>
                    </a:cubicBezTo>
                    <a:cubicBezTo>
                      <a:pt x="105" y="404"/>
                      <a:pt x="104" y="402"/>
                      <a:pt x="104" y="400"/>
                    </a:cubicBezTo>
                    <a:cubicBezTo>
                      <a:pt x="103" y="396"/>
                      <a:pt x="103" y="396"/>
                      <a:pt x="103" y="396"/>
                    </a:cubicBezTo>
                    <a:cubicBezTo>
                      <a:pt x="107" y="396"/>
                      <a:pt x="107" y="396"/>
                      <a:pt x="107" y="396"/>
                    </a:cubicBezTo>
                    <a:cubicBezTo>
                      <a:pt x="108" y="396"/>
                      <a:pt x="108" y="396"/>
                      <a:pt x="108" y="396"/>
                    </a:cubicBezTo>
                    <a:cubicBezTo>
                      <a:pt x="109" y="396"/>
                      <a:pt x="111" y="396"/>
                      <a:pt x="112" y="396"/>
                    </a:cubicBezTo>
                    <a:cubicBezTo>
                      <a:pt x="115" y="396"/>
                      <a:pt x="117" y="396"/>
                      <a:pt x="118" y="395"/>
                    </a:cubicBezTo>
                    <a:cubicBezTo>
                      <a:pt x="118" y="391"/>
                      <a:pt x="121" y="391"/>
                      <a:pt x="122" y="391"/>
                    </a:cubicBezTo>
                    <a:cubicBezTo>
                      <a:pt x="124" y="391"/>
                      <a:pt x="124" y="391"/>
                      <a:pt x="124" y="391"/>
                    </a:cubicBezTo>
                    <a:cubicBezTo>
                      <a:pt x="125" y="391"/>
                      <a:pt x="126" y="391"/>
                      <a:pt x="127" y="391"/>
                    </a:cubicBezTo>
                    <a:cubicBezTo>
                      <a:pt x="127" y="391"/>
                      <a:pt x="127" y="391"/>
                      <a:pt x="127" y="391"/>
                    </a:cubicBezTo>
                    <a:cubicBezTo>
                      <a:pt x="127" y="391"/>
                      <a:pt x="127" y="391"/>
                      <a:pt x="127" y="390"/>
                    </a:cubicBezTo>
                    <a:cubicBezTo>
                      <a:pt x="126" y="387"/>
                      <a:pt x="126" y="387"/>
                      <a:pt x="126" y="387"/>
                    </a:cubicBezTo>
                    <a:cubicBezTo>
                      <a:pt x="130" y="387"/>
                      <a:pt x="130" y="387"/>
                      <a:pt x="130" y="387"/>
                    </a:cubicBezTo>
                    <a:cubicBezTo>
                      <a:pt x="134" y="387"/>
                      <a:pt x="139" y="387"/>
                      <a:pt x="141" y="390"/>
                    </a:cubicBezTo>
                    <a:cubicBezTo>
                      <a:pt x="141" y="390"/>
                      <a:pt x="141" y="390"/>
                      <a:pt x="141" y="390"/>
                    </a:cubicBezTo>
                    <a:cubicBezTo>
                      <a:pt x="141" y="388"/>
                      <a:pt x="143" y="386"/>
                      <a:pt x="145" y="386"/>
                    </a:cubicBezTo>
                    <a:cubicBezTo>
                      <a:pt x="145" y="386"/>
                      <a:pt x="145" y="386"/>
                      <a:pt x="145" y="386"/>
                    </a:cubicBezTo>
                    <a:cubicBezTo>
                      <a:pt x="146" y="386"/>
                      <a:pt x="147" y="386"/>
                      <a:pt x="147" y="386"/>
                    </a:cubicBezTo>
                    <a:cubicBezTo>
                      <a:pt x="148" y="386"/>
                      <a:pt x="149" y="386"/>
                      <a:pt x="151" y="387"/>
                    </a:cubicBezTo>
                    <a:cubicBezTo>
                      <a:pt x="153" y="387"/>
                      <a:pt x="156" y="388"/>
                      <a:pt x="158" y="389"/>
                    </a:cubicBezTo>
                    <a:cubicBezTo>
                      <a:pt x="160" y="390"/>
                      <a:pt x="162" y="391"/>
                      <a:pt x="164" y="392"/>
                    </a:cubicBezTo>
                    <a:cubicBezTo>
                      <a:pt x="166" y="394"/>
                      <a:pt x="168" y="395"/>
                      <a:pt x="170" y="396"/>
                    </a:cubicBezTo>
                    <a:cubicBezTo>
                      <a:pt x="173" y="397"/>
                      <a:pt x="175" y="397"/>
                      <a:pt x="178" y="397"/>
                    </a:cubicBezTo>
                    <a:cubicBezTo>
                      <a:pt x="180" y="397"/>
                      <a:pt x="183" y="397"/>
                      <a:pt x="186" y="396"/>
                    </a:cubicBezTo>
                    <a:cubicBezTo>
                      <a:pt x="191" y="395"/>
                      <a:pt x="191" y="395"/>
                      <a:pt x="191" y="395"/>
                    </a:cubicBezTo>
                    <a:cubicBezTo>
                      <a:pt x="190" y="400"/>
                      <a:pt x="190" y="400"/>
                      <a:pt x="190" y="400"/>
                    </a:cubicBezTo>
                    <a:cubicBezTo>
                      <a:pt x="189" y="401"/>
                      <a:pt x="193" y="404"/>
                      <a:pt x="195" y="405"/>
                    </a:cubicBezTo>
                    <a:cubicBezTo>
                      <a:pt x="196" y="406"/>
                      <a:pt x="196" y="406"/>
                      <a:pt x="197" y="406"/>
                    </a:cubicBezTo>
                    <a:cubicBezTo>
                      <a:pt x="197" y="406"/>
                      <a:pt x="197" y="406"/>
                      <a:pt x="197" y="406"/>
                    </a:cubicBezTo>
                    <a:cubicBezTo>
                      <a:pt x="197" y="406"/>
                      <a:pt x="198" y="405"/>
                      <a:pt x="198" y="405"/>
                    </a:cubicBezTo>
                    <a:cubicBezTo>
                      <a:pt x="198" y="404"/>
                      <a:pt x="198" y="404"/>
                      <a:pt x="198" y="404"/>
                    </a:cubicBezTo>
                    <a:cubicBezTo>
                      <a:pt x="198" y="402"/>
                      <a:pt x="199" y="401"/>
                      <a:pt x="202" y="401"/>
                    </a:cubicBezTo>
                    <a:cubicBezTo>
                      <a:pt x="209" y="401"/>
                      <a:pt x="209" y="401"/>
                      <a:pt x="209" y="401"/>
                    </a:cubicBezTo>
                    <a:cubicBezTo>
                      <a:pt x="209" y="404"/>
                      <a:pt x="209" y="404"/>
                      <a:pt x="209" y="404"/>
                    </a:cubicBezTo>
                    <a:cubicBezTo>
                      <a:pt x="209" y="405"/>
                      <a:pt x="209" y="405"/>
                      <a:pt x="209" y="405"/>
                    </a:cubicBezTo>
                    <a:cubicBezTo>
                      <a:pt x="209" y="405"/>
                      <a:pt x="209" y="405"/>
                      <a:pt x="209" y="405"/>
                    </a:cubicBezTo>
                    <a:cubicBezTo>
                      <a:pt x="209" y="405"/>
                      <a:pt x="209" y="405"/>
                      <a:pt x="211" y="405"/>
                    </a:cubicBezTo>
                    <a:cubicBezTo>
                      <a:pt x="217" y="406"/>
                      <a:pt x="217" y="406"/>
                      <a:pt x="217" y="406"/>
                    </a:cubicBezTo>
                    <a:cubicBezTo>
                      <a:pt x="213" y="411"/>
                      <a:pt x="213" y="411"/>
                      <a:pt x="213" y="411"/>
                    </a:cubicBezTo>
                    <a:cubicBezTo>
                      <a:pt x="211" y="412"/>
                      <a:pt x="210" y="413"/>
                      <a:pt x="209" y="414"/>
                    </a:cubicBezTo>
                    <a:cubicBezTo>
                      <a:pt x="211" y="414"/>
                      <a:pt x="213" y="414"/>
                      <a:pt x="214" y="414"/>
                    </a:cubicBezTo>
                    <a:cubicBezTo>
                      <a:pt x="217" y="414"/>
                      <a:pt x="217" y="414"/>
                      <a:pt x="217" y="414"/>
                    </a:cubicBezTo>
                    <a:cubicBezTo>
                      <a:pt x="219" y="414"/>
                      <a:pt x="221" y="414"/>
                      <a:pt x="224" y="415"/>
                    </a:cubicBezTo>
                    <a:cubicBezTo>
                      <a:pt x="225" y="415"/>
                      <a:pt x="229" y="416"/>
                      <a:pt x="231" y="419"/>
                    </a:cubicBezTo>
                    <a:cubicBezTo>
                      <a:pt x="232" y="421"/>
                      <a:pt x="232" y="422"/>
                      <a:pt x="232" y="423"/>
                    </a:cubicBezTo>
                    <a:cubicBezTo>
                      <a:pt x="232" y="424"/>
                      <a:pt x="232" y="424"/>
                      <a:pt x="232" y="424"/>
                    </a:cubicBezTo>
                    <a:cubicBezTo>
                      <a:pt x="232" y="424"/>
                      <a:pt x="233" y="424"/>
                      <a:pt x="234" y="424"/>
                    </a:cubicBezTo>
                    <a:cubicBezTo>
                      <a:pt x="236" y="425"/>
                      <a:pt x="237" y="427"/>
                      <a:pt x="238" y="429"/>
                    </a:cubicBezTo>
                    <a:cubicBezTo>
                      <a:pt x="238" y="430"/>
                      <a:pt x="238" y="430"/>
                      <a:pt x="238" y="431"/>
                    </a:cubicBezTo>
                    <a:cubicBezTo>
                      <a:pt x="239" y="432"/>
                      <a:pt x="240" y="432"/>
                      <a:pt x="241" y="433"/>
                    </a:cubicBezTo>
                    <a:cubicBezTo>
                      <a:pt x="243" y="434"/>
                      <a:pt x="245" y="434"/>
                      <a:pt x="248" y="434"/>
                    </a:cubicBezTo>
                    <a:cubicBezTo>
                      <a:pt x="249" y="434"/>
                      <a:pt x="250" y="434"/>
                      <a:pt x="252" y="434"/>
                    </a:cubicBezTo>
                    <a:cubicBezTo>
                      <a:pt x="256" y="433"/>
                      <a:pt x="256" y="433"/>
                      <a:pt x="256" y="433"/>
                    </a:cubicBezTo>
                    <a:cubicBezTo>
                      <a:pt x="256" y="437"/>
                      <a:pt x="256" y="437"/>
                      <a:pt x="256" y="437"/>
                    </a:cubicBezTo>
                    <a:cubicBezTo>
                      <a:pt x="256" y="437"/>
                      <a:pt x="256" y="438"/>
                      <a:pt x="264" y="438"/>
                    </a:cubicBezTo>
                    <a:cubicBezTo>
                      <a:pt x="266" y="438"/>
                      <a:pt x="266" y="438"/>
                      <a:pt x="266" y="438"/>
                    </a:cubicBezTo>
                    <a:cubicBezTo>
                      <a:pt x="268" y="438"/>
                      <a:pt x="270" y="441"/>
                      <a:pt x="272" y="443"/>
                    </a:cubicBezTo>
                    <a:cubicBezTo>
                      <a:pt x="273" y="443"/>
                      <a:pt x="273" y="444"/>
                      <a:pt x="274" y="445"/>
                    </a:cubicBezTo>
                    <a:cubicBezTo>
                      <a:pt x="275" y="446"/>
                      <a:pt x="276" y="446"/>
                      <a:pt x="278" y="447"/>
                    </a:cubicBezTo>
                    <a:cubicBezTo>
                      <a:pt x="278" y="448"/>
                      <a:pt x="279" y="448"/>
                      <a:pt x="280" y="449"/>
                    </a:cubicBezTo>
                    <a:cubicBezTo>
                      <a:pt x="282" y="450"/>
                      <a:pt x="285" y="452"/>
                      <a:pt x="287" y="455"/>
                    </a:cubicBezTo>
                    <a:cubicBezTo>
                      <a:pt x="288" y="456"/>
                      <a:pt x="288" y="458"/>
                      <a:pt x="289" y="459"/>
                    </a:cubicBezTo>
                    <a:cubicBezTo>
                      <a:pt x="289" y="460"/>
                      <a:pt x="289" y="460"/>
                      <a:pt x="289" y="460"/>
                    </a:cubicBezTo>
                    <a:cubicBezTo>
                      <a:pt x="289" y="460"/>
                      <a:pt x="289" y="460"/>
                      <a:pt x="289" y="460"/>
                    </a:cubicBezTo>
                    <a:cubicBezTo>
                      <a:pt x="289" y="461"/>
                      <a:pt x="289" y="461"/>
                      <a:pt x="289" y="462"/>
                    </a:cubicBezTo>
                    <a:cubicBezTo>
                      <a:pt x="289" y="462"/>
                      <a:pt x="289" y="462"/>
                      <a:pt x="289" y="463"/>
                    </a:cubicBezTo>
                    <a:cubicBezTo>
                      <a:pt x="291" y="464"/>
                      <a:pt x="294" y="466"/>
                      <a:pt x="296" y="469"/>
                    </a:cubicBezTo>
                    <a:cubicBezTo>
                      <a:pt x="296" y="470"/>
                      <a:pt x="297" y="471"/>
                      <a:pt x="297" y="472"/>
                    </a:cubicBezTo>
                    <a:cubicBezTo>
                      <a:pt x="297" y="472"/>
                      <a:pt x="297" y="472"/>
                      <a:pt x="297" y="472"/>
                    </a:cubicBezTo>
                    <a:cubicBezTo>
                      <a:pt x="298" y="472"/>
                      <a:pt x="298" y="472"/>
                      <a:pt x="299" y="471"/>
                    </a:cubicBezTo>
                    <a:cubicBezTo>
                      <a:pt x="299" y="471"/>
                      <a:pt x="300" y="471"/>
                      <a:pt x="300" y="471"/>
                    </a:cubicBezTo>
                    <a:cubicBezTo>
                      <a:pt x="301" y="471"/>
                      <a:pt x="301" y="471"/>
                      <a:pt x="301" y="471"/>
                    </a:cubicBezTo>
                    <a:cubicBezTo>
                      <a:pt x="302" y="472"/>
                      <a:pt x="302" y="472"/>
                      <a:pt x="302" y="472"/>
                    </a:cubicBezTo>
                    <a:cubicBezTo>
                      <a:pt x="302" y="472"/>
                      <a:pt x="303" y="473"/>
                      <a:pt x="304" y="473"/>
                    </a:cubicBezTo>
                    <a:cubicBezTo>
                      <a:pt x="307" y="475"/>
                      <a:pt x="311" y="477"/>
                      <a:pt x="314" y="481"/>
                    </a:cubicBezTo>
                    <a:cubicBezTo>
                      <a:pt x="316" y="483"/>
                      <a:pt x="317" y="486"/>
                      <a:pt x="317" y="489"/>
                    </a:cubicBezTo>
                    <a:cubicBezTo>
                      <a:pt x="317" y="490"/>
                      <a:pt x="317" y="491"/>
                      <a:pt x="317" y="492"/>
                    </a:cubicBezTo>
                    <a:cubicBezTo>
                      <a:pt x="318" y="494"/>
                      <a:pt x="317" y="495"/>
                      <a:pt x="317" y="495"/>
                    </a:cubicBezTo>
                    <a:cubicBezTo>
                      <a:pt x="316" y="496"/>
                      <a:pt x="315" y="497"/>
                      <a:pt x="314" y="497"/>
                    </a:cubicBezTo>
                    <a:cubicBezTo>
                      <a:pt x="313" y="497"/>
                      <a:pt x="313" y="497"/>
                      <a:pt x="312" y="497"/>
                    </a:cubicBezTo>
                    <a:cubicBezTo>
                      <a:pt x="303" y="497"/>
                      <a:pt x="303" y="497"/>
                      <a:pt x="303" y="497"/>
                    </a:cubicBezTo>
                    <a:cubicBezTo>
                      <a:pt x="302" y="497"/>
                      <a:pt x="302" y="497"/>
                      <a:pt x="302" y="498"/>
                    </a:cubicBezTo>
                    <a:cubicBezTo>
                      <a:pt x="301" y="501"/>
                      <a:pt x="297" y="501"/>
                      <a:pt x="296" y="501"/>
                    </a:cubicBezTo>
                    <a:cubicBezTo>
                      <a:pt x="295" y="501"/>
                      <a:pt x="295" y="501"/>
                      <a:pt x="295" y="501"/>
                    </a:cubicBezTo>
                    <a:cubicBezTo>
                      <a:pt x="295" y="501"/>
                      <a:pt x="294" y="501"/>
                      <a:pt x="294" y="501"/>
                    </a:cubicBezTo>
                    <a:cubicBezTo>
                      <a:pt x="293" y="502"/>
                      <a:pt x="293" y="502"/>
                      <a:pt x="293" y="502"/>
                    </a:cubicBezTo>
                    <a:cubicBezTo>
                      <a:pt x="293" y="502"/>
                      <a:pt x="293" y="502"/>
                      <a:pt x="294" y="503"/>
                    </a:cubicBezTo>
                    <a:cubicBezTo>
                      <a:pt x="294" y="503"/>
                      <a:pt x="295" y="504"/>
                      <a:pt x="295" y="504"/>
                    </a:cubicBezTo>
                    <a:cubicBezTo>
                      <a:pt x="296" y="505"/>
                      <a:pt x="298" y="505"/>
                      <a:pt x="299" y="505"/>
                    </a:cubicBezTo>
                    <a:cubicBezTo>
                      <a:pt x="300" y="505"/>
                      <a:pt x="302" y="505"/>
                      <a:pt x="303" y="505"/>
                    </a:cubicBezTo>
                    <a:cubicBezTo>
                      <a:pt x="304" y="505"/>
                      <a:pt x="304" y="505"/>
                      <a:pt x="304" y="505"/>
                    </a:cubicBezTo>
                    <a:cubicBezTo>
                      <a:pt x="306" y="504"/>
                      <a:pt x="307" y="504"/>
                      <a:pt x="309" y="504"/>
                    </a:cubicBezTo>
                    <a:cubicBezTo>
                      <a:pt x="315" y="504"/>
                      <a:pt x="315" y="504"/>
                      <a:pt x="315" y="504"/>
                    </a:cubicBezTo>
                    <a:cubicBezTo>
                      <a:pt x="331" y="504"/>
                      <a:pt x="331" y="504"/>
                      <a:pt x="331" y="504"/>
                    </a:cubicBezTo>
                    <a:cubicBezTo>
                      <a:pt x="331" y="504"/>
                      <a:pt x="331" y="504"/>
                      <a:pt x="331" y="504"/>
                    </a:cubicBezTo>
                    <a:cubicBezTo>
                      <a:pt x="331" y="504"/>
                      <a:pt x="332" y="504"/>
                      <a:pt x="332" y="504"/>
                    </a:cubicBezTo>
                    <a:cubicBezTo>
                      <a:pt x="334" y="504"/>
                      <a:pt x="336" y="506"/>
                      <a:pt x="336" y="508"/>
                    </a:cubicBezTo>
                    <a:cubicBezTo>
                      <a:pt x="336" y="508"/>
                      <a:pt x="336" y="509"/>
                      <a:pt x="336" y="509"/>
                    </a:cubicBezTo>
                    <a:cubicBezTo>
                      <a:pt x="337" y="509"/>
                      <a:pt x="337" y="509"/>
                      <a:pt x="337" y="509"/>
                    </a:cubicBezTo>
                    <a:cubicBezTo>
                      <a:pt x="337" y="509"/>
                      <a:pt x="337" y="509"/>
                      <a:pt x="337" y="509"/>
                    </a:cubicBezTo>
                    <a:cubicBezTo>
                      <a:pt x="340" y="509"/>
                      <a:pt x="340" y="511"/>
                      <a:pt x="341" y="512"/>
                    </a:cubicBezTo>
                    <a:cubicBezTo>
                      <a:pt x="341" y="512"/>
                      <a:pt x="341" y="512"/>
                      <a:pt x="341" y="513"/>
                    </a:cubicBezTo>
                    <a:cubicBezTo>
                      <a:pt x="341" y="513"/>
                      <a:pt x="342" y="513"/>
                      <a:pt x="343" y="513"/>
                    </a:cubicBezTo>
                    <a:cubicBezTo>
                      <a:pt x="344" y="514"/>
                      <a:pt x="346" y="514"/>
                      <a:pt x="348" y="514"/>
                    </a:cubicBezTo>
                    <a:cubicBezTo>
                      <a:pt x="349" y="514"/>
                      <a:pt x="350" y="514"/>
                      <a:pt x="351" y="514"/>
                    </a:cubicBezTo>
                    <a:cubicBezTo>
                      <a:pt x="354" y="514"/>
                      <a:pt x="355" y="517"/>
                      <a:pt x="355" y="519"/>
                    </a:cubicBezTo>
                    <a:cubicBezTo>
                      <a:pt x="356" y="519"/>
                      <a:pt x="356" y="519"/>
                      <a:pt x="357" y="519"/>
                    </a:cubicBezTo>
                    <a:cubicBezTo>
                      <a:pt x="361" y="519"/>
                      <a:pt x="361" y="519"/>
                      <a:pt x="361" y="519"/>
                    </a:cubicBezTo>
                    <a:cubicBezTo>
                      <a:pt x="362" y="519"/>
                      <a:pt x="362" y="519"/>
                      <a:pt x="363" y="518"/>
                    </a:cubicBezTo>
                    <a:cubicBezTo>
                      <a:pt x="365" y="518"/>
                      <a:pt x="368" y="518"/>
                      <a:pt x="370" y="518"/>
                    </a:cubicBezTo>
                    <a:cubicBezTo>
                      <a:pt x="374" y="518"/>
                      <a:pt x="378" y="518"/>
                      <a:pt x="379" y="521"/>
                    </a:cubicBezTo>
                    <a:cubicBezTo>
                      <a:pt x="379" y="522"/>
                      <a:pt x="380" y="523"/>
                      <a:pt x="382" y="523"/>
                    </a:cubicBezTo>
                    <a:cubicBezTo>
                      <a:pt x="383" y="523"/>
                      <a:pt x="384" y="523"/>
                      <a:pt x="386" y="523"/>
                    </a:cubicBezTo>
                    <a:cubicBezTo>
                      <a:pt x="387" y="523"/>
                      <a:pt x="390" y="523"/>
                      <a:pt x="390" y="523"/>
                    </a:cubicBezTo>
                    <a:cubicBezTo>
                      <a:pt x="391" y="523"/>
                      <a:pt x="391" y="523"/>
                      <a:pt x="391" y="523"/>
                    </a:cubicBezTo>
                    <a:cubicBezTo>
                      <a:pt x="392" y="523"/>
                      <a:pt x="393" y="523"/>
                      <a:pt x="394" y="523"/>
                    </a:cubicBezTo>
                    <a:cubicBezTo>
                      <a:pt x="395" y="523"/>
                      <a:pt x="396" y="523"/>
                      <a:pt x="397" y="523"/>
                    </a:cubicBezTo>
                    <a:cubicBezTo>
                      <a:pt x="397" y="523"/>
                      <a:pt x="397" y="523"/>
                      <a:pt x="397" y="523"/>
                    </a:cubicBezTo>
                    <a:cubicBezTo>
                      <a:pt x="398" y="523"/>
                      <a:pt x="398" y="523"/>
                      <a:pt x="398" y="523"/>
                    </a:cubicBezTo>
                    <a:cubicBezTo>
                      <a:pt x="400" y="523"/>
                      <a:pt x="402" y="524"/>
                      <a:pt x="402" y="526"/>
                    </a:cubicBezTo>
                    <a:cubicBezTo>
                      <a:pt x="402" y="527"/>
                      <a:pt x="403" y="528"/>
                      <a:pt x="403" y="528"/>
                    </a:cubicBezTo>
                    <a:cubicBezTo>
                      <a:pt x="404" y="530"/>
                      <a:pt x="407" y="531"/>
                      <a:pt x="409" y="533"/>
                    </a:cubicBezTo>
                    <a:cubicBezTo>
                      <a:pt x="412" y="533"/>
                      <a:pt x="412" y="533"/>
                      <a:pt x="412" y="533"/>
                    </a:cubicBezTo>
                    <a:cubicBezTo>
                      <a:pt x="413" y="533"/>
                      <a:pt x="415" y="533"/>
                      <a:pt x="416" y="536"/>
                    </a:cubicBezTo>
                    <a:cubicBezTo>
                      <a:pt x="416" y="536"/>
                      <a:pt x="416" y="536"/>
                      <a:pt x="417" y="536"/>
                    </a:cubicBezTo>
                    <a:cubicBezTo>
                      <a:pt x="417" y="537"/>
                      <a:pt x="418" y="538"/>
                      <a:pt x="418" y="539"/>
                    </a:cubicBezTo>
                    <a:cubicBezTo>
                      <a:pt x="420" y="541"/>
                      <a:pt x="423" y="542"/>
                      <a:pt x="429" y="542"/>
                    </a:cubicBezTo>
                    <a:cubicBezTo>
                      <a:pt x="430" y="542"/>
                      <a:pt x="432" y="542"/>
                      <a:pt x="433" y="542"/>
                    </a:cubicBezTo>
                    <a:cubicBezTo>
                      <a:pt x="434" y="542"/>
                      <a:pt x="436" y="542"/>
                      <a:pt x="437" y="542"/>
                    </a:cubicBezTo>
                    <a:cubicBezTo>
                      <a:pt x="441" y="542"/>
                      <a:pt x="441" y="542"/>
                      <a:pt x="441" y="542"/>
                    </a:cubicBezTo>
                    <a:cubicBezTo>
                      <a:pt x="440" y="546"/>
                      <a:pt x="440" y="546"/>
                      <a:pt x="440" y="546"/>
                    </a:cubicBezTo>
                    <a:cubicBezTo>
                      <a:pt x="440" y="546"/>
                      <a:pt x="440" y="546"/>
                      <a:pt x="440" y="547"/>
                    </a:cubicBezTo>
                    <a:cubicBezTo>
                      <a:pt x="440" y="547"/>
                      <a:pt x="440" y="547"/>
                      <a:pt x="440" y="547"/>
                    </a:cubicBezTo>
                    <a:cubicBezTo>
                      <a:pt x="440" y="547"/>
                      <a:pt x="440" y="547"/>
                      <a:pt x="442" y="547"/>
                    </a:cubicBezTo>
                    <a:cubicBezTo>
                      <a:pt x="445" y="547"/>
                      <a:pt x="445" y="547"/>
                      <a:pt x="445" y="547"/>
                    </a:cubicBezTo>
                    <a:cubicBezTo>
                      <a:pt x="445" y="568"/>
                      <a:pt x="445" y="568"/>
                      <a:pt x="445" y="568"/>
                    </a:cubicBezTo>
                    <a:cubicBezTo>
                      <a:pt x="441" y="567"/>
                      <a:pt x="441" y="567"/>
                      <a:pt x="441" y="567"/>
                    </a:cubicBezTo>
                    <a:cubicBezTo>
                      <a:pt x="441" y="567"/>
                      <a:pt x="440" y="567"/>
                      <a:pt x="440" y="567"/>
                    </a:cubicBezTo>
                    <a:cubicBezTo>
                      <a:pt x="440" y="567"/>
                      <a:pt x="440" y="567"/>
                      <a:pt x="440" y="567"/>
                    </a:cubicBezTo>
                    <a:cubicBezTo>
                      <a:pt x="440" y="567"/>
                      <a:pt x="440" y="567"/>
                      <a:pt x="440" y="568"/>
                    </a:cubicBezTo>
                    <a:cubicBezTo>
                      <a:pt x="439" y="572"/>
                      <a:pt x="439" y="574"/>
                      <a:pt x="440" y="575"/>
                    </a:cubicBezTo>
                    <a:cubicBezTo>
                      <a:pt x="440" y="575"/>
                      <a:pt x="441" y="575"/>
                      <a:pt x="442" y="575"/>
                    </a:cubicBezTo>
                    <a:cubicBezTo>
                      <a:pt x="444" y="575"/>
                      <a:pt x="444" y="575"/>
                      <a:pt x="444" y="575"/>
                    </a:cubicBezTo>
                    <a:cubicBezTo>
                      <a:pt x="445" y="578"/>
                      <a:pt x="445" y="578"/>
                      <a:pt x="445" y="578"/>
                    </a:cubicBezTo>
                    <a:cubicBezTo>
                      <a:pt x="445" y="579"/>
                      <a:pt x="445" y="579"/>
                      <a:pt x="445" y="579"/>
                    </a:cubicBezTo>
                    <a:cubicBezTo>
                      <a:pt x="445" y="581"/>
                      <a:pt x="445" y="585"/>
                      <a:pt x="442" y="586"/>
                    </a:cubicBezTo>
                    <a:cubicBezTo>
                      <a:pt x="441" y="587"/>
                      <a:pt x="440" y="587"/>
                      <a:pt x="439" y="588"/>
                    </a:cubicBezTo>
                    <a:cubicBezTo>
                      <a:pt x="435" y="591"/>
                      <a:pt x="431" y="594"/>
                      <a:pt x="428" y="599"/>
                    </a:cubicBezTo>
                    <a:cubicBezTo>
                      <a:pt x="427" y="600"/>
                      <a:pt x="426" y="601"/>
                      <a:pt x="426" y="602"/>
                    </a:cubicBezTo>
                    <a:cubicBezTo>
                      <a:pt x="424" y="605"/>
                      <a:pt x="423" y="605"/>
                      <a:pt x="422" y="605"/>
                    </a:cubicBezTo>
                    <a:cubicBezTo>
                      <a:pt x="422" y="605"/>
                      <a:pt x="421" y="605"/>
                      <a:pt x="421" y="605"/>
                    </a:cubicBezTo>
                    <a:cubicBezTo>
                      <a:pt x="421" y="605"/>
                      <a:pt x="421" y="605"/>
                      <a:pt x="421" y="605"/>
                    </a:cubicBezTo>
                    <a:cubicBezTo>
                      <a:pt x="421" y="605"/>
                      <a:pt x="421" y="605"/>
                      <a:pt x="421" y="605"/>
                    </a:cubicBezTo>
                    <a:cubicBezTo>
                      <a:pt x="421" y="605"/>
                      <a:pt x="421" y="606"/>
                      <a:pt x="421" y="606"/>
                    </a:cubicBezTo>
                    <a:cubicBezTo>
                      <a:pt x="422" y="610"/>
                      <a:pt x="422" y="610"/>
                      <a:pt x="422" y="610"/>
                    </a:cubicBezTo>
                    <a:cubicBezTo>
                      <a:pt x="418" y="610"/>
                      <a:pt x="418" y="610"/>
                      <a:pt x="418" y="610"/>
                    </a:cubicBezTo>
                    <a:cubicBezTo>
                      <a:pt x="418" y="610"/>
                      <a:pt x="417" y="610"/>
                      <a:pt x="417" y="612"/>
                    </a:cubicBezTo>
                    <a:cubicBezTo>
                      <a:pt x="417" y="612"/>
                      <a:pt x="417" y="613"/>
                      <a:pt x="417" y="613"/>
                    </a:cubicBezTo>
                    <a:cubicBezTo>
                      <a:pt x="417" y="614"/>
                      <a:pt x="417" y="615"/>
                      <a:pt x="416" y="616"/>
                    </a:cubicBezTo>
                    <a:cubicBezTo>
                      <a:pt x="416" y="617"/>
                      <a:pt x="415" y="619"/>
                      <a:pt x="411" y="619"/>
                    </a:cubicBezTo>
                    <a:cubicBezTo>
                      <a:pt x="410" y="619"/>
                      <a:pt x="410" y="619"/>
                      <a:pt x="409" y="619"/>
                    </a:cubicBezTo>
                    <a:cubicBezTo>
                      <a:pt x="409" y="619"/>
                      <a:pt x="409" y="619"/>
                      <a:pt x="408" y="619"/>
                    </a:cubicBezTo>
                    <a:cubicBezTo>
                      <a:pt x="402" y="619"/>
                      <a:pt x="402" y="619"/>
                      <a:pt x="402" y="619"/>
                    </a:cubicBezTo>
                    <a:cubicBezTo>
                      <a:pt x="402" y="620"/>
                      <a:pt x="402" y="620"/>
                      <a:pt x="402" y="620"/>
                    </a:cubicBezTo>
                    <a:cubicBezTo>
                      <a:pt x="402" y="620"/>
                      <a:pt x="402" y="621"/>
                      <a:pt x="402" y="622"/>
                    </a:cubicBezTo>
                    <a:cubicBezTo>
                      <a:pt x="402" y="623"/>
                      <a:pt x="402" y="626"/>
                      <a:pt x="402" y="627"/>
                    </a:cubicBezTo>
                    <a:cubicBezTo>
                      <a:pt x="402" y="627"/>
                      <a:pt x="403" y="627"/>
                      <a:pt x="404" y="627"/>
                    </a:cubicBezTo>
                    <a:cubicBezTo>
                      <a:pt x="407" y="627"/>
                      <a:pt x="407" y="627"/>
                      <a:pt x="407" y="627"/>
                    </a:cubicBezTo>
                    <a:cubicBezTo>
                      <a:pt x="407" y="630"/>
                      <a:pt x="407" y="630"/>
                      <a:pt x="407" y="630"/>
                    </a:cubicBezTo>
                    <a:cubicBezTo>
                      <a:pt x="407" y="649"/>
                      <a:pt x="407" y="649"/>
                      <a:pt x="407" y="649"/>
                    </a:cubicBezTo>
                    <a:cubicBezTo>
                      <a:pt x="407" y="652"/>
                      <a:pt x="407" y="654"/>
                      <a:pt x="407" y="657"/>
                    </a:cubicBezTo>
                    <a:cubicBezTo>
                      <a:pt x="407" y="662"/>
                      <a:pt x="406" y="668"/>
                      <a:pt x="407" y="673"/>
                    </a:cubicBezTo>
                    <a:cubicBezTo>
                      <a:pt x="407" y="676"/>
                      <a:pt x="406" y="680"/>
                      <a:pt x="399" y="680"/>
                    </a:cubicBezTo>
                    <a:cubicBezTo>
                      <a:pt x="398" y="681"/>
                      <a:pt x="396" y="681"/>
                      <a:pt x="395" y="683"/>
                    </a:cubicBezTo>
                    <a:cubicBezTo>
                      <a:pt x="393" y="685"/>
                      <a:pt x="392" y="687"/>
                      <a:pt x="391" y="690"/>
                    </a:cubicBezTo>
                    <a:cubicBezTo>
                      <a:pt x="391" y="692"/>
                      <a:pt x="390" y="694"/>
                      <a:pt x="389" y="696"/>
                    </a:cubicBezTo>
                    <a:cubicBezTo>
                      <a:pt x="388" y="698"/>
                      <a:pt x="387" y="699"/>
                      <a:pt x="384" y="699"/>
                    </a:cubicBezTo>
                    <a:cubicBezTo>
                      <a:pt x="382" y="699"/>
                      <a:pt x="382" y="699"/>
                      <a:pt x="382" y="699"/>
                    </a:cubicBezTo>
                    <a:cubicBezTo>
                      <a:pt x="382" y="699"/>
                      <a:pt x="381" y="699"/>
                      <a:pt x="380" y="700"/>
                    </a:cubicBezTo>
                    <a:cubicBezTo>
                      <a:pt x="380" y="700"/>
                      <a:pt x="379" y="700"/>
                      <a:pt x="378" y="701"/>
                    </a:cubicBezTo>
                    <a:cubicBezTo>
                      <a:pt x="377" y="702"/>
                      <a:pt x="376" y="702"/>
                      <a:pt x="375" y="703"/>
                    </a:cubicBezTo>
                    <a:cubicBezTo>
                      <a:pt x="374" y="704"/>
                      <a:pt x="372" y="704"/>
                      <a:pt x="371" y="704"/>
                    </a:cubicBezTo>
                    <a:cubicBezTo>
                      <a:pt x="370" y="704"/>
                      <a:pt x="370" y="704"/>
                      <a:pt x="369" y="704"/>
                    </a:cubicBezTo>
                    <a:cubicBezTo>
                      <a:pt x="369" y="705"/>
                      <a:pt x="369" y="707"/>
                      <a:pt x="369" y="708"/>
                    </a:cubicBezTo>
                    <a:cubicBezTo>
                      <a:pt x="369" y="709"/>
                      <a:pt x="369" y="710"/>
                      <a:pt x="369" y="710"/>
                    </a:cubicBezTo>
                    <a:cubicBezTo>
                      <a:pt x="369" y="714"/>
                      <a:pt x="369" y="714"/>
                      <a:pt x="369" y="714"/>
                    </a:cubicBezTo>
                    <a:cubicBezTo>
                      <a:pt x="365" y="713"/>
                      <a:pt x="365" y="713"/>
                      <a:pt x="365" y="713"/>
                    </a:cubicBezTo>
                    <a:cubicBezTo>
                      <a:pt x="365" y="713"/>
                      <a:pt x="365" y="713"/>
                      <a:pt x="365" y="713"/>
                    </a:cubicBezTo>
                    <a:cubicBezTo>
                      <a:pt x="365" y="713"/>
                      <a:pt x="365" y="713"/>
                      <a:pt x="365" y="713"/>
                    </a:cubicBezTo>
                    <a:cubicBezTo>
                      <a:pt x="365" y="713"/>
                      <a:pt x="365" y="713"/>
                      <a:pt x="365" y="714"/>
                    </a:cubicBezTo>
                    <a:cubicBezTo>
                      <a:pt x="365" y="714"/>
                      <a:pt x="365" y="714"/>
                      <a:pt x="365" y="714"/>
                    </a:cubicBezTo>
                    <a:cubicBezTo>
                      <a:pt x="364" y="717"/>
                      <a:pt x="363" y="718"/>
                      <a:pt x="360" y="718"/>
                    </a:cubicBezTo>
                    <a:cubicBezTo>
                      <a:pt x="355" y="718"/>
                      <a:pt x="355" y="718"/>
                      <a:pt x="355" y="718"/>
                    </a:cubicBezTo>
                    <a:cubicBezTo>
                      <a:pt x="354" y="718"/>
                      <a:pt x="352" y="718"/>
                      <a:pt x="350" y="718"/>
                    </a:cubicBezTo>
                    <a:cubicBezTo>
                      <a:pt x="349" y="718"/>
                      <a:pt x="347" y="718"/>
                      <a:pt x="345" y="718"/>
                    </a:cubicBezTo>
                    <a:cubicBezTo>
                      <a:pt x="342" y="718"/>
                      <a:pt x="340" y="718"/>
                      <a:pt x="338" y="719"/>
                    </a:cubicBezTo>
                    <a:cubicBezTo>
                      <a:pt x="334" y="719"/>
                      <a:pt x="333" y="722"/>
                      <a:pt x="332" y="724"/>
                    </a:cubicBezTo>
                    <a:cubicBezTo>
                      <a:pt x="331" y="725"/>
                      <a:pt x="331" y="725"/>
                      <a:pt x="331" y="725"/>
                    </a:cubicBezTo>
                    <a:cubicBezTo>
                      <a:pt x="331" y="727"/>
                      <a:pt x="330" y="729"/>
                      <a:pt x="328" y="731"/>
                    </a:cubicBezTo>
                    <a:cubicBezTo>
                      <a:pt x="327" y="732"/>
                      <a:pt x="327" y="733"/>
                      <a:pt x="327" y="734"/>
                    </a:cubicBezTo>
                    <a:cubicBezTo>
                      <a:pt x="327" y="738"/>
                      <a:pt x="327" y="738"/>
                      <a:pt x="327" y="738"/>
                    </a:cubicBezTo>
                    <a:cubicBezTo>
                      <a:pt x="323" y="737"/>
                      <a:pt x="323" y="737"/>
                      <a:pt x="323" y="737"/>
                    </a:cubicBezTo>
                    <a:cubicBezTo>
                      <a:pt x="323" y="737"/>
                      <a:pt x="322" y="737"/>
                      <a:pt x="322" y="737"/>
                    </a:cubicBezTo>
                    <a:cubicBezTo>
                      <a:pt x="322" y="737"/>
                      <a:pt x="322" y="737"/>
                      <a:pt x="322" y="739"/>
                    </a:cubicBezTo>
                    <a:cubicBezTo>
                      <a:pt x="322" y="766"/>
                      <a:pt x="322" y="766"/>
                      <a:pt x="322" y="766"/>
                    </a:cubicBezTo>
                    <a:cubicBezTo>
                      <a:pt x="322" y="770"/>
                      <a:pt x="322" y="773"/>
                      <a:pt x="320" y="776"/>
                    </a:cubicBezTo>
                    <a:cubicBezTo>
                      <a:pt x="318" y="782"/>
                      <a:pt x="313" y="785"/>
                      <a:pt x="309" y="787"/>
                    </a:cubicBezTo>
                    <a:cubicBezTo>
                      <a:pt x="307" y="788"/>
                      <a:pt x="307" y="788"/>
                      <a:pt x="307" y="788"/>
                    </a:cubicBezTo>
                    <a:cubicBezTo>
                      <a:pt x="306" y="789"/>
                      <a:pt x="305" y="789"/>
                      <a:pt x="304" y="789"/>
                    </a:cubicBezTo>
                    <a:cubicBezTo>
                      <a:pt x="304" y="789"/>
                      <a:pt x="303" y="789"/>
                      <a:pt x="303" y="789"/>
                    </a:cubicBezTo>
                    <a:cubicBezTo>
                      <a:pt x="303" y="789"/>
                      <a:pt x="303" y="789"/>
                      <a:pt x="303" y="789"/>
                    </a:cubicBezTo>
                    <a:cubicBezTo>
                      <a:pt x="303" y="791"/>
                      <a:pt x="303" y="794"/>
                      <a:pt x="303" y="797"/>
                    </a:cubicBezTo>
                    <a:cubicBezTo>
                      <a:pt x="303" y="798"/>
                      <a:pt x="303" y="799"/>
                      <a:pt x="303" y="800"/>
                    </a:cubicBezTo>
                    <a:cubicBezTo>
                      <a:pt x="303" y="804"/>
                      <a:pt x="303" y="804"/>
                      <a:pt x="303" y="804"/>
                    </a:cubicBezTo>
                    <a:cubicBezTo>
                      <a:pt x="299" y="803"/>
                      <a:pt x="299" y="803"/>
                      <a:pt x="299" y="803"/>
                    </a:cubicBezTo>
                    <a:cubicBezTo>
                      <a:pt x="299" y="803"/>
                      <a:pt x="299" y="803"/>
                      <a:pt x="299" y="803"/>
                    </a:cubicBezTo>
                    <a:cubicBezTo>
                      <a:pt x="299" y="803"/>
                      <a:pt x="299" y="803"/>
                      <a:pt x="299" y="803"/>
                    </a:cubicBezTo>
                    <a:cubicBezTo>
                      <a:pt x="299" y="803"/>
                      <a:pt x="298" y="803"/>
                      <a:pt x="298" y="805"/>
                    </a:cubicBezTo>
                    <a:cubicBezTo>
                      <a:pt x="298" y="808"/>
                      <a:pt x="298" y="808"/>
                      <a:pt x="298" y="808"/>
                    </a:cubicBezTo>
                    <a:cubicBezTo>
                      <a:pt x="279" y="808"/>
                      <a:pt x="279" y="808"/>
                      <a:pt x="279" y="808"/>
                    </a:cubicBezTo>
                    <a:cubicBezTo>
                      <a:pt x="280" y="809"/>
                      <a:pt x="280" y="809"/>
                      <a:pt x="280" y="810"/>
                    </a:cubicBezTo>
                    <a:cubicBezTo>
                      <a:pt x="280" y="810"/>
                      <a:pt x="281" y="811"/>
                      <a:pt x="284" y="811"/>
                    </a:cubicBezTo>
                    <a:cubicBezTo>
                      <a:pt x="284" y="811"/>
                      <a:pt x="285" y="811"/>
                      <a:pt x="285" y="811"/>
                    </a:cubicBezTo>
                    <a:cubicBezTo>
                      <a:pt x="289" y="810"/>
                      <a:pt x="289" y="810"/>
                      <a:pt x="289" y="810"/>
                    </a:cubicBezTo>
                    <a:cubicBezTo>
                      <a:pt x="289" y="814"/>
                      <a:pt x="289" y="814"/>
                      <a:pt x="289" y="814"/>
                    </a:cubicBezTo>
                    <a:cubicBezTo>
                      <a:pt x="289" y="815"/>
                      <a:pt x="290" y="817"/>
                      <a:pt x="291" y="819"/>
                    </a:cubicBezTo>
                    <a:cubicBezTo>
                      <a:pt x="293" y="822"/>
                      <a:pt x="295" y="826"/>
                      <a:pt x="293" y="831"/>
                    </a:cubicBezTo>
                    <a:cubicBezTo>
                      <a:pt x="291" y="834"/>
                      <a:pt x="288" y="836"/>
                      <a:pt x="283" y="836"/>
                    </a:cubicBezTo>
                    <a:cubicBezTo>
                      <a:pt x="283" y="836"/>
                      <a:pt x="282" y="836"/>
                      <a:pt x="282" y="836"/>
                    </a:cubicBezTo>
                    <a:cubicBezTo>
                      <a:pt x="281" y="836"/>
                      <a:pt x="281" y="836"/>
                      <a:pt x="281" y="836"/>
                    </a:cubicBezTo>
                    <a:cubicBezTo>
                      <a:pt x="280" y="836"/>
                      <a:pt x="280" y="836"/>
                      <a:pt x="280" y="836"/>
                    </a:cubicBezTo>
                    <a:cubicBezTo>
                      <a:pt x="280" y="836"/>
                      <a:pt x="280" y="837"/>
                      <a:pt x="279" y="838"/>
                    </a:cubicBezTo>
                    <a:cubicBezTo>
                      <a:pt x="279" y="842"/>
                      <a:pt x="279" y="842"/>
                      <a:pt x="279" y="842"/>
                    </a:cubicBezTo>
                    <a:cubicBezTo>
                      <a:pt x="275" y="841"/>
                      <a:pt x="275" y="841"/>
                      <a:pt x="275" y="841"/>
                    </a:cubicBezTo>
                    <a:cubicBezTo>
                      <a:pt x="274" y="840"/>
                      <a:pt x="271" y="839"/>
                      <a:pt x="270" y="839"/>
                    </a:cubicBezTo>
                    <a:cubicBezTo>
                      <a:pt x="268" y="839"/>
                      <a:pt x="268" y="839"/>
                      <a:pt x="268" y="840"/>
                    </a:cubicBezTo>
                    <a:cubicBezTo>
                      <a:pt x="267" y="840"/>
                      <a:pt x="266" y="842"/>
                      <a:pt x="266" y="844"/>
                    </a:cubicBezTo>
                    <a:cubicBezTo>
                      <a:pt x="266" y="845"/>
                      <a:pt x="266" y="845"/>
                      <a:pt x="266" y="845"/>
                    </a:cubicBezTo>
                    <a:cubicBezTo>
                      <a:pt x="265" y="848"/>
                      <a:pt x="264" y="853"/>
                      <a:pt x="259" y="854"/>
                    </a:cubicBezTo>
                    <a:cubicBezTo>
                      <a:pt x="259" y="855"/>
                      <a:pt x="258" y="855"/>
                      <a:pt x="257" y="855"/>
                    </a:cubicBezTo>
                    <a:cubicBezTo>
                      <a:pt x="257" y="855"/>
                      <a:pt x="256" y="855"/>
                      <a:pt x="256" y="855"/>
                    </a:cubicBezTo>
                    <a:cubicBezTo>
                      <a:pt x="256" y="855"/>
                      <a:pt x="256" y="856"/>
                      <a:pt x="256" y="856"/>
                    </a:cubicBezTo>
                    <a:cubicBezTo>
                      <a:pt x="256" y="857"/>
                      <a:pt x="257" y="857"/>
                      <a:pt x="257" y="858"/>
                    </a:cubicBezTo>
                    <a:cubicBezTo>
                      <a:pt x="258" y="858"/>
                      <a:pt x="258" y="858"/>
                      <a:pt x="258" y="858"/>
                    </a:cubicBezTo>
                    <a:cubicBezTo>
                      <a:pt x="261" y="859"/>
                      <a:pt x="261" y="859"/>
                      <a:pt x="261" y="859"/>
                    </a:cubicBezTo>
                    <a:cubicBezTo>
                      <a:pt x="261" y="861"/>
                      <a:pt x="261" y="861"/>
                      <a:pt x="261" y="861"/>
                    </a:cubicBezTo>
                    <a:cubicBezTo>
                      <a:pt x="261" y="862"/>
                      <a:pt x="261" y="862"/>
                      <a:pt x="261" y="863"/>
                    </a:cubicBezTo>
                    <a:cubicBezTo>
                      <a:pt x="261" y="863"/>
                      <a:pt x="262" y="864"/>
                      <a:pt x="262" y="865"/>
                    </a:cubicBezTo>
                    <a:cubicBezTo>
                      <a:pt x="264" y="867"/>
                      <a:pt x="265" y="869"/>
                      <a:pt x="265" y="872"/>
                    </a:cubicBezTo>
                    <a:cubicBezTo>
                      <a:pt x="265" y="873"/>
                      <a:pt x="265" y="874"/>
                      <a:pt x="265" y="876"/>
                    </a:cubicBezTo>
                    <a:cubicBezTo>
                      <a:pt x="265" y="879"/>
                      <a:pt x="265" y="883"/>
                      <a:pt x="265" y="886"/>
                    </a:cubicBezTo>
                    <a:cubicBezTo>
                      <a:pt x="266" y="886"/>
                      <a:pt x="266" y="886"/>
                      <a:pt x="267" y="886"/>
                    </a:cubicBezTo>
                    <a:cubicBezTo>
                      <a:pt x="268" y="887"/>
                      <a:pt x="269" y="887"/>
                      <a:pt x="269" y="888"/>
                    </a:cubicBezTo>
                    <a:cubicBezTo>
                      <a:pt x="270" y="889"/>
                      <a:pt x="270" y="891"/>
                      <a:pt x="270" y="891"/>
                    </a:cubicBezTo>
                    <a:cubicBezTo>
                      <a:pt x="270" y="892"/>
                      <a:pt x="270" y="892"/>
                      <a:pt x="270" y="892"/>
                    </a:cubicBezTo>
                    <a:cubicBezTo>
                      <a:pt x="270" y="899"/>
                      <a:pt x="270" y="899"/>
                      <a:pt x="270" y="899"/>
                    </a:cubicBezTo>
                    <a:cubicBezTo>
                      <a:pt x="270" y="900"/>
                      <a:pt x="270" y="900"/>
                      <a:pt x="270" y="900"/>
                    </a:cubicBezTo>
                    <a:cubicBezTo>
                      <a:pt x="270" y="900"/>
                      <a:pt x="270" y="900"/>
                      <a:pt x="270" y="900"/>
                    </a:cubicBezTo>
                    <a:cubicBezTo>
                      <a:pt x="270" y="901"/>
                      <a:pt x="271" y="901"/>
                      <a:pt x="272" y="901"/>
                    </a:cubicBezTo>
                    <a:cubicBezTo>
                      <a:pt x="273" y="901"/>
                      <a:pt x="276" y="902"/>
                      <a:pt x="278" y="904"/>
                    </a:cubicBezTo>
                    <a:cubicBezTo>
                      <a:pt x="279" y="906"/>
                      <a:pt x="280" y="908"/>
                      <a:pt x="280" y="910"/>
                    </a:cubicBezTo>
                    <a:cubicBezTo>
                      <a:pt x="280" y="911"/>
                      <a:pt x="280" y="912"/>
                      <a:pt x="279" y="914"/>
                    </a:cubicBezTo>
                    <a:cubicBezTo>
                      <a:pt x="279" y="916"/>
                      <a:pt x="279" y="916"/>
                      <a:pt x="279" y="916"/>
                    </a:cubicBezTo>
                    <a:cubicBezTo>
                      <a:pt x="276" y="916"/>
                      <a:pt x="276" y="916"/>
                      <a:pt x="276" y="916"/>
                    </a:cubicBezTo>
                    <a:cubicBezTo>
                      <a:pt x="276" y="916"/>
                      <a:pt x="275" y="916"/>
                      <a:pt x="275" y="916"/>
                    </a:cubicBezTo>
                    <a:cubicBezTo>
                      <a:pt x="275" y="916"/>
                      <a:pt x="274" y="916"/>
                      <a:pt x="274" y="916"/>
                    </a:cubicBezTo>
                    <a:cubicBezTo>
                      <a:pt x="274" y="917"/>
                      <a:pt x="274" y="917"/>
                      <a:pt x="274" y="917"/>
                    </a:cubicBezTo>
                    <a:cubicBezTo>
                      <a:pt x="275" y="917"/>
                      <a:pt x="275" y="918"/>
                      <a:pt x="276" y="919"/>
                    </a:cubicBezTo>
                    <a:cubicBezTo>
                      <a:pt x="277" y="921"/>
                      <a:pt x="278" y="922"/>
                      <a:pt x="279" y="924"/>
                    </a:cubicBezTo>
                    <a:cubicBezTo>
                      <a:pt x="280" y="926"/>
                      <a:pt x="279" y="927"/>
                      <a:pt x="279" y="928"/>
                    </a:cubicBezTo>
                    <a:cubicBezTo>
                      <a:pt x="277" y="930"/>
                      <a:pt x="274" y="931"/>
                      <a:pt x="272" y="931"/>
                    </a:cubicBezTo>
                    <a:close/>
                  </a:path>
                </a:pathLst>
              </a:custGeom>
              <a:solidFill>
                <a:srgbClr val="FFFFFF"/>
              </a:solidFill>
              <a:ln w="22225">
                <a:solidFill>
                  <a:schemeClr val="bg1"/>
                </a:solidFill>
                <a:round/>
                <a:headEnd/>
                <a:tailEnd/>
              </a:ln>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23" name="Freeform 13"/>
              <p:cNvSpPr>
                <a:spLocks/>
              </p:cNvSpPr>
              <p:nvPr/>
            </p:nvSpPr>
            <p:spPr bwMode="auto">
              <a:xfrm>
                <a:off x="7318378" y="4158815"/>
                <a:ext cx="123597" cy="216294"/>
              </a:xfrm>
              <a:custGeom>
                <a:avLst/>
                <a:gdLst>
                  <a:gd name="T0" fmla="*/ 8 w 42"/>
                  <a:gd name="T1" fmla="*/ 74 h 74"/>
                  <a:gd name="T2" fmla="*/ 4 w 42"/>
                  <a:gd name="T3" fmla="*/ 74 h 74"/>
                  <a:gd name="T4" fmla="*/ 1 w 42"/>
                  <a:gd name="T5" fmla="*/ 73 h 74"/>
                  <a:gd name="T6" fmla="*/ 2 w 42"/>
                  <a:gd name="T7" fmla="*/ 70 h 74"/>
                  <a:gd name="T8" fmla="*/ 1 w 42"/>
                  <a:gd name="T9" fmla="*/ 63 h 74"/>
                  <a:gd name="T10" fmla="*/ 3 w 42"/>
                  <a:gd name="T11" fmla="*/ 47 h 74"/>
                  <a:gd name="T12" fmla="*/ 6 w 42"/>
                  <a:gd name="T13" fmla="*/ 45 h 74"/>
                  <a:gd name="T14" fmla="*/ 6 w 42"/>
                  <a:gd name="T15" fmla="*/ 44 h 74"/>
                  <a:gd name="T16" fmla="*/ 9 w 42"/>
                  <a:gd name="T17" fmla="*/ 32 h 74"/>
                  <a:gd name="T18" fmla="*/ 11 w 42"/>
                  <a:gd name="T19" fmla="*/ 30 h 74"/>
                  <a:gd name="T20" fmla="*/ 11 w 42"/>
                  <a:gd name="T21" fmla="*/ 30 h 74"/>
                  <a:gd name="T22" fmla="*/ 13 w 42"/>
                  <a:gd name="T23" fmla="*/ 22 h 74"/>
                  <a:gd name="T24" fmla="*/ 16 w 42"/>
                  <a:gd name="T25" fmla="*/ 21 h 74"/>
                  <a:gd name="T26" fmla="*/ 16 w 42"/>
                  <a:gd name="T27" fmla="*/ 20 h 74"/>
                  <a:gd name="T28" fmla="*/ 19 w 42"/>
                  <a:gd name="T29" fmla="*/ 12 h 74"/>
                  <a:gd name="T30" fmla="*/ 24 w 42"/>
                  <a:gd name="T31" fmla="*/ 7 h 74"/>
                  <a:gd name="T32" fmla="*/ 30 w 42"/>
                  <a:gd name="T33" fmla="*/ 0 h 74"/>
                  <a:gd name="T34" fmla="*/ 36 w 42"/>
                  <a:gd name="T35" fmla="*/ 1 h 74"/>
                  <a:gd name="T36" fmla="*/ 36 w 42"/>
                  <a:gd name="T37" fmla="*/ 3 h 74"/>
                  <a:gd name="T38" fmla="*/ 39 w 42"/>
                  <a:gd name="T39" fmla="*/ 1 h 74"/>
                  <a:gd name="T40" fmla="*/ 40 w 42"/>
                  <a:gd name="T41" fmla="*/ 5 h 74"/>
                  <a:gd name="T42" fmla="*/ 29 w 42"/>
                  <a:gd name="T43" fmla="*/ 29 h 74"/>
                  <a:gd name="T44" fmla="*/ 27 w 42"/>
                  <a:gd name="T45" fmla="*/ 30 h 74"/>
                  <a:gd name="T46" fmla="*/ 27 w 42"/>
                  <a:gd name="T47" fmla="*/ 30 h 74"/>
                  <a:gd name="T48" fmla="*/ 27 w 42"/>
                  <a:gd name="T49" fmla="*/ 32 h 74"/>
                  <a:gd name="T50" fmla="*/ 27 w 42"/>
                  <a:gd name="T51" fmla="*/ 34 h 74"/>
                  <a:gd name="T52" fmla="*/ 23 w 42"/>
                  <a:gd name="T53" fmla="*/ 40 h 74"/>
                  <a:gd name="T54" fmla="*/ 22 w 42"/>
                  <a:gd name="T55" fmla="*/ 41 h 74"/>
                  <a:gd name="T56" fmla="*/ 22 w 42"/>
                  <a:gd name="T57" fmla="*/ 43 h 74"/>
                  <a:gd name="T58" fmla="*/ 22 w 42"/>
                  <a:gd name="T59" fmla="*/ 45 h 74"/>
                  <a:gd name="T60" fmla="*/ 22 w 42"/>
                  <a:gd name="T61" fmla="*/ 47 h 74"/>
                  <a:gd name="T62" fmla="*/ 22 w 42"/>
                  <a:gd name="T63" fmla="*/ 52 h 74"/>
                  <a:gd name="T64" fmla="*/ 21 w 42"/>
                  <a:gd name="T65" fmla="*/ 58 h 74"/>
                  <a:gd name="T66" fmla="*/ 20 w 42"/>
                  <a:gd name="T67" fmla="*/ 60 h 74"/>
                  <a:gd name="T68" fmla="*/ 19 w 42"/>
                  <a:gd name="T69" fmla="*/ 63 h 74"/>
                  <a:gd name="T70" fmla="*/ 8 w 42"/>
                  <a:gd name="T71" fmla="*/ 7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 h="74">
                    <a:moveTo>
                      <a:pt x="8" y="74"/>
                    </a:moveTo>
                    <a:cubicBezTo>
                      <a:pt x="6" y="74"/>
                      <a:pt x="5" y="74"/>
                      <a:pt x="4" y="74"/>
                    </a:cubicBezTo>
                    <a:cubicBezTo>
                      <a:pt x="1" y="73"/>
                      <a:pt x="1" y="73"/>
                      <a:pt x="1" y="73"/>
                    </a:cubicBezTo>
                    <a:cubicBezTo>
                      <a:pt x="2" y="70"/>
                      <a:pt x="2" y="70"/>
                      <a:pt x="2" y="70"/>
                    </a:cubicBezTo>
                    <a:cubicBezTo>
                      <a:pt x="2" y="69"/>
                      <a:pt x="2" y="65"/>
                      <a:pt x="1" y="63"/>
                    </a:cubicBezTo>
                    <a:cubicBezTo>
                      <a:pt x="1" y="57"/>
                      <a:pt x="0" y="50"/>
                      <a:pt x="3" y="47"/>
                    </a:cubicBezTo>
                    <a:cubicBezTo>
                      <a:pt x="4" y="46"/>
                      <a:pt x="5" y="45"/>
                      <a:pt x="6" y="45"/>
                    </a:cubicBezTo>
                    <a:cubicBezTo>
                      <a:pt x="6" y="45"/>
                      <a:pt x="6" y="44"/>
                      <a:pt x="6" y="44"/>
                    </a:cubicBezTo>
                    <a:cubicBezTo>
                      <a:pt x="6" y="40"/>
                      <a:pt x="5" y="35"/>
                      <a:pt x="9" y="32"/>
                    </a:cubicBezTo>
                    <a:cubicBezTo>
                      <a:pt x="10" y="31"/>
                      <a:pt x="11" y="31"/>
                      <a:pt x="11" y="30"/>
                    </a:cubicBezTo>
                    <a:cubicBezTo>
                      <a:pt x="11" y="30"/>
                      <a:pt x="11" y="30"/>
                      <a:pt x="11" y="30"/>
                    </a:cubicBezTo>
                    <a:cubicBezTo>
                      <a:pt x="11" y="28"/>
                      <a:pt x="10" y="24"/>
                      <a:pt x="13" y="22"/>
                    </a:cubicBezTo>
                    <a:cubicBezTo>
                      <a:pt x="14" y="22"/>
                      <a:pt x="15" y="21"/>
                      <a:pt x="16" y="21"/>
                    </a:cubicBezTo>
                    <a:cubicBezTo>
                      <a:pt x="16" y="21"/>
                      <a:pt x="16" y="20"/>
                      <a:pt x="16" y="20"/>
                    </a:cubicBezTo>
                    <a:cubicBezTo>
                      <a:pt x="16" y="17"/>
                      <a:pt x="17" y="14"/>
                      <a:pt x="19" y="12"/>
                    </a:cubicBezTo>
                    <a:cubicBezTo>
                      <a:pt x="21" y="10"/>
                      <a:pt x="23" y="8"/>
                      <a:pt x="24" y="7"/>
                    </a:cubicBezTo>
                    <a:cubicBezTo>
                      <a:pt x="28" y="4"/>
                      <a:pt x="30" y="3"/>
                      <a:pt x="30" y="0"/>
                    </a:cubicBezTo>
                    <a:cubicBezTo>
                      <a:pt x="36" y="1"/>
                      <a:pt x="36" y="1"/>
                      <a:pt x="36" y="1"/>
                    </a:cubicBezTo>
                    <a:cubicBezTo>
                      <a:pt x="36" y="1"/>
                      <a:pt x="36" y="2"/>
                      <a:pt x="36" y="3"/>
                    </a:cubicBezTo>
                    <a:cubicBezTo>
                      <a:pt x="39" y="1"/>
                      <a:pt x="39" y="1"/>
                      <a:pt x="39" y="1"/>
                    </a:cubicBezTo>
                    <a:cubicBezTo>
                      <a:pt x="40" y="5"/>
                      <a:pt x="40" y="5"/>
                      <a:pt x="40" y="5"/>
                    </a:cubicBezTo>
                    <a:cubicBezTo>
                      <a:pt x="42" y="14"/>
                      <a:pt x="36" y="25"/>
                      <a:pt x="29" y="29"/>
                    </a:cubicBezTo>
                    <a:cubicBezTo>
                      <a:pt x="28" y="30"/>
                      <a:pt x="28" y="30"/>
                      <a:pt x="27" y="30"/>
                    </a:cubicBezTo>
                    <a:cubicBezTo>
                      <a:pt x="27" y="30"/>
                      <a:pt x="27" y="30"/>
                      <a:pt x="27" y="30"/>
                    </a:cubicBezTo>
                    <a:cubicBezTo>
                      <a:pt x="27" y="31"/>
                      <a:pt x="27" y="31"/>
                      <a:pt x="27" y="32"/>
                    </a:cubicBezTo>
                    <a:cubicBezTo>
                      <a:pt x="27" y="33"/>
                      <a:pt x="27" y="33"/>
                      <a:pt x="27" y="34"/>
                    </a:cubicBezTo>
                    <a:cubicBezTo>
                      <a:pt x="27" y="37"/>
                      <a:pt x="25" y="40"/>
                      <a:pt x="23" y="40"/>
                    </a:cubicBezTo>
                    <a:cubicBezTo>
                      <a:pt x="22" y="40"/>
                      <a:pt x="22" y="41"/>
                      <a:pt x="22" y="41"/>
                    </a:cubicBezTo>
                    <a:cubicBezTo>
                      <a:pt x="22" y="41"/>
                      <a:pt x="22" y="43"/>
                      <a:pt x="22" y="43"/>
                    </a:cubicBezTo>
                    <a:cubicBezTo>
                      <a:pt x="22" y="44"/>
                      <a:pt x="22" y="45"/>
                      <a:pt x="22" y="45"/>
                    </a:cubicBezTo>
                    <a:cubicBezTo>
                      <a:pt x="22" y="47"/>
                      <a:pt x="22" y="47"/>
                      <a:pt x="22" y="47"/>
                    </a:cubicBezTo>
                    <a:cubicBezTo>
                      <a:pt x="22" y="48"/>
                      <a:pt x="22" y="50"/>
                      <a:pt x="22" y="52"/>
                    </a:cubicBezTo>
                    <a:cubicBezTo>
                      <a:pt x="22" y="54"/>
                      <a:pt x="22" y="56"/>
                      <a:pt x="21" y="58"/>
                    </a:cubicBezTo>
                    <a:cubicBezTo>
                      <a:pt x="21" y="59"/>
                      <a:pt x="21" y="59"/>
                      <a:pt x="20" y="60"/>
                    </a:cubicBezTo>
                    <a:cubicBezTo>
                      <a:pt x="20" y="61"/>
                      <a:pt x="19" y="62"/>
                      <a:pt x="19" y="63"/>
                    </a:cubicBezTo>
                    <a:cubicBezTo>
                      <a:pt x="18" y="67"/>
                      <a:pt x="15" y="74"/>
                      <a:pt x="8" y="74"/>
                    </a:cubicBezTo>
                    <a:close/>
                  </a:path>
                </a:pathLst>
              </a:custGeom>
              <a:solidFill>
                <a:srgbClr val="FFFFFF"/>
              </a:solidFill>
              <a:ln w="22225">
                <a:solidFill>
                  <a:schemeClr val="bg1"/>
                </a:solidFill>
                <a:round/>
                <a:headEnd/>
                <a:tailEnd/>
              </a:ln>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28" name="Freeform 14"/>
              <p:cNvSpPr>
                <a:spLocks/>
              </p:cNvSpPr>
              <p:nvPr/>
            </p:nvSpPr>
            <p:spPr bwMode="auto">
              <a:xfrm>
                <a:off x="7412312" y="4150164"/>
                <a:ext cx="25955" cy="40787"/>
              </a:xfrm>
              <a:custGeom>
                <a:avLst/>
                <a:gdLst>
                  <a:gd name="T0" fmla="*/ 2 w 9"/>
                  <a:gd name="T1" fmla="*/ 9 h 14"/>
                  <a:gd name="T2" fmla="*/ 0 w 9"/>
                  <a:gd name="T3" fmla="*/ 6 h 14"/>
                  <a:gd name="T4" fmla="*/ 2 w 9"/>
                  <a:gd name="T5" fmla="*/ 0 h 14"/>
                  <a:gd name="T6" fmla="*/ 9 w 9"/>
                  <a:gd name="T7" fmla="*/ 8 h 14"/>
                  <a:gd name="T8" fmla="*/ 7 w 9"/>
                  <a:gd name="T9" fmla="*/ 11 h 14"/>
                  <a:gd name="T10" fmla="*/ 3 w 9"/>
                  <a:gd name="T11" fmla="*/ 14 h 14"/>
                  <a:gd name="T12" fmla="*/ 2 w 9"/>
                  <a:gd name="T13" fmla="*/ 9 h 14"/>
                </a:gdLst>
                <a:ahLst/>
                <a:cxnLst>
                  <a:cxn ang="0">
                    <a:pos x="T0" y="T1"/>
                  </a:cxn>
                  <a:cxn ang="0">
                    <a:pos x="T2" y="T3"/>
                  </a:cxn>
                  <a:cxn ang="0">
                    <a:pos x="T4" y="T5"/>
                  </a:cxn>
                  <a:cxn ang="0">
                    <a:pos x="T6" y="T7"/>
                  </a:cxn>
                  <a:cxn ang="0">
                    <a:pos x="T8" y="T9"/>
                  </a:cxn>
                  <a:cxn ang="0">
                    <a:pos x="T10" y="T11"/>
                  </a:cxn>
                  <a:cxn ang="0">
                    <a:pos x="T12" y="T13"/>
                  </a:cxn>
                </a:cxnLst>
                <a:rect l="0" t="0" r="r" b="b"/>
                <a:pathLst>
                  <a:path w="9" h="14">
                    <a:moveTo>
                      <a:pt x="2" y="9"/>
                    </a:moveTo>
                    <a:cubicBezTo>
                      <a:pt x="2" y="8"/>
                      <a:pt x="1" y="7"/>
                      <a:pt x="0" y="6"/>
                    </a:cubicBezTo>
                    <a:cubicBezTo>
                      <a:pt x="2" y="0"/>
                      <a:pt x="2" y="0"/>
                      <a:pt x="2" y="0"/>
                    </a:cubicBezTo>
                    <a:cubicBezTo>
                      <a:pt x="7" y="3"/>
                      <a:pt x="9" y="5"/>
                      <a:pt x="9" y="8"/>
                    </a:cubicBezTo>
                    <a:cubicBezTo>
                      <a:pt x="9" y="9"/>
                      <a:pt x="8" y="11"/>
                      <a:pt x="7" y="11"/>
                    </a:cubicBezTo>
                    <a:cubicBezTo>
                      <a:pt x="3" y="14"/>
                      <a:pt x="3" y="14"/>
                      <a:pt x="3" y="14"/>
                    </a:cubicBezTo>
                    <a:lnTo>
                      <a:pt x="2" y="9"/>
                    </a:lnTo>
                    <a:close/>
                  </a:path>
                </a:pathLst>
              </a:custGeom>
              <a:solidFill>
                <a:srgbClr val="FFFFFF"/>
              </a:solidFill>
              <a:ln w="22225">
                <a:solidFill>
                  <a:schemeClr val="bg1"/>
                </a:solidFill>
                <a:round/>
                <a:headEnd/>
                <a:tailEnd/>
              </a:ln>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29" name="Freeform 15"/>
              <p:cNvSpPr>
                <a:spLocks/>
              </p:cNvSpPr>
              <p:nvPr/>
            </p:nvSpPr>
            <p:spPr bwMode="auto">
              <a:xfrm>
                <a:off x="6374098" y="2283851"/>
                <a:ext cx="40787" cy="29663"/>
              </a:xfrm>
              <a:custGeom>
                <a:avLst/>
                <a:gdLst>
                  <a:gd name="T0" fmla="*/ 14 w 14"/>
                  <a:gd name="T1" fmla="*/ 10 h 10"/>
                  <a:gd name="T2" fmla="*/ 11 w 14"/>
                  <a:gd name="T3" fmla="*/ 4 h 10"/>
                  <a:gd name="T4" fmla="*/ 10 w 14"/>
                  <a:gd name="T5" fmla="*/ 0 h 10"/>
                  <a:gd name="T6" fmla="*/ 3 w 14"/>
                  <a:gd name="T7" fmla="*/ 0 h 10"/>
                  <a:gd name="T8" fmla="*/ 0 w 14"/>
                  <a:gd name="T9" fmla="*/ 0 h 10"/>
                  <a:gd name="T10" fmla="*/ 0 w 14"/>
                  <a:gd name="T11" fmla="*/ 4 h 10"/>
                  <a:gd name="T12" fmla="*/ 0 w 14"/>
                  <a:gd name="T13" fmla="*/ 7 h 10"/>
                  <a:gd name="T14" fmla="*/ 1 w 14"/>
                  <a:gd name="T15" fmla="*/ 10 h 10"/>
                  <a:gd name="T16" fmla="*/ 14 w 14"/>
                  <a:gd name="T17" fmla="*/ 10 h 10"/>
                  <a:gd name="T18" fmla="*/ 14 w 14"/>
                  <a:gd name="T1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0">
                    <a:moveTo>
                      <a:pt x="14" y="10"/>
                    </a:moveTo>
                    <a:cubicBezTo>
                      <a:pt x="14" y="7"/>
                      <a:pt x="12" y="6"/>
                      <a:pt x="11" y="4"/>
                    </a:cubicBezTo>
                    <a:cubicBezTo>
                      <a:pt x="10" y="3"/>
                      <a:pt x="10" y="2"/>
                      <a:pt x="10" y="0"/>
                    </a:cubicBezTo>
                    <a:cubicBezTo>
                      <a:pt x="7" y="0"/>
                      <a:pt x="5" y="0"/>
                      <a:pt x="3" y="0"/>
                    </a:cubicBezTo>
                    <a:cubicBezTo>
                      <a:pt x="2" y="0"/>
                      <a:pt x="1" y="0"/>
                      <a:pt x="0" y="0"/>
                    </a:cubicBezTo>
                    <a:cubicBezTo>
                      <a:pt x="0" y="1"/>
                      <a:pt x="0" y="3"/>
                      <a:pt x="0" y="4"/>
                    </a:cubicBezTo>
                    <a:cubicBezTo>
                      <a:pt x="0" y="5"/>
                      <a:pt x="0" y="6"/>
                      <a:pt x="0" y="7"/>
                    </a:cubicBezTo>
                    <a:cubicBezTo>
                      <a:pt x="0" y="9"/>
                      <a:pt x="0" y="10"/>
                      <a:pt x="1" y="10"/>
                    </a:cubicBezTo>
                    <a:cubicBezTo>
                      <a:pt x="6" y="10"/>
                      <a:pt x="10" y="10"/>
                      <a:pt x="14" y="10"/>
                    </a:cubicBezTo>
                    <a:cubicBezTo>
                      <a:pt x="14" y="6"/>
                      <a:pt x="11" y="10"/>
                      <a:pt x="14" y="10"/>
                    </a:cubicBezTo>
                    <a:close/>
                  </a:path>
                </a:pathLst>
              </a:custGeom>
              <a:solidFill>
                <a:srgbClr val="FFFFFF"/>
              </a:solidFill>
              <a:ln w="22225">
                <a:solidFill>
                  <a:schemeClr val="bg1"/>
                </a:solidFill>
                <a:round/>
                <a:headEnd/>
                <a:tailEnd/>
              </a:ln>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30" name="Freeform 16"/>
              <p:cNvSpPr>
                <a:spLocks/>
              </p:cNvSpPr>
              <p:nvPr/>
            </p:nvSpPr>
            <p:spPr bwMode="auto">
              <a:xfrm>
                <a:off x="6374098" y="2311043"/>
                <a:ext cx="111237" cy="113709"/>
              </a:xfrm>
              <a:custGeom>
                <a:avLst/>
                <a:gdLst>
                  <a:gd name="T0" fmla="*/ 5 w 38"/>
                  <a:gd name="T1" fmla="*/ 29 h 39"/>
                  <a:gd name="T2" fmla="*/ 10 w 38"/>
                  <a:gd name="T3" fmla="*/ 34 h 39"/>
                  <a:gd name="T4" fmla="*/ 14 w 38"/>
                  <a:gd name="T5" fmla="*/ 38 h 39"/>
                  <a:gd name="T6" fmla="*/ 26 w 38"/>
                  <a:gd name="T7" fmla="*/ 37 h 39"/>
                  <a:gd name="T8" fmla="*/ 30 w 38"/>
                  <a:gd name="T9" fmla="*/ 35 h 39"/>
                  <a:gd name="T10" fmla="*/ 34 w 38"/>
                  <a:gd name="T11" fmla="*/ 33 h 39"/>
                  <a:gd name="T12" fmla="*/ 37 w 38"/>
                  <a:gd name="T13" fmla="*/ 23 h 39"/>
                  <a:gd name="T14" fmla="*/ 34 w 38"/>
                  <a:gd name="T15" fmla="*/ 13 h 39"/>
                  <a:gd name="T16" fmla="*/ 35 w 38"/>
                  <a:gd name="T17" fmla="*/ 11 h 39"/>
                  <a:gd name="T18" fmla="*/ 38 w 38"/>
                  <a:gd name="T19" fmla="*/ 9 h 39"/>
                  <a:gd name="T20" fmla="*/ 38 w 38"/>
                  <a:gd name="T21" fmla="*/ 5 h 39"/>
                  <a:gd name="T22" fmla="*/ 36 w 38"/>
                  <a:gd name="T23" fmla="*/ 5 h 39"/>
                  <a:gd name="T24" fmla="*/ 32 w 38"/>
                  <a:gd name="T25" fmla="*/ 3 h 39"/>
                  <a:gd name="T26" fmla="*/ 22 w 38"/>
                  <a:gd name="T27" fmla="*/ 1 h 39"/>
                  <a:gd name="T28" fmla="*/ 19 w 38"/>
                  <a:gd name="T29" fmla="*/ 1 h 39"/>
                  <a:gd name="T30" fmla="*/ 19 w 38"/>
                  <a:gd name="T31" fmla="*/ 3 h 39"/>
                  <a:gd name="T32" fmla="*/ 18 w 38"/>
                  <a:gd name="T33" fmla="*/ 7 h 39"/>
                  <a:gd name="T34" fmla="*/ 10 w 38"/>
                  <a:gd name="T35" fmla="*/ 10 h 39"/>
                  <a:gd name="T36" fmla="*/ 5 w 38"/>
                  <a:gd name="T37" fmla="*/ 15 h 39"/>
                  <a:gd name="T38" fmla="*/ 1 w 38"/>
                  <a:gd name="T39" fmla="*/ 15 h 39"/>
                  <a:gd name="T40" fmla="*/ 0 w 38"/>
                  <a:gd name="T41" fmla="*/ 17 h 39"/>
                  <a:gd name="T42" fmla="*/ 0 w 38"/>
                  <a:gd name="T43" fmla="*/ 24 h 39"/>
                  <a:gd name="T44" fmla="*/ 5 w 38"/>
                  <a:gd name="T45" fmla="*/ 29 h 39"/>
                  <a:gd name="T46" fmla="*/ 5 w 38"/>
                  <a:gd name="T47" fmla="*/ 2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8" h="39">
                    <a:moveTo>
                      <a:pt x="5" y="29"/>
                    </a:moveTo>
                    <a:cubicBezTo>
                      <a:pt x="8" y="29"/>
                      <a:pt x="11" y="30"/>
                      <a:pt x="10" y="34"/>
                    </a:cubicBezTo>
                    <a:cubicBezTo>
                      <a:pt x="9" y="37"/>
                      <a:pt x="11" y="38"/>
                      <a:pt x="14" y="38"/>
                    </a:cubicBezTo>
                    <a:cubicBezTo>
                      <a:pt x="18" y="38"/>
                      <a:pt x="23" y="39"/>
                      <a:pt x="26" y="37"/>
                    </a:cubicBezTo>
                    <a:cubicBezTo>
                      <a:pt x="28" y="36"/>
                      <a:pt x="28" y="35"/>
                      <a:pt x="30" y="35"/>
                    </a:cubicBezTo>
                    <a:cubicBezTo>
                      <a:pt x="31" y="34"/>
                      <a:pt x="33" y="34"/>
                      <a:pt x="34" y="33"/>
                    </a:cubicBezTo>
                    <a:cubicBezTo>
                      <a:pt x="38" y="31"/>
                      <a:pt x="38" y="27"/>
                      <a:pt x="37" y="23"/>
                    </a:cubicBezTo>
                    <a:cubicBezTo>
                      <a:pt x="36" y="20"/>
                      <a:pt x="33" y="16"/>
                      <a:pt x="34" y="13"/>
                    </a:cubicBezTo>
                    <a:cubicBezTo>
                      <a:pt x="34" y="12"/>
                      <a:pt x="35" y="12"/>
                      <a:pt x="35" y="11"/>
                    </a:cubicBezTo>
                    <a:cubicBezTo>
                      <a:pt x="37" y="10"/>
                      <a:pt x="38" y="11"/>
                      <a:pt x="38" y="9"/>
                    </a:cubicBezTo>
                    <a:cubicBezTo>
                      <a:pt x="38" y="8"/>
                      <a:pt x="38" y="7"/>
                      <a:pt x="38" y="5"/>
                    </a:cubicBezTo>
                    <a:cubicBezTo>
                      <a:pt x="37" y="5"/>
                      <a:pt x="36" y="5"/>
                      <a:pt x="36" y="5"/>
                    </a:cubicBezTo>
                    <a:cubicBezTo>
                      <a:pt x="34" y="5"/>
                      <a:pt x="33" y="4"/>
                      <a:pt x="32" y="3"/>
                    </a:cubicBezTo>
                    <a:cubicBezTo>
                      <a:pt x="29" y="0"/>
                      <a:pt x="25" y="1"/>
                      <a:pt x="22" y="1"/>
                    </a:cubicBezTo>
                    <a:cubicBezTo>
                      <a:pt x="21" y="1"/>
                      <a:pt x="19" y="0"/>
                      <a:pt x="19" y="1"/>
                    </a:cubicBezTo>
                    <a:cubicBezTo>
                      <a:pt x="19" y="2"/>
                      <a:pt x="19" y="3"/>
                      <a:pt x="19" y="3"/>
                    </a:cubicBezTo>
                    <a:cubicBezTo>
                      <a:pt x="19" y="5"/>
                      <a:pt x="18" y="6"/>
                      <a:pt x="18" y="7"/>
                    </a:cubicBezTo>
                    <a:cubicBezTo>
                      <a:pt x="17" y="11"/>
                      <a:pt x="13" y="10"/>
                      <a:pt x="10" y="10"/>
                    </a:cubicBezTo>
                    <a:cubicBezTo>
                      <a:pt x="9" y="13"/>
                      <a:pt x="9" y="16"/>
                      <a:pt x="5" y="15"/>
                    </a:cubicBezTo>
                    <a:cubicBezTo>
                      <a:pt x="4" y="15"/>
                      <a:pt x="3" y="15"/>
                      <a:pt x="1" y="15"/>
                    </a:cubicBezTo>
                    <a:cubicBezTo>
                      <a:pt x="0" y="15"/>
                      <a:pt x="0" y="16"/>
                      <a:pt x="0" y="17"/>
                    </a:cubicBezTo>
                    <a:cubicBezTo>
                      <a:pt x="0" y="20"/>
                      <a:pt x="0" y="22"/>
                      <a:pt x="0" y="24"/>
                    </a:cubicBezTo>
                    <a:cubicBezTo>
                      <a:pt x="3" y="25"/>
                      <a:pt x="6" y="25"/>
                      <a:pt x="5" y="29"/>
                    </a:cubicBezTo>
                    <a:cubicBezTo>
                      <a:pt x="8" y="29"/>
                      <a:pt x="6" y="25"/>
                      <a:pt x="5" y="29"/>
                    </a:cubicBezTo>
                    <a:close/>
                  </a:path>
                </a:pathLst>
              </a:custGeom>
              <a:solidFill>
                <a:srgbClr val="FFFFFF"/>
              </a:solidFill>
              <a:ln w="22225">
                <a:solidFill>
                  <a:schemeClr val="bg1"/>
                </a:solidFill>
                <a:round/>
                <a:headEnd/>
                <a:tailEnd/>
              </a:ln>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31" name="Freeform 17"/>
              <p:cNvSpPr>
                <a:spLocks/>
              </p:cNvSpPr>
              <p:nvPr/>
            </p:nvSpPr>
            <p:spPr bwMode="auto">
              <a:xfrm>
                <a:off x="6496459" y="2333290"/>
                <a:ext cx="72922" cy="61798"/>
              </a:xfrm>
              <a:custGeom>
                <a:avLst/>
                <a:gdLst>
                  <a:gd name="T0" fmla="*/ 10 w 25"/>
                  <a:gd name="T1" fmla="*/ 16 h 21"/>
                  <a:gd name="T2" fmla="*/ 15 w 25"/>
                  <a:gd name="T3" fmla="*/ 21 h 21"/>
                  <a:gd name="T4" fmla="*/ 24 w 25"/>
                  <a:gd name="T5" fmla="*/ 18 h 21"/>
                  <a:gd name="T6" fmla="*/ 24 w 25"/>
                  <a:gd name="T7" fmla="*/ 7 h 21"/>
                  <a:gd name="T8" fmla="*/ 20 w 25"/>
                  <a:gd name="T9" fmla="*/ 2 h 21"/>
                  <a:gd name="T10" fmla="*/ 2 w 25"/>
                  <a:gd name="T11" fmla="*/ 4 h 21"/>
                  <a:gd name="T12" fmla="*/ 2 w 25"/>
                  <a:gd name="T13" fmla="*/ 7 h 21"/>
                  <a:gd name="T14" fmla="*/ 5 w 25"/>
                  <a:gd name="T15" fmla="*/ 9 h 21"/>
                  <a:gd name="T16" fmla="*/ 10 w 25"/>
                  <a:gd name="T17" fmla="*/ 16 h 21"/>
                  <a:gd name="T18" fmla="*/ 10 w 25"/>
                  <a:gd name="T19" fmla="*/ 16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21">
                    <a:moveTo>
                      <a:pt x="10" y="16"/>
                    </a:moveTo>
                    <a:cubicBezTo>
                      <a:pt x="14" y="16"/>
                      <a:pt x="15" y="18"/>
                      <a:pt x="15" y="21"/>
                    </a:cubicBezTo>
                    <a:cubicBezTo>
                      <a:pt x="18" y="21"/>
                      <a:pt x="22" y="21"/>
                      <a:pt x="24" y="18"/>
                    </a:cubicBezTo>
                    <a:cubicBezTo>
                      <a:pt x="25" y="15"/>
                      <a:pt x="24" y="10"/>
                      <a:pt x="24" y="7"/>
                    </a:cubicBezTo>
                    <a:cubicBezTo>
                      <a:pt x="21" y="7"/>
                      <a:pt x="19" y="6"/>
                      <a:pt x="20" y="2"/>
                    </a:cubicBezTo>
                    <a:cubicBezTo>
                      <a:pt x="15" y="2"/>
                      <a:pt x="5" y="0"/>
                      <a:pt x="2" y="4"/>
                    </a:cubicBezTo>
                    <a:cubicBezTo>
                      <a:pt x="1" y="5"/>
                      <a:pt x="0" y="7"/>
                      <a:pt x="2" y="7"/>
                    </a:cubicBezTo>
                    <a:cubicBezTo>
                      <a:pt x="3" y="8"/>
                      <a:pt x="4" y="8"/>
                      <a:pt x="5" y="9"/>
                    </a:cubicBezTo>
                    <a:cubicBezTo>
                      <a:pt x="8" y="11"/>
                      <a:pt x="10" y="13"/>
                      <a:pt x="10" y="16"/>
                    </a:cubicBezTo>
                    <a:cubicBezTo>
                      <a:pt x="14" y="15"/>
                      <a:pt x="9" y="11"/>
                      <a:pt x="10" y="16"/>
                    </a:cubicBezTo>
                    <a:close/>
                  </a:path>
                </a:pathLst>
              </a:custGeom>
              <a:solidFill>
                <a:srgbClr val="FFFFFF"/>
              </a:solidFill>
              <a:ln w="22225">
                <a:solidFill>
                  <a:schemeClr val="bg1"/>
                </a:solidFill>
                <a:round/>
                <a:headEnd/>
                <a:tailEnd/>
              </a:ln>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32" name="Freeform 18"/>
              <p:cNvSpPr>
                <a:spLocks/>
              </p:cNvSpPr>
              <p:nvPr/>
            </p:nvSpPr>
            <p:spPr bwMode="auto">
              <a:xfrm>
                <a:off x="6496459" y="2409920"/>
                <a:ext cx="72922" cy="40787"/>
              </a:xfrm>
              <a:custGeom>
                <a:avLst/>
                <a:gdLst>
                  <a:gd name="T0" fmla="*/ 10 w 25"/>
                  <a:gd name="T1" fmla="*/ 14 h 14"/>
                  <a:gd name="T2" fmla="*/ 21 w 25"/>
                  <a:gd name="T3" fmla="*/ 14 h 14"/>
                  <a:gd name="T4" fmla="*/ 23 w 25"/>
                  <a:gd name="T5" fmla="*/ 14 h 14"/>
                  <a:gd name="T6" fmla="*/ 24 w 25"/>
                  <a:gd name="T7" fmla="*/ 13 h 14"/>
                  <a:gd name="T8" fmla="*/ 24 w 25"/>
                  <a:gd name="T9" fmla="*/ 8 h 14"/>
                  <a:gd name="T10" fmla="*/ 21 w 25"/>
                  <a:gd name="T11" fmla="*/ 4 h 14"/>
                  <a:gd name="T12" fmla="*/ 15 w 25"/>
                  <a:gd name="T13" fmla="*/ 2 h 14"/>
                  <a:gd name="T14" fmla="*/ 15 w 25"/>
                  <a:gd name="T15" fmla="*/ 0 h 14"/>
                  <a:gd name="T16" fmla="*/ 9 w 25"/>
                  <a:gd name="T17" fmla="*/ 0 h 14"/>
                  <a:gd name="T18" fmla="*/ 4 w 25"/>
                  <a:gd name="T19" fmla="*/ 0 h 14"/>
                  <a:gd name="T20" fmla="*/ 2 w 25"/>
                  <a:gd name="T21" fmla="*/ 0 h 14"/>
                  <a:gd name="T22" fmla="*/ 1 w 25"/>
                  <a:gd name="T23" fmla="*/ 2 h 14"/>
                  <a:gd name="T24" fmla="*/ 1 w 25"/>
                  <a:gd name="T25" fmla="*/ 7 h 14"/>
                  <a:gd name="T26" fmla="*/ 1 w 25"/>
                  <a:gd name="T27" fmla="*/ 9 h 14"/>
                  <a:gd name="T28" fmla="*/ 4 w 25"/>
                  <a:gd name="T29" fmla="*/ 9 h 14"/>
                  <a:gd name="T30" fmla="*/ 9 w 25"/>
                  <a:gd name="T31" fmla="*/ 9 h 14"/>
                  <a:gd name="T32" fmla="*/ 10 w 25"/>
                  <a:gd name="T33" fmla="*/ 10 h 14"/>
                  <a:gd name="T34" fmla="*/ 10 w 25"/>
                  <a:gd name="T35" fmla="*/ 14 h 14"/>
                  <a:gd name="T36" fmla="*/ 10 w 25"/>
                  <a:gd name="T3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 h="14">
                    <a:moveTo>
                      <a:pt x="10" y="14"/>
                    </a:moveTo>
                    <a:cubicBezTo>
                      <a:pt x="14" y="14"/>
                      <a:pt x="17" y="14"/>
                      <a:pt x="21" y="14"/>
                    </a:cubicBezTo>
                    <a:cubicBezTo>
                      <a:pt x="22" y="14"/>
                      <a:pt x="22" y="14"/>
                      <a:pt x="23" y="14"/>
                    </a:cubicBezTo>
                    <a:cubicBezTo>
                      <a:pt x="24" y="14"/>
                      <a:pt x="25" y="14"/>
                      <a:pt x="24" y="13"/>
                    </a:cubicBezTo>
                    <a:cubicBezTo>
                      <a:pt x="24" y="11"/>
                      <a:pt x="24" y="9"/>
                      <a:pt x="24" y="8"/>
                    </a:cubicBezTo>
                    <a:cubicBezTo>
                      <a:pt x="24" y="6"/>
                      <a:pt x="23" y="4"/>
                      <a:pt x="21" y="4"/>
                    </a:cubicBezTo>
                    <a:cubicBezTo>
                      <a:pt x="18" y="4"/>
                      <a:pt x="16" y="5"/>
                      <a:pt x="15" y="2"/>
                    </a:cubicBezTo>
                    <a:cubicBezTo>
                      <a:pt x="15" y="2"/>
                      <a:pt x="15" y="1"/>
                      <a:pt x="15" y="0"/>
                    </a:cubicBezTo>
                    <a:cubicBezTo>
                      <a:pt x="13" y="0"/>
                      <a:pt x="11" y="0"/>
                      <a:pt x="9" y="0"/>
                    </a:cubicBezTo>
                    <a:cubicBezTo>
                      <a:pt x="7" y="0"/>
                      <a:pt x="6" y="0"/>
                      <a:pt x="4" y="0"/>
                    </a:cubicBezTo>
                    <a:cubicBezTo>
                      <a:pt x="4" y="0"/>
                      <a:pt x="3" y="0"/>
                      <a:pt x="2" y="0"/>
                    </a:cubicBezTo>
                    <a:cubicBezTo>
                      <a:pt x="0" y="0"/>
                      <a:pt x="1" y="0"/>
                      <a:pt x="1" y="2"/>
                    </a:cubicBezTo>
                    <a:cubicBezTo>
                      <a:pt x="1" y="4"/>
                      <a:pt x="1" y="5"/>
                      <a:pt x="1" y="7"/>
                    </a:cubicBezTo>
                    <a:cubicBezTo>
                      <a:pt x="1" y="8"/>
                      <a:pt x="1" y="8"/>
                      <a:pt x="1" y="9"/>
                    </a:cubicBezTo>
                    <a:cubicBezTo>
                      <a:pt x="2" y="9"/>
                      <a:pt x="3" y="9"/>
                      <a:pt x="4" y="9"/>
                    </a:cubicBezTo>
                    <a:cubicBezTo>
                      <a:pt x="6" y="9"/>
                      <a:pt x="7" y="9"/>
                      <a:pt x="9" y="9"/>
                    </a:cubicBezTo>
                    <a:cubicBezTo>
                      <a:pt x="10" y="9"/>
                      <a:pt x="11" y="9"/>
                      <a:pt x="10" y="10"/>
                    </a:cubicBezTo>
                    <a:cubicBezTo>
                      <a:pt x="10" y="11"/>
                      <a:pt x="10" y="13"/>
                      <a:pt x="10" y="14"/>
                    </a:cubicBezTo>
                    <a:cubicBezTo>
                      <a:pt x="13" y="14"/>
                      <a:pt x="10" y="12"/>
                      <a:pt x="10" y="14"/>
                    </a:cubicBezTo>
                    <a:close/>
                  </a:path>
                </a:pathLst>
              </a:custGeom>
              <a:solidFill>
                <a:srgbClr val="FFFFFF"/>
              </a:solidFill>
              <a:ln w="22225">
                <a:solidFill>
                  <a:schemeClr val="bg1"/>
                </a:solidFill>
                <a:round/>
                <a:headEnd/>
                <a:tailEnd/>
              </a:ln>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33" name="Freeform 19"/>
              <p:cNvSpPr>
                <a:spLocks/>
              </p:cNvSpPr>
              <p:nvPr/>
            </p:nvSpPr>
            <p:spPr bwMode="auto">
              <a:xfrm>
                <a:off x="5712855" y="2184974"/>
                <a:ext cx="304048" cy="212587"/>
              </a:xfrm>
              <a:custGeom>
                <a:avLst/>
                <a:gdLst>
                  <a:gd name="T0" fmla="*/ 5 w 104"/>
                  <a:gd name="T1" fmla="*/ 6 h 73"/>
                  <a:gd name="T2" fmla="*/ 5 w 104"/>
                  <a:gd name="T3" fmla="*/ 10 h 73"/>
                  <a:gd name="T4" fmla="*/ 6 w 104"/>
                  <a:gd name="T5" fmla="*/ 11 h 73"/>
                  <a:gd name="T6" fmla="*/ 10 w 104"/>
                  <a:gd name="T7" fmla="*/ 14 h 73"/>
                  <a:gd name="T8" fmla="*/ 14 w 104"/>
                  <a:gd name="T9" fmla="*/ 25 h 73"/>
                  <a:gd name="T10" fmla="*/ 14 w 104"/>
                  <a:gd name="T11" fmla="*/ 37 h 73"/>
                  <a:gd name="T12" fmla="*/ 11 w 104"/>
                  <a:gd name="T13" fmla="*/ 39 h 73"/>
                  <a:gd name="T14" fmla="*/ 9 w 104"/>
                  <a:gd name="T15" fmla="*/ 40 h 73"/>
                  <a:gd name="T16" fmla="*/ 7 w 104"/>
                  <a:gd name="T17" fmla="*/ 43 h 73"/>
                  <a:gd name="T18" fmla="*/ 0 w 104"/>
                  <a:gd name="T19" fmla="*/ 48 h 73"/>
                  <a:gd name="T20" fmla="*/ 0 w 104"/>
                  <a:gd name="T21" fmla="*/ 55 h 73"/>
                  <a:gd name="T22" fmla="*/ 1 w 104"/>
                  <a:gd name="T23" fmla="*/ 59 h 73"/>
                  <a:gd name="T24" fmla="*/ 4 w 104"/>
                  <a:gd name="T25" fmla="*/ 62 h 73"/>
                  <a:gd name="T26" fmla="*/ 14 w 104"/>
                  <a:gd name="T27" fmla="*/ 72 h 73"/>
                  <a:gd name="T28" fmla="*/ 29 w 104"/>
                  <a:gd name="T29" fmla="*/ 72 h 73"/>
                  <a:gd name="T30" fmla="*/ 37 w 104"/>
                  <a:gd name="T31" fmla="*/ 69 h 73"/>
                  <a:gd name="T32" fmla="*/ 39 w 104"/>
                  <a:gd name="T33" fmla="*/ 61 h 73"/>
                  <a:gd name="T34" fmla="*/ 41 w 104"/>
                  <a:gd name="T35" fmla="*/ 58 h 73"/>
                  <a:gd name="T36" fmla="*/ 42 w 104"/>
                  <a:gd name="T37" fmla="*/ 57 h 73"/>
                  <a:gd name="T38" fmla="*/ 43 w 104"/>
                  <a:gd name="T39" fmla="*/ 55 h 73"/>
                  <a:gd name="T40" fmla="*/ 53 w 104"/>
                  <a:gd name="T41" fmla="*/ 53 h 73"/>
                  <a:gd name="T42" fmla="*/ 60 w 104"/>
                  <a:gd name="T43" fmla="*/ 53 h 73"/>
                  <a:gd name="T44" fmla="*/ 62 w 104"/>
                  <a:gd name="T45" fmla="*/ 50 h 73"/>
                  <a:gd name="T46" fmla="*/ 65 w 104"/>
                  <a:gd name="T47" fmla="*/ 48 h 73"/>
                  <a:gd name="T48" fmla="*/ 68 w 104"/>
                  <a:gd name="T49" fmla="*/ 48 h 73"/>
                  <a:gd name="T50" fmla="*/ 71 w 104"/>
                  <a:gd name="T51" fmla="*/ 47 h 73"/>
                  <a:gd name="T52" fmla="*/ 78 w 104"/>
                  <a:gd name="T53" fmla="*/ 40 h 73"/>
                  <a:gd name="T54" fmla="*/ 84 w 104"/>
                  <a:gd name="T55" fmla="*/ 39 h 73"/>
                  <a:gd name="T56" fmla="*/ 87 w 104"/>
                  <a:gd name="T57" fmla="*/ 39 h 73"/>
                  <a:gd name="T58" fmla="*/ 90 w 104"/>
                  <a:gd name="T59" fmla="*/ 38 h 73"/>
                  <a:gd name="T60" fmla="*/ 93 w 104"/>
                  <a:gd name="T61" fmla="*/ 34 h 73"/>
                  <a:gd name="T62" fmla="*/ 97 w 104"/>
                  <a:gd name="T63" fmla="*/ 31 h 73"/>
                  <a:gd name="T64" fmla="*/ 95 w 104"/>
                  <a:gd name="T65" fmla="*/ 27 h 73"/>
                  <a:gd name="T66" fmla="*/ 95 w 104"/>
                  <a:gd name="T67" fmla="*/ 19 h 73"/>
                  <a:gd name="T68" fmla="*/ 99 w 104"/>
                  <a:gd name="T69" fmla="*/ 13 h 73"/>
                  <a:gd name="T70" fmla="*/ 103 w 104"/>
                  <a:gd name="T71" fmla="*/ 11 h 73"/>
                  <a:gd name="T72" fmla="*/ 104 w 104"/>
                  <a:gd name="T73" fmla="*/ 6 h 73"/>
                  <a:gd name="T74" fmla="*/ 104 w 104"/>
                  <a:gd name="T75" fmla="*/ 4 h 73"/>
                  <a:gd name="T76" fmla="*/ 103 w 104"/>
                  <a:gd name="T77" fmla="*/ 1 h 73"/>
                  <a:gd name="T78" fmla="*/ 97 w 104"/>
                  <a:gd name="T79" fmla="*/ 1 h 73"/>
                  <a:gd name="T80" fmla="*/ 85 w 104"/>
                  <a:gd name="T81" fmla="*/ 0 h 73"/>
                  <a:gd name="T82" fmla="*/ 5 w 104"/>
                  <a:gd name="T83" fmla="*/ 6 h 73"/>
                  <a:gd name="T84" fmla="*/ 5 w 104"/>
                  <a:gd name="T85" fmla="*/ 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4" h="73">
                    <a:moveTo>
                      <a:pt x="5" y="6"/>
                    </a:moveTo>
                    <a:cubicBezTo>
                      <a:pt x="5" y="7"/>
                      <a:pt x="5" y="8"/>
                      <a:pt x="5" y="10"/>
                    </a:cubicBezTo>
                    <a:cubicBezTo>
                      <a:pt x="5" y="11"/>
                      <a:pt x="5" y="11"/>
                      <a:pt x="6" y="11"/>
                    </a:cubicBezTo>
                    <a:cubicBezTo>
                      <a:pt x="8" y="12"/>
                      <a:pt x="9" y="13"/>
                      <a:pt x="10" y="14"/>
                    </a:cubicBezTo>
                    <a:cubicBezTo>
                      <a:pt x="14" y="17"/>
                      <a:pt x="14" y="20"/>
                      <a:pt x="14" y="25"/>
                    </a:cubicBezTo>
                    <a:cubicBezTo>
                      <a:pt x="14" y="29"/>
                      <a:pt x="15" y="33"/>
                      <a:pt x="14" y="37"/>
                    </a:cubicBezTo>
                    <a:cubicBezTo>
                      <a:pt x="13" y="38"/>
                      <a:pt x="12" y="39"/>
                      <a:pt x="11" y="39"/>
                    </a:cubicBezTo>
                    <a:cubicBezTo>
                      <a:pt x="10" y="39"/>
                      <a:pt x="10" y="39"/>
                      <a:pt x="9" y="40"/>
                    </a:cubicBezTo>
                    <a:cubicBezTo>
                      <a:pt x="9" y="41"/>
                      <a:pt x="8" y="42"/>
                      <a:pt x="7" y="43"/>
                    </a:cubicBezTo>
                    <a:cubicBezTo>
                      <a:pt x="6" y="45"/>
                      <a:pt x="3" y="48"/>
                      <a:pt x="0" y="48"/>
                    </a:cubicBezTo>
                    <a:cubicBezTo>
                      <a:pt x="0" y="51"/>
                      <a:pt x="0" y="53"/>
                      <a:pt x="0" y="55"/>
                    </a:cubicBezTo>
                    <a:cubicBezTo>
                      <a:pt x="0" y="57"/>
                      <a:pt x="0" y="58"/>
                      <a:pt x="1" y="59"/>
                    </a:cubicBezTo>
                    <a:cubicBezTo>
                      <a:pt x="2" y="60"/>
                      <a:pt x="3" y="61"/>
                      <a:pt x="4" y="62"/>
                    </a:cubicBezTo>
                    <a:cubicBezTo>
                      <a:pt x="8" y="65"/>
                      <a:pt x="11" y="69"/>
                      <a:pt x="14" y="72"/>
                    </a:cubicBezTo>
                    <a:cubicBezTo>
                      <a:pt x="19" y="72"/>
                      <a:pt x="24" y="72"/>
                      <a:pt x="29" y="72"/>
                    </a:cubicBezTo>
                    <a:cubicBezTo>
                      <a:pt x="32" y="72"/>
                      <a:pt x="37" y="73"/>
                      <a:pt x="37" y="69"/>
                    </a:cubicBezTo>
                    <a:cubicBezTo>
                      <a:pt x="38" y="66"/>
                      <a:pt x="38" y="63"/>
                      <a:pt x="39" y="61"/>
                    </a:cubicBezTo>
                    <a:cubicBezTo>
                      <a:pt x="39" y="60"/>
                      <a:pt x="40" y="58"/>
                      <a:pt x="41" y="58"/>
                    </a:cubicBezTo>
                    <a:cubicBezTo>
                      <a:pt x="42" y="58"/>
                      <a:pt x="42" y="58"/>
                      <a:pt x="42" y="57"/>
                    </a:cubicBezTo>
                    <a:cubicBezTo>
                      <a:pt x="43" y="56"/>
                      <a:pt x="43" y="56"/>
                      <a:pt x="43" y="55"/>
                    </a:cubicBezTo>
                    <a:cubicBezTo>
                      <a:pt x="44" y="52"/>
                      <a:pt x="50" y="53"/>
                      <a:pt x="53" y="53"/>
                    </a:cubicBezTo>
                    <a:cubicBezTo>
                      <a:pt x="55" y="53"/>
                      <a:pt x="58" y="53"/>
                      <a:pt x="60" y="53"/>
                    </a:cubicBezTo>
                    <a:cubicBezTo>
                      <a:pt x="62" y="53"/>
                      <a:pt x="61" y="51"/>
                      <a:pt x="62" y="50"/>
                    </a:cubicBezTo>
                    <a:cubicBezTo>
                      <a:pt x="63" y="49"/>
                      <a:pt x="64" y="48"/>
                      <a:pt x="65" y="48"/>
                    </a:cubicBezTo>
                    <a:cubicBezTo>
                      <a:pt x="66" y="48"/>
                      <a:pt x="67" y="48"/>
                      <a:pt x="68" y="48"/>
                    </a:cubicBezTo>
                    <a:cubicBezTo>
                      <a:pt x="70" y="48"/>
                      <a:pt x="71" y="49"/>
                      <a:pt x="71" y="47"/>
                    </a:cubicBezTo>
                    <a:cubicBezTo>
                      <a:pt x="73" y="44"/>
                      <a:pt x="75" y="41"/>
                      <a:pt x="78" y="40"/>
                    </a:cubicBezTo>
                    <a:cubicBezTo>
                      <a:pt x="80" y="39"/>
                      <a:pt x="82" y="39"/>
                      <a:pt x="84" y="39"/>
                    </a:cubicBezTo>
                    <a:cubicBezTo>
                      <a:pt x="85" y="39"/>
                      <a:pt x="86" y="39"/>
                      <a:pt x="87" y="39"/>
                    </a:cubicBezTo>
                    <a:cubicBezTo>
                      <a:pt x="89" y="39"/>
                      <a:pt x="89" y="39"/>
                      <a:pt x="90" y="38"/>
                    </a:cubicBezTo>
                    <a:cubicBezTo>
                      <a:pt x="90" y="36"/>
                      <a:pt x="91" y="34"/>
                      <a:pt x="93" y="34"/>
                    </a:cubicBezTo>
                    <a:cubicBezTo>
                      <a:pt x="95" y="34"/>
                      <a:pt x="98" y="34"/>
                      <a:pt x="97" y="31"/>
                    </a:cubicBezTo>
                    <a:cubicBezTo>
                      <a:pt x="96" y="30"/>
                      <a:pt x="95" y="29"/>
                      <a:pt x="95" y="27"/>
                    </a:cubicBezTo>
                    <a:cubicBezTo>
                      <a:pt x="94" y="25"/>
                      <a:pt x="94" y="21"/>
                      <a:pt x="95" y="19"/>
                    </a:cubicBezTo>
                    <a:cubicBezTo>
                      <a:pt x="96" y="17"/>
                      <a:pt x="97" y="14"/>
                      <a:pt x="99" y="13"/>
                    </a:cubicBezTo>
                    <a:cubicBezTo>
                      <a:pt x="100" y="12"/>
                      <a:pt x="101" y="11"/>
                      <a:pt x="103" y="11"/>
                    </a:cubicBezTo>
                    <a:cubicBezTo>
                      <a:pt x="104" y="10"/>
                      <a:pt x="104" y="8"/>
                      <a:pt x="104" y="6"/>
                    </a:cubicBezTo>
                    <a:cubicBezTo>
                      <a:pt x="104" y="5"/>
                      <a:pt x="104" y="4"/>
                      <a:pt x="104" y="4"/>
                    </a:cubicBezTo>
                    <a:cubicBezTo>
                      <a:pt x="104" y="2"/>
                      <a:pt x="104" y="1"/>
                      <a:pt x="103" y="1"/>
                    </a:cubicBezTo>
                    <a:cubicBezTo>
                      <a:pt x="101" y="1"/>
                      <a:pt x="99" y="1"/>
                      <a:pt x="97" y="1"/>
                    </a:cubicBezTo>
                    <a:cubicBezTo>
                      <a:pt x="93" y="1"/>
                      <a:pt x="89" y="0"/>
                      <a:pt x="85" y="0"/>
                    </a:cubicBezTo>
                    <a:cubicBezTo>
                      <a:pt x="58" y="0"/>
                      <a:pt x="32" y="6"/>
                      <a:pt x="5" y="6"/>
                    </a:cubicBezTo>
                    <a:cubicBezTo>
                      <a:pt x="5" y="8"/>
                      <a:pt x="39" y="5"/>
                      <a:pt x="5" y="6"/>
                    </a:cubicBezTo>
                    <a:close/>
                  </a:path>
                </a:pathLst>
              </a:custGeom>
              <a:solidFill>
                <a:srgbClr val="FFFFFF"/>
              </a:solidFill>
              <a:ln w="22225">
                <a:solidFill>
                  <a:schemeClr val="bg1"/>
                </a:solidFill>
                <a:round/>
                <a:headEnd/>
                <a:tailEnd/>
              </a:ln>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34" name="Freeform 20"/>
              <p:cNvSpPr>
                <a:spLocks/>
              </p:cNvSpPr>
              <p:nvPr/>
            </p:nvSpPr>
            <p:spPr bwMode="auto">
              <a:xfrm>
                <a:off x="6265333" y="2313515"/>
                <a:ext cx="1202597" cy="2333508"/>
              </a:xfrm>
              <a:custGeom>
                <a:avLst/>
                <a:gdLst>
                  <a:gd name="T0" fmla="*/ 382 w 411"/>
                  <a:gd name="T1" fmla="*/ 360 h 798"/>
                  <a:gd name="T2" fmla="*/ 358 w 411"/>
                  <a:gd name="T3" fmla="*/ 312 h 798"/>
                  <a:gd name="T4" fmla="*/ 321 w 411"/>
                  <a:gd name="T5" fmla="*/ 256 h 798"/>
                  <a:gd name="T6" fmla="*/ 325 w 411"/>
                  <a:gd name="T7" fmla="*/ 240 h 798"/>
                  <a:gd name="T8" fmla="*/ 352 w 411"/>
                  <a:gd name="T9" fmla="*/ 276 h 798"/>
                  <a:gd name="T10" fmla="*/ 368 w 411"/>
                  <a:gd name="T11" fmla="*/ 308 h 798"/>
                  <a:gd name="T12" fmla="*/ 386 w 411"/>
                  <a:gd name="T13" fmla="*/ 343 h 798"/>
                  <a:gd name="T14" fmla="*/ 384 w 411"/>
                  <a:gd name="T15" fmla="*/ 273 h 798"/>
                  <a:gd name="T16" fmla="*/ 367 w 411"/>
                  <a:gd name="T17" fmla="*/ 240 h 798"/>
                  <a:gd name="T18" fmla="*/ 353 w 411"/>
                  <a:gd name="T19" fmla="*/ 215 h 798"/>
                  <a:gd name="T20" fmla="*/ 335 w 411"/>
                  <a:gd name="T21" fmla="*/ 184 h 798"/>
                  <a:gd name="T22" fmla="*/ 305 w 411"/>
                  <a:gd name="T23" fmla="*/ 147 h 798"/>
                  <a:gd name="T24" fmla="*/ 229 w 411"/>
                  <a:gd name="T25" fmla="*/ 76 h 798"/>
                  <a:gd name="T26" fmla="*/ 189 w 411"/>
                  <a:gd name="T27" fmla="*/ 44 h 798"/>
                  <a:gd name="T28" fmla="*/ 114 w 411"/>
                  <a:gd name="T29" fmla="*/ 5 h 798"/>
                  <a:gd name="T30" fmla="*/ 118 w 411"/>
                  <a:gd name="T31" fmla="*/ 38 h 798"/>
                  <a:gd name="T32" fmla="*/ 112 w 411"/>
                  <a:gd name="T33" fmla="*/ 56 h 798"/>
                  <a:gd name="T34" fmla="*/ 76 w 411"/>
                  <a:gd name="T35" fmla="*/ 74 h 798"/>
                  <a:gd name="T36" fmla="*/ 125 w 411"/>
                  <a:gd name="T37" fmla="*/ 127 h 798"/>
                  <a:gd name="T38" fmla="*/ 154 w 411"/>
                  <a:gd name="T39" fmla="*/ 135 h 798"/>
                  <a:gd name="T40" fmla="*/ 189 w 411"/>
                  <a:gd name="T41" fmla="*/ 166 h 798"/>
                  <a:gd name="T42" fmla="*/ 146 w 411"/>
                  <a:gd name="T43" fmla="*/ 109 h 798"/>
                  <a:gd name="T44" fmla="*/ 179 w 411"/>
                  <a:gd name="T45" fmla="*/ 122 h 798"/>
                  <a:gd name="T46" fmla="*/ 215 w 411"/>
                  <a:gd name="T47" fmla="*/ 152 h 798"/>
                  <a:gd name="T48" fmla="*/ 212 w 411"/>
                  <a:gd name="T49" fmla="*/ 113 h 798"/>
                  <a:gd name="T50" fmla="*/ 246 w 411"/>
                  <a:gd name="T51" fmla="*/ 118 h 798"/>
                  <a:gd name="T52" fmla="*/ 252 w 411"/>
                  <a:gd name="T53" fmla="*/ 136 h 798"/>
                  <a:gd name="T54" fmla="*/ 259 w 411"/>
                  <a:gd name="T55" fmla="*/ 169 h 798"/>
                  <a:gd name="T56" fmla="*/ 289 w 411"/>
                  <a:gd name="T57" fmla="*/ 188 h 798"/>
                  <a:gd name="T58" fmla="*/ 266 w 411"/>
                  <a:gd name="T59" fmla="*/ 212 h 798"/>
                  <a:gd name="T60" fmla="*/ 202 w 411"/>
                  <a:gd name="T61" fmla="*/ 198 h 798"/>
                  <a:gd name="T62" fmla="*/ 174 w 411"/>
                  <a:gd name="T63" fmla="*/ 171 h 798"/>
                  <a:gd name="T64" fmla="*/ 85 w 411"/>
                  <a:gd name="T65" fmla="*/ 179 h 798"/>
                  <a:gd name="T66" fmla="*/ 56 w 411"/>
                  <a:gd name="T67" fmla="*/ 208 h 798"/>
                  <a:gd name="T68" fmla="*/ 26 w 411"/>
                  <a:gd name="T69" fmla="*/ 238 h 798"/>
                  <a:gd name="T70" fmla="*/ 3 w 411"/>
                  <a:gd name="T71" fmla="*/ 290 h 798"/>
                  <a:gd name="T72" fmla="*/ 12 w 411"/>
                  <a:gd name="T73" fmla="*/ 321 h 798"/>
                  <a:gd name="T74" fmla="*/ 12 w 411"/>
                  <a:gd name="T75" fmla="*/ 366 h 798"/>
                  <a:gd name="T76" fmla="*/ 61 w 411"/>
                  <a:gd name="T77" fmla="*/ 423 h 798"/>
                  <a:gd name="T78" fmla="*/ 90 w 411"/>
                  <a:gd name="T79" fmla="*/ 448 h 798"/>
                  <a:gd name="T80" fmla="*/ 119 w 411"/>
                  <a:gd name="T81" fmla="*/ 443 h 798"/>
                  <a:gd name="T82" fmla="*/ 152 w 411"/>
                  <a:gd name="T83" fmla="*/ 435 h 798"/>
                  <a:gd name="T84" fmla="*/ 212 w 411"/>
                  <a:gd name="T85" fmla="*/ 448 h 798"/>
                  <a:gd name="T86" fmla="*/ 226 w 411"/>
                  <a:gd name="T87" fmla="*/ 497 h 798"/>
                  <a:gd name="T88" fmla="*/ 250 w 411"/>
                  <a:gd name="T89" fmla="*/ 540 h 798"/>
                  <a:gd name="T90" fmla="*/ 255 w 411"/>
                  <a:gd name="T91" fmla="*/ 587 h 798"/>
                  <a:gd name="T92" fmla="*/ 235 w 411"/>
                  <a:gd name="T93" fmla="*/ 632 h 798"/>
                  <a:gd name="T94" fmla="*/ 231 w 411"/>
                  <a:gd name="T95" fmla="*/ 689 h 798"/>
                  <a:gd name="T96" fmla="*/ 239 w 411"/>
                  <a:gd name="T97" fmla="*/ 761 h 798"/>
                  <a:gd name="T98" fmla="*/ 247 w 411"/>
                  <a:gd name="T99" fmla="*/ 791 h 798"/>
                  <a:gd name="T100" fmla="*/ 317 w 411"/>
                  <a:gd name="T101" fmla="*/ 754 h 798"/>
                  <a:gd name="T102" fmla="*/ 321 w 411"/>
                  <a:gd name="T103" fmla="*/ 719 h 798"/>
                  <a:gd name="T104" fmla="*/ 350 w 411"/>
                  <a:gd name="T105" fmla="*/ 666 h 798"/>
                  <a:gd name="T106" fmla="*/ 382 w 411"/>
                  <a:gd name="T107" fmla="*/ 617 h 798"/>
                  <a:gd name="T108" fmla="*/ 396 w 411"/>
                  <a:gd name="T109" fmla="*/ 514 h 798"/>
                  <a:gd name="T110" fmla="*/ 403 w 411"/>
                  <a:gd name="T111" fmla="*/ 458 h 798"/>
                  <a:gd name="T112" fmla="*/ 396 w 411"/>
                  <a:gd name="T113" fmla="*/ 391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11" h="798">
                    <a:moveTo>
                      <a:pt x="396" y="391"/>
                    </a:moveTo>
                    <a:cubicBezTo>
                      <a:pt x="396" y="388"/>
                      <a:pt x="396" y="385"/>
                      <a:pt x="396" y="382"/>
                    </a:cubicBezTo>
                    <a:cubicBezTo>
                      <a:pt x="396" y="380"/>
                      <a:pt x="396" y="379"/>
                      <a:pt x="396" y="377"/>
                    </a:cubicBezTo>
                    <a:cubicBezTo>
                      <a:pt x="395" y="377"/>
                      <a:pt x="394" y="377"/>
                      <a:pt x="393" y="376"/>
                    </a:cubicBezTo>
                    <a:cubicBezTo>
                      <a:pt x="391" y="376"/>
                      <a:pt x="391" y="374"/>
                      <a:pt x="391" y="372"/>
                    </a:cubicBezTo>
                    <a:cubicBezTo>
                      <a:pt x="391" y="370"/>
                      <a:pt x="390" y="368"/>
                      <a:pt x="389" y="367"/>
                    </a:cubicBezTo>
                    <a:cubicBezTo>
                      <a:pt x="388" y="366"/>
                      <a:pt x="387" y="363"/>
                      <a:pt x="386" y="363"/>
                    </a:cubicBezTo>
                    <a:cubicBezTo>
                      <a:pt x="384" y="363"/>
                      <a:pt x="382" y="362"/>
                      <a:pt x="382" y="360"/>
                    </a:cubicBezTo>
                    <a:cubicBezTo>
                      <a:pt x="381" y="359"/>
                      <a:pt x="383" y="353"/>
                      <a:pt x="381" y="353"/>
                    </a:cubicBezTo>
                    <a:cubicBezTo>
                      <a:pt x="379" y="353"/>
                      <a:pt x="377" y="353"/>
                      <a:pt x="377" y="351"/>
                    </a:cubicBezTo>
                    <a:cubicBezTo>
                      <a:pt x="377" y="350"/>
                      <a:pt x="377" y="349"/>
                      <a:pt x="377" y="348"/>
                    </a:cubicBezTo>
                    <a:cubicBezTo>
                      <a:pt x="376" y="347"/>
                      <a:pt x="376" y="347"/>
                      <a:pt x="376" y="346"/>
                    </a:cubicBezTo>
                    <a:cubicBezTo>
                      <a:pt x="375" y="345"/>
                      <a:pt x="374" y="344"/>
                      <a:pt x="373" y="343"/>
                    </a:cubicBezTo>
                    <a:cubicBezTo>
                      <a:pt x="371" y="340"/>
                      <a:pt x="369" y="338"/>
                      <a:pt x="367" y="336"/>
                    </a:cubicBezTo>
                    <a:cubicBezTo>
                      <a:pt x="362" y="330"/>
                      <a:pt x="361" y="323"/>
                      <a:pt x="363" y="316"/>
                    </a:cubicBezTo>
                    <a:cubicBezTo>
                      <a:pt x="360" y="315"/>
                      <a:pt x="358" y="315"/>
                      <a:pt x="358" y="312"/>
                    </a:cubicBezTo>
                    <a:cubicBezTo>
                      <a:pt x="358" y="309"/>
                      <a:pt x="356" y="306"/>
                      <a:pt x="354" y="304"/>
                    </a:cubicBezTo>
                    <a:cubicBezTo>
                      <a:pt x="352" y="302"/>
                      <a:pt x="350" y="300"/>
                      <a:pt x="349" y="298"/>
                    </a:cubicBezTo>
                    <a:cubicBezTo>
                      <a:pt x="348" y="295"/>
                      <a:pt x="343" y="297"/>
                      <a:pt x="344" y="293"/>
                    </a:cubicBezTo>
                    <a:cubicBezTo>
                      <a:pt x="344" y="291"/>
                      <a:pt x="344" y="289"/>
                      <a:pt x="344" y="287"/>
                    </a:cubicBezTo>
                    <a:cubicBezTo>
                      <a:pt x="343" y="287"/>
                      <a:pt x="341" y="287"/>
                      <a:pt x="340" y="286"/>
                    </a:cubicBezTo>
                    <a:cubicBezTo>
                      <a:pt x="339" y="286"/>
                      <a:pt x="339" y="284"/>
                      <a:pt x="339" y="283"/>
                    </a:cubicBezTo>
                    <a:cubicBezTo>
                      <a:pt x="338" y="281"/>
                      <a:pt x="336" y="279"/>
                      <a:pt x="335" y="278"/>
                    </a:cubicBezTo>
                    <a:cubicBezTo>
                      <a:pt x="330" y="271"/>
                      <a:pt x="325" y="263"/>
                      <a:pt x="321" y="256"/>
                    </a:cubicBezTo>
                    <a:cubicBezTo>
                      <a:pt x="316" y="249"/>
                      <a:pt x="312" y="243"/>
                      <a:pt x="306" y="236"/>
                    </a:cubicBezTo>
                    <a:cubicBezTo>
                      <a:pt x="305" y="234"/>
                      <a:pt x="299" y="230"/>
                      <a:pt x="303" y="228"/>
                    </a:cubicBezTo>
                    <a:cubicBezTo>
                      <a:pt x="305" y="226"/>
                      <a:pt x="307" y="229"/>
                      <a:pt x="308" y="231"/>
                    </a:cubicBezTo>
                    <a:cubicBezTo>
                      <a:pt x="309" y="232"/>
                      <a:pt x="310" y="233"/>
                      <a:pt x="310" y="234"/>
                    </a:cubicBezTo>
                    <a:cubicBezTo>
                      <a:pt x="311" y="235"/>
                      <a:pt x="310" y="235"/>
                      <a:pt x="312" y="235"/>
                    </a:cubicBezTo>
                    <a:cubicBezTo>
                      <a:pt x="313" y="235"/>
                      <a:pt x="314" y="235"/>
                      <a:pt x="316" y="235"/>
                    </a:cubicBezTo>
                    <a:cubicBezTo>
                      <a:pt x="316" y="233"/>
                      <a:pt x="318" y="231"/>
                      <a:pt x="320" y="233"/>
                    </a:cubicBezTo>
                    <a:cubicBezTo>
                      <a:pt x="322" y="235"/>
                      <a:pt x="324" y="238"/>
                      <a:pt x="325" y="240"/>
                    </a:cubicBezTo>
                    <a:cubicBezTo>
                      <a:pt x="328" y="240"/>
                      <a:pt x="330" y="241"/>
                      <a:pt x="330" y="245"/>
                    </a:cubicBezTo>
                    <a:cubicBezTo>
                      <a:pt x="332" y="245"/>
                      <a:pt x="335" y="246"/>
                      <a:pt x="335" y="249"/>
                    </a:cubicBezTo>
                    <a:cubicBezTo>
                      <a:pt x="334" y="251"/>
                      <a:pt x="334" y="253"/>
                      <a:pt x="334" y="256"/>
                    </a:cubicBezTo>
                    <a:cubicBezTo>
                      <a:pt x="334" y="257"/>
                      <a:pt x="334" y="258"/>
                      <a:pt x="334" y="259"/>
                    </a:cubicBezTo>
                    <a:cubicBezTo>
                      <a:pt x="335" y="259"/>
                      <a:pt x="336" y="259"/>
                      <a:pt x="336" y="259"/>
                    </a:cubicBezTo>
                    <a:cubicBezTo>
                      <a:pt x="340" y="260"/>
                      <a:pt x="339" y="263"/>
                      <a:pt x="339" y="266"/>
                    </a:cubicBezTo>
                    <a:cubicBezTo>
                      <a:pt x="340" y="270"/>
                      <a:pt x="344" y="268"/>
                      <a:pt x="346" y="269"/>
                    </a:cubicBezTo>
                    <a:cubicBezTo>
                      <a:pt x="349" y="271"/>
                      <a:pt x="351" y="273"/>
                      <a:pt x="352" y="276"/>
                    </a:cubicBezTo>
                    <a:cubicBezTo>
                      <a:pt x="353" y="278"/>
                      <a:pt x="353" y="279"/>
                      <a:pt x="353" y="281"/>
                    </a:cubicBezTo>
                    <a:cubicBezTo>
                      <a:pt x="353" y="283"/>
                      <a:pt x="355" y="283"/>
                      <a:pt x="357" y="283"/>
                    </a:cubicBezTo>
                    <a:cubicBezTo>
                      <a:pt x="360" y="285"/>
                      <a:pt x="357" y="292"/>
                      <a:pt x="359" y="292"/>
                    </a:cubicBezTo>
                    <a:cubicBezTo>
                      <a:pt x="363" y="293"/>
                      <a:pt x="363" y="294"/>
                      <a:pt x="363" y="298"/>
                    </a:cubicBezTo>
                    <a:cubicBezTo>
                      <a:pt x="363" y="299"/>
                      <a:pt x="363" y="300"/>
                      <a:pt x="363" y="300"/>
                    </a:cubicBezTo>
                    <a:cubicBezTo>
                      <a:pt x="363" y="302"/>
                      <a:pt x="363" y="301"/>
                      <a:pt x="364" y="302"/>
                    </a:cubicBezTo>
                    <a:cubicBezTo>
                      <a:pt x="365" y="302"/>
                      <a:pt x="367" y="302"/>
                      <a:pt x="367" y="303"/>
                    </a:cubicBezTo>
                    <a:cubicBezTo>
                      <a:pt x="368" y="305"/>
                      <a:pt x="367" y="306"/>
                      <a:pt x="368" y="308"/>
                    </a:cubicBezTo>
                    <a:cubicBezTo>
                      <a:pt x="368" y="309"/>
                      <a:pt x="369" y="310"/>
                      <a:pt x="370" y="312"/>
                    </a:cubicBezTo>
                    <a:cubicBezTo>
                      <a:pt x="371" y="313"/>
                      <a:pt x="371" y="314"/>
                      <a:pt x="372" y="315"/>
                    </a:cubicBezTo>
                    <a:cubicBezTo>
                      <a:pt x="372" y="316"/>
                      <a:pt x="374" y="316"/>
                      <a:pt x="375" y="316"/>
                    </a:cubicBezTo>
                    <a:cubicBezTo>
                      <a:pt x="378" y="318"/>
                      <a:pt x="375" y="325"/>
                      <a:pt x="378" y="325"/>
                    </a:cubicBezTo>
                    <a:cubicBezTo>
                      <a:pt x="382" y="326"/>
                      <a:pt x="382" y="327"/>
                      <a:pt x="382" y="331"/>
                    </a:cubicBezTo>
                    <a:cubicBezTo>
                      <a:pt x="382" y="333"/>
                      <a:pt x="382" y="336"/>
                      <a:pt x="382" y="338"/>
                    </a:cubicBezTo>
                    <a:cubicBezTo>
                      <a:pt x="382" y="340"/>
                      <a:pt x="383" y="339"/>
                      <a:pt x="385" y="340"/>
                    </a:cubicBezTo>
                    <a:cubicBezTo>
                      <a:pt x="386" y="340"/>
                      <a:pt x="387" y="342"/>
                      <a:pt x="386" y="343"/>
                    </a:cubicBezTo>
                    <a:cubicBezTo>
                      <a:pt x="386" y="345"/>
                      <a:pt x="387" y="346"/>
                      <a:pt x="388" y="348"/>
                    </a:cubicBezTo>
                    <a:cubicBezTo>
                      <a:pt x="390" y="350"/>
                      <a:pt x="393" y="352"/>
                      <a:pt x="396" y="353"/>
                    </a:cubicBezTo>
                    <a:cubicBezTo>
                      <a:pt x="392" y="340"/>
                      <a:pt x="388" y="327"/>
                      <a:pt x="386" y="314"/>
                    </a:cubicBezTo>
                    <a:cubicBezTo>
                      <a:pt x="385" y="307"/>
                      <a:pt x="384" y="300"/>
                      <a:pt x="384" y="293"/>
                    </a:cubicBezTo>
                    <a:cubicBezTo>
                      <a:pt x="384" y="290"/>
                      <a:pt x="384" y="287"/>
                      <a:pt x="384" y="284"/>
                    </a:cubicBezTo>
                    <a:cubicBezTo>
                      <a:pt x="385" y="281"/>
                      <a:pt x="386" y="279"/>
                      <a:pt x="386" y="276"/>
                    </a:cubicBezTo>
                    <a:cubicBezTo>
                      <a:pt x="386" y="274"/>
                      <a:pt x="387" y="273"/>
                      <a:pt x="386" y="273"/>
                    </a:cubicBezTo>
                    <a:cubicBezTo>
                      <a:pt x="385" y="273"/>
                      <a:pt x="384" y="273"/>
                      <a:pt x="384" y="273"/>
                    </a:cubicBezTo>
                    <a:cubicBezTo>
                      <a:pt x="382" y="272"/>
                      <a:pt x="382" y="272"/>
                      <a:pt x="381" y="270"/>
                    </a:cubicBezTo>
                    <a:cubicBezTo>
                      <a:pt x="381" y="268"/>
                      <a:pt x="382" y="266"/>
                      <a:pt x="382" y="264"/>
                    </a:cubicBezTo>
                    <a:cubicBezTo>
                      <a:pt x="380" y="264"/>
                      <a:pt x="378" y="264"/>
                      <a:pt x="377" y="262"/>
                    </a:cubicBezTo>
                    <a:cubicBezTo>
                      <a:pt x="376" y="261"/>
                      <a:pt x="377" y="259"/>
                      <a:pt x="377" y="258"/>
                    </a:cubicBezTo>
                    <a:cubicBezTo>
                      <a:pt x="377" y="257"/>
                      <a:pt x="377" y="256"/>
                      <a:pt x="377" y="254"/>
                    </a:cubicBezTo>
                    <a:cubicBezTo>
                      <a:pt x="376" y="254"/>
                      <a:pt x="375" y="254"/>
                      <a:pt x="375" y="254"/>
                    </a:cubicBezTo>
                    <a:cubicBezTo>
                      <a:pt x="371" y="253"/>
                      <a:pt x="372" y="248"/>
                      <a:pt x="372" y="245"/>
                    </a:cubicBezTo>
                    <a:cubicBezTo>
                      <a:pt x="369" y="245"/>
                      <a:pt x="367" y="244"/>
                      <a:pt x="367" y="240"/>
                    </a:cubicBezTo>
                    <a:cubicBezTo>
                      <a:pt x="367" y="239"/>
                      <a:pt x="367" y="238"/>
                      <a:pt x="367" y="237"/>
                    </a:cubicBezTo>
                    <a:cubicBezTo>
                      <a:pt x="367" y="235"/>
                      <a:pt x="367" y="236"/>
                      <a:pt x="366" y="235"/>
                    </a:cubicBezTo>
                    <a:cubicBezTo>
                      <a:pt x="365" y="235"/>
                      <a:pt x="363" y="235"/>
                      <a:pt x="363" y="233"/>
                    </a:cubicBezTo>
                    <a:cubicBezTo>
                      <a:pt x="362" y="232"/>
                      <a:pt x="363" y="230"/>
                      <a:pt x="362" y="228"/>
                    </a:cubicBezTo>
                    <a:cubicBezTo>
                      <a:pt x="362" y="227"/>
                      <a:pt x="361" y="226"/>
                      <a:pt x="360" y="225"/>
                    </a:cubicBezTo>
                    <a:cubicBezTo>
                      <a:pt x="359" y="224"/>
                      <a:pt x="358" y="223"/>
                      <a:pt x="358" y="221"/>
                    </a:cubicBezTo>
                    <a:cubicBezTo>
                      <a:pt x="357" y="221"/>
                      <a:pt x="355" y="221"/>
                      <a:pt x="354" y="220"/>
                    </a:cubicBezTo>
                    <a:cubicBezTo>
                      <a:pt x="353" y="219"/>
                      <a:pt x="353" y="217"/>
                      <a:pt x="353" y="215"/>
                    </a:cubicBezTo>
                    <a:cubicBezTo>
                      <a:pt x="353" y="214"/>
                      <a:pt x="353" y="213"/>
                      <a:pt x="353" y="212"/>
                    </a:cubicBezTo>
                    <a:cubicBezTo>
                      <a:pt x="353" y="212"/>
                      <a:pt x="352" y="212"/>
                      <a:pt x="351" y="212"/>
                    </a:cubicBezTo>
                    <a:cubicBezTo>
                      <a:pt x="347" y="211"/>
                      <a:pt x="349" y="207"/>
                      <a:pt x="348" y="204"/>
                    </a:cubicBezTo>
                    <a:cubicBezTo>
                      <a:pt x="347" y="203"/>
                      <a:pt x="346" y="202"/>
                      <a:pt x="345" y="201"/>
                    </a:cubicBezTo>
                    <a:cubicBezTo>
                      <a:pt x="345" y="200"/>
                      <a:pt x="344" y="198"/>
                      <a:pt x="343" y="198"/>
                    </a:cubicBezTo>
                    <a:cubicBezTo>
                      <a:pt x="342" y="198"/>
                      <a:pt x="341" y="197"/>
                      <a:pt x="340" y="196"/>
                    </a:cubicBezTo>
                    <a:cubicBezTo>
                      <a:pt x="338" y="195"/>
                      <a:pt x="339" y="193"/>
                      <a:pt x="339" y="191"/>
                    </a:cubicBezTo>
                    <a:cubicBezTo>
                      <a:pt x="338" y="189"/>
                      <a:pt x="336" y="187"/>
                      <a:pt x="335" y="184"/>
                    </a:cubicBezTo>
                    <a:cubicBezTo>
                      <a:pt x="334" y="183"/>
                      <a:pt x="332" y="182"/>
                      <a:pt x="331" y="182"/>
                    </a:cubicBezTo>
                    <a:cubicBezTo>
                      <a:pt x="329" y="181"/>
                      <a:pt x="328" y="180"/>
                      <a:pt x="327" y="178"/>
                    </a:cubicBezTo>
                    <a:cubicBezTo>
                      <a:pt x="325" y="175"/>
                      <a:pt x="325" y="172"/>
                      <a:pt x="323" y="169"/>
                    </a:cubicBezTo>
                    <a:cubicBezTo>
                      <a:pt x="322" y="168"/>
                      <a:pt x="321" y="167"/>
                      <a:pt x="321" y="166"/>
                    </a:cubicBezTo>
                    <a:cubicBezTo>
                      <a:pt x="320" y="165"/>
                      <a:pt x="321" y="165"/>
                      <a:pt x="319" y="164"/>
                    </a:cubicBezTo>
                    <a:cubicBezTo>
                      <a:pt x="318" y="164"/>
                      <a:pt x="317" y="163"/>
                      <a:pt x="316" y="163"/>
                    </a:cubicBezTo>
                    <a:cubicBezTo>
                      <a:pt x="313" y="161"/>
                      <a:pt x="311" y="159"/>
                      <a:pt x="309" y="156"/>
                    </a:cubicBezTo>
                    <a:cubicBezTo>
                      <a:pt x="307" y="153"/>
                      <a:pt x="306" y="150"/>
                      <a:pt x="305" y="147"/>
                    </a:cubicBezTo>
                    <a:cubicBezTo>
                      <a:pt x="302" y="142"/>
                      <a:pt x="296" y="140"/>
                      <a:pt x="293" y="135"/>
                    </a:cubicBezTo>
                    <a:cubicBezTo>
                      <a:pt x="292" y="134"/>
                      <a:pt x="292" y="132"/>
                      <a:pt x="291" y="131"/>
                    </a:cubicBezTo>
                    <a:cubicBezTo>
                      <a:pt x="289" y="130"/>
                      <a:pt x="288" y="129"/>
                      <a:pt x="286" y="127"/>
                    </a:cubicBezTo>
                    <a:cubicBezTo>
                      <a:pt x="282" y="125"/>
                      <a:pt x="279" y="122"/>
                      <a:pt x="276" y="119"/>
                    </a:cubicBezTo>
                    <a:cubicBezTo>
                      <a:pt x="270" y="113"/>
                      <a:pt x="264" y="106"/>
                      <a:pt x="259" y="99"/>
                    </a:cubicBezTo>
                    <a:cubicBezTo>
                      <a:pt x="253" y="97"/>
                      <a:pt x="249" y="91"/>
                      <a:pt x="245" y="87"/>
                    </a:cubicBezTo>
                    <a:cubicBezTo>
                      <a:pt x="243" y="84"/>
                      <a:pt x="241" y="82"/>
                      <a:pt x="238" y="81"/>
                    </a:cubicBezTo>
                    <a:cubicBezTo>
                      <a:pt x="235" y="79"/>
                      <a:pt x="232" y="78"/>
                      <a:pt x="229" y="76"/>
                    </a:cubicBezTo>
                    <a:cubicBezTo>
                      <a:pt x="226" y="74"/>
                      <a:pt x="224" y="71"/>
                      <a:pt x="222" y="68"/>
                    </a:cubicBezTo>
                    <a:cubicBezTo>
                      <a:pt x="222" y="67"/>
                      <a:pt x="222" y="67"/>
                      <a:pt x="221" y="66"/>
                    </a:cubicBezTo>
                    <a:cubicBezTo>
                      <a:pt x="220" y="66"/>
                      <a:pt x="219" y="66"/>
                      <a:pt x="218" y="66"/>
                    </a:cubicBezTo>
                    <a:cubicBezTo>
                      <a:pt x="216" y="66"/>
                      <a:pt x="214" y="64"/>
                      <a:pt x="212" y="63"/>
                    </a:cubicBezTo>
                    <a:cubicBezTo>
                      <a:pt x="209" y="62"/>
                      <a:pt x="207" y="59"/>
                      <a:pt x="205" y="56"/>
                    </a:cubicBezTo>
                    <a:cubicBezTo>
                      <a:pt x="204" y="55"/>
                      <a:pt x="203" y="53"/>
                      <a:pt x="202" y="52"/>
                    </a:cubicBezTo>
                    <a:cubicBezTo>
                      <a:pt x="200" y="52"/>
                      <a:pt x="198" y="52"/>
                      <a:pt x="195" y="50"/>
                    </a:cubicBezTo>
                    <a:cubicBezTo>
                      <a:pt x="193" y="49"/>
                      <a:pt x="190" y="47"/>
                      <a:pt x="189" y="44"/>
                    </a:cubicBezTo>
                    <a:cubicBezTo>
                      <a:pt x="188" y="42"/>
                      <a:pt x="189" y="42"/>
                      <a:pt x="187" y="42"/>
                    </a:cubicBezTo>
                    <a:cubicBezTo>
                      <a:pt x="186" y="42"/>
                      <a:pt x="185" y="42"/>
                      <a:pt x="184" y="42"/>
                    </a:cubicBezTo>
                    <a:cubicBezTo>
                      <a:pt x="182" y="40"/>
                      <a:pt x="180" y="39"/>
                      <a:pt x="179" y="37"/>
                    </a:cubicBezTo>
                    <a:cubicBezTo>
                      <a:pt x="173" y="32"/>
                      <a:pt x="166" y="27"/>
                      <a:pt x="159" y="23"/>
                    </a:cubicBezTo>
                    <a:cubicBezTo>
                      <a:pt x="144" y="15"/>
                      <a:pt x="128" y="8"/>
                      <a:pt x="114" y="0"/>
                    </a:cubicBezTo>
                    <a:cubicBezTo>
                      <a:pt x="113" y="0"/>
                      <a:pt x="113" y="0"/>
                      <a:pt x="113" y="0"/>
                    </a:cubicBezTo>
                    <a:cubicBezTo>
                      <a:pt x="113" y="1"/>
                      <a:pt x="113" y="2"/>
                      <a:pt x="113" y="3"/>
                    </a:cubicBezTo>
                    <a:cubicBezTo>
                      <a:pt x="113" y="5"/>
                      <a:pt x="113" y="4"/>
                      <a:pt x="114" y="5"/>
                    </a:cubicBezTo>
                    <a:cubicBezTo>
                      <a:pt x="115" y="5"/>
                      <a:pt x="117" y="5"/>
                      <a:pt x="117" y="6"/>
                    </a:cubicBezTo>
                    <a:cubicBezTo>
                      <a:pt x="118" y="8"/>
                      <a:pt x="117" y="10"/>
                      <a:pt x="117" y="11"/>
                    </a:cubicBezTo>
                    <a:cubicBezTo>
                      <a:pt x="117" y="13"/>
                      <a:pt x="117" y="14"/>
                      <a:pt x="118" y="14"/>
                    </a:cubicBezTo>
                    <a:cubicBezTo>
                      <a:pt x="119" y="14"/>
                      <a:pt x="120" y="14"/>
                      <a:pt x="120" y="14"/>
                    </a:cubicBezTo>
                    <a:cubicBezTo>
                      <a:pt x="124" y="15"/>
                      <a:pt x="122" y="21"/>
                      <a:pt x="122" y="23"/>
                    </a:cubicBezTo>
                    <a:cubicBezTo>
                      <a:pt x="122" y="26"/>
                      <a:pt x="121" y="29"/>
                      <a:pt x="117" y="28"/>
                    </a:cubicBezTo>
                    <a:cubicBezTo>
                      <a:pt x="117" y="30"/>
                      <a:pt x="117" y="31"/>
                      <a:pt x="117" y="33"/>
                    </a:cubicBezTo>
                    <a:cubicBezTo>
                      <a:pt x="117" y="34"/>
                      <a:pt x="117" y="37"/>
                      <a:pt x="118" y="38"/>
                    </a:cubicBezTo>
                    <a:cubicBezTo>
                      <a:pt x="121" y="38"/>
                      <a:pt x="123" y="40"/>
                      <a:pt x="124" y="42"/>
                    </a:cubicBezTo>
                    <a:cubicBezTo>
                      <a:pt x="126" y="44"/>
                      <a:pt x="126" y="46"/>
                      <a:pt x="128" y="47"/>
                    </a:cubicBezTo>
                    <a:cubicBezTo>
                      <a:pt x="130" y="48"/>
                      <a:pt x="131" y="50"/>
                      <a:pt x="132" y="52"/>
                    </a:cubicBezTo>
                    <a:cubicBezTo>
                      <a:pt x="132" y="53"/>
                      <a:pt x="132" y="54"/>
                      <a:pt x="132" y="55"/>
                    </a:cubicBezTo>
                    <a:cubicBezTo>
                      <a:pt x="132" y="57"/>
                      <a:pt x="130" y="56"/>
                      <a:pt x="129" y="57"/>
                    </a:cubicBezTo>
                    <a:cubicBezTo>
                      <a:pt x="128" y="57"/>
                      <a:pt x="126" y="58"/>
                      <a:pt x="125" y="59"/>
                    </a:cubicBezTo>
                    <a:cubicBezTo>
                      <a:pt x="123" y="60"/>
                      <a:pt x="123" y="57"/>
                      <a:pt x="122" y="56"/>
                    </a:cubicBezTo>
                    <a:cubicBezTo>
                      <a:pt x="119" y="56"/>
                      <a:pt x="115" y="56"/>
                      <a:pt x="112" y="56"/>
                    </a:cubicBezTo>
                    <a:cubicBezTo>
                      <a:pt x="110" y="56"/>
                      <a:pt x="108" y="56"/>
                      <a:pt x="108" y="57"/>
                    </a:cubicBezTo>
                    <a:cubicBezTo>
                      <a:pt x="108" y="58"/>
                      <a:pt x="108" y="59"/>
                      <a:pt x="107" y="60"/>
                    </a:cubicBezTo>
                    <a:cubicBezTo>
                      <a:pt x="106" y="62"/>
                      <a:pt x="102" y="61"/>
                      <a:pt x="100" y="61"/>
                    </a:cubicBezTo>
                    <a:cubicBezTo>
                      <a:pt x="98" y="61"/>
                      <a:pt x="97" y="61"/>
                      <a:pt x="95" y="61"/>
                    </a:cubicBezTo>
                    <a:cubicBezTo>
                      <a:pt x="93" y="61"/>
                      <a:pt x="94" y="62"/>
                      <a:pt x="93" y="63"/>
                    </a:cubicBezTo>
                    <a:cubicBezTo>
                      <a:pt x="91" y="65"/>
                      <a:pt x="89" y="66"/>
                      <a:pt x="87" y="66"/>
                    </a:cubicBezTo>
                    <a:cubicBezTo>
                      <a:pt x="84" y="66"/>
                      <a:pt x="82" y="66"/>
                      <a:pt x="80" y="68"/>
                    </a:cubicBezTo>
                    <a:cubicBezTo>
                      <a:pt x="78" y="69"/>
                      <a:pt x="77" y="72"/>
                      <a:pt x="76" y="74"/>
                    </a:cubicBezTo>
                    <a:cubicBezTo>
                      <a:pt x="75" y="76"/>
                      <a:pt x="74" y="78"/>
                      <a:pt x="72" y="80"/>
                    </a:cubicBezTo>
                    <a:cubicBezTo>
                      <a:pt x="71" y="82"/>
                      <a:pt x="68" y="83"/>
                      <a:pt x="66" y="85"/>
                    </a:cubicBezTo>
                    <a:cubicBezTo>
                      <a:pt x="71" y="94"/>
                      <a:pt x="80" y="102"/>
                      <a:pt x="88" y="110"/>
                    </a:cubicBezTo>
                    <a:cubicBezTo>
                      <a:pt x="96" y="119"/>
                      <a:pt x="102" y="129"/>
                      <a:pt x="103" y="141"/>
                    </a:cubicBezTo>
                    <a:cubicBezTo>
                      <a:pt x="107" y="140"/>
                      <a:pt x="108" y="137"/>
                      <a:pt x="108" y="134"/>
                    </a:cubicBezTo>
                    <a:cubicBezTo>
                      <a:pt x="108" y="130"/>
                      <a:pt x="108" y="126"/>
                      <a:pt x="113" y="127"/>
                    </a:cubicBezTo>
                    <a:cubicBezTo>
                      <a:pt x="116" y="127"/>
                      <a:pt x="118" y="127"/>
                      <a:pt x="121" y="127"/>
                    </a:cubicBezTo>
                    <a:cubicBezTo>
                      <a:pt x="122" y="127"/>
                      <a:pt x="123" y="127"/>
                      <a:pt x="125" y="127"/>
                    </a:cubicBezTo>
                    <a:cubicBezTo>
                      <a:pt x="126" y="127"/>
                      <a:pt x="127" y="127"/>
                      <a:pt x="127" y="126"/>
                    </a:cubicBezTo>
                    <a:cubicBezTo>
                      <a:pt x="128" y="124"/>
                      <a:pt x="130" y="123"/>
                      <a:pt x="133" y="122"/>
                    </a:cubicBezTo>
                    <a:cubicBezTo>
                      <a:pt x="135" y="122"/>
                      <a:pt x="138" y="123"/>
                      <a:pt x="140" y="125"/>
                    </a:cubicBezTo>
                    <a:cubicBezTo>
                      <a:pt x="140" y="125"/>
                      <a:pt x="141" y="126"/>
                      <a:pt x="141" y="126"/>
                    </a:cubicBezTo>
                    <a:cubicBezTo>
                      <a:pt x="141" y="127"/>
                      <a:pt x="142" y="127"/>
                      <a:pt x="143" y="127"/>
                    </a:cubicBezTo>
                    <a:cubicBezTo>
                      <a:pt x="146" y="127"/>
                      <a:pt x="148" y="127"/>
                      <a:pt x="150" y="129"/>
                    </a:cubicBezTo>
                    <a:cubicBezTo>
                      <a:pt x="151" y="130"/>
                      <a:pt x="152" y="131"/>
                      <a:pt x="153" y="133"/>
                    </a:cubicBezTo>
                    <a:cubicBezTo>
                      <a:pt x="154" y="134"/>
                      <a:pt x="154" y="134"/>
                      <a:pt x="154" y="135"/>
                    </a:cubicBezTo>
                    <a:cubicBezTo>
                      <a:pt x="155" y="137"/>
                      <a:pt x="156" y="136"/>
                      <a:pt x="158" y="136"/>
                    </a:cubicBezTo>
                    <a:cubicBezTo>
                      <a:pt x="161" y="136"/>
                      <a:pt x="166" y="136"/>
                      <a:pt x="165" y="141"/>
                    </a:cubicBezTo>
                    <a:cubicBezTo>
                      <a:pt x="168" y="141"/>
                      <a:pt x="172" y="141"/>
                      <a:pt x="174" y="144"/>
                    </a:cubicBezTo>
                    <a:cubicBezTo>
                      <a:pt x="176" y="146"/>
                      <a:pt x="179" y="149"/>
                      <a:pt x="179" y="152"/>
                    </a:cubicBezTo>
                    <a:cubicBezTo>
                      <a:pt x="179" y="156"/>
                      <a:pt x="179" y="160"/>
                      <a:pt x="179" y="165"/>
                    </a:cubicBezTo>
                    <a:cubicBezTo>
                      <a:pt x="182" y="165"/>
                      <a:pt x="184" y="166"/>
                      <a:pt x="184" y="169"/>
                    </a:cubicBezTo>
                    <a:cubicBezTo>
                      <a:pt x="185" y="169"/>
                      <a:pt x="187" y="169"/>
                      <a:pt x="188" y="169"/>
                    </a:cubicBezTo>
                    <a:cubicBezTo>
                      <a:pt x="188" y="168"/>
                      <a:pt x="189" y="167"/>
                      <a:pt x="189" y="166"/>
                    </a:cubicBezTo>
                    <a:cubicBezTo>
                      <a:pt x="190" y="164"/>
                      <a:pt x="192" y="162"/>
                      <a:pt x="193" y="160"/>
                    </a:cubicBezTo>
                    <a:cubicBezTo>
                      <a:pt x="193" y="156"/>
                      <a:pt x="193" y="152"/>
                      <a:pt x="193" y="148"/>
                    </a:cubicBezTo>
                    <a:cubicBezTo>
                      <a:pt x="193" y="146"/>
                      <a:pt x="193" y="144"/>
                      <a:pt x="193" y="142"/>
                    </a:cubicBezTo>
                    <a:cubicBezTo>
                      <a:pt x="193" y="141"/>
                      <a:pt x="191" y="140"/>
                      <a:pt x="190" y="140"/>
                    </a:cubicBezTo>
                    <a:cubicBezTo>
                      <a:pt x="185" y="137"/>
                      <a:pt x="181" y="132"/>
                      <a:pt x="179" y="127"/>
                    </a:cubicBezTo>
                    <a:cubicBezTo>
                      <a:pt x="175" y="127"/>
                      <a:pt x="163" y="129"/>
                      <a:pt x="165" y="122"/>
                    </a:cubicBezTo>
                    <a:cubicBezTo>
                      <a:pt x="161" y="122"/>
                      <a:pt x="154" y="123"/>
                      <a:pt x="155" y="118"/>
                    </a:cubicBezTo>
                    <a:cubicBezTo>
                      <a:pt x="151" y="117"/>
                      <a:pt x="148" y="113"/>
                      <a:pt x="146" y="109"/>
                    </a:cubicBezTo>
                    <a:cubicBezTo>
                      <a:pt x="146" y="108"/>
                      <a:pt x="144" y="108"/>
                      <a:pt x="143" y="107"/>
                    </a:cubicBezTo>
                    <a:cubicBezTo>
                      <a:pt x="142" y="105"/>
                      <a:pt x="144" y="104"/>
                      <a:pt x="145" y="104"/>
                    </a:cubicBezTo>
                    <a:cubicBezTo>
                      <a:pt x="148" y="103"/>
                      <a:pt x="156" y="103"/>
                      <a:pt x="155" y="108"/>
                    </a:cubicBezTo>
                    <a:cubicBezTo>
                      <a:pt x="158" y="108"/>
                      <a:pt x="160" y="110"/>
                      <a:pt x="163" y="112"/>
                    </a:cubicBezTo>
                    <a:cubicBezTo>
                      <a:pt x="166" y="114"/>
                      <a:pt x="168" y="114"/>
                      <a:pt x="171" y="117"/>
                    </a:cubicBezTo>
                    <a:cubicBezTo>
                      <a:pt x="172" y="118"/>
                      <a:pt x="173" y="119"/>
                      <a:pt x="173" y="121"/>
                    </a:cubicBezTo>
                    <a:cubicBezTo>
                      <a:pt x="174" y="122"/>
                      <a:pt x="174" y="122"/>
                      <a:pt x="175" y="122"/>
                    </a:cubicBezTo>
                    <a:cubicBezTo>
                      <a:pt x="176" y="122"/>
                      <a:pt x="178" y="122"/>
                      <a:pt x="179" y="122"/>
                    </a:cubicBezTo>
                    <a:cubicBezTo>
                      <a:pt x="182" y="123"/>
                      <a:pt x="184" y="123"/>
                      <a:pt x="184" y="127"/>
                    </a:cubicBezTo>
                    <a:cubicBezTo>
                      <a:pt x="187" y="127"/>
                      <a:pt x="194" y="126"/>
                      <a:pt x="193" y="132"/>
                    </a:cubicBezTo>
                    <a:cubicBezTo>
                      <a:pt x="195" y="132"/>
                      <a:pt x="201" y="131"/>
                      <a:pt x="202" y="134"/>
                    </a:cubicBezTo>
                    <a:cubicBezTo>
                      <a:pt x="203" y="135"/>
                      <a:pt x="202" y="137"/>
                      <a:pt x="203" y="138"/>
                    </a:cubicBezTo>
                    <a:cubicBezTo>
                      <a:pt x="203" y="140"/>
                      <a:pt x="204" y="141"/>
                      <a:pt x="205" y="142"/>
                    </a:cubicBezTo>
                    <a:cubicBezTo>
                      <a:pt x="206" y="143"/>
                      <a:pt x="207" y="144"/>
                      <a:pt x="207" y="146"/>
                    </a:cubicBezTo>
                    <a:cubicBezTo>
                      <a:pt x="209" y="146"/>
                      <a:pt x="210" y="147"/>
                      <a:pt x="212" y="148"/>
                    </a:cubicBezTo>
                    <a:cubicBezTo>
                      <a:pt x="213" y="149"/>
                      <a:pt x="214" y="150"/>
                      <a:pt x="215" y="152"/>
                    </a:cubicBezTo>
                    <a:cubicBezTo>
                      <a:pt x="215" y="152"/>
                      <a:pt x="215" y="153"/>
                      <a:pt x="216" y="154"/>
                    </a:cubicBezTo>
                    <a:cubicBezTo>
                      <a:pt x="216" y="155"/>
                      <a:pt x="216" y="155"/>
                      <a:pt x="218" y="155"/>
                    </a:cubicBezTo>
                    <a:cubicBezTo>
                      <a:pt x="219" y="155"/>
                      <a:pt x="220" y="155"/>
                      <a:pt x="221" y="154"/>
                    </a:cubicBezTo>
                    <a:cubicBezTo>
                      <a:pt x="221" y="153"/>
                      <a:pt x="221" y="152"/>
                      <a:pt x="221" y="152"/>
                    </a:cubicBezTo>
                    <a:cubicBezTo>
                      <a:pt x="221" y="150"/>
                      <a:pt x="222" y="150"/>
                      <a:pt x="223" y="149"/>
                    </a:cubicBezTo>
                    <a:cubicBezTo>
                      <a:pt x="225" y="146"/>
                      <a:pt x="226" y="143"/>
                      <a:pt x="226" y="139"/>
                    </a:cubicBezTo>
                    <a:cubicBezTo>
                      <a:pt x="225" y="132"/>
                      <a:pt x="221" y="126"/>
                      <a:pt x="217" y="120"/>
                    </a:cubicBezTo>
                    <a:cubicBezTo>
                      <a:pt x="215" y="118"/>
                      <a:pt x="213" y="115"/>
                      <a:pt x="212" y="113"/>
                    </a:cubicBezTo>
                    <a:cubicBezTo>
                      <a:pt x="212" y="111"/>
                      <a:pt x="211" y="109"/>
                      <a:pt x="213" y="107"/>
                    </a:cubicBezTo>
                    <a:cubicBezTo>
                      <a:pt x="213" y="105"/>
                      <a:pt x="214" y="104"/>
                      <a:pt x="216" y="104"/>
                    </a:cubicBezTo>
                    <a:cubicBezTo>
                      <a:pt x="220" y="101"/>
                      <a:pt x="226" y="104"/>
                      <a:pt x="230" y="106"/>
                    </a:cubicBezTo>
                    <a:cubicBezTo>
                      <a:pt x="233" y="107"/>
                      <a:pt x="235" y="109"/>
                      <a:pt x="237" y="110"/>
                    </a:cubicBezTo>
                    <a:cubicBezTo>
                      <a:pt x="238" y="111"/>
                      <a:pt x="238" y="112"/>
                      <a:pt x="239" y="112"/>
                    </a:cubicBezTo>
                    <a:cubicBezTo>
                      <a:pt x="240" y="113"/>
                      <a:pt x="241" y="113"/>
                      <a:pt x="243" y="113"/>
                    </a:cubicBezTo>
                    <a:cubicBezTo>
                      <a:pt x="244" y="114"/>
                      <a:pt x="245" y="115"/>
                      <a:pt x="245" y="116"/>
                    </a:cubicBezTo>
                    <a:cubicBezTo>
                      <a:pt x="245" y="117"/>
                      <a:pt x="244" y="117"/>
                      <a:pt x="246" y="118"/>
                    </a:cubicBezTo>
                    <a:cubicBezTo>
                      <a:pt x="246" y="118"/>
                      <a:pt x="247" y="119"/>
                      <a:pt x="248" y="119"/>
                    </a:cubicBezTo>
                    <a:cubicBezTo>
                      <a:pt x="251" y="121"/>
                      <a:pt x="254" y="123"/>
                      <a:pt x="256" y="126"/>
                    </a:cubicBezTo>
                    <a:cubicBezTo>
                      <a:pt x="257" y="127"/>
                      <a:pt x="258" y="132"/>
                      <a:pt x="259" y="132"/>
                    </a:cubicBezTo>
                    <a:cubicBezTo>
                      <a:pt x="261" y="132"/>
                      <a:pt x="262" y="132"/>
                      <a:pt x="263" y="134"/>
                    </a:cubicBezTo>
                    <a:cubicBezTo>
                      <a:pt x="263" y="135"/>
                      <a:pt x="264" y="139"/>
                      <a:pt x="262" y="139"/>
                    </a:cubicBezTo>
                    <a:cubicBezTo>
                      <a:pt x="261" y="140"/>
                      <a:pt x="260" y="139"/>
                      <a:pt x="260" y="138"/>
                    </a:cubicBezTo>
                    <a:cubicBezTo>
                      <a:pt x="259" y="137"/>
                      <a:pt x="259" y="136"/>
                      <a:pt x="258" y="136"/>
                    </a:cubicBezTo>
                    <a:cubicBezTo>
                      <a:pt x="256" y="136"/>
                      <a:pt x="254" y="136"/>
                      <a:pt x="252" y="136"/>
                    </a:cubicBezTo>
                    <a:cubicBezTo>
                      <a:pt x="250" y="136"/>
                      <a:pt x="249" y="136"/>
                      <a:pt x="247" y="136"/>
                    </a:cubicBezTo>
                    <a:cubicBezTo>
                      <a:pt x="245" y="136"/>
                      <a:pt x="245" y="136"/>
                      <a:pt x="245" y="139"/>
                    </a:cubicBezTo>
                    <a:cubicBezTo>
                      <a:pt x="244" y="141"/>
                      <a:pt x="242" y="142"/>
                      <a:pt x="240" y="141"/>
                    </a:cubicBezTo>
                    <a:cubicBezTo>
                      <a:pt x="240" y="145"/>
                      <a:pt x="241" y="149"/>
                      <a:pt x="243" y="153"/>
                    </a:cubicBezTo>
                    <a:cubicBezTo>
                      <a:pt x="244" y="154"/>
                      <a:pt x="244" y="155"/>
                      <a:pt x="246" y="155"/>
                    </a:cubicBezTo>
                    <a:cubicBezTo>
                      <a:pt x="248" y="156"/>
                      <a:pt x="249" y="156"/>
                      <a:pt x="250" y="158"/>
                    </a:cubicBezTo>
                    <a:cubicBezTo>
                      <a:pt x="250" y="160"/>
                      <a:pt x="249" y="165"/>
                      <a:pt x="253" y="165"/>
                    </a:cubicBezTo>
                    <a:cubicBezTo>
                      <a:pt x="256" y="165"/>
                      <a:pt x="260" y="165"/>
                      <a:pt x="259" y="169"/>
                    </a:cubicBezTo>
                    <a:cubicBezTo>
                      <a:pt x="262" y="170"/>
                      <a:pt x="263" y="171"/>
                      <a:pt x="265" y="172"/>
                    </a:cubicBezTo>
                    <a:cubicBezTo>
                      <a:pt x="268" y="174"/>
                      <a:pt x="270" y="175"/>
                      <a:pt x="273" y="174"/>
                    </a:cubicBezTo>
                    <a:cubicBezTo>
                      <a:pt x="273" y="171"/>
                      <a:pt x="274" y="169"/>
                      <a:pt x="278" y="169"/>
                    </a:cubicBezTo>
                    <a:cubicBezTo>
                      <a:pt x="281" y="170"/>
                      <a:pt x="283" y="171"/>
                      <a:pt x="283" y="174"/>
                    </a:cubicBezTo>
                    <a:cubicBezTo>
                      <a:pt x="284" y="174"/>
                      <a:pt x="287" y="175"/>
                      <a:pt x="287" y="176"/>
                    </a:cubicBezTo>
                    <a:cubicBezTo>
                      <a:pt x="288" y="178"/>
                      <a:pt x="287" y="179"/>
                      <a:pt x="287" y="180"/>
                    </a:cubicBezTo>
                    <a:cubicBezTo>
                      <a:pt x="287" y="182"/>
                      <a:pt x="287" y="184"/>
                      <a:pt x="287" y="186"/>
                    </a:cubicBezTo>
                    <a:cubicBezTo>
                      <a:pt x="287" y="188"/>
                      <a:pt x="287" y="188"/>
                      <a:pt x="289" y="188"/>
                    </a:cubicBezTo>
                    <a:cubicBezTo>
                      <a:pt x="290" y="189"/>
                      <a:pt x="291" y="189"/>
                      <a:pt x="291" y="190"/>
                    </a:cubicBezTo>
                    <a:cubicBezTo>
                      <a:pt x="293" y="191"/>
                      <a:pt x="292" y="196"/>
                      <a:pt x="292" y="198"/>
                    </a:cubicBezTo>
                    <a:cubicBezTo>
                      <a:pt x="294" y="198"/>
                      <a:pt x="296" y="198"/>
                      <a:pt x="297" y="200"/>
                    </a:cubicBezTo>
                    <a:cubicBezTo>
                      <a:pt x="297" y="202"/>
                      <a:pt x="297" y="205"/>
                      <a:pt x="296" y="207"/>
                    </a:cubicBezTo>
                    <a:cubicBezTo>
                      <a:pt x="295" y="211"/>
                      <a:pt x="292" y="213"/>
                      <a:pt x="287" y="212"/>
                    </a:cubicBezTo>
                    <a:cubicBezTo>
                      <a:pt x="287" y="217"/>
                      <a:pt x="279" y="217"/>
                      <a:pt x="275" y="215"/>
                    </a:cubicBezTo>
                    <a:cubicBezTo>
                      <a:pt x="274" y="214"/>
                      <a:pt x="274" y="214"/>
                      <a:pt x="273" y="212"/>
                    </a:cubicBezTo>
                    <a:cubicBezTo>
                      <a:pt x="273" y="211"/>
                      <a:pt x="267" y="212"/>
                      <a:pt x="266" y="212"/>
                    </a:cubicBezTo>
                    <a:cubicBezTo>
                      <a:pt x="263" y="212"/>
                      <a:pt x="258" y="212"/>
                      <a:pt x="259" y="207"/>
                    </a:cubicBezTo>
                    <a:cubicBezTo>
                      <a:pt x="255" y="207"/>
                      <a:pt x="253" y="203"/>
                      <a:pt x="250" y="202"/>
                    </a:cubicBezTo>
                    <a:cubicBezTo>
                      <a:pt x="250" y="206"/>
                      <a:pt x="250" y="211"/>
                      <a:pt x="248" y="214"/>
                    </a:cubicBezTo>
                    <a:cubicBezTo>
                      <a:pt x="246" y="218"/>
                      <a:pt x="242" y="217"/>
                      <a:pt x="238" y="216"/>
                    </a:cubicBezTo>
                    <a:cubicBezTo>
                      <a:pt x="235" y="216"/>
                      <a:pt x="231" y="216"/>
                      <a:pt x="231" y="212"/>
                    </a:cubicBezTo>
                    <a:cubicBezTo>
                      <a:pt x="227" y="212"/>
                      <a:pt x="220" y="213"/>
                      <a:pt x="221" y="207"/>
                    </a:cubicBezTo>
                    <a:cubicBezTo>
                      <a:pt x="218" y="207"/>
                      <a:pt x="216" y="206"/>
                      <a:pt x="217" y="202"/>
                    </a:cubicBezTo>
                    <a:cubicBezTo>
                      <a:pt x="213" y="202"/>
                      <a:pt x="201" y="205"/>
                      <a:pt x="202" y="198"/>
                    </a:cubicBezTo>
                    <a:cubicBezTo>
                      <a:pt x="198" y="197"/>
                      <a:pt x="193" y="198"/>
                      <a:pt x="188" y="198"/>
                    </a:cubicBezTo>
                    <a:cubicBezTo>
                      <a:pt x="183" y="197"/>
                      <a:pt x="182" y="193"/>
                      <a:pt x="184" y="188"/>
                    </a:cubicBezTo>
                    <a:cubicBezTo>
                      <a:pt x="182" y="188"/>
                      <a:pt x="181" y="188"/>
                      <a:pt x="180" y="187"/>
                    </a:cubicBezTo>
                    <a:cubicBezTo>
                      <a:pt x="178" y="186"/>
                      <a:pt x="179" y="184"/>
                      <a:pt x="179" y="182"/>
                    </a:cubicBezTo>
                    <a:cubicBezTo>
                      <a:pt x="179" y="181"/>
                      <a:pt x="179" y="180"/>
                      <a:pt x="179" y="179"/>
                    </a:cubicBezTo>
                    <a:cubicBezTo>
                      <a:pt x="178" y="179"/>
                      <a:pt x="177" y="179"/>
                      <a:pt x="177" y="179"/>
                    </a:cubicBezTo>
                    <a:cubicBezTo>
                      <a:pt x="175" y="178"/>
                      <a:pt x="174" y="177"/>
                      <a:pt x="174" y="176"/>
                    </a:cubicBezTo>
                    <a:cubicBezTo>
                      <a:pt x="174" y="174"/>
                      <a:pt x="175" y="173"/>
                      <a:pt x="174" y="171"/>
                    </a:cubicBezTo>
                    <a:cubicBezTo>
                      <a:pt x="173" y="170"/>
                      <a:pt x="171" y="170"/>
                      <a:pt x="170" y="170"/>
                    </a:cubicBezTo>
                    <a:cubicBezTo>
                      <a:pt x="167" y="169"/>
                      <a:pt x="164" y="169"/>
                      <a:pt x="165" y="165"/>
                    </a:cubicBezTo>
                    <a:cubicBezTo>
                      <a:pt x="158" y="165"/>
                      <a:pt x="157" y="174"/>
                      <a:pt x="151" y="175"/>
                    </a:cubicBezTo>
                    <a:cubicBezTo>
                      <a:pt x="146" y="175"/>
                      <a:pt x="142" y="171"/>
                      <a:pt x="138" y="170"/>
                    </a:cubicBezTo>
                    <a:cubicBezTo>
                      <a:pt x="131" y="169"/>
                      <a:pt x="124" y="169"/>
                      <a:pt x="117" y="169"/>
                    </a:cubicBezTo>
                    <a:cubicBezTo>
                      <a:pt x="119" y="175"/>
                      <a:pt x="112" y="174"/>
                      <a:pt x="108" y="174"/>
                    </a:cubicBezTo>
                    <a:cubicBezTo>
                      <a:pt x="109" y="182"/>
                      <a:pt x="99" y="179"/>
                      <a:pt x="94" y="179"/>
                    </a:cubicBezTo>
                    <a:cubicBezTo>
                      <a:pt x="91" y="178"/>
                      <a:pt x="88" y="178"/>
                      <a:pt x="85" y="179"/>
                    </a:cubicBezTo>
                    <a:cubicBezTo>
                      <a:pt x="83" y="179"/>
                      <a:pt x="81" y="178"/>
                      <a:pt x="80" y="180"/>
                    </a:cubicBezTo>
                    <a:cubicBezTo>
                      <a:pt x="80" y="181"/>
                      <a:pt x="80" y="182"/>
                      <a:pt x="80" y="183"/>
                    </a:cubicBezTo>
                    <a:cubicBezTo>
                      <a:pt x="80" y="184"/>
                      <a:pt x="79" y="185"/>
                      <a:pt x="78" y="187"/>
                    </a:cubicBezTo>
                    <a:cubicBezTo>
                      <a:pt x="76" y="191"/>
                      <a:pt x="72" y="193"/>
                      <a:pt x="67" y="193"/>
                    </a:cubicBezTo>
                    <a:cubicBezTo>
                      <a:pt x="65" y="193"/>
                      <a:pt x="66" y="194"/>
                      <a:pt x="65" y="195"/>
                    </a:cubicBezTo>
                    <a:cubicBezTo>
                      <a:pt x="65" y="196"/>
                      <a:pt x="65" y="197"/>
                      <a:pt x="64" y="197"/>
                    </a:cubicBezTo>
                    <a:cubicBezTo>
                      <a:pt x="63" y="199"/>
                      <a:pt x="60" y="197"/>
                      <a:pt x="59" y="198"/>
                    </a:cubicBezTo>
                    <a:cubicBezTo>
                      <a:pt x="55" y="199"/>
                      <a:pt x="56" y="205"/>
                      <a:pt x="56" y="208"/>
                    </a:cubicBezTo>
                    <a:cubicBezTo>
                      <a:pt x="56" y="211"/>
                      <a:pt x="56" y="216"/>
                      <a:pt x="51" y="217"/>
                    </a:cubicBezTo>
                    <a:cubicBezTo>
                      <a:pt x="52" y="221"/>
                      <a:pt x="53" y="228"/>
                      <a:pt x="48" y="230"/>
                    </a:cubicBezTo>
                    <a:cubicBezTo>
                      <a:pt x="46" y="232"/>
                      <a:pt x="44" y="232"/>
                      <a:pt x="41" y="231"/>
                    </a:cubicBezTo>
                    <a:cubicBezTo>
                      <a:pt x="40" y="231"/>
                      <a:pt x="38" y="230"/>
                      <a:pt x="37" y="231"/>
                    </a:cubicBezTo>
                    <a:cubicBezTo>
                      <a:pt x="37" y="233"/>
                      <a:pt x="36" y="234"/>
                      <a:pt x="34" y="235"/>
                    </a:cubicBezTo>
                    <a:cubicBezTo>
                      <a:pt x="33" y="235"/>
                      <a:pt x="31" y="236"/>
                      <a:pt x="30" y="236"/>
                    </a:cubicBezTo>
                    <a:cubicBezTo>
                      <a:pt x="29" y="236"/>
                      <a:pt x="28" y="235"/>
                      <a:pt x="27" y="236"/>
                    </a:cubicBezTo>
                    <a:cubicBezTo>
                      <a:pt x="27" y="237"/>
                      <a:pt x="27" y="237"/>
                      <a:pt x="26" y="238"/>
                    </a:cubicBezTo>
                    <a:cubicBezTo>
                      <a:pt x="24" y="242"/>
                      <a:pt x="23" y="246"/>
                      <a:pt x="23" y="250"/>
                    </a:cubicBezTo>
                    <a:cubicBezTo>
                      <a:pt x="22" y="252"/>
                      <a:pt x="23" y="255"/>
                      <a:pt x="21" y="257"/>
                    </a:cubicBezTo>
                    <a:cubicBezTo>
                      <a:pt x="21" y="258"/>
                      <a:pt x="20" y="259"/>
                      <a:pt x="18" y="259"/>
                    </a:cubicBezTo>
                    <a:cubicBezTo>
                      <a:pt x="18" y="262"/>
                      <a:pt x="18" y="265"/>
                      <a:pt x="18" y="267"/>
                    </a:cubicBezTo>
                    <a:cubicBezTo>
                      <a:pt x="18" y="270"/>
                      <a:pt x="16" y="274"/>
                      <a:pt x="14" y="276"/>
                    </a:cubicBezTo>
                    <a:cubicBezTo>
                      <a:pt x="12" y="277"/>
                      <a:pt x="11" y="278"/>
                      <a:pt x="9" y="278"/>
                    </a:cubicBezTo>
                    <a:cubicBezTo>
                      <a:pt x="9" y="280"/>
                      <a:pt x="9" y="282"/>
                      <a:pt x="8" y="284"/>
                    </a:cubicBezTo>
                    <a:cubicBezTo>
                      <a:pt x="7" y="286"/>
                      <a:pt x="6" y="289"/>
                      <a:pt x="3" y="290"/>
                    </a:cubicBezTo>
                    <a:cubicBezTo>
                      <a:pt x="2" y="291"/>
                      <a:pt x="1" y="292"/>
                      <a:pt x="0" y="292"/>
                    </a:cubicBezTo>
                    <a:cubicBezTo>
                      <a:pt x="0" y="295"/>
                      <a:pt x="0" y="298"/>
                      <a:pt x="0" y="300"/>
                    </a:cubicBezTo>
                    <a:cubicBezTo>
                      <a:pt x="0" y="304"/>
                      <a:pt x="2" y="305"/>
                      <a:pt x="4" y="308"/>
                    </a:cubicBezTo>
                    <a:cubicBezTo>
                      <a:pt x="4" y="309"/>
                      <a:pt x="4" y="309"/>
                      <a:pt x="4" y="310"/>
                    </a:cubicBezTo>
                    <a:cubicBezTo>
                      <a:pt x="4" y="311"/>
                      <a:pt x="5" y="311"/>
                      <a:pt x="6" y="311"/>
                    </a:cubicBezTo>
                    <a:cubicBezTo>
                      <a:pt x="7" y="311"/>
                      <a:pt x="9" y="312"/>
                      <a:pt x="9" y="313"/>
                    </a:cubicBezTo>
                    <a:cubicBezTo>
                      <a:pt x="10" y="315"/>
                      <a:pt x="9" y="317"/>
                      <a:pt x="9" y="319"/>
                    </a:cubicBezTo>
                    <a:cubicBezTo>
                      <a:pt x="9" y="321"/>
                      <a:pt x="11" y="320"/>
                      <a:pt x="12" y="321"/>
                    </a:cubicBezTo>
                    <a:cubicBezTo>
                      <a:pt x="14" y="322"/>
                      <a:pt x="14" y="323"/>
                      <a:pt x="14" y="324"/>
                    </a:cubicBezTo>
                    <a:cubicBezTo>
                      <a:pt x="14" y="326"/>
                      <a:pt x="14" y="329"/>
                      <a:pt x="15" y="331"/>
                    </a:cubicBezTo>
                    <a:cubicBezTo>
                      <a:pt x="15" y="335"/>
                      <a:pt x="14" y="340"/>
                      <a:pt x="11" y="343"/>
                    </a:cubicBezTo>
                    <a:cubicBezTo>
                      <a:pt x="9" y="347"/>
                      <a:pt x="6" y="350"/>
                      <a:pt x="4" y="353"/>
                    </a:cubicBezTo>
                    <a:cubicBezTo>
                      <a:pt x="6" y="353"/>
                      <a:pt x="7" y="354"/>
                      <a:pt x="8" y="355"/>
                    </a:cubicBezTo>
                    <a:cubicBezTo>
                      <a:pt x="10" y="356"/>
                      <a:pt x="9" y="359"/>
                      <a:pt x="9" y="360"/>
                    </a:cubicBezTo>
                    <a:cubicBezTo>
                      <a:pt x="9" y="362"/>
                      <a:pt x="9" y="362"/>
                      <a:pt x="10" y="363"/>
                    </a:cubicBezTo>
                    <a:cubicBezTo>
                      <a:pt x="11" y="364"/>
                      <a:pt x="12" y="365"/>
                      <a:pt x="12" y="366"/>
                    </a:cubicBezTo>
                    <a:cubicBezTo>
                      <a:pt x="14" y="368"/>
                      <a:pt x="15" y="370"/>
                      <a:pt x="16" y="372"/>
                    </a:cubicBezTo>
                    <a:cubicBezTo>
                      <a:pt x="17" y="373"/>
                      <a:pt x="18" y="376"/>
                      <a:pt x="19" y="377"/>
                    </a:cubicBezTo>
                    <a:cubicBezTo>
                      <a:pt x="20" y="378"/>
                      <a:pt x="21" y="379"/>
                      <a:pt x="23" y="380"/>
                    </a:cubicBezTo>
                    <a:cubicBezTo>
                      <a:pt x="25" y="382"/>
                      <a:pt x="28" y="383"/>
                      <a:pt x="31" y="386"/>
                    </a:cubicBezTo>
                    <a:cubicBezTo>
                      <a:pt x="36" y="391"/>
                      <a:pt x="38" y="397"/>
                      <a:pt x="37" y="404"/>
                    </a:cubicBezTo>
                    <a:cubicBezTo>
                      <a:pt x="37" y="407"/>
                      <a:pt x="36" y="413"/>
                      <a:pt x="40" y="414"/>
                    </a:cubicBezTo>
                    <a:cubicBezTo>
                      <a:pt x="43" y="415"/>
                      <a:pt x="48" y="415"/>
                      <a:pt x="47" y="419"/>
                    </a:cubicBezTo>
                    <a:cubicBezTo>
                      <a:pt x="50" y="419"/>
                      <a:pt x="60" y="419"/>
                      <a:pt x="61" y="423"/>
                    </a:cubicBezTo>
                    <a:cubicBezTo>
                      <a:pt x="61" y="425"/>
                      <a:pt x="64" y="424"/>
                      <a:pt x="66" y="424"/>
                    </a:cubicBezTo>
                    <a:cubicBezTo>
                      <a:pt x="67" y="424"/>
                      <a:pt x="68" y="424"/>
                      <a:pt x="69" y="425"/>
                    </a:cubicBezTo>
                    <a:cubicBezTo>
                      <a:pt x="70" y="426"/>
                      <a:pt x="71" y="427"/>
                      <a:pt x="70" y="428"/>
                    </a:cubicBezTo>
                    <a:cubicBezTo>
                      <a:pt x="70" y="430"/>
                      <a:pt x="71" y="431"/>
                      <a:pt x="72" y="432"/>
                    </a:cubicBezTo>
                    <a:cubicBezTo>
                      <a:pt x="74" y="435"/>
                      <a:pt x="76" y="437"/>
                      <a:pt x="79" y="438"/>
                    </a:cubicBezTo>
                    <a:cubicBezTo>
                      <a:pt x="82" y="439"/>
                      <a:pt x="85" y="441"/>
                      <a:pt x="87" y="443"/>
                    </a:cubicBezTo>
                    <a:cubicBezTo>
                      <a:pt x="87" y="444"/>
                      <a:pt x="88" y="445"/>
                      <a:pt x="89" y="446"/>
                    </a:cubicBezTo>
                    <a:cubicBezTo>
                      <a:pt x="89" y="447"/>
                      <a:pt x="89" y="448"/>
                      <a:pt x="90" y="448"/>
                    </a:cubicBezTo>
                    <a:cubicBezTo>
                      <a:pt x="92" y="448"/>
                      <a:pt x="93" y="448"/>
                      <a:pt x="94" y="448"/>
                    </a:cubicBezTo>
                    <a:cubicBezTo>
                      <a:pt x="94" y="445"/>
                      <a:pt x="95" y="443"/>
                      <a:pt x="98" y="443"/>
                    </a:cubicBezTo>
                    <a:cubicBezTo>
                      <a:pt x="100" y="443"/>
                      <a:pt x="101" y="443"/>
                      <a:pt x="103" y="443"/>
                    </a:cubicBezTo>
                    <a:cubicBezTo>
                      <a:pt x="103" y="442"/>
                      <a:pt x="104" y="441"/>
                      <a:pt x="104" y="440"/>
                    </a:cubicBezTo>
                    <a:cubicBezTo>
                      <a:pt x="106" y="439"/>
                      <a:pt x="108" y="438"/>
                      <a:pt x="110" y="438"/>
                    </a:cubicBezTo>
                    <a:cubicBezTo>
                      <a:pt x="112" y="438"/>
                      <a:pt x="114" y="439"/>
                      <a:pt x="116" y="440"/>
                    </a:cubicBezTo>
                    <a:cubicBezTo>
                      <a:pt x="116" y="441"/>
                      <a:pt x="117" y="441"/>
                      <a:pt x="117" y="442"/>
                    </a:cubicBezTo>
                    <a:cubicBezTo>
                      <a:pt x="118" y="443"/>
                      <a:pt x="117" y="443"/>
                      <a:pt x="119" y="443"/>
                    </a:cubicBezTo>
                    <a:cubicBezTo>
                      <a:pt x="120" y="443"/>
                      <a:pt x="121" y="443"/>
                      <a:pt x="122" y="443"/>
                    </a:cubicBezTo>
                    <a:cubicBezTo>
                      <a:pt x="123" y="443"/>
                      <a:pt x="127" y="442"/>
                      <a:pt x="127" y="444"/>
                    </a:cubicBezTo>
                    <a:cubicBezTo>
                      <a:pt x="127" y="445"/>
                      <a:pt x="128" y="446"/>
                      <a:pt x="129" y="446"/>
                    </a:cubicBezTo>
                    <a:cubicBezTo>
                      <a:pt x="131" y="447"/>
                      <a:pt x="134" y="447"/>
                      <a:pt x="137" y="447"/>
                    </a:cubicBezTo>
                    <a:cubicBezTo>
                      <a:pt x="138" y="447"/>
                      <a:pt x="139" y="447"/>
                      <a:pt x="140" y="448"/>
                    </a:cubicBezTo>
                    <a:cubicBezTo>
                      <a:pt x="142" y="448"/>
                      <a:pt x="146" y="448"/>
                      <a:pt x="146" y="447"/>
                    </a:cubicBezTo>
                    <a:cubicBezTo>
                      <a:pt x="146" y="444"/>
                      <a:pt x="147" y="442"/>
                      <a:pt x="150" y="443"/>
                    </a:cubicBezTo>
                    <a:cubicBezTo>
                      <a:pt x="150" y="440"/>
                      <a:pt x="151" y="438"/>
                      <a:pt x="152" y="435"/>
                    </a:cubicBezTo>
                    <a:cubicBezTo>
                      <a:pt x="153" y="433"/>
                      <a:pt x="155" y="431"/>
                      <a:pt x="157" y="430"/>
                    </a:cubicBezTo>
                    <a:cubicBezTo>
                      <a:pt x="159" y="428"/>
                      <a:pt x="163" y="429"/>
                      <a:pt x="166" y="429"/>
                    </a:cubicBezTo>
                    <a:cubicBezTo>
                      <a:pt x="169" y="429"/>
                      <a:pt x="173" y="429"/>
                      <a:pt x="176" y="429"/>
                    </a:cubicBezTo>
                    <a:cubicBezTo>
                      <a:pt x="181" y="429"/>
                      <a:pt x="186" y="432"/>
                      <a:pt x="188" y="436"/>
                    </a:cubicBezTo>
                    <a:cubicBezTo>
                      <a:pt x="188" y="438"/>
                      <a:pt x="188" y="438"/>
                      <a:pt x="191" y="438"/>
                    </a:cubicBezTo>
                    <a:cubicBezTo>
                      <a:pt x="192" y="438"/>
                      <a:pt x="194" y="438"/>
                      <a:pt x="195" y="439"/>
                    </a:cubicBezTo>
                    <a:cubicBezTo>
                      <a:pt x="197" y="439"/>
                      <a:pt x="198" y="441"/>
                      <a:pt x="198" y="443"/>
                    </a:cubicBezTo>
                    <a:cubicBezTo>
                      <a:pt x="201" y="443"/>
                      <a:pt x="213" y="441"/>
                      <a:pt x="212" y="448"/>
                    </a:cubicBezTo>
                    <a:cubicBezTo>
                      <a:pt x="215" y="448"/>
                      <a:pt x="217" y="448"/>
                      <a:pt x="220" y="449"/>
                    </a:cubicBezTo>
                    <a:cubicBezTo>
                      <a:pt x="222" y="450"/>
                      <a:pt x="224" y="452"/>
                      <a:pt x="225" y="453"/>
                    </a:cubicBezTo>
                    <a:cubicBezTo>
                      <a:pt x="229" y="457"/>
                      <a:pt x="231" y="461"/>
                      <a:pt x="231" y="467"/>
                    </a:cubicBezTo>
                    <a:cubicBezTo>
                      <a:pt x="231" y="471"/>
                      <a:pt x="229" y="474"/>
                      <a:pt x="227" y="477"/>
                    </a:cubicBezTo>
                    <a:cubicBezTo>
                      <a:pt x="226" y="481"/>
                      <a:pt x="226" y="487"/>
                      <a:pt x="221" y="485"/>
                    </a:cubicBezTo>
                    <a:cubicBezTo>
                      <a:pt x="221" y="487"/>
                      <a:pt x="221" y="489"/>
                      <a:pt x="221" y="490"/>
                    </a:cubicBezTo>
                    <a:cubicBezTo>
                      <a:pt x="222" y="490"/>
                      <a:pt x="223" y="490"/>
                      <a:pt x="224" y="491"/>
                    </a:cubicBezTo>
                    <a:cubicBezTo>
                      <a:pt x="227" y="492"/>
                      <a:pt x="226" y="495"/>
                      <a:pt x="226" y="497"/>
                    </a:cubicBezTo>
                    <a:cubicBezTo>
                      <a:pt x="226" y="499"/>
                      <a:pt x="226" y="499"/>
                      <a:pt x="227" y="500"/>
                    </a:cubicBezTo>
                    <a:cubicBezTo>
                      <a:pt x="229" y="500"/>
                      <a:pt x="230" y="501"/>
                      <a:pt x="231" y="501"/>
                    </a:cubicBezTo>
                    <a:cubicBezTo>
                      <a:pt x="232" y="503"/>
                      <a:pt x="234" y="505"/>
                      <a:pt x="235" y="506"/>
                    </a:cubicBezTo>
                    <a:cubicBezTo>
                      <a:pt x="236" y="510"/>
                      <a:pt x="237" y="514"/>
                      <a:pt x="240" y="518"/>
                    </a:cubicBezTo>
                    <a:cubicBezTo>
                      <a:pt x="241" y="520"/>
                      <a:pt x="240" y="523"/>
                      <a:pt x="240" y="525"/>
                    </a:cubicBezTo>
                    <a:cubicBezTo>
                      <a:pt x="241" y="527"/>
                      <a:pt x="242" y="528"/>
                      <a:pt x="243" y="529"/>
                    </a:cubicBezTo>
                    <a:cubicBezTo>
                      <a:pt x="245" y="531"/>
                      <a:pt x="248" y="532"/>
                      <a:pt x="249" y="535"/>
                    </a:cubicBezTo>
                    <a:cubicBezTo>
                      <a:pt x="250" y="536"/>
                      <a:pt x="250" y="538"/>
                      <a:pt x="250" y="540"/>
                    </a:cubicBezTo>
                    <a:cubicBezTo>
                      <a:pt x="250" y="541"/>
                      <a:pt x="250" y="543"/>
                      <a:pt x="250" y="544"/>
                    </a:cubicBezTo>
                    <a:cubicBezTo>
                      <a:pt x="250" y="545"/>
                      <a:pt x="250" y="546"/>
                      <a:pt x="250" y="547"/>
                    </a:cubicBezTo>
                    <a:cubicBezTo>
                      <a:pt x="250" y="547"/>
                      <a:pt x="251" y="547"/>
                      <a:pt x="252" y="547"/>
                    </a:cubicBezTo>
                    <a:cubicBezTo>
                      <a:pt x="254" y="548"/>
                      <a:pt x="255" y="549"/>
                      <a:pt x="254" y="551"/>
                    </a:cubicBezTo>
                    <a:cubicBezTo>
                      <a:pt x="254" y="555"/>
                      <a:pt x="254" y="558"/>
                      <a:pt x="254" y="562"/>
                    </a:cubicBezTo>
                    <a:cubicBezTo>
                      <a:pt x="254" y="566"/>
                      <a:pt x="256" y="576"/>
                      <a:pt x="250" y="575"/>
                    </a:cubicBezTo>
                    <a:cubicBezTo>
                      <a:pt x="250" y="578"/>
                      <a:pt x="250" y="581"/>
                      <a:pt x="250" y="584"/>
                    </a:cubicBezTo>
                    <a:cubicBezTo>
                      <a:pt x="251" y="585"/>
                      <a:pt x="253" y="586"/>
                      <a:pt x="255" y="587"/>
                    </a:cubicBezTo>
                    <a:cubicBezTo>
                      <a:pt x="256" y="588"/>
                      <a:pt x="257" y="590"/>
                      <a:pt x="257" y="591"/>
                    </a:cubicBezTo>
                    <a:cubicBezTo>
                      <a:pt x="257" y="592"/>
                      <a:pt x="257" y="593"/>
                      <a:pt x="256" y="593"/>
                    </a:cubicBezTo>
                    <a:cubicBezTo>
                      <a:pt x="256" y="593"/>
                      <a:pt x="255" y="593"/>
                      <a:pt x="255" y="594"/>
                    </a:cubicBezTo>
                    <a:cubicBezTo>
                      <a:pt x="254" y="594"/>
                      <a:pt x="254" y="594"/>
                      <a:pt x="254" y="595"/>
                    </a:cubicBezTo>
                    <a:cubicBezTo>
                      <a:pt x="252" y="599"/>
                      <a:pt x="249" y="601"/>
                      <a:pt x="246" y="605"/>
                    </a:cubicBezTo>
                    <a:cubicBezTo>
                      <a:pt x="244" y="608"/>
                      <a:pt x="245" y="614"/>
                      <a:pt x="240" y="613"/>
                    </a:cubicBezTo>
                    <a:cubicBezTo>
                      <a:pt x="240" y="617"/>
                      <a:pt x="240" y="622"/>
                      <a:pt x="240" y="627"/>
                    </a:cubicBezTo>
                    <a:cubicBezTo>
                      <a:pt x="240" y="630"/>
                      <a:pt x="239" y="632"/>
                      <a:pt x="235" y="632"/>
                    </a:cubicBezTo>
                    <a:cubicBezTo>
                      <a:pt x="235" y="635"/>
                      <a:pt x="233" y="637"/>
                      <a:pt x="231" y="640"/>
                    </a:cubicBezTo>
                    <a:cubicBezTo>
                      <a:pt x="230" y="643"/>
                      <a:pt x="231" y="647"/>
                      <a:pt x="226" y="646"/>
                    </a:cubicBezTo>
                    <a:cubicBezTo>
                      <a:pt x="226" y="653"/>
                      <a:pt x="226" y="661"/>
                      <a:pt x="226" y="669"/>
                    </a:cubicBezTo>
                    <a:cubicBezTo>
                      <a:pt x="226" y="673"/>
                      <a:pt x="226" y="677"/>
                      <a:pt x="226" y="681"/>
                    </a:cubicBezTo>
                    <a:cubicBezTo>
                      <a:pt x="226" y="682"/>
                      <a:pt x="226" y="683"/>
                      <a:pt x="226" y="683"/>
                    </a:cubicBezTo>
                    <a:cubicBezTo>
                      <a:pt x="227" y="684"/>
                      <a:pt x="227" y="684"/>
                      <a:pt x="228" y="684"/>
                    </a:cubicBezTo>
                    <a:cubicBezTo>
                      <a:pt x="229" y="684"/>
                      <a:pt x="230" y="684"/>
                      <a:pt x="230" y="685"/>
                    </a:cubicBezTo>
                    <a:cubicBezTo>
                      <a:pt x="231" y="686"/>
                      <a:pt x="231" y="688"/>
                      <a:pt x="231" y="689"/>
                    </a:cubicBezTo>
                    <a:cubicBezTo>
                      <a:pt x="231" y="690"/>
                      <a:pt x="231" y="691"/>
                      <a:pt x="231" y="692"/>
                    </a:cubicBezTo>
                    <a:cubicBezTo>
                      <a:pt x="231" y="693"/>
                      <a:pt x="231" y="693"/>
                      <a:pt x="232" y="693"/>
                    </a:cubicBezTo>
                    <a:cubicBezTo>
                      <a:pt x="235" y="693"/>
                      <a:pt x="236" y="695"/>
                      <a:pt x="235" y="698"/>
                    </a:cubicBezTo>
                    <a:cubicBezTo>
                      <a:pt x="235" y="701"/>
                      <a:pt x="237" y="713"/>
                      <a:pt x="231" y="712"/>
                    </a:cubicBezTo>
                    <a:cubicBezTo>
                      <a:pt x="231" y="722"/>
                      <a:pt x="231" y="732"/>
                      <a:pt x="231" y="742"/>
                    </a:cubicBezTo>
                    <a:cubicBezTo>
                      <a:pt x="231" y="745"/>
                      <a:pt x="231" y="747"/>
                      <a:pt x="231" y="749"/>
                    </a:cubicBezTo>
                    <a:cubicBezTo>
                      <a:pt x="232" y="750"/>
                      <a:pt x="233" y="751"/>
                      <a:pt x="234" y="752"/>
                    </a:cubicBezTo>
                    <a:cubicBezTo>
                      <a:pt x="237" y="755"/>
                      <a:pt x="238" y="758"/>
                      <a:pt x="239" y="761"/>
                    </a:cubicBezTo>
                    <a:cubicBezTo>
                      <a:pt x="240" y="764"/>
                      <a:pt x="241" y="768"/>
                      <a:pt x="239" y="771"/>
                    </a:cubicBezTo>
                    <a:cubicBezTo>
                      <a:pt x="238" y="774"/>
                      <a:pt x="236" y="776"/>
                      <a:pt x="233" y="777"/>
                    </a:cubicBezTo>
                    <a:cubicBezTo>
                      <a:pt x="231" y="778"/>
                      <a:pt x="228" y="779"/>
                      <a:pt x="225" y="780"/>
                    </a:cubicBezTo>
                    <a:cubicBezTo>
                      <a:pt x="224" y="781"/>
                      <a:pt x="223" y="781"/>
                      <a:pt x="222" y="782"/>
                    </a:cubicBezTo>
                    <a:cubicBezTo>
                      <a:pt x="220" y="783"/>
                      <a:pt x="221" y="787"/>
                      <a:pt x="222" y="788"/>
                    </a:cubicBezTo>
                    <a:cubicBezTo>
                      <a:pt x="222" y="791"/>
                      <a:pt x="222" y="794"/>
                      <a:pt x="224" y="796"/>
                    </a:cubicBezTo>
                    <a:cubicBezTo>
                      <a:pt x="226" y="798"/>
                      <a:pt x="228" y="794"/>
                      <a:pt x="230" y="793"/>
                    </a:cubicBezTo>
                    <a:cubicBezTo>
                      <a:pt x="235" y="791"/>
                      <a:pt x="242" y="791"/>
                      <a:pt x="247" y="791"/>
                    </a:cubicBezTo>
                    <a:cubicBezTo>
                      <a:pt x="253" y="791"/>
                      <a:pt x="259" y="791"/>
                      <a:pt x="264" y="787"/>
                    </a:cubicBezTo>
                    <a:cubicBezTo>
                      <a:pt x="266" y="787"/>
                      <a:pt x="268" y="787"/>
                      <a:pt x="271" y="787"/>
                    </a:cubicBezTo>
                    <a:cubicBezTo>
                      <a:pt x="272" y="787"/>
                      <a:pt x="273" y="788"/>
                      <a:pt x="273" y="786"/>
                    </a:cubicBezTo>
                    <a:cubicBezTo>
                      <a:pt x="274" y="785"/>
                      <a:pt x="274" y="785"/>
                      <a:pt x="274" y="784"/>
                    </a:cubicBezTo>
                    <a:cubicBezTo>
                      <a:pt x="276" y="781"/>
                      <a:pt x="279" y="779"/>
                      <a:pt x="283" y="778"/>
                    </a:cubicBezTo>
                    <a:cubicBezTo>
                      <a:pt x="283" y="769"/>
                      <a:pt x="283" y="761"/>
                      <a:pt x="291" y="757"/>
                    </a:cubicBezTo>
                    <a:cubicBezTo>
                      <a:pt x="295" y="755"/>
                      <a:pt x="299" y="754"/>
                      <a:pt x="303" y="754"/>
                    </a:cubicBezTo>
                    <a:cubicBezTo>
                      <a:pt x="307" y="754"/>
                      <a:pt x="312" y="755"/>
                      <a:pt x="317" y="754"/>
                    </a:cubicBezTo>
                    <a:cubicBezTo>
                      <a:pt x="319" y="754"/>
                      <a:pt x="320" y="753"/>
                      <a:pt x="320" y="751"/>
                    </a:cubicBezTo>
                    <a:cubicBezTo>
                      <a:pt x="321" y="748"/>
                      <a:pt x="320" y="744"/>
                      <a:pt x="320" y="741"/>
                    </a:cubicBezTo>
                    <a:cubicBezTo>
                      <a:pt x="320" y="740"/>
                      <a:pt x="320" y="738"/>
                      <a:pt x="320" y="737"/>
                    </a:cubicBezTo>
                    <a:cubicBezTo>
                      <a:pt x="320" y="735"/>
                      <a:pt x="320" y="736"/>
                      <a:pt x="319" y="735"/>
                    </a:cubicBezTo>
                    <a:cubicBezTo>
                      <a:pt x="317" y="734"/>
                      <a:pt x="317" y="733"/>
                      <a:pt x="316" y="732"/>
                    </a:cubicBezTo>
                    <a:cubicBezTo>
                      <a:pt x="315" y="729"/>
                      <a:pt x="316" y="725"/>
                      <a:pt x="318" y="723"/>
                    </a:cubicBezTo>
                    <a:cubicBezTo>
                      <a:pt x="318" y="722"/>
                      <a:pt x="319" y="722"/>
                      <a:pt x="319" y="721"/>
                    </a:cubicBezTo>
                    <a:cubicBezTo>
                      <a:pt x="321" y="721"/>
                      <a:pt x="320" y="720"/>
                      <a:pt x="321" y="719"/>
                    </a:cubicBezTo>
                    <a:cubicBezTo>
                      <a:pt x="321" y="717"/>
                      <a:pt x="323" y="716"/>
                      <a:pt x="325" y="716"/>
                    </a:cubicBezTo>
                    <a:cubicBezTo>
                      <a:pt x="325" y="715"/>
                      <a:pt x="325" y="713"/>
                      <a:pt x="327" y="712"/>
                    </a:cubicBezTo>
                    <a:cubicBezTo>
                      <a:pt x="328" y="711"/>
                      <a:pt x="331" y="712"/>
                      <a:pt x="333" y="711"/>
                    </a:cubicBezTo>
                    <a:cubicBezTo>
                      <a:pt x="337" y="710"/>
                      <a:pt x="338" y="706"/>
                      <a:pt x="339" y="702"/>
                    </a:cubicBezTo>
                    <a:cubicBezTo>
                      <a:pt x="340" y="698"/>
                      <a:pt x="339" y="693"/>
                      <a:pt x="339" y="688"/>
                    </a:cubicBezTo>
                    <a:cubicBezTo>
                      <a:pt x="339" y="685"/>
                      <a:pt x="338" y="678"/>
                      <a:pt x="344" y="679"/>
                    </a:cubicBezTo>
                    <a:cubicBezTo>
                      <a:pt x="344" y="676"/>
                      <a:pt x="344" y="673"/>
                      <a:pt x="345" y="671"/>
                    </a:cubicBezTo>
                    <a:cubicBezTo>
                      <a:pt x="346" y="669"/>
                      <a:pt x="348" y="667"/>
                      <a:pt x="350" y="666"/>
                    </a:cubicBezTo>
                    <a:cubicBezTo>
                      <a:pt x="352" y="665"/>
                      <a:pt x="355" y="665"/>
                      <a:pt x="356" y="663"/>
                    </a:cubicBezTo>
                    <a:cubicBezTo>
                      <a:pt x="358" y="661"/>
                      <a:pt x="358" y="659"/>
                      <a:pt x="358" y="657"/>
                    </a:cubicBezTo>
                    <a:cubicBezTo>
                      <a:pt x="358" y="655"/>
                      <a:pt x="357" y="651"/>
                      <a:pt x="359" y="650"/>
                    </a:cubicBezTo>
                    <a:cubicBezTo>
                      <a:pt x="360" y="647"/>
                      <a:pt x="362" y="645"/>
                      <a:pt x="364" y="642"/>
                    </a:cubicBezTo>
                    <a:cubicBezTo>
                      <a:pt x="367" y="638"/>
                      <a:pt x="372" y="634"/>
                      <a:pt x="377" y="630"/>
                    </a:cubicBezTo>
                    <a:cubicBezTo>
                      <a:pt x="378" y="629"/>
                      <a:pt x="379" y="629"/>
                      <a:pt x="380" y="628"/>
                    </a:cubicBezTo>
                    <a:cubicBezTo>
                      <a:pt x="381" y="627"/>
                      <a:pt x="382" y="627"/>
                      <a:pt x="382" y="625"/>
                    </a:cubicBezTo>
                    <a:cubicBezTo>
                      <a:pt x="382" y="622"/>
                      <a:pt x="382" y="620"/>
                      <a:pt x="382" y="617"/>
                    </a:cubicBezTo>
                    <a:cubicBezTo>
                      <a:pt x="382" y="611"/>
                      <a:pt x="381" y="606"/>
                      <a:pt x="381" y="600"/>
                    </a:cubicBezTo>
                    <a:cubicBezTo>
                      <a:pt x="382" y="596"/>
                      <a:pt x="382" y="591"/>
                      <a:pt x="384" y="588"/>
                    </a:cubicBezTo>
                    <a:cubicBezTo>
                      <a:pt x="384" y="587"/>
                      <a:pt x="385" y="586"/>
                      <a:pt x="385" y="585"/>
                    </a:cubicBezTo>
                    <a:cubicBezTo>
                      <a:pt x="386" y="584"/>
                      <a:pt x="386" y="584"/>
                      <a:pt x="387" y="582"/>
                    </a:cubicBezTo>
                    <a:cubicBezTo>
                      <a:pt x="387" y="580"/>
                      <a:pt x="389" y="579"/>
                      <a:pt x="391" y="580"/>
                    </a:cubicBezTo>
                    <a:cubicBezTo>
                      <a:pt x="392" y="566"/>
                      <a:pt x="390" y="552"/>
                      <a:pt x="391" y="539"/>
                    </a:cubicBezTo>
                    <a:cubicBezTo>
                      <a:pt x="391" y="533"/>
                      <a:pt x="391" y="527"/>
                      <a:pt x="393" y="521"/>
                    </a:cubicBezTo>
                    <a:cubicBezTo>
                      <a:pt x="393" y="518"/>
                      <a:pt x="394" y="516"/>
                      <a:pt x="396" y="514"/>
                    </a:cubicBezTo>
                    <a:cubicBezTo>
                      <a:pt x="396" y="511"/>
                      <a:pt x="397" y="508"/>
                      <a:pt x="400" y="509"/>
                    </a:cubicBezTo>
                    <a:cubicBezTo>
                      <a:pt x="400" y="505"/>
                      <a:pt x="399" y="498"/>
                      <a:pt x="405" y="500"/>
                    </a:cubicBezTo>
                    <a:cubicBezTo>
                      <a:pt x="405" y="497"/>
                      <a:pt x="405" y="494"/>
                      <a:pt x="405" y="491"/>
                    </a:cubicBezTo>
                    <a:cubicBezTo>
                      <a:pt x="405" y="490"/>
                      <a:pt x="405" y="488"/>
                      <a:pt x="405" y="487"/>
                    </a:cubicBezTo>
                    <a:cubicBezTo>
                      <a:pt x="405" y="485"/>
                      <a:pt x="405" y="485"/>
                      <a:pt x="403" y="485"/>
                    </a:cubicBezTo>
                    <a:cubicBezTo>
                      <a:pt x="399" y="482"/>
                      <a:pt x="400" y="476"/>
                      <a:pt x="400" y="472"/>
                    </a:cubicBezTo>
                    <a:cubicBezTo>
                      <a:pt x="400" y="468"/>
                      <a:pt x="400" y="463"/>
                      <a:pt x="402" y="459"/>
                    </a:cubicBezTo>
                    <a:cubicBezTo>
                      <a:pt x="402" y="459"/>
                      <a:pt x="403" y="458"/>
                      <a:pt x="403" y="458"/>
                    </a:cubicBezTo>
                    <a:cubicBezTo>
                      <a:pt x="405" y="457"/>
                      <a:pt x="405" y="458"/>
                      <a:pt x="405" y="456"/>
                    </a:cubicBezTo>
                    <a:cubicBezTo>
                      <a:pt x="405" y="453"/>
                      <a:pt x="405" y="450"/>
                      <a:pt x="405" y="447"/>
                    </a:cubicBezTo>
                    <a:cubicBezTo>
                      <a:pt x="406" y="444"/>
                      <a:pt x="405" y="440"/>
                      <a:pt x="406" y="436"/>
                    </a:cubicBezTo>
                    <a:cubicBezTo>
                      <a:pt x="407" y="435"/>
                      <a:pt x="408" y="434"/>
                      <a:pt x="410" y="434"/>
                    </a:cubicBezTo>
                    <a:cubicBezTo>
                      <a:pt x="410" y="430"/>
                      <a:pt x="410" y="427"/>
                      <a:pt x="410" y="424"/>
                    </a:cubicBezTo>
                    <a:cubicBezTo>
                      <a:pt x="410" y="420"/>
                      <a:pt x="410" y="417"/>
                      <a:pt x="410" y="414"/>
                    </a:cubicBezTo>
                    <a:cubicBezTo>
                      <a:pt x="410" y="411"/>
                      <a:pt x="411" y="406"/>
                      <a:pt x="409" y="404"/>
                    </a:cubicBezTo>
                    <a:cubicBezTo>
                      <a:pt x="404" y="400"/>
                      <a:pt x="400" y="396"/>
                      <a:pt x="396" y="391"/>
                    </a:cubicBezTo>
                    <a:cubicBezTo>
                      <a:pt x="396" y="386"/>
                      <a:pt x="400" y="396"/>
                      <a:pt x="396" y="391"/>
                    </a:cubicBezTo>
                    <a:close/>
                  </a:path>
                </a:pathLst>
              </a:custGeom>
              <a:solidFill>
                <a:srgbClr val="FFFFFF"/>
              </a:solidFill>
              <a:ln w="22225">
                <a:solidFill>
                  <a:schemeClr val="bg1"/>
                </a:solidFill>
                <a:round/>
                <a:headEnd/>
                <a:tailEnd/>
              </a:ln>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35" name="Freeform 21"/>
              <p:cNvSpPr>
                <a:spLocks/>
              </p:cNvSpPr>
              <p:nvPr/>
            </p:nvSpPr>
            <p:spPr bwMode="auto">
              <a:xfrm>
                <a:off x="4553517" y="2298683"/>
                <a:ext cx="1284171" cy="2708007"/>
              </a:xfrm>
              <a:custGeom>
                <a:avLst/>
                <a:gdLst>
                  <a:gd name="T0" fmla="*/ 394 w 439"/>
                  <a:gd name="T1" fmla="*/ 523 h 926"/>
                  <a:gd name="T2" fmla="*/ 349 w 439"/>
                  <a:gd name="T3" fmla="*/ 520 h 926"/>
                  <a:gd name="T4" fmla="*/ 328 w 439"/>
                  <a:gd name="T5" fmla="*/ 505 h 926"/>
                  <a:gd name="T6" fmla="*/ 310 w 439"/>
                  <a:gd name="T7" fmla="*/ 490 h 926"/>
                  <a:gd name="T8" fmla="*/ 283 w 439"/>
                  <a:gd name="T9" fmla="*/ 457 h 926"/>
                  <a:gd name="T10" fmla="*/ 230 w 439"/>
                  <a:gd name="T11" fmla="*/ 424 h 926"/>
                  <a:gd name="T12" fmla="*/ 198 w 439"/>
                  <a:gd name="T13" fmla="*/ 402 h 926"/>
                  <a:gd name="T14" fmla="*/ 141 w 439"/>
                  <a:gd name="T15" fmla="*/ 387 h 926"/>
                  <a:gd name="T16" fmla="*/ 117 w 439"/>
                  <a:gd name="T17" fmla="*/ 393 h 926"/>
                  <a:gd name="T18" fmla="*/ 94 w 439"/>
                  <a:gd name="T19" fmla="*/ 415 h 926"/>
                  <a:gd name="T20" fmla="*/ 68 w 439"/>
                  <a:gd name="T21" fmla="*/ 405 h 926"/>
                  <a:gd name="T22" fmla="*/ 70 w 439"/>
                  <a:gd name="T23" fmla="*/ 375 h 926"/>
                  <a:gd name="T24" fmla="*/ 52 w 439"/>
                  <a:gd name="T25" fmla="*/ 324 h 926"/>
                  <a:gd name="T26" fmla="*/ 38 w 439"/>
                  <a:gd name="T27" fmla="*/ 320 h 926"/>
                  <a:gd name="T28" fmla="*/ 28 w 439"/>
                  <a:gd name="T29" fmla="*/ 297 h 926"/>
                  <a:gd name="T30" fmla="*/ 61 w 439"/>
                  <a:gd name="T31" fmla="*/ 237 h 926"/>
                  <a:gd name="T32" fmla="*/ 107 w 439"/>
                  <a:gd name="T33" fmla="*/ 251 h 926"/>
                  <a:gd name="T34" fmla="*/ 127 w 439"/>
                  <a:gd name="T35" fmla="*/ 222 h 926"/>
                  <a:gd name="T36" fmla="*/ 139 w 439"/>
                  <a:gd name="T37" fmla="*/ 203 h 926"/>
                  <a:gd name="T38" fmla="*/ 176 w 439"/>
                  <a:gd name="T39" fmla="*/ 180 h 926"/>
                  <a:gd name="T40" fmla="*/ 209 w 439"/>
                  <a:gd name="T41" fmla="*/ 146 h 926"/>
                  <a:gd name="T42" fmla="*/ 240 w 439"/>
                  <a:gd name="T43" fmla="*/ 118 h 926"/>
                  <a:gd name="T44" fmla="*/ 269 w 439"/>
                  <a:gd name="T45" fmla="*/ 99 h 926"/>
                  <a:gd name="T46" fmla="*/ 259 w 439"/>
                  <a:gd name="T47" fmla="*/ 90 h 926"/>
                  <a:gd name="T48" fmla="*/ 310 w 439"/>
                  <a:gd name="T49" fmla="*/ 76 h 926"/>
                  <a:gd name="T50" fmla="*/ 330 w 439"/>
                  <a:gd name="T51" fmla="*/ 38 h 926"/>
                  <a:gd name="T52" fmla="*/ 298 w 439"/>
                  <a:gd name="T53" fmla="*/ 28 h 926"/>
                  <a:gd name="T54" fmla="*/ 264 w 439"/>
                  <a:gd name="T55" fmla="*/ 54 h 926"/>
                  <a:gd name="T56" fmla="*/ 234 w 439"/>
                  <a:gd name="T57" fmla="*/ 67 h 926"/>
                  <a:gd name="T58" fmla="*/ 245 w 439"/>
                  <a:gd name="T59" fmla="*/ 28 h 926"/>
                  <a:gd name="T60" fmla="*/ 279 w 439"/>
                  <a:gd name="T61" fmla="*/ 15 h 926"/>
                  <a:gd name="T62" fmla="*/ 45 w 439"/>
                  <a:gd name="T63" fmla="*/ 186 h 926"/>
                  <a:gd name="T64" fmla="*/ 0 w 439"/>
                  <a:gd name="T65" fmla="*/ 320 h 926"/>
                  <a:gd name="T66" fmla="*/ 20 w 439"/>
                  <a:gd name="T67" fmla="*/ 359 h 926"/>
                  <a:gd name="T68" fmla="*/ 56 w 439"/>
                  <a:gd name="T69" fmla="*/ 408 h 926"/>
                  <a:gd name="T70" fmla="*/ 80 w 439"/>
                  <a:gd name="T71" fmla="*/ 420 h 926"/>
                  <a:gd name="T72" fmla="*/ 71 w 439"/>
                  <a:gd name="T73" fmla="*/ 495 h 926"/>
                  <a:gd name="T74" fmla="*/ 66 w 439"/>
                  <a:gd name="T75" fmla="*/ 541 h 926"/>
                  <a:gd name="T76" fmla="*/ 94 w 439"/>
                  <a:gd name="T77" fmla="*/ 587 h 926"/>
                  <a:gd name="T78" fmla="*/ 112 w 439"/>
                  <a:gd name="T79" fmla="*/ 634 h 926"/>
                  <a:gd name="T80" fmla="*/ 137 w 439"/>
                  <a:gd name="T81" fmla="*/ 664 h 926"/>
                  <a:gd name="T82" fmla="*/ 160 w 439"/>
                  <a:gd name="T83" fmla="*/ 690 h 926"/>
                  <a:gd name="T84" fmla="*/ 173 w 439"/>
                  <a:gd name="T85" fmla="*/ 719 h 926"/>
                  <a:gd name="T86" fmla="*/ 181 w 439"/>
                  <a:gd name="T87" fmla="*/ 784 h 926"/>
                  <a:gd name="T88" fmla="*/ 207 w 439"/>
                  <a:gd name="T89" fmla="*/ 858 h 926"/>
                  <a:gd name="T90" fmla="*/ 232 w 439"/>
                  <a:gd name="T91" fmla="*/ 896 h 926"/>
                  <a:gd name="T92" fmla="*/ 255 w 439"/>
                  <a:gd name="T93" fmla="*/ 920 h 926"/>
                  <a:gd name="T94" fmla="*/ 265 w 439"/>
                  <a:gd name="T95" fmla="*/ 900 h 926"/>
                  <a:gd name="T96" fmla="*/ 255 w 439"/>
                  <a:gd name="T97" fmla="*/ 858 h 926"/>
                  <a:gd name="T98" fmla="*/ 279 w 439"/>
                  <a:gd name="T99" fmla="*/ 830 h 926"/>
                  <a:gd name="T100" fmla="*/ 297 w 439"/>
                  <a:gd name="T101" fmla="*/ 797 h 926"/>
                  <a:gd name="T102" fmla="*/ 323 w 439"/>
                  <a:gd name="T103" fmla="*/ 726 h 926"/>
                  <a:gd name="T104" fmla="*/ 371 w 439"/>
                  <a:gd name="T105" fmla="*/ 697 h 926"/>
                  <a:gd name="T106" fmla="*/ 401 w 439"/>
                  <a:gd name="T107" fmla="*/ 633 h 926"/>
                  <a:gd name="T108" fmla="*/ 411 w 439"/>
                  <a:gd name="T109" fmla="*/ 608 h 926"/>
                  <a:gd name="T110" fmla="*/ 434 w 439"/>
                  <a:gd name="T111" fmla="*/ 573 h 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39" h="926">
                    <a:moveTo>
                      <a:pt x="434" y="542"/>
                    </a:moveTo>
                    <a:cubicBezTo>
                      <a:pt x="427" y="542"/>
                      <a:pt x="418" y="544"/>
                      <a:pt x="413" y="538"/>
                    </a:cubicBezTo>
                    <a:cubicBezTo>
                      <a:pt x="412" y="537"/>
                      <a:pt x="411" y="535"/>
                      <a:pt x="411" y="534"/>
                    </a:cubicBezTo>
                    <a:cubicBezTo>
                      <a:pt x="410" y="533"/>
                      <a:pt x="411" y="533"/>
                      <a:pt x="409" y="533"/>
                    </a:cubicBezTo>
                    <a:cubicBezTo>
                      <a:pt x="408" y="533"/>
                      <a:pt x="407" y="533"/>
                      <a:pt x="405" y="533"/>
                    </a:cubicBezTo>
                    <a:cubicBezTo>
                      <a:pt x="402" y="531"/>
                      <a:pt x="399" y="530"/>
                      <a:pt x="397" y="527"/>
                    </a:cubicBezTo>
                    <a:cubicBezTo>
                      <a:pt x="397" y="526"/>
                      <a:pt x="396" y="525"/>
                      <a:pt x="396" y="524"/>
                    </a:cubicBezTo>
                    <a:cubicBezTo>
                      <a:pt x="396" y="523"/>
                      <a:pt x="395" y="523"/>
                      <a:pt x="394" y="523"/>
                    </a:cubicBezTo>
                    <a:cubicBezTo>
                      <a:pt x="392" y="523"/>
                      <a:pt x="390" y="523"/>
                      <a:pt x="388" y="523"/>
                    </a:cubicBezTo>
                    <a:cubicBezTo>
                      <a:pt x="385" y="523"/>
                      <a:pt x="382" y="523"/>
                      <a:pt x="378" y="523"/>
                    </a:cubicBezTo>
                    <a:cubicBezTo>
                      <a:pt x="376" y="523"/>
                      <a:pt x="373" y="522"/>
                      <a:pt x="373" y="519"/>
                    </a:cubicBezTo>
                    <a:cubicBezTo>
                      <a:pt x="372" y="518"/>
                      <a:pt x="360" y="519"/>
                      <a:pt x="358" y="519"/>
                    </a:cubicBezTo>
                    <a:cubicBezTo>
                      <a:pt x="357" y="519"/>
                      <a:pt x="356" y="519"/>
                      <a:pt x="355" y="519"/>
                    </a:cubicBezTo>
                    <a:cubicBezTo>
                      <a:pt x="353" y="519"/>
                      <a:pt x="354" y="519"/>
                      <a:pt x="353" y="520"/>
                    </a:cubicBezTo>
                    <a:cubicBezTo>
                      <a:pt x="353" y="521"/>
                      <a:pt x="352" y="521"/>
                      <a:pt x="352" y="522"/>
                    </a:cubicBezTo>
                    <a:cubicBezTo>
                      <a:pt x="350" y="522"/>
                      <a:pt x="350" y="521"/>
                      <a:pt x="349" y="520"/>
                    </a:cubicBezTo>
                    <a:cubicBezTo>
                      <a:pt x="349" y="519"/>
                      <a:pt x="349" y="514"/>
                      <a:pt x="348" y="514"/>
                    </a:cubicBezTo>
                    <a:cubicBezTo>
                      <a:pt x="345" y="514"/>
                      <a:pt x="342" y="514"/>
                      <a:pt x="339" y="513"/>
                    </a:cubicBezTo>
                    <a:cubicBezTo>
                      <a:pt x="338" y="513"/>
                      <a:pt x="337" y="513"/>
                      <a:pt x="336" y="512"/>
                    </a:cubicBezTo>
                    <a:cubicBezTo>
                      <a:pt x="336" y="511"/>
                      <a:pt x="335" y="511"/>
                      <a:pt x="335" y="510"/>
                    </a:cubicBezTo>
                    <a:cubicBezTo>
                      <a:pt x="334" y="509"/>
                      <a:pt x="335" y="510"/>
                      <a:pt x="333" y="509"/>
                    </a:cubicBezTo>
                    <a:cubicBezTo>
                      <a:pt x="332" y="509"/>
                      <a:pt x="331" y="508"/>
                      <a:pt x="330" y="507"/>
                    </a:cubicBezTo>
                    <a:cubicBezTo>
                      <a:pt x="330" y="507"/>
                      <a:pt x="330" y="506"/>
                      <a:pt x="330" y="505"/>
                    </a:cubicBezTo>
                    <a:cubicBezTo>
                      <a:pt x="330" y="504"/>
                      <a:pt x="329" y="505"/>
                      <a:pt x="328" y="505"/>
                    </a:cubicBezTo>
                    <a:cubicBezTo>
                      <a:pt x="322" y="505"/>
                      <a:pt x="317" y="505"/>
                      <a:pt x="312" y="505"/>
                    </a:cubicBezTo>
                    <a:cubicBezTo>
                      <a:pt x="309" y="505"/>
                      <a:pt x="305" y="504"/>
                      <a:pt x="301" y="505"/>
                    </a:cubicBezTo>
                    <a:cubicBezTo>
                      <a:pt x="298" y="505"/>
                      <a:pt x="295" y="505"/>
                      <a:pt x="292" y="504"/>
                    </a:cubicBezTo>
                    <a:cubicBezTo>
                      <a:pt x="288" y="503"/>
                      <a:pt x="285" y="497"/>
                      <a:pt x="290" y="495"/>
                    </a:cubicBezTo>
                    <a:cubicBezTo>
                      <a:pt x="292" y="495"/>
                      <a:pt x="295" y="496"/>
                      <a:pt x="296" y="494"/>
                    </a:cubicBezTo>
                    <a:cubicBezTo>
                      <a:pt x="297" y="493"/>
                      <a:pt x="297" y="491"/>
                      <a:pt x="297" y="490"/>
                    </a:cubicBezTo>
                    <a:cubicBezTo>
                      <a:pt x="299" y="490"/>
                      <a:pt x="302" y="490"/>
                      <a:pt x="304" y="490"/>
                    </a:cubicBezTo>
                    <a:cubicBezTo>
                      <a:pt x="306" y="490"/>
                      <a:pt x="308" y="490"/>
                      <a:pt x="310" y="490"/>
                    </a:cubicBezTo>
                    <a:cubicBezTo>
                      <a:pt x="311" y="491"/>
                      <a:pt x="311" y="490"/>
                      <a:pt x="311" y="489"/>
                    </a:cubicBezTo>
                    <a:cubicBezTo>
                      <a:pt x="311" y="488"/>
                      <a:pt x="311" y="488"/>
                      <a:pt x="311" y="487"/>
                    </a:cubicBezTo>
                    <a:cubicBezTo>
                      <a:pt x="311" y="484"/>
                      <a:pt x="310" y="482"/>
                      <a:pt x="308" y="480"/>
                    </a:cubicBezTo>
                    <a:cubicBezTo>
                      <a:pt x="306" y="476"/>
                      <a:pt x="301" y="474"/>
                      <a:pt x="297" y="472"/>
                    </a:cubicBezTo>
                    <a:cubicBezTo>
                      <a:pt x="295" y="472"/>
                      <a:pt x="293" y="472"/>
                      <a:pt x="292" y="471"/>
                    </a:cubicBezTo>
                    <a:cubicBezTo>
                      <a:pt x="291" y="470"/>
                      <a:pt x="291" y="468"/>
                      <a:pt x="290" y="467"/>
                    </a:cubicBezTo>
                    <a:cubicBezTo>
                      <a:pt x="288" y="465"/>
                      <a:pt x="286" y="463"/>
                      <a:pt x="284" y="462"/>
                    </a:cubicBezTo>
                    <a:cubicBezTo>
                      <a:pt x="282" y="462"/>
                      <a:pt x="283" y="459"/>
                      <a:pt x="283" y="457"/>
                    </a:cubicBezTo>
                    <a:cubicBezTo>
                      <a:pt x="282" y="456"/>
                      <a:pt x="282" y="455"/>
                      <a:pt x="281" y="454"/>
                    </a:cubicBezTo>
                    <a:cubicBezTo>
                      <a:pt x="279" y="452"/>
                      <a:pt x="277" y="450"/>
                      <a:pt x="275" y="448"/>
                    </a:cubicBezTo>
                    <a:cubicBezTo>
                      <a:pt x="273" y="447"/>
                      <a:pt x="271" y="446"/>
                      <a:pt x="269" y="444"/>
                    </a:cubicBezTo>
                    <a:cubicBezTo>
                      <a:pt x="267" y="443"/>
                      <a:pt x="265" y="439"/>
                      <a:pt x="263" y="439"/>
                    </a:cubicBezTo>
                    <a:cubicBezTo>
                      <a:pt x="259" y="439"/>
                      <a:pt x="250" y="439"/>
                      <a:pt x="250" y="434"/>
                    </a:cubicBezTo>
                    <a:cubicBezTo>
                      <a:pt x="245" y="434"/>
                      <a:pt x="241" y="435"/>
                      <a:pt x="236" y="433"/>
                    </a:cubicBezTo>
                    <a:cubicBezTo>
                      <a:pt x="235" y="432"/>
                      <a:pt x="234" y="431"/>
                      <a:pt x="233" y="429"/>
                    </a:cubicBezTo>
                    <a:cubicBezTo>
                      <a:pt x="232" y="428"/>
                      <a:pt x="231" y="424"/>
                      <a:pt x="230" y="424"/>
                    </a:cubicBezTo>
                    <a:cubicBezTo>
                      <a:pt x="229" y="424"/>
                      <a:pt x="227" y="424"/>
                      <a:pt x="226" y="422"/>
                    </a:cubicBezTo>
                    <a:cubicBezTo>
                      <a:pt x="226" y="421"/>
                      <a:pt x="226" y="419"/>
                      <a:pt x="226" y="418"/>
                    </a:cubicBezTo>
                    <a:cubicBezTo>
                      <a:pt x="224" y="416"/>
                      <a:pt x="222" y="415"/>
                      <a:pt x="220" y="415"/>
                    </a:cubicBezTo>
                    <a:cubicBezTo>
                      <a:pt x="215" y="414"/>
                      <a:pt x="211" y="415"/>
                      <a:pt x="206" y="414"/>
                    </a:cubicBezTo>
                    <a:cubicBezTo>
                      <a:pt x="200" y="413"/>
                      <a:pt x="205" y="408"/>
                      <a:pt x="207" y="406"/>
                    </a:cubicBezTo>
                    <a:cubicBezTo>
                      <a:pt x="204" y="405"/>
                      <a:pt x="202" y="404"/>
                      <a:pt x="203" y="401"/>
                    </a:cubicBezTo>
                    <a:cubicBezTo>
                      <a:pt x="201" y="401"/>
                      <a:pt x="200" y="401"/>
                      <a:pt x="199" y="401"/>
                    </a:cubicBezTo>
                    <a:cubicBezTo>
                      <a:pt x="197" y="401"/>
                      <a:pt x="198" y="401"/>
                      <a:pt x="198" y="402"/>
                    </a:cubicBezTo>
                    <a:cubicBezTo>
                      <a:pt x="198" y="403"/>
                      <a:pt x="197" y="404"/>
                      <a:pt x="197" y="405"/>
                    </a:cubicBezTo>
                    <a:cubicBezTo>
                      <a:pt x="195" y="406"/>
                      <a:pt x="193" y="406"/>
                      <a:pt x="191" y="405"/>
                    </a:cubicBezTo>
                    <a:cubicBezTo>
                      <a:pt x="188" y="404"/>
                      <a:pt x="183" y="400"/>
                      <a:pt x="184" y="396"/>
                    </a:cubicBezTo>
                    <a:cubicBezTo>
                      <a:pt x="178" y="398"/>
                      <a:pt x="172" y="398"/>
                      <a:pt x="166" y="396"/>
                    </a:cubicBezTo>
                    <a:cubicBezTo>
                      <a:pt x="162" y="394"/>
                      <a:pt x="158" y="391"/>
                      <a:pt x="154" y="389"/>
                    </a:cubicBezTo>
                    <a:cubicBezTo>
                      <a:pt x="152" y="388"/>
                      <a:pt x="150" y="387"/>
                      <a:pt x="147" y="387"/>
                    </a:cubicBezTo>
                    <a:cubicBezTo>
                      <a:pt x="146" y="386"/>
                      <a:pt x="144" y="386"/>
                      <a:pt x="143" y="387"/>
                    </a:cubicBezTo>
                    <a:cubicBezTo>
                      <a:pt x="142" y="387"/>
                      <a:pt x="141" y="386"/>
                      <a:pt x="141" y="387"/>
                    </a:cubicBezTo>
                    <a:cubicBezTo>
                      <a:pt x="141" y="388"/>
                      <a:pt x="141" y="389"/>
                      <a:pt x="141" y="390"/>
                    </a:cubicBezTo>
                    <a:cubicBezTo>
                      <a:pt x="141" y="395"/>
                      <a:pt x="143" y="405"/>
                      <a:pt x="137" y="406"/>
                    </a:cubicBezTo>
                    <a:cubicBezTo>
                      <a:pt x="136" y="401"/>
                      <a:pt x="137" y="397"/>
                      <a:pt x="137" y="393"/>
                    </a:cubicBezTo>
                    <a:cubicBezTo>
                      <a:pt x="136" y="387"/>
                      <a:pt x="132" y="387"/>
                      <a:pt x="127" y="387"/>
                    </a:cubicBezTo>
                    <a:cubicBezTo>
                      <a:pt x="128" y="389"/>
                      <a:pt x="127" y="391"/>
                      <a:pt x="125" y="391"/>
                    </a:cubicBezTo>
                    <a:cubicBezTo>
                      <a:pt x="123" y="391"/>
                      <a:pt x="122" y="391"/>
                      <a:pt x="121" y="391"/>
                    </a:cubicBezTo>
                    <a:cubicBezTo>
                      <a:pt x="121" y="391"/>
                      <a:pt x="120" y="391"/>
                      <a:pt x="119" y="391"/>
                    </a:cubicBezTo>
                    <a:cubicBezTo>
                      <a:pt x="117" y="391"/>
                      <a:pt x="118" y="391"/>
                      <a:pt x="117" y="393"/>
                    </a:cubicBezTo>
                    <a:cubicBezTo>
                      <a:pt x="115" y="398"/>
                      <a:pt x="108" y="396"/>
                      <a:pt x="104" y="396"/>
                    </a:cubicBezTo>
                    <a:cubicBezTo>
                      <a:pt x="104" y="399"/>
                      <a:pt x="107" y="400"/>
                      <a:pt x="108" y="403"/>
                    </a:cubicBezTo>
                    <a:cubicBezTo>
                      <a:pt x="108" y="404"/>
                      <a:pt x="108" y="405"/>
                      <a:pt x="108" y="406"/>
                    </a:cubicBezTo>
                    <a:cubicBezTo>
                      <a:pt x="109" y="406"/>
                      <a:pt x="110" y="406"/>
                      <a:pt x="110" y="406"/>
                    </a:cubicBezTo>
                    <a:cubicBezTo>
                      <a:pt x="111" y="407"/>
                      <a:pt x="111" y="409"/>
                      <a:pt x="111" y="410"/>
                    </a:cubicBezTo>
                    <a:cubicBezTo>
                      <a:pt x="110" y="412"/>
                      <a:pt x="107" y="414"/>
                      <a:pt x="104" y="415"/>
                    </a:cubicBezTo>
                    <a:cubicBezTo>
                      <a:pt x="102" y="415"/>
                      <a:pt x="100" y="415"/>
                      <a:pt x="98" y="415"/>
                    </a:cubicBezTo>
                    <a:cubicBezTo>
                      <a:pt x="97" y="415"/>
                      <a:pt x="95" y="415"/>
                      <a:pt x="94" y="415"/>
                    </a:cubicBezTo>
                    <a:cubicBezTo>
                      <a:pt x="94" y="414"/>
                      <a:pt x="94" y="413"/>
                      <a:pt x="94" y="412"/>
                    </a:cubicBezTo>
                    <a:cubicBezTo>
                      <a:pt x="93" y="411"/>
                      <a:pt x="92" y="410"/>
                      <a:pt x="91" y="409"/>
                    </a:cubicBezTo>
                    <a:cubicBezTo>
                      <a:pt x="90" y="407"/>
                      <a:pt x="90" y="406"/>
                      <a:pt x="89" y="405"/>
                    </a:cubicBezTo>
                    <a:cubicBezTo>
                      <a:pt x="88" y="402"/>
                      <a:pt x="85" y="401"/>
                      <a:pt x="82" y="403"/>
                    </a:cubicBezTo>
                    <a:cubicBezTo>
                      <a:pt x="81" y="403"/>
                      <a:pt x="75" y="405"/>
                      <a:pt x="75" y="406"/>
                    </a:cubicBezTo>
                    <a:cubicBezTo>
                      <a:pt x="75" y="408"/>
                      <a:pt x="72" y="410"/>
                      <a:pt x="71" y="407"/>
                    </a:cubicBezTo>
                    <a:cubicBezTo>
                      <a:pt x="71" y="406"/>
                      <a:pt x="71" y="406"/>
                      <a:pt x="70" y="406"/>
                    </a:cubicBezTo>
                    <a:cubicBezTo>
                      <a:pt x="69" y="406"/>
                      <a:pt x="68" y="406"/>
                      <a:pt x="68" y="405"/>
                    </a:cubicBezTo>
                    <a:cubicBezTo>
                      <a:pt x="67" y="405"/>
                      <a:pt x="66" y="403"/>
                      <a:pt x="66" y="402"/>
                    </a:cubicBezTo>
                    <a:cubicBezTo>
                      <a:pt x="66" y="400"/>
                      <a:pt x="65" y="401"/>
                      <a:pt x="63" y="400"/>
                    </a:cubicBezTo>
                    <a:cubicBezTo>
                      <a:pt x="62" y="400"/>
                      <a:pt x="61" y="399"/>
                      <a:pt x="61" y="397"/>
                    </a:cubicBezTo>
                    <a:cubicBezTo>
                      <a:pt x="61" y="395"/>
                      <a:pt x="60" y="394"/>
                      <a:pt x="59" y="393"/>
                    </a:cubicBezTo>
                    <a:cubicBezTo>
                      <a:pt x="58" y="391"/>
                      <a:pt x="58" y="390"/>
                      <a:pt x="57" y="388"/>
                    </a:cubicBezTo>
                    <a:cubicBezTo>
                      <a:pt x="57" y="386"/>
                      <a:pt x="56" y="384"/>
                      <a:pt x="56" y="382"/>
                    </a:cubicBezTo>
                    <a:cubicBezTo>
                      <a:pt x="57" y="381"/>
                      <a:pt x="58" y="381"/>
                      <a:pt x="59" y="380"/>
                    </a:cubicBezTo>
                    <a:cubicBezTo>
                      <a:pt x="63" y="379"/>
                      <a:pt x="68" y="379"/>
                      <a:pt x="70" y="375"/>
                    </a:cubicBezTo>
                    <a:cubicBezTo>
                      <a:pt x="72" y="373"/>
                      <a:pt x="71" y="370"/>
                      <a:pt x="71" y="368"/>
                    </a:cubicBezTo>
                    <a:cubicBezTo>
                      <a:pt x="68" y="367"/>
                      <a:pt x="67" y="364"/>
                      <a:pt x="66" y="362"/>
                    </a:cubicBezTo>
                    <a:cubicBezTo>
                      <a:pt x="66" y="358"/>
                      <a:pt x="66" y="354"/>
                      <a:pt x="66" y="350"/>
                    </a:cubicBezTo>
                    <a:cubicBezTo>
                      <a:pt x="66" y="348"/>
                      <a:pt x="62" y="349"/>
                      <a:pt x="61" y="349"/>
                    </a:cubicBezTo>
                    <a:cubicBezTo>
                      <a:pt x="58" y="349"/>
                      <a:pt x="56" y="349"/>
                      <a:pt x="54" y="349"/>
                    </a:cubicBezTo>
                    <a:cubicBezTo>
                      <a:pt x="51" y="349"/>
                      <a:pt x="47" y="348"/>
                      <a:pt x="47" y="344"/>
                    </a:cubicBezTo>
                    <a:cubicBezTo>
                      <a:pt x="47" y="341"/>
                      <a:pt x="46" y="334"/>
                      <a:pt x="52" y="335"/>
                    </a:cubicBezTo>
                    <a:cubicBezTo>
                      <a:pt x="52" y="331"/>
                      <a:pt x="51" y="327"/>
                      <a:pt x="52" y="324"/>
                    </a:cubicBezTo>
                    <a:cubicBezTo>
                      <a:pt x="52" y="321"/>
                      <a:pt x="54" y="320"/>
                      <a:pt x="57" y="321"/>
                    </a:cubicBezTo>
                    <a:cubicBezTo>
                      <a:pt x="63" y="322"/>
                      <a:pt x="65" y="318"/>
                      <a:pt x="66" y="313"/>
                    </a:cubicBezTo>
                    <a:cubicBezTo>
                      <a:pt x="66" y="309"/>
                      <a:pt x="66" y="305"/>
                      <a:pt x="66" y="302"/>
                    </a:cubicBezTo>
                    <a:cubicBezTo>
                      <a:pt x="63" y="302"/>
                      <a:pt x="59" y="301"/>
                      <a:pt x="56" y="302"/>
                    </a:cubicBezTo>
                    <a:cubicBezTo>
                      <a:pt x="53" y="303"/>
                      <a:pt x="52" y="304"/>
                      <a:pt x="52" y="307"/>
                    </a:cubicBezTo>
                    <a:cubicBezTo>
                      <a:pt x="51" y="310"/>
                      <a:pt x="50" y="312"/>
                      <a:pt x="47" y="311"/>
                    </a:cubicBezTo>
                    <a:cubicBezTo>
                      <a:pt x="47" y="314"/>
                      <a:pt x="46" y="317"/>
                      <a:pt x="42" y="316"/>
                    </a:cubicBezTo>
                    <a:cubicBezTo>
                      <a:pt x="41" y="317"/>
                      <a:pt x="39" y="319"/>
                      <a:pt x="38" y="320"/>
                    </a:cubicBezTo>
                    <a:cubicBezTo>
                      <a:pt x="35" y="323"/>
                      <a:pt x="31" y="327"/>
                      <a:pt x="27" y="328"/>
                    </a:cubicBezTo>
                    <a:cubicBezTo>
                      <a:pt x="25" y="329"/>
                      <a:pt x="24" y="328"/>
                      <a:pt x="24" y="326"/>
                    </a:cubicBezTo>
                    <a:cubicBezTo>
                      <a:pt x="23" y="325"/>
                      <a:pt x="23" y="322"/>
                      <a:pt x="23" y="321"/>
                    </a:cubicBezTo>
                    <a:cubicBezTo>
                      <a:pt x="23" y="319"/>
                      <a:pt x="23" y="318"/>
                      <a:pt x="23" y="317"/>
                    </a:cubicBezTo>
                    <a:cubicBezTo>
                      <a:pt x="23" y="315"/>
                      <a:pt x="23" y="316"/>
                      <a:pt x="21" y="316"/>
                    </a:cubicBezTo>
                    <a:cubicBezTo>
                      <a:pt x="17" y="315"/>
                      <a:pt x="19" y="311"/>
                      <a:pt x="19" y="308"/>
                    </a:cubicBezTo>
                    <a:cubicBezTo>
                      <a:pt x="19" y="304"/>
                      <a:pt x="19" y="301"/>
                      <a:pt x="23" y="302"/>
                    </a:cubicBezTo>
                    <a:cubicBezTo>
                      <a:pt x="24" y="299"/>
                      <a:pt x="25" y="296"/>
                      <a:pt x="28" y="297"/>
                    </a:cubicBezTo>
                    <a:cubicBezTo>
                      <a:pt x="28" y="294"/>
                      <a:pt x="27" y="286"/>
                      <a:pt x="33" y="288"/>
                    </a:cubicBezTo>
                    <a:cubicBezTo>
                      <a:pt x="33" y="284"/>
                      <a:pt x="31" y="272"/>
                      <a:pt x="38" y="273"/>
                    </a:cubicBezTo>
                    <a:cubicBezTo>
                      <a:pt x="38" y="270"/>
                      <a:pt x="37" y="263"/>
                      <a:pt x="42" y="264"/>
                    </a:cubicBezTo>
                    <a:cubicBezTo>
                      <a:pt x="42" y="262"/>
                      <a:pt x="41" y="256"/>
                      <a:pt x="44" y="255"/>
                    </a:cubicBezTo>
                    <a:cubicBezTo>
                      <a:pt x="45" y="254"/>
                      <a:pt x="45" y="254"/>
                      <a:pt x="46" y="254"/>
                    </a:cubicBezTo>
                    <a:cubicBezTo>
                      <a:pt x="48" y="255"/>
                      <a:pt x="47" y="254"/>
                      <a:pt x="47" y="253"/>
                    </a:cubicBezTo>
                    <a:cubicBezTo>
                      <a:pt x="48" y="252"/>
                      <a:pt x="49" y="250"/>
                      <a:pt x="50" y="249"/>
                    </a:cubicBezTo>
                    <a:cubicBezTo>
                      <a:pt x="53" y="245"/>
                      <a:pt x="59" y="243"/>
                      <a:pt x="61" y="237"/>
                    </a:cubicBezTo>
                    <a:cubicBezTo>
                      <a:pt x="61" y="235"/>
                      <a:pt x="61" y="231"/>
                      <a:pt x="64" y="231"/>
                    </a:cubicBezTo>
                    <a:cubicBezTo>
                      <a:pt x="66" y="231"/>
                      <a:pt x="68" y="232"/>
                      <a:pt x="70" y="233"/>
                    </a:cubicBezTo>
                    <a:cubicBezTo>
                      <a:pt x="71" y="234"/>
                      <a:pt x="73" y="234"/>
                      <a:pt x="75" y="234"/>
                    </a:cubicBezTo>
                    <a:cubicBezTo>
                      <a:pt x="80" y="235"/>
                      <a:pt x="83" y="232"/>
                      <a:pt x="86" y="230"/>
                    </a:cubicBezTo>
                    <a:cubicBezTo>
                      <a:pt x="89" y="228"/>
                      <a:pt x="92" y="226"/>
                      <a:pt x="95" y="226"/>
                    </a:cubicBezTo>
                    <a:cubicBezTo>
                      <a:pt x="98" y="226"/>
                      <a:pt x="101" y="226"/>
                      <a:pt x="103" y="227"/>
                    </a:cubicBezTo>
                    <a:cubicBezTo>
                      <a:pt x="107" y="229"/>
                      <a:pt x="108" y="234"/>
                      <a:pt x="109" y="238"/>
                    </a:cubicBezTo>
                    <a:cubicBezTo>
                      <a:pt x="110" y="242"/>
                      <a:pt x="110" y="248"/>
                      <a:pt x="107" y="251"/>
                    </a:cubicBezTo>
                    <a:cubicBezTo>
                      <a:pt x="107" y="253"/>
                      <a:pt x="105" y="254"/>
                      <a:pt x="104" y="255"/>
                    </a:cubicBezTo>
                    <a:cubicBezTo>
                      <a:pt x="104" y="256"/>
                      <a:pt x="104" y="257"/>
                      <a:pt x="104" y="258"/>
                    </a:cubicBezTo>
                    <a:cubicBezTo>
                      <a:pt x="104" y="260"/>
                      <a:pt x="104" y="259"/>
                      <a:pt x="105" y="260"/>
                    </a:cubicBezTo>
                    <a:cubicBezTo>
                      <a:pt x="106" y="260"/>
                      <a:pt x="108" y="260"/>
                      <a:pt x="108" y="262"/>
                    </a:cubicBezTo>
                    <a:cubicBezTo>
                      <a:pt x="109" y="262"/>
                      <a:pt x="108" y="263"/>
                      <a:pt x="108" y="264"/>
                    </a:cubicBezTo>
                    <a:cubicBezTo>
                      <a:pt x="117" y="263"/>
                      <a:pt x="108" y="243"/>
                      <a:pt x="118" y="245"/>
                    </a:cubicBezTo>
                    <a:cubicBezTo>
                      <a:pt x="118" y="242"/>
                      <a:pt x="117" y="235"/>
                      <a:pt x="122" y="236"/>
                    </a:cubicBezTo>
                    <a:cubicBezTo>
                      <a:pt x="122" y="232"/>
                      <a:pt x="120" y="220"/>
                      <a:pt x="127" y="222"/>
                    </a:cubicBezTo>
                    <a:cubicBezTo>
                      <a:pt x="129" y="222"/>
                      <a:pt x="132" y="222"/>
                      <a:pt x="132" y="221"/>
                    </a:cubicBezTo>
                    <a:cubicBezTo>
                      <a:pt x="132" y="220"/>
                      <a:pt x="133" y="219"/>
                      <a:pt x="134" y="218"/>
                    </a:cubicBezTo>
                    <a:cubicBezTo>
                      <a:pt x="136" y="217"/>
                      <a:pt x="139" y="217"/>
                      <a:pt x="141" y="217"/>
                    </a:cubicBezTo>
                    <a:cubicBezTo>
                      <a:pt x="141" y="216"/>
                      <a:pt x="142" y="212"/>
                      <a:pt x="141" y="212"/>
                    </a:cubicBezTo>
                    <a:cubicBezTo>
                      <a:pt x="139" y="212"/>
                      <a:pt x="138" y="211"/>
                      <a:pt x="138" y="210"/>
                    </a:cubicBezTo>
                    <a:cubicBezTo>
                      <a:pt x="137" y="209"/>
                      <a:pt x="137" y="208"/>
                      <a:pt x="137" y="206"/>
                    </a:cubicBezTo>
                    <a:cubicBezTo>
                      <a:pt x="136" y="206"/>
                      <a:pt x="136" y="205"/>
                      <a:pt x="137" y="204"/>
                    </a:cubicBezTo>
                    <a:cubicBezTo>
                      <a:pt x="137" y="202"/>
                      <a:pt x="138" y="203"/>
                      <a:pt x="139" y="203"/>
                    </a:cubicBezTo>
                    <a:cubicBezTo>
                      <a:pt x="141" y="203"/>
                      <a:pt x="143" y="203"/>
                      <a:pt x="145" y="203"/>
                    </a:cubicBezTo>
                    <a:cubicBezTo>
                      <a:pt x="147" y="203"/>
                      <a:pt x="150" y="203"/>
                      <a:pt x="151" y="202"/>
                    </a:cubicBezTo>
                    <a:cubicBezTo>
                      <a:pt x="152" y="199"/>
                      <a:pt x="154" y="196"/>
                      <a:pt x="157" y="194"/>
                    </a:cubicBezTo>
                    <a:cubicBezTo>
                      <a:pt x="159" y="191"/>
                      <a:pt x="162" y="190"/>
                      <a:pt x="165" y="189"/>
                    </a:cubicBezTo>
                    <a:cubicBezTo>
                      <a:pt x="166" y="189"/>
                      <a:pt x="167" y="189"/>
                      <a:pt x="168" y="189"/>
                    </a:cubicBezTo>
                    <a:cubicBezTo>
                      <a:pt x="170" y="189"/>
                      <a:pt x="170" y="188"/>
                      <a:pt x="170" y="187"/>
                    </a:cubicBezTo>
                    <a:cubicBezTo>
                      <a:pt x="171" y="186"/>
                      <a:pt x="172" y="184"/>
                      <a:pt x="173" y="183"/>
                    </a:cubicBezTo>
                    <a:cubicBezTo>
                      <a:pt x="174" y="182"/>
                      <a:pt x="175" y="181"/>
                      <a:pt x="176" y="180"/>
                    </a:cubicBezTo>
                    <a:cubicBezTo>
                      <a:pt x="177" y="180"/>
                      <a:pt x="177" y="180"/>
                      <a:pt x="178" y="179"/>
                    </a:cubicBezTo>
                    <a:cubicBezTo>
                      <a:pt x="180" y="179"/>
                      <a:pt x="179" y="178"/>
                      <a:pt x="179" y="177"/>
                    </a:cubicBezTo>
                    <a:cubicBezTo>
                      <a:pt x="179" y="174"/>
                      <a:pt x="179" y="172"/>
                      <a:pt x="179" y="170"/>
                    </a:cubicBezTo>
                    <a:cubicBezTo>
                      <a:pt x="180" y="168"/>
                      <a:pt x="181" y="166"/>
                      <a:pt x="182" y="165"/>
                    </a:cubicBezTo>
                    <a:cubicBezTo>
                      <a:pt x="186" y="159"/>
                      <a:pt x="192" y="154"/>
                      <a:pt x="198" y="151"/>
                    </a:cubicBezTo>
                    <a:cubicBezTo>
                      <a:pt x="199" y="151"/>
                      <a:pt x="203" y="151"/>
                      <a:pt x="203" y="150"/>
                    </a:cubicBezTo>
                    <a:cubicBezTo>
                      <a:pt x="203" y="149"/>
                      <a:pt x="203" y="148"/>
                      <a:pt x="204" y="147"/>
                    </a:cubicBezTo>
                    <a:cubicBezTo>
                      <a:pt x="205" y="146"/>
                      <a:pt x="207" y="146"/>
                      <a:pt x="209" y="146"/>
                    </a:cubicBezTo>
                    <a:cubicBezTo>
                      <a:pt x="211" y="146"/>
                      <a:pt x="213" y="146"/>
                      <a:pt x="216" y="146"/>
                    </a:cubicBezTo>
                    <a:cubicBezTo>
                      <a:pt x="217" y="146"/>
                      <a:pt x="217" y="145"/>
                      <a:pt x="218" y="144"/>
                    </a:cubicBezTo>
                    <a:cubicBezTo>
                      <a:pt x="219" y="143"/>
                      <a:pt x="220" y="142"/>
                      <a:pt x="220" y="140"/>
                    </a:cubicBezTo>
                    <a:cubicBezTo>
                      <a:pt x="222" y="138"/>
                      <a:pt x="222" y="135"/>
                      <a:pt x="222" y="132"/>
                    </a:cubicBezTo>
                    <a:cubicBezTo>
                      <a:pt x="223" y="130"/>
                      <a:pt x="224" y="127"/>
                      <a:pt x="226" y="127"/>
                    </a:cubicBezTo>
                    <a:cubicBezTo>
                      <a:pt x="226" y="124"/>
                      <a:pt x="227" y="122"/>
                      <a:pt x="231" y="123"/>
                    </a:cubicBezTo>
                    <a:cubicBezTo>
                      <a:pt x="231" y="121"/>
                      <a:pt x="231" y="119"/>
                      <a:pt x="233" y="118"/>
                    </a:cubicBezTo>
                    <a:cubicBezTo>
                      <a:pt x="235" y="117"/>
                      <a:pt x="238" y="118"/>
                      <a:pt x="240" y="118"/>
                    </a:cubicBezTo>
                    <a:cubicBezTo>
                      <a:pt x="241" y="116"/>
                      <a:pt x="241" y="114"/>
                      <a:pt x="242" y="113"/>
                    </a:cubicBezTo>
                    <a:cubicBezTo>
                      <a:pt x="244" y="112"/>
                      <a:pt x="250" y="114"/>
                      <a:pt x="250" y="112"/>
                    </a:cubicBezTo>
                    <a:cubicBezTo>
                      <a:pt x="250" y="111"/>
                      <a:pt x="250" y="109"/>
                      <a:pt x="252" y="108"/>
                    </a:cubicBezTo>
                    <a:cubicBezTo>
                      <a:pt x="253" y="108"/>
                      <a:pt x="255" y="108"/>
                      <a:pt x="256" y="108"/>
                    </a:cubicBezTo>
                    <a:cubicBezTo>
                      <a:pt x="258" y="108"/>
                      <a:pt x="260" y="108"/>
                      <a:pt x="262" y="108"/>
                    </a:cubicBezTo>
                    <a:cubicBezTo>
                      <a:pt x="264" y="108"/>
                      <a:pt x="264" y="109"/>
                      <a:pt x="264" y="107"/>
                    </a:cubicBezTo>
                    <a:cubicBezTo>
                      <a:pt x="265" y="106"/>
                      <a:pt x="265" y="106"/>
                      <a:pt x="266" y="105"/>
                    </a:cubicBezTo>
                    <a:cubicBezTo>
                      <a:pt x="267" y="103"/>
                      <a:pt x="269" y="101"/>
                      <a:pt x="269" y="99"/>
                    </a:cubicBezTo>
                    <a:cubicBezTo>
                      <a:pt x="266" y="99"/>
                      <a:pt x="263" y="99"/>
                      <a:pt x="260" y="99"/>
                    </a:cubicBezTo>
                    <a:cubicBezTo>
                      <a:pt x="259" y="99"/>
                      <a:pt x="259" y="99"/>
                      <a:pt x="259" y="100"/>
                    </a:cubicBezTo>
                    <a:cubicBezTo>
                      <a:pt x="259" y="101"/>
                      <a:pt x="258" y="102"/>
                      <a:pt x="258" y="102"/>
                    </a:cubicBezTo>
                    <a:cubicBezTo>
                      <a:pt x="256" y="104"/>
                      <a:pt x="252" y="104"/>
                      <a:pt x="249" y="103"/>
                    </a:cubicBezTo>
                    <a:cubicBezTo>
                      <a:pt x="247" y="102"/>
                      <a:pt x="244" y="99"/>
                      <a:pt x="245" y="96"/>
                    </a:cubicBezTo>
                    <a:cubicBezTo>
                      <a:pt x="246" y="95"/>
                      <a:pt x="248" y="94"/>
                      <a:pt x="250" y="94"/>
                    </a:cubicBezTo>
                    <a:cubicBezTo>
                      <a:pt x="250" y="93"/>
                      <a:pt x="250" y="91"/>
                      <a:pt x="252" y="90"/>
                    </a:cubicBezTo>
                    <a:cubicBezTo>
                      <a:pt x="253" y="89"/>
                      <a:pt x="257" y="90"/>
                      <a:pt x="259" y="90"/>
                    </a:cubicBezTo>
                    <a:cubicBezTo>
                      <a:pt x="259" y="88"/>
                      <a:pt x="259" y="86"/>
                      <a:pt x="261" y="85"/>
                    </a:cubicBezTo>
                    <a:cubicBezTo>
                      <a:pt x="263" y="84"/>
                      <a:pt x="267" y="85"/>
                      <a:pt x="269" y="85"/>
                    </a:cubicBezTo>
                    <a:cubicBezTo>
                      <a:pt x="272" y="85"/>
                      <a:pt x="275" y="85"/>
                      <a:pt x="278" y="85"/>
                    </a:cubicBezTo>
                    <a:cubicBezTo>
                      <a:pt x="284" y="85"/>
                      <a:pt x="291" y="85"/>
                      <a:pt x="297" y="85"/>
                    </a:cubicBezTo>
                    <a:cubicBezTo>
                      <a:pt x="299" y="85"/>
                      <a:pt x="300" y="85"/>
                      <a:pt x="302" y="85"/>
                    </a:cubicBezTo>
                    <a:cubicBezTo>
                      <a:pt x="302" y="84"/>
                      <a:pt x="302" y="83"/>
                      <a:pt x="302" y="82"/>
                    </a:cubicBezTo>
                    <a:cubicBezTo>
                      <a:pt x="303" y="80"/>
                      <a:pt x="304" y="80"/>
                      <a:pt x="306" y="80"/>
                    </a:cubicBezTo>
                    <a:cubicBezTo>
                      <a:pt x="306" y="77"/>
                      <a:pt x="307" y="76"/>
                      <a:pt x="310" y="76"/>
                    </a:cubicBezTo>
                    <a:cubicBezTo>
                      <a:pt x="311" y="75"/>
                      <a:pt x="311" y="75"/>
                      <a:pt x="312" y="74"/>
                    </a:cubicBezTo>
                    <a:cubicBezTo>
                      <a:pt x="312" y="73"/>
                      <a:pt x="313" y="72"/>
                      <a:pt x="314" y="71"/>
                    </a:cubicBezTo>
                    <a:cubicBezTo>
                      <a:pt x="319" y="69"/>
                      <a:pt x="325" y="71"/>
                      <a:pt x="330" y="71"/>
                    </a:cubicBezTo>
                    <a:cubicBezTo>
                      <a:pt x="332" y="71"/>
                      <a:pt x="335" y="71"/>
                      <a:pt x="335" y="70"/>
                    </a:cubicBezTo>
                    <a:cubicBezTo>
                      <a:pt x="335" y="68"/>
                      <a:pt x="335" y="67"/>
                      <a:pt x="335" y="65"/>
                    </a:cubicBezTo>
                    <a:cubicBezTo>
                      <a:pt x="335" y="63"/>
                      <a:pt x="334" y="60"/>
                      <a:pt x="333" y="58"/>
                    </a:cubicBezTo>
                    <a:cubicBezTo>
                      <a:pt x="331" y="56"/>
                      <a:pt x="330" y="53"/>
                      <a:pt x="330" y="51"/>
                    </a:cubicBezTo>
                    <a:cubicBezTo>
                      <a:pt x="330" y="46"/>
                      <a:pt x="330" y="42"/>
                      <a:pt x="330" y="38"/>
                    </a:cubicBezTo>
                    <a:cubicBezTo>
                      <a:pt x="327" y="38"/>
                      <a:pt x="326" y="41"/>
                      <a:pt x="324" y="42"/>
                    </a:cubicBezTo>
                    <a:cubicBezTo>
                      <a:pt x="321" y="43"/>
                      <a:pt x="318" y="42"/>
                      <a:pt x="316" y="42"/>
                    </a:cubicBezTo>
                    <a:cubicBezTo>
                      <a:pt x="313" y="41"/>
                      <a:pt x="311" y="40"/>
                      <a:pt x="311" y="38"/>
                    </a:cubicBezTo>
                    <a:cubicBezTo>
                      <a:pt x="311" y="35"/>
                      <a:pt x="312" y="32"/>
                      <a:pt x="316" y="33"/>
                    </a:cubicBezTo>
                    <a:cubicBezTo>
                      <a:pt x="316" y="32"/>
                      <a:pt x="316" y="31"/>
                      <a:pt x="316" y="29"/>
                    </a:cubicBezTo>
                    <a:cubicBezTo>
                      <a:pt x="316" y="28"/>
                      <a:pt x="315" y="28"/>
                      <a:pt x="313" y="28"/>
                    </a:cubicBezTo>
                    <a:cubicBezTo>
                      <a:pt x="311" y="28"/>
                      <a:pt x="308" y="28"/>
                      <a:pt x="305" y="28"/>
                    </a:cubicBezTo>
                    <a:cubicBezTo>
                      <a:pt x="303" y="28"/>
                      <a:pt x="300" y="28"/>
                      <a:pt x="298" y="28"/>
                    </a:cubicBezTo>
                    <a:cubicBezTo>
                      <a:pt x="297" y="28"/>
                      <a:pt x="296" y="28"/>
                      <a:pt x="295" y="28"/>
                    </a:cubicBezTo>
                    <a:cubicBezTo>
                      <a:pt x="293" y="28"/>
                      <a:pt x="292" y="28"/>
                      <a:pt x="291" y="30"/>
                    </a:cubicBezTo>
                    <a:cubicBezTo>
                      <a:pt x="290" y="33"/>
                      <a:pt x="288" y="36"/>
                      <a:pt x="285" y="37"/>
                    </a:cubicBezTo>
                    <a:cubicBezTo>
                      <a:pt x="282" y="38"/>
                      <a:pt x="279" y="38"/>
                      <a:pt x="277" y="38"/>
                    </a:cubicBezTo>
                    <a:cubicBezTo>
                      <a:pt x="274" y="38"/>
                      <a:pt x="271" y="38"/>
                      <a:pt x="269" y="38"/>
                    </a:cubicBezTo>
                    <a:cubicBezTo>
                      <a:pt x="269" y="41"/>
                      <a:pt x="270" y="47"/>
                      <a:pt x="267" y="50"/>
                    </a:cubicBezTo>
                    <a:cubicBezTo>
                      <a:pt x="267" y="51"/>
                      <a:pt x="266" y="51"/>
                      <a:pt x="265" y="51"/>
                    </a:cubicBezTo>
                    <a:cubicBezTo>
                      <a:pt x="264" y="52"/>
                      <a:pt x="264" y="52"/>
                      <a:pt x="264" y="54"/>
                    </a:cubicBezTo>
                    <a:cubicBezTo>
                      <a:pt x="264" y="56"/>
                      <a:pt x="264" y="58"/>
                      <a:pt x="262" y="60"/>
                    </a:cubicBezTo>
                    <a:cubicBezTo>
                      <a:pt x="260" y="61"/>
                      <a:pt x="258" y="61"/>
                      <a:pt x="256" y="61"/>
                    </a:cubicBezTo>
                    <a:cubicBezTo>
                      <a:pt x="254" y="61"/>
                      <a:pt x="252" y="62"/>
                      <a:pt x="250" y="63"/>
                    </a:cubicBezTo>
                    <a:cubicBezTo>
                      <a:pt x="247" y="66"/>
                      <a:pt x="245" y="70"/>
                      <a:pt x="241" y="71"/>
                    </a:cubicBezTo>
                    <a:cubicBezTo>
                      <a:pt x="240" y="71"/>
                      <a:pt x="241" y="73"/>
                      <a:pt x="239" y="74"/>
                    </a:cubicBezTo>
                    <a:cubicBezTo>
                      <a:pt x="238" y="75"/>
                      <a:pt x="236" y="76"/>
                      <a:pt x="234" y="75"/>
                    </a:cubicBezTo>
                    <a:cubicBezTo>
                      <a:pt x="233" y="75"/>
                      <a:pt x="231" y="74"/>
                      <a:pt x="231" y="72"/>
                    </a:cubicBezTo>
                    <a:cubicBezTo>
                      <a:pt x="231" y="70"/>
                      <a:pt x="233" y="69"/>
                      <a:pt x="234" y="67"/>
                    </a:cubicBezTo>
                    <a:cubicBezTo>
                      <a:pt x="235" y="63"/>
                      <a:pt x="232" y="60"/>
                      <a:pt x="231" y="57"/>
                    </a:cubicBezTo>
                    <a:cubicBezTo>
                      <a:pt x="231" y="53"/>
                      <a:pt x="230" y="46"/>
                      <a:pt x="236" y="47"/>
                    </a:cubicBezTo>
                    <a:cubicBezTo>
                      <a:pt x="236" y="46"/>
                      <a:pt x="236" y="45"/>
                      <a:pt x="236" y="44"/>
                    </a:cubicBezTo>
                    <a:cubicBezTo>
                      <a:pt x="235" y="42"/>
                      <a:pt x="236" y="42"/>
                      <a:pt x="237" y="42"/>
                    </a:cubicBezTo>
                    <a:cubicBezTo>
                      <a:pt x="238" y="42"/>
                      <a:pt x="238" y="42"/>
                      <a:pt x="239" y="42"/>
                    </a:cubicBezTo>
                    <a:cubicBezTo>
                      <a:pt x="241" y="42"/>
                      <a:pt x="240" y="42"/>
                      <a:pt x="240" y="40"/>
                    </a:cubicBezTo>
                    <a:cubicBezTo>
                      <a:pt x="240" y="38"/>
                      <a:pt x="240" y="37"/>
                      <a:pt x="240" y="35"/>
                    </a:cubicBezTo>
                    <a:cubicBezTo>
                      <a:pt x="240" y="32"/>
                      <a:pt x="240" y="27"/>
                      <a:pt x="245" y="28"/>
                    </a:cubicBezTo>
                    <a:cubicBezTo>
                      <a:pt x="245" y="25"/>
                      <a:pt x="246" y="23"/>
                      <a:pt x="250" y="24"/>
                    </a:cubicBezTo>
                    <a:cubicBezTo>
                      <a:pt x="252" y="24"/>
                      <a:pt x="255" y="24"/>
                      <a:pt x="257" y="24"/>
                    </a:cubicBezTo>
                    <a:cubicBezTo>
                      <a:pt x="258" y="24"/>
                      <a:pt x="259" y="24"/>
                      <a:pt x="260" y="24"/>
                    </a:cubicBezTo>
                    <a:cubicBezTo>
                      <a:pt x="262" y="24"/>
                      <a:pt x="264" y="24"/>
                      <a:pt x="264" y="23"/>
                    </a:cubicBezTo>
                    <a:cubicBezTo>
                      <a:pt x="264" y="19"/>
                      <a:pt x="266" y="19"/>
                      <a:pt x="270" y="19"/>
                    </a:cubicBezTo>
                    <a:cubicBezTo>
                      <a:pt x="272" y="19"/>
                      <a:pt x="275" y="19"/>
                      <a:pt x="277" y="19"/>
                    </a:cubicBezTo>
                    <a:cubicBezTo>
                      <a:pt x="279" y="19"/>
                      <a:pt x="278" y="19"/>
                      <a:pt x="278" y="17"/>
                    </a:cubicBezTo>
                    <a:cubicBezTo>
                      <a:pt x="278" y="17"/>
                      <a:pt x="279" y="16"/>
                      <a:pt x="279" y="15"/>
                    </a:cubicBezTo>
                    <a:cubicBezTo>
                      <a:pt x="280" y="14"/>
                      <a:pt x="281" y="14"/>
                      <a:pt x="283" y="14"/>
                    </a:cubicBezTo>
                    <a:cubicBezTo>
                      <a:pt x="284" y="13"/>
                      <a:pt x="284" y="12"/>
                      <a:pt x="285" y="11"/>
                    </a:cubicBezTo>
                    <a:cubicBezTo>
                      <a:pt x="286" y="9"/>
                      <a:pt x="287" y="6"/>
                      <a:pt x="287" y="4"/>
                    </a:cubicBezTo>
                    <a:cubicBezTo>
                      <a:pt x="286" y="0"/>
                      <a:pt x="283" y="0"/>
                      <a:pt x="280" y="0"/>
                    </a:cubicBezTo>
                    <a:cubicBezTo>
                      <a:pt x="278" y="0"/>
                      <a:pt x="276" y="0"/>
                      <a:pt x="273" y="0"/>
                    </a:cubicBezTo>
                    <a:cubicBezTo>
                      <a:pt x="270" y="0"/>
                      <a:pt x="269" y="0"/>
                      <a:pt x="266" y="1"/>
                    </a:cubicBezTo>
                    <a:cubicBezTo>
                      <a:pt x="237" y="17"/>
                      <a:pt x="209" y="34"/>
                      <a:pt x="182" y="53"/>
                    </a:cubicBezTo>
                    <a:cubicBezTo>
                      <a:pt x="130" y="90"/>
                      <a:pt x="83" y="135"/>
                      <a:pt x="45" y="186"/>
                    </a:cubicBezTo>
                    <a:cubicBezTo>
                      <a:pt x="30" y="207"/>
                      <a:pt x="17" y="228"/>
                      <a:pt x="5" y="250"/>
                    </a:cubicBezTo>
                    <a:cubicBezTo>
                      <a:pt x="7" y="250"/>
                      <a:pt x="11" y="249"/>
                      <a:pt x="13" y="252"/>
                    </a:cubicBezTo>
                    <a:cubicBezTo>
                      <a:pt x="14" y="254"/>
                      <a:pt x="14" y="256"/>
                      <a:pt x="12" y="258"/>
                    </a:cubicBezTo>
                    <a:cubicBezTo>
                      <a:pt x="11" y="259"/>
                      <a:pt x="9" y="259"/>
                      <a:pt x="9" y="261"/>
                    </a:cubicBezTo>
                    <a:cubicBezTo>
                      <a:pt x="9" y="263"/>
                      <a:pt x="9" y="265"/>
                      <a:pt x="9" y="268"/>
                    </a:cubicBezTo>
                    <a:cubicBezTo>
                      <a:pt x="9" y="271"/>
                      <a:pt x="9" y="274"/>
                      <a:pt x="5" y="273"/>
                    </a:cubicBezTo>
                    <a:cubicBezTo>
                      <a:pt x="5" y="277"/>
                      <a:pt x="6" y="284"/>
                      <a:pt x="0" y="283"/>
                    </a:cubicBezTo>
                    <a:cubicBezTo>
                      <a:pt x="0" y="295"/>
                      <a:pt x="0" y="307"/>
                      <a:pt x="0" y="320"/>
                    </a:cubicBezTo>
                    <a:cubicBezTo>
                      <a:pt x="0" y="326"/>
                      <a:pt x="0" y="332"/>
                      <a:pt x="0" y="338"/>
                    </a:cubicBezTo>
                    <a:cubicBezTo>
                      <a:pt x="0" y="340"/>
                      <a:pt x="0" y="341"/>
                      <a:pt x="0" y="343"/>
                    </a:cubicBezTo>
                    <a:cubicBezTo>
                      <a:pt x="0" y="345"/>
                      <a:pt x="1" y="344"/>
                      <a:pt x="2" y="345"/>
                    </a:cubicBezTo>
                    <a:cubicBezTo>
                      <a:pt x="4" y="345"/>
                      <a:pt x="5" y="347"/>
                      <a:pt x="7" y="348"/>
                    </a:cubicBezTo>
                    <a:cubicBezTo>
                      <a:pt x="10" y="350"/>
                      <a:pt x="13" y="349"/>
                      <a:pt x="16" y="351"/>
                    </a:cubicBezTo>
                    <a:cubicBezTo>
                      <a:pt x="18" y="351"/>
                      <a:pt x="18" y="352"/>
                      <a:pt x="19" y="354"/>
                    </a:cubicBezTo>
                    <a:cubicBezTo>
                      <a:pt x="19" y="355"/>
                      <a:pt x="19" y="356"/>
                      <a:pt x="19" y="356"/>
                    </a:cubicBezTo>
                    <a:cubicBezTo>
                      <a:pt x="19" y="359"/>
                      <a:pt x="19" y="358"/>
                      <a:pt x="20" y="359"/>
                    </a:cubicBezTo>
                    <a:cubicBezTo>
                      <a:pt x="24" y="360"/>
                      <a:pt x="26" y="364"/>
                      <a:pt x="28" y="368"/>
                    </a:cubicBezTo>
                    <a:cubicBezTo>
                      <a:pt x="32" y="368"/>
                      <a:pt x="39" y="367"/>
                      <a:pt x="38" y="373"/>
                    </a:cubicBezTo>
                    <a:cubicBezTo>
                      <a:pt x="41" y="373"/>
                      <a:pt x="43" y="374"/>
                      <a:pt x="42" y="377"/>
                    </a:cubicBezTo>
                    <a:cubicBezTo>
                      <a:pt x="44" y="377"/>
                      <a:pt x="46" y="378"/>
                      <a:pt x="47" y="380"/>
                    </a:cubicBezTo>
                    <a:cubicBezTo>
                      <a:pt x="48" y="382"/>
                      <a:pt x="47" y="384"/>
                      <a:pt x="48" y="386"/>
                    </a:cubicBezTo>
                    <a:cubicBezTo>
                      <a:pt x="50" y="388"/>
                      <a:pt x="51" y="389"/>
                      <a:pt x="52" y="391"/>
                    </a:cubicBezTo>
                    <a:cubicBezTo>
                      <a:pt x="54" y="392"/>
                      <a:pt x="55" y="393"/>
                      <a:pt x="56" y="395"/>
                    </a:cubicBezTo>
                    <a:cubicBezTo>
                      <a:pt x="57" y="399"/>
                      <a:pt x="56" y="404"/>
                      <a:pt x="56" y="408"/>
                    </a:cubicBezTo>
                    <a:cubicBezTo>
                      <a:pt x="56" y="409"/>
                      <a:pt x="56" y="410"/>
                      <a:pt x="56" y="411"/>
                    </a:cubicBezTo>
                    <a:cubicBezTo>
                      <a:pt x="56" y="412"/>
                      <a:pt x="56" y="413"/>
                      <a:pt x="56" y="414"/>
                    </a:cubicBezTo>
                    <a:cubicBezTo>
                      <a:pt x="56" y="415"/>
                      <a:pt x="57" y="415"/>
                      <a:pt x="58" y="415"/>
                    </a:cubicBezTo>
                    <a:cubicBezTo>
                      <a:pt x="60" y="416"/>
                      <a:pt x="62" y="417"/>
                      <a:pt x="61" y="420"/>
                    </a:cubicBezTo>
                    <a:cubicBezTo>
                      <a:pt x="64" y="420"/>
                      <a:pt x="67" y="420"/>
                      <a:pt x="69" y="420"/>
                    </a:cubicBezTo>
                    <a:cubicBezTo>
                      <a:pt x="71" y="420"/>
                      <a:pt x="72" y="420"/>
                      <a:pt x="73" y="420"/>
                    </a:cubicBezTo>
                    <a:cubicBezTo>
                      <a:pt x="75" y="420"/>
                      <a:pt x="75" y="420"/>
                      <a:pt x="75" y="419"/>
                    </a:cubicBezTo>
                    <a:cubicBezTo>
                      <a:pt x="77" y="415"/>
                      <a:pt x="80" y="417"/>
                      <a:pt x="80" y="420"/>
                    </a:cubicBezTo>
                    <a:cubicBezTo>
                      <a:pt x="80" y="422"/>
                      <a:pt x="80" y="425"/>
                      <a:pt x="80" y="428"/>
                    </a:cubicBezTo>
                    <a:cubicBezTo>
                      <a:pt x="80" y="430"/>
                      <a:pt x="82" y="430"/>
                      <a:pt x="83" y="431"/>
                    </a:cubicBezTo>
                    <a:cubicBezTo>
                      <a:pt x="86" y="434"/>
                      <a:pt x="85" y="440"/>
                      <a:pt x="85" y="443"/>
                    </a:cubicBezTo>
                    <a:cubicBezTo>
                      <a:pt x="93" y="440"/>
                      <a:pt x="93" y="466"/>
                      <a:pt x="85" y="462"/>
                    </a:cubicBezTo>
                    <a:cubicBezTo>
                      <a:pt x="85" y="467"/>
                      <a:pt x="85" y="472"/>
                      <a:pt x="85" y="476"/>
                    </a:cubicBezTo>
                    <a:cubicBezTo>
                      <a:pt x="84" y="479"/>
                      <a:pt x="84" y="482"/>
                      <a:pt x="80" y="481"/>
                    </a:cubicBezTo>
                    <a:cubicBezTo>
                      <a:pt x="80" y="485"/>
                      <a:pt x="77" y="486"/>
                      <a:pt x="76" y="489"/>
                    </a:cubicBezTo>
                    <a:cubicBezTo>
                      <a:pt x="74" y="492"/>
                      <a:pt x="75" y="496"/>
                      <a:pt x="71" y="495"/>
                    </a:cubicBezTo>
                    <a:cubicBezTo>
                      <a:pt x="71" y="497"/>
                      <a:pt x="71" y="500"/>
                      <a:pt x="71" y="502"/>
                    </a:cubicBezTo>
                    <a:cubicBezTo>
                      <a:pt x="71" y="504"/>
                      <a:pt x="70" y="509"/>
                      <a:pt x="71" y="509"/>
                    </a:cubicBezTo>
                    <a:cubicBezTo>
                      <a:pt x="74" y="510"/>
                      <a:pt x="75" y="512"/>
                      <a:pt x="75" y="514"/>
                    </a:cubicBezTo>
                    <a:cubicBezTo>
                      <a:pt x="75" y="515"/>
                      <a:pt x="74" y="516"/>
                      <a:pt x="73" y="517"/>
                    </a:cubicBezTo>
                    <a:cubicBezTo>
                      <a:pt x="73" y="518"/>
                      <a:pt x="72" y="518"/>
                      <a:pt x="72" y="518"/>
                    </a:cubicBezTo>
                    <a:cubicBezTo>
                      <a:pt x="70" y="519"/>
                      <a:pt x="71" y="519"/>
                      <a:pt x="71" y="521"/>
                    </a:cubicBezTo>
                    <a:cubicBezTo>
                      <a:pt x="71" y="524"/>
                      <a:pt x="71" y="529"/>
                      <a:pt x="66" y="528"/>
                    </a:cubicBezTo>
                    <a:cubicBezTo>
                      <a:pt x="66" y="532"/>
                      <a:pt x="66" y="537"/>
                      <a:pt x="66" y="541"/>
                    </a:cubicBezTo>
                    <a:cubicBezTo>
                      <a:pt x="66" y="543"/>
                      <a:pt x="65" y="547"/>
                      <a:pt x="67" y="547"/>
                    </a:cubicBezTo>
                    <a:cubicBezTo>
                      <a:pt x="68" y="548"/>
                      <a:pt x="70" y="549"/>
                      <a:pt x="71" y="550"/>
                    </a:cubicBezTo>
                    <a:cubicBezTo>
                      <a:pt x="78" y="554"/>
                      <a:pt x="79" y="560"/>
                      <a:pt x="83" y="567"/>
                    </a:cubicBezTo>
                    <a:cubicBezTo>
                      <a:pt x="84" y="570"/>
                      <a:pt x="86" y="573"/>
                      <a:pt x="88" y="576"/>
                    </a:cubicBezTo>
                    <a:cubicBezTo>
                      <a:pt x="88" y="577"/>
                      <a:pt x="89" y="578"/>
                      <a:pt x="89" y="579"/>
                    </a:cubicBezTo>
                    <a:cubicBezTo>
                      <a:pt x="90" y="580"/>
                      <a:pt x="90" y="580"/>
                      <a:pt x="91" y="580"/>
                    </a:cubicBezTo>
                    <a:cubicBezTo>
                      <a:pt x="92" y="580"/>
                      <a:pt x="93" y="581"/>
                      <a:pt x="94" y="582"/>
                    </a:cubicBezTo>
                    <a:cubicBezTo>
                      <a:pt x="95" y="583"/>
                      <a:pt x="94" y="586"/>
                      <a:pt x="94" y="587"/>
                    </a:cubicBezTo>
                    <a:cubicBezTo>
                      <a:pt x="94" y="588"/>
                      <a:pt x="94" y="589"/>
                      <a:pt x="95" y="589"/>
                    </a:cubicBezTo>
                    <a:cubicBezTo>
                      <a:pt x="96" y="590"/>
                      <a:pt x="96" y="590"/>
                      <a:pt x="97" y="590"/>
                    </a:cubicBezTo>
                    <a:cubicBezTo>
                      <a:pt x="100" y="591"/>
                      <a:pt x="99" y="596"/>
                      <a:pt x="99" y="599"/>
                    </a:cubicBezTo>
                    <a:cubicBezTo>
                      <a:pt x="108" y="598"/>
                      <a:pt x="103" y="616"/>
                      <a:pt x="103" y="621"/>
                    </a:cubicBezTo>
                    <a:cubicBezTo>
                      <a:pt x="103" y="622"/>
                      <a:pt x="104" y="623"/>
                      <a:pt x="104" y="624"/>
                    </a:cubicBezTo>
                    <a:cubicBezTo>
                      <a:pt x="104" y="625"/>
                      <a:pt x="104" y="626"/>
                      <a:pt x="104" y="627"/>
                    </a:cubicBezTo>
                    <a:cubicBezTo>
                      <a:pt x="104" y="627"/>
                      <a:pt x="105" y="628"/>
                      <a:pt x="106" y="628"/>
                    </a:cubicBezTo>
                    <a:cubicBezTo>
                      <a:pt x="109" y="629"/>
                      <a:pt x="111" y="632"/>
                      <a:pt x="112" y="634"/>
                    </a:cubicBezTo>
                    <a:cubicBezTo>
                      <a:pt x="113" y="636"/>
                      <a:pt x="113" y="637"/>
                      <a:pt x="113" y="639"/>
                    </a:cubicBezTo>
                    <a:cubicBezTo>
                      <a:pt x="113" y="640"/>
                      <a:pt x="113" y="641"/>
                      <a:pt x="114" y="642"/>
                    </a:cubicBezTo>
                    <a:cubicBezTo>
                      <a:pt x="114" y="642"/>
                      <a:pt x="115" y="642"/>
                      <a:pt x="115" y="642"/>
                    </a:cubicBezTo>
                    <a:cubicBezTo>
                      <a:pt x="118" y="644"/>
                      <a:pt x="118" y="648"/>
                      <a:pt x="118" y="651"/>
                    </a:cubicBezTo>
                    <a:cubicBezTo>
                      <a:pt x="122" y="651"/>
                      <a:pt x="127" y="651"/>
                      <a:pt x="132" y="651"/>
                    </a:cubicBezTo>
                    <a:cubicBezTo>
                      <a:pt x="133" y="651"/>
                      <a:pt x="135" y="651"/>
                      <a:pt x="136" y="652"/>
                    </a:cubicBezTo>
                    <a:cubicBezTo>
                      <a:pt x="137" y="653"/>
                      <a:pt x="137" y="655"/>
                      <a:pt x="137" y="657"/>
                    </a:cubicBezTo>
                    <a:cubicBezTo>
                      <a:pt x="137" y="659"/>
                      <a:pt x="137" y="661"/>
                      <a:pt x="137" y="664"/>
                    </a:cubicBezTo>
                    <a:cubicBezTo>
                      <a:pt x="137" y="666"/>
                      <a:pt x="137" y="665"/>
                      <a:pt x="139" y="665"/>
                    </a:cubicBezTo>
                    <a:cubicBezTo>
                      <a:pt x="140" y="665"/>
                      <a:pt x="141" y="665"/>
                      <a:pt x="142" y="665"/>
                    </a:cubicBezTo>
                    <a:cubicBezTo>
                      <a:pt x="144" y="666"/>
                      <a:pt x="148" y="665"/>
                      <a:pt x="150" y="667"/>
                    </a:cubicBezTo>
                    <a:cubicBezTo>
                      <a:pt x="150" y="668"/>
                      <a:pt x="151" y="668"/>
                      <a:pt x="151" y="669"/>
                    </a:cubicBezTo>
                    <a:cubicBezTo>
                      <a:pt x="151" y="670"/>
                      <a:pt x="152" y="670"/>
                      <a:pt x="153" y="670"/>
                    </a:cubicBezTo>
                    <a:cubicBezTo>
                      <a:pt x="155" y="670"/>
                      <a:pt x="156" y="669"/>
                      <a:pt x="158" y="670"/>
                    </a:cubicBezTo>
                    <a:cubicBezTo>
                      <a:pt x="160" y="670"/>
                      <a:pt x="160" y="672"/>
                      <a:pt x="161" y="674"/>
                    </a:cubicBezTo>
                    <a:cubicBezTo>
                      <a:pt x="161" y="679"/>
                      <a:pt x="160" y="684"/>
                      <a:pt x="160" y="690"/>
                    </a:cubicBezTo>
                    <a:cubicBezTo>
                      <a:pt x="160" y="691"/>
                      <a:pt x="160" y="692"/>
                      <a:pt x="160" y="693"/>
                    </a:cubicBezTo>
                    <a:cubicBezTo>
                      <a:pt x="160" y="694"/>
                      <a:pt x="159" y="698"/>
                      <a:pt x="161" y="698"/>
                    </a:cubicBezTo>
                    <a:cubicBezTo>
                      <a:pt x="166" y="698"/>
                      <a:pt x="165" y="701"/>
                      <a:pt x="165" y="705"/>
                    </a:cubicBezTo>
                    <a:cubicBezTo>
                      <a:pt x="165" y="706"/>
                      <a:pt x="164" y="707"/>
                      <a:pt x="166" y="707"/>
                    </a:cubicBezTo>
                    <a:cubicBezTo>
                      <a:pt x="166" y="707"/>
                      <a:pt x="167" y="708"/>
                      <a:pt x="168" y="708"/>
                    </a:cubicBezTo>
                    <a:cubicBezTo>
                      <a:pt x="169" y="708"/>
                      <a:pt x="170" y="709"/>
                      <a:pt x="170" y="710"/>
                    </a:cubicBezTo>
                    <a:cubicBezTo>
                      <a:pt x="170" y="712"/>
                      <a:pt x="170" y="715"/>
                      <a:pt x="170" y="717"/>
                    </a:cubicBezTo>
                    <a:cubicBezTo>
                      <a:pt x="171" y="717"/>
                      <a:pt x="172" y="718"/>
                      <a:pt x="173" y="719"/>
                    </a:cubicBezTo>
                    <a:cubicBezTo>
                      <a:pt x="175" y="721"/>
                      <a:pt x="175" y="724"/>
                      <a:pt x="175" y="726"/>
                    </a:cubicBezTo>
                    <a:cubicBezTo>
                      <a:pt x="174" y="730"/>
                      <a:pt x="174" y="733"/>
                      <a:pt x="174" y="737"/>
                    </a:cubicBezTo>
                    <a:cubicBezTo>
                      <a:pt x="174" y="747"/>
                      <a:pt x="174" y="756"/>
                      <a:pt x="174" y="766"/>
                    </a:cubicBezTo>
                    <a:cubicBezTo>
                      <a:pt x="174" y="769"/>
                      <a:pt x="174" y="771"/>
                      <a:pt x="174" y="773"/>
                    </a:cubicBezTo>
                    <a:cubicBezTo>
                      <a:pt x="176" y="773"/>
                      <a:pt x="177" y="774"/>
                      <a:pt x="178" y="774"/>
                    </a:cubicBezTo>
                    <a:cubicBezTo>
                      <a:pt x="179" y="775"/>
                      <a:pt x="179" y="777"/>
                      <a:pt x="179" y="778"/>
                    </a:cubicBezTo>
                    <a:cubicBezTo>
                      <a:pt x="179" y="779"/>
                      <a:pt x="179" y="780"/>
                      <a:pt x="179" y="782"/>
                    </a:cubicBezTo>
                    <a:cubicBezTo>
                      <a:pt x="179" y="783"/>
                      <a:pt x="180" y="783"/>
                      <a:pt x="181" y="784"/>
                    </a:cubicBezTo>
                    <a:cubicBezTo>
                      <a:pt x="184" y="785"/>
                      <a:pt x="184" y="788"/>
                      <a:pt x="184" y="791"/>
                    </a:cubicBezTo>
                    <a:cubicBezTo>
                      <a:pt x="183" y="796"/>
                      <a:pt x="184" y="801"/>
                      <a:pt x="184" y="806"/>
                    </a:cubicBezTo>
                    <a:cubicBezTo>
                      <a:pt x="189" y="806"/>
                      <a:pt x="189" y="812"/>
                      <a:pt x="189" y="816"/>
                    </a:cubicBezTo>
                    <a:cubicBezTo>
                      <a:pt x="189" y="818"/>
                      <a:pt x="188" y="821"/>
                      <a:pt x="188" y="823"/>
                    </a:cubicBezTo>
                    <a:cubicBezTo>
                      <a:pt x="188" y="826"/>
                      <a:pt x="189" y="828"/>
                      <a:pt x="188" y="831"/>
                    </a:cubicBezTo>
                    <a:cubicBezTo>
                      <a:pt x="188" y="836"/>
                      <a:pt x="190" y="840"/>
                      <a:pt x="194" y="843"/>
                    </a:cubicBezTo>
                    <a:cubicBezTo>
                      <a:pt x="198" y="846"/>
                      <a:pt x="202" y="849"/>
                      <a:pt x="203" y="853"/>
                    </a:cubicBezTo>
                    <a:cubicBezTo>
                      <a:pt x="206" y="854"/>
                      <a:pt x="208" y="855"/>
                      <a:pt x="207" y="858"/>
                    </a:cubicBezTo>
                    <a:cubicBezTo>
                      <a:pt x="208" y="861"/>
                      <a:pt x="211" y="863"/>
                      <a:pt x="212" y="866"/>
                    </a:cubicBezTo>
                    <a:cubicBezTo>
                      <a:pt x="212" y="867"/>
                      <a:pt x="212" y="868"/>
                      <a:pt x="213" y="868"/>
                    </a:cubicBezTo>
                    <a:cubicBezTo>
                      <a:pt x="213" y="868"/>
                      <a:pt x="214" y="868"/>
                      <a:pt x="215" y="868"/>
                    </a:cubicBezTo>
                    <a:cubicBezTo>
                      <a:pt x="216" y="868"/>
                      <a:pt x="217" y="869"/>
                      <a:pt x="217" y="871"/>
                    </a:cubicBezTo>
                    <a:cubicBezTo>
                      <a:pt x="217" y="874"/>
                      <a:pt x="218" y="876"/>
                      <a:pt x="220" y="879"/>
                    </a:cubicBezTo>
                    <a:cubicBezTo>
                      <a:pt x="224" y="883"/>
                      <a:pt x="230" y="885"/>
                      <a:pt x="231" y="891"/>
                    </a:cubicBezTo>
                    <a:cubicBezTo>
                      <a:pt x="233" y="891"/>
                      <a:pt x="235" y="893"/>
                      <a:pt x="234" y="895"/>
                    </a:cubicBezTo>
                    <a:cubicBezTo>
                      <a:pt x="233" y="895"/>
                      <a:pt x="232" y="896"/>
                      <a:pt x="232" y="896"/>
                    </a:cubicBezTo>
                    <a:cubicBezTo>
                      <a:pt x="230" y="896"/>
                      <a:pt x="231" y="897"/>
                      <a:pt x="231" y="898"/>
                    </a:cubicBezTo>
                    <a:cubicBezTo>
                      <a:pt x="231" y="900"/>
                      <a:pt x="230" y="900"/>
                      <a:pt x="232" y="901"/>
                    </a:cubicBezTo>
                    <a:cubicBezTo>
                      <a:pt x="233" y="902"/>
                      <a:pt x="234" y="902"/>
                      <a:pt x="235" y="903"/>
                    </a:cubicBezTo>
                    <a:cubicBezTo>
                      <a:pt x="237" y="904"/>
                      <a:pt x="238" y="905"/>
                      <a:pt x="240" y="908"/>
                    </a:cubicBezTo>
                    <a:cubicBezTo>
                      <a:pt x="240" y="909"/>
                      <a:pt x="240" y="910"/>
                      <a:pt x="242" y="911"/>
                    </a:cubicBezTo>
                    <a:cubicBezTo>
                      <a:pt x="243" y="911"/>
                      <a:pt x="244" y="912"/>
                      <a:pt x="244" y="913"/>
                    </a:cubicBezTo>
                    <a:cubicBezTo>
                      <a:pt x="247" y="914"/>
                      <a:pt x="249" y="915"/>
                      <a:pt x="251" y="915"/>
                    </a:cubicBezTo>
                    <a:cubicBezTo>
                      <a:pt x="254" y="915"/>
                      <a:pt x="255" y="917"/>
                      <a:pt x="255" y="920"/>
                    </a:cubicBezTo>
                    <a:cubicBezTo>
                      <a:pt x="258" y="920"/>
                      <a:pt x="265" y="919"/>
                      <a:pt x="264" y="924"/>
                    </a:cubicBezTo>
                    <a:cubicBezTo>
                      <a:pt x="265" y="924"/>
                      <a:pt x="274" y="926"/>
                      <a:pt x="273" y="922"/>
                    </a:cubicBezTo>
                    <a:cubicBezTo>
                      <a:pt x="272" y="920"/>
                      <a:pt x="270" y="918"/>
                      <a:pt x="268" y="915"/>
                    </a:cubicBezTo>
                    <a:cubicBezTo>
                      <a:pt x="267" y="912"/>
                      <a:pt x="268" y="911"/>
                      <a:pt x="272" y="910"/>
                    </a:cubicBezTo>
                    <a:cubicBezTo>
                      <a:pt x="272" y="910"/>
                      <a:pt x="273" y="910"/>
                      <a:pt x="273" y="910"/>
                    </a:cubicBezTo>
                    <a:cubicBezTo>
                      <a:pt x="273" y="909"/>
                      <a:pt x="274" y="908"/>
                      <a:pt x="274" y="907"/>
                    </a:cubicBezTo>
                    <a:cubicBezTo>
                      <a:pt x="273" y="906"/>
                      <a:pt x="273" y="904"/>
                      <a:pt x="272" y="903"/>
                    </a:cubicBezTo>
                    <a:cubicBezTo>
                      <a:pt x="270" y="900"/>
                      <a:pt x="267" y="901"/>
                      <a:pt x="265" y="900"/>
                    </a:cubicBezTo>
                    <a:cubicBezTo>
                      <a:pt x="264" y="899"/>
                      <a:pt x="264" y="897"/>
                      <a:pt x="264" y="896"/>
                    </a:cubicBezTo>
                    <a:cubicBezTo>
                      <a:pt x="264" y="894"/>
                      <a:pt x="264" y="891"/>
                      <a:pt x="264" y="889"/>
                    </a:cubicBezTo>
                    <a:cubicBezTo>
                      <a:pt x="264" y="888"/>
                      <a:pt x="265" y="887"/>
                      <a:pt x="263" y="886"/>
                    </a:cubicBezTo>
                    <a:cubicBezTo>
                      <a:pt x="263" y="886"/>
                      <a:pt x="262" y="886"/>
                      <a:pt x="261" y="886"/>
                    </a:cubicBezTo>
                    <a:cubicBezTo>
                      <a:pt x="260" y="886"/>
                      <a:pt x="259" y="884"/>
                      <a:pt x="259" y="883"/>
                    </a:cubicBezTo>
                    <a:cubicBezTo>
                      <a:pt x="259" y="878"/>
                      <a:pt x="259" y="873"/>
                      <a:pt x="259" y="869"/>
                    </a:cubicBezTo>
                    <a:cubicBezTo>
                      <a:pt x="259" y="865"/>
                      <a:pt x="256" y="864"/>
                      <a:pt x="255" y="861"/>
                    </a:cubicBezTo>
                    <a:cubicBezTo>
                      <a:pt x="255" y="860"/>
                      <a:pt x="255" y="859"/>
                      <a:pt x="255" y="858"/>
                    </a:cubicBezTo>
                    <a:cubicBezTo>
                      <a:pt x="254" y="858"/>
                      <a:pt x="253" y="858"/>
                      <a:pt x="253" y="857"/>
                    </a:cubicBezTo>
                    <a:cubicBezTo>
                      <a:pt x="252" y="857"/>
                      <a:pt x="251" y="856"/>
                      <a:pt x="250" y="855"/>
                    </a:cubicBezTo>
                    <a:cubicBezTo>
                      <a:pt x="250" y="853"/>
                      <a:pt x="250" y="851"/>
                      <a:pt x="250" y="850"/>
                    </a:cubicBezTo>
                    <a:cubicBezTo>
                      <a:pt x="250" y="848"/>
                      <a:pt x="254" y="849"/>
                      <a:pt x="255" y="849"/>
                    </a:cubicBezTo>
                    <a:cubicBezTo>
                      <a:pt x="258" y="847"/>
                      <a:pt x="259" y="844"/>
                      <a:pt x="260" y="841"/>
                    </a:cubicBezTo>
                    <a:cubicBezTo>
                      <a:pt x="260" y="838"/>
                      <a:pt x="261" y="836"/>
                      <a:pt x="263" y="834"/>
                    </a:cubicBezTo>
                    <a:cubicBezTo>
                      <a:pt x="266" y="832"/>
                      <a:pt x="270" y="833"/>
                      <a:pt x="273" y="835"/>
                    </a:cubicBezTo>
                    <a:cubicBezTo>
                      <a:pt x="274" y="830"/>
                      <a:pt x="275" y="830"/>
                      <a:pt x="279" y="830"/>
                    </a:cubicBezTo>
                    <a:cubicBezTo>
                      <a:pt x="282" y="830"/>
                      <a:pt x="286" y="830"/>
                      <a:pt x="287" y="826"/>
                    </a:cubicBezTo>
                    <a:cubicBezTo>
                      <a:pt x="290" y="820"/>
                      <a:pt x="283" y="817"/>
                      <a:pt x="283" y="811"/>
                    </a:cubicBezTo>
                    <a:cubicBezTo>
                      <a:pt x="280" y="811"/>
                      <a:pt x="276" y="811"/>
                      <a:pt x="275" y="809"/>
                    </a:cubicBezTo>
                    <a:cubicBezTo>
                      <a:pt x="273" y="807"/>
                      <a:pt x="273" y="806"/>
                      <a:pt x="273" y="804"/>
                    </a:cubicBezTo>
                    <a:cubicBezTo>
                      <a:pt x="273" y="802"/>
                      <a:pt x="273" y="802"/>
                      <a:pt x="275" y="802"/>
                    </a:cubicBezTo>
                    <a:cubicBezTo>
                      <a:pt x="276" y="802"/>
                      <a:pt x="277" y="802"/>
                      <a:pt x="278" y="802"/>
                    </a:cubicBezTo>
                    <a:cubicBezTo>
                      <a:pt x="283" y="802"/>
                      <a:pt x="288" y="802"/>
                      <a:pt x="292" y="802"/>
                    </a:cubicBezTo>
                    <a:cubicBezTo>
                      <a:pt x="293" y="799"/>
                      <a:pt x="293" y="796"/>
                      <a:pt x="297" y="797"/>
                    </a:cubicBezTo>
                    <a:cubicBezTo>
                      <a:pt x="297" y="793"/>
                      <a:pt x="296" y="789"/>
                      <a:pt x="297" y="785"/>
                    </a:cubicBezTo>
                    <a:cubicBezTo>
                      <a:pt x="298" y="782"/>
                      <a:pt x="301" y="783"/>
                      <a:pt x="303" y="782"/>
                    </a:cubicBezTo>
                    <a:cubicBezTo>
                      <a:pt x="307" y="780"/>
                      <a:pt x="312" y="777"/>
                      <a:pt x="315" y="772"/>
                    </a:cubicBezTo>
                    <a:cubicBezTo>
                      <a:pt x="316" y="769"/>
                      <a:pt x="316" y="766"/>
                      <a:pt x="316" y="763"/>
                    </a:cubicBezTo>
                    <a:cubicBezTo>
                      <a:pt x="316" y="758"/>
                      <a:pt x="316" y="753"/>
                      <a:pt x="316" y="749"/>
                    </a:cubicBezTo>
                    <a:cubicBezTo>
                      <a:pt x="316" y="744"/>
                      <a:pt x="316" y="740"/>
                      <a:pt x="316" y="736"/>
                    </a:cubicBezTo>
                    <a:cubicBezTo>
                      <a:pt x="316" y="733"/>
                      <a:pt x="317" y="730"/>
                      <a:pt x="321" y="731"/>
                    </a:cubicBezTo>
                    <a:cubicBezTo>
                      <a:pt x="321" y="729"/>
                      <a:pt x="321" y="727"/>
                      <a:pt x="323" y="726"/>
                    </a:cubicBezTo>
                    <a:cubicBezTo>
                      <a:pt x="324" y="724"/>
                      <a:pt x="325" y="722"/>
                      <a:pt x="326" y="720"/>
                    </a:cubicBezTo>
                    <a:cubicBezTo>
                      <a:pt x="327" y="716"/>
                      <a:pt x="330" y="714"/>
                      <a:pt x="334" y="713"/>
                    </a:cubicBezTo>
                    <a:cubicBezTo>
                      <a:pt x="340" y="711"/>
                      <a:pt x="347" y="712"/>
                      <a:pt x="352" y="712"/>
                    </a:cubicBezTo>
                    <a:cubicBezTo>
                      <a:pt x="354" y="712"/>
                      <a:pt x="355" y="712"/>
                      <a:pt x="357" y="712"/>
                    </a:cubicBezTo>
                    <a:cubicBezTo>
                      <a:pt x="359" y="712"/>
                      <a:pt x="358" y="711"/>
                      <a:pt x="359" y="710"/>
                    </a:cubicBezTo>
                    <a:cubicBezTo>
                      <a:pt x="359" y="708"/>
                      <a:pt x="361" y="707"/>
                      <a:pt x="363" y="707"/>
                    </a:cubicBezTo>
                    <a:cubicBezTo>
                      <a:pt x="363" y="705"/>
                      <a:pt x="362" y="701"/>
                      <a:pt x="364" y="699"/>
                    </a:cubicBezTo>
                    <a:cubicBezTo>
                      <a:pt x="365" y="697"/>
                      <a:pt x="369" y="698"/>
                      <a:pt x="371" y="697"/>
                    </a:cubicBezTo>
                    <a:cubicBezTo>
                      <a:pt x="373" y="696"/>
                      <a:pt x="374" y="695"/>
                      <a:pt x="376" y="694"/>
                    </a:cubicBezTo>
                    <a:cubicBezTo>
                      <a:pt x="377" y="693"/>
                      <a:pt x="378" y="693"/>
                      <a:pt x="379" y="693"/>
                    </a:cubicBezTo>
                    <a:cubicBezTo>
                      <a:pt x="381" y="693"/>
                      <a:pt x="382" y="693"/>
                      <a:pt x="383" y="692"/>
                    </a:cubicBezTo>
                    <a:cubicBezTo>
                      <a:pt x="385" y="687"/>
                      <a:pt x="386" y="682"/>
                      <a:pt x="389" y="678"/>
                    </a:cubicBezTo>
                    <a:cubicBezTo>
                      <a:pt x="391" y="676"/>
                      <a:pt x="393" y="675"/>
                      <a:pt x="396" y="674"/>
                    </a:cubicBezTo>
                    <a:cubicBezTo>
                      <a:pt x="398" y="674"/>
                      <a:pt x="401" y="674"/>
                      <a:pt x="401" y="671"/>
                    </a:cubicBezTo>
                    <a:cubicBezTo>
                      <a:pt x="400" y="662"/>
                      <a:pt x="401" y="654"/>
                      <a:pt x="401" y="646"/>
                    </a:cubicBezTo>
                    <a:cubicBezTo>
                      <a:pt x="401" y="642"/>
                      <a:pt x="401" y="637"/>
                      <a:pt x="401" y="633"/>
                    </a:cubicBezTo>
                    <a:cubicBezTo>
                      <a:pt x="401" y="631"/>
                      <a:pt x="401" y="629"/>
                      <a:pt x="401" y="627"/>
                    </a:cubicBezTo>
                    <a:cubicBezTo>
                      <a:pt x="399" y="627"/>
                      <a:pt x="398" y="627"/>
                      <a:pt x="397" y="626"/>
                    </a:cubicBezTo>
                    <a:cubicBezTo>
                      <a:pt x="395" y="625"/>
                      <a:pt x="396" y="619"/>
                      <a:pt x="396" y="617"/>
                    </a:cubicBezTo>
                    <a:cubicBezTo>
                      <a:pt x="396" y="616"/>
                      <a:pt x="396" y="615"/>
                      <a:pt x="396" y="614"/>
                    </a:cubicBezTo>
                    <a:cubicBezTo>
                      <a:pt x="396" y="612"/>
                      <a:pt x="397" y="613"/>
                      <a:pt x="398" y="613"/>
                    </a:cubicBezTo>
                    <a:cubicBezTo>
                      <a:pt x="401" y="613"/>
                      <a:pt x="403" y="613"/>
                      <a:pt x="405" y="613"/>
                    </a:cubicBezTo>
                    <a:cubicBezTo>
                      <a:pt x="407" y="613"/>
                      <a:pt x="410" y="614"/>
                      <a:pt x="410" y="612"/>
                    </a:cubicBezTo>
                    <a:cubicBezTo>
                      <a:pt x="411" y="611"/>
                      <a:pt x="411" y="610"/>
                      <a:pt x="411" y="608"/>
                    </a:cubicBezTo>
                    <a:cubicBezTo>
                      <a:pt x="411" y="606"/>
                      <a:pt x="412" y="604"/>
                      <a:pt x="415" y="604"/>
                    </a:cubicBezTo>
                    <a:cubicBezTo>
                      <a:pt x="414" y="601"/>
                      <a:pt x="415" y="600"/>
                      <a:pt x="417" y="599"/>
                    </a:cubicBezTo>
                    <a:cubicBezTo>
                      <a:pt x="419" y="599"/>
                      <a:pt x="419" y="599"/>
                      <a:pt x="420" y="598"/>
                    </a:cubicBezTo>
                    <a:cubicBezTo>
                      <a:pt x="421" y="597"/>
                      <a:pt x="422" y="595"/>
                      <a:pt x="422" y="594"/>
                    </a:cubicBezTo>
                    <a:cubicBezTo>
                      <a:pt x="426" y="589"/>
                      <a:pt x="430" y="585"/>
                      <a:pt x="434" y="582"/>
                    </a:cubicBezTo>
                    <a:cubicBezTo>
                      <a:pt x="435" y="582"/>
                      <a:pt x="436" y="581"/>
                      <a:pt x="438" y="580"/>
                    </a:cubicBezTo>
                    <a:cubicBezTo>
                      <a:pt x="439" y="580"/>
                      <a:pt x="438" y="577"/>
                      <a:pt x="438" y="575"/>
                    </a:cubicBezTo>
                    <a:cubicBezTo>
                      <a:pt x="437" y="575"/>
                      <a:pt x="434" y="575"/>
                      <a:pt x="434" y="573"/>
                    </a:cubicBezTo>
                    <a:cubicBezTo>
                      <a:pt x="433" y="571"/>
                      <a:pt x="434" y="567"/>
                      <a:pt x="434" y="564"/>
                    </a:cubicBezTo>
                    <a:cubicBezTo>
                      <a:pt x="434" y="562"/>
                      <a:pt x="436" y="561"/>
                      <a:pt x="438" y="561"/>
                    </a:cubicBezTo>
                    <a:cubicBezTo>
                      <a:pt x="438" y="556"/>
                      <a:pt x="438" y="552"/>
                      <a:pt x="438" y="547"/>
                    </a:cubicBezTo>
                    <a:cubicBezTo>
                      <a:pt x="435" y="547"/>
                      <a:pt x="433" y="546"/>
                      <a:pt x="434" y="542"/>
                    </a:cubicBezTo>
                    <a:cubicBezTo>
                      <a:pt x="431" y="542"/>
                      <a:pt x="433" y="546"/>
                      <a:pt x="434" y="542"/>
                    </a:cubicBezTo>
                    <a:close/>
                  </a:path>
                </a:pathLst>
              </a:custGeom>
              <a:solidFill>
                <a:srgbClr val="FFFFFF"/>
              </a:solidFill>
              <a:ln w="22225">
                <a:solidFill>
                  <a:schemeClr val="bg1"/>
                </a:solidFill>
                <a:round/>
                <a:headEnd/>
                <a:tailEnd/>
              </a:ln>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36" name="Freeform 22"/>
              <p:cNvSpPr>
                <a:spLocks/>
              </p:cNvSpPr>
              <p:nvPr/>
            </p:nvSpPr>
            <p:spPr bwMode="auto">
              <a:xfrm>
                <a:off x="7315906" y="4158815"/>
                <a:ext cx="117417" cy="213823"/>
              </a:xfrm>
              <a:custGeom>
                <a:avLst/>
                <a:gdLst>
                  <a:gd name="T0" fmla="*/ 34 w 40"/>
                  <a:gd name="T1" fmla="*/ 0 h 73"/>
                  <a:gd name="T2" fmla="*/ 23 w 40"/>
                  <a:gd name="T3" fmla="*/ 14 h 73"/>
                  <a:gd name="T4" fmla="*/ 20 w 40"/>
                  <a:gd name="T5" fmla="*/ 20 h 73"/>
                  <a:gd name="T6" fmla="*/ 19 w 40"/>
                  <a:gd name="T7" fmla="*/ 24 h 73"/>
                  <a:gd name="T8" fmla="*/ 16 w 40"/>
                  <a:gd name="T9" fmla="*/ 25 h 73"/>
                  <a:gd name="T10" fmla="*/ 15 w 40"/>
                  <a:gd name="T11" fmla="*/ 31 h 73"/>
                  <a:gd name="T12" fmla="*/ 12 w 40"/>
                  <a:gd name="T13" fmla="*/ 34 h 73"/>
                  <a:gd name="T14" fmla="*/ 10 w 40"/>
                  <a:gd name="T15" fmla="*/ 47 h 73"/>
                  <a:gd name="T16" fmla="*/ 6 w 40"/>
                  <a:gd name="T17" fmla="*/ 71 h 73"/>
                  <a:gd name="T18" fmla="*/ 17 w 40"/>
                  <a:gd name="T19" fmla="*/ 62 h 73"/>
                  <a:gd name="T20" fmla="*/ 19 w 40"/>
                  <a:gd name="T21" fmla="*/ 57 h 73"/>
                  <a:gd name="T22" fmla="*/ 20 w 40"/>
                  <a:gd name="T23" fmla="*/ 52 h 73"/>
                  <a:gd name="T24" fmla="*/ 20 w 40"/>
                  <a:gd name="T25" fmla="*/ 45 h 73"/>
                  <a:gd name="T26" fmla="*/ 20 w 40"/>
                  <a:gd name="T27" fmla="*/ 38 h 73"/>
                  <a:gd name="T28" fmla="*/ 23 w 40"/>
                  <a:gd name="T29" fmla="*/ 37 h 73"/>
                  <a:gd name="T30" fmla="*/ 25 w 40"/>
                  <a:gd name="T31" fmla="*/ 34 h 73"/>
                  <a:gd name="T32" fmla="*/ 25 w 40"/>
                  <a:gd name="T33" fmla="*/ 29 h 73"/>
                  <a:gd name="T34" fmla="*/ 28 w 40"/>
                  <a:gd name="T35" fmla="*/ 27 h 73"/>
                  <a:gd name="T36" fmla="*/ 38 w 40"/>
                  <a:gd name="T37" fmla="*/ 6 h 73"/>
                  <a:gd name="T38" fmla="*/ 34 w 40"/>
                  <a:gd name="T39" fmla="*/ 0 h 73"/>
                  <a:gd name="T40" fmla="*/ 34 w 40"/>
                  <a:gd name="T41"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73">
                    <a:moveTo>
                      <a:pt x="34" y="0"/>
                    </a:moveTo>
                    <a:cubicBezTo>
                      <a:pt x="33" y="7"/>
                      <a:pt x="26" y="9"/>
                      <a:pt x="23" y="14"/>
                    </a:cubicBezTo>
                    <a:cubicBezTo>
                      <a:pt x="21" y="15"/>
                      <a:pt x="20" y="18"/>
                      <a:pt x="20" y="20"/>
                    </a:cubicBezTo>
                    <a:cubicBezTo>
                      <a:pt x="20" y="21"/>
                      <a:pt x="20" y="23"/>
                      <a:pt x="19" y="24"/>
                    </a:cubicBezTo>
                    <a:cubicBezTo>
                      <a:pt x="18" y="24"/>
                      <a:pt x="17" y="24"/>
                      <a:pt x="16" y="25"/>
                    </a:cubicBezTo>
                    <a:cubicBezTo>
                      <a:pt x="14" y="26"/>
                      <a:pt x="15" y="29"/>
                      <a:pt x="15" y="31"/>
                    </a:cubicBezTo>
                    <a:cubicBezTo>
                      <a:pt x="16" y="34"/>
                      <a:pt x="14" y="33"/>
                      <a:pt x="12" y="34"/>
                    </a:cubicBezTo>
                    <a:cubicBezTo>
                      <a:pt x="8" y="37"/>
                      <a:pt x="10" y="44"/>
                      <a:pt x="10" y="47"/>
                    </a:cubicBezTo>
                    <a:cubicBezTo>
                      <a:pt x="0" y="47"/>
                      <a:pt x="8" y="66"/>
                      <a:pt x="6" y="71"/>
                    </a:cubicBezTo>
                    <a:cubicBezTo>
                      <a:pt x="13" y="73"/>
                      <a:pt x="15" y="68"/>
                      <a:pt x="17" y="62"/>
                    </a:cubicBezTo>
                    <a:cubicBezTo>
                      <a:pt x="18" y="60"/>
                      <a:pt x="19" y="59"/>
                      <a:pt x="19" y="57"/>
                    </a:cubicBezTo>
                    <a:cubicBezTo>
                      <a:pt x="20" y="55"/>
                      <a:pt x="20" y="53"/>
                      <a:pt x="20" y="52"/>
                    </a:cubicBezTo>
                    <a:cubicBezTo>
                      <a:pt x="20" y="50"/>
                      <a:pt x="20" y="47"/>
                      <a:pt x="20" y="45"/>
                    </a:cubicBezTo>
                    <a:cubicBezTo>
                      <a:pt x="20" y="43"/>
                      <a:pt x="19" y="40"/>
                      <a:pt x="20" y="38"/>
                    </a:cubicBezTo>
                    <a:cubicBezTo>
                      <a:pt x="21" y="37"/>
                      <a:pt x="22" y="38"/>
                      <a:pt x="23" y="37"/>
                    </a:cubicBezTo>
                    <a:cubicBezTo>
                      <a:pt x="24" y="37"/>
                      <a:pt x="25" y="36"/>
                      <a:pt x="25" y="34"/>
                    </a:cubicBezTo>
                    <a:cubicBezTo>
                      <a:pt x="25" y="33"/>
                      <a:pt x="24" y="31"/>
                      <a:pt x="25" y="29"/>
                    </a:cubicBezTo>
                    <a:cubicBezTo>
                      <a:pt x="25" y="28"/>
                      <a:pt x="27" y="28"/>
                      <a:pt x="28" y="27"/>
                    </a:cubicBezTo>
                    <a:cubicBezTo>
                      <a:pt x="34" y="23"/>
                      <a:pt x="40" y="13"/>
                      <a:pt x="38" y="6"/>
                    </a:cubicBezTo>
                    <a:cubicBezTo>
                      <a:pt x="35" y="8"/>
                      <a:pt x="34" y="2"/>
                      <a:pt x="34" y="0"/>
                    </a:cubicBezTo>
                    <a:cubicBezTo>
                      <a:pt x="33" y="5"/>
                      <a:pt x="33" y="6"/>
                      <a:pt x="34" y="0"/>
                    </a:cubicBezTo>
                    <a:close/>
                  </a:path>
                </a:pathLst>
              </a:custGeom>
              <a:solidFill>
                <a:srgbClr val="FFFFFF"/>
              </a:solidFill>
              <a:ln w="22225">
                <a:solidFill>
                  <a:schemeClr val="bg1"/>
                </a:solidFill>
                <a:round/>
                <a:headEnd/>
                <a:tailEnd/>
              </a:ln>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37" name="Freeform 23"/>
              <p:cNvSpPr>
                <a:spLocks/>
              </p:cNvSpPr>
              <p:nvPr/>
            </p:nvSpPr>
            <p:spPr bwMode="auto">
              <a:xfrm>
                <a:off x="7414784" y="4158815"/>
                <a:ext cx="18540" cy="17304"/>
              </a:xfrm>
              <a:custGeom>
                <a:avLst/>
                <a:gdLst>
                  <a:gd name="T0" fmla="*/ 0 w 6"/>
                  <a:gd name="T1" fmla="*/ 0 h 6"/>
                  <a:gd name="T2" fmla="*/ 4 w 6"/>
                  <a:gd name="T3" fmla="*/ 6 h 6"/>
                  <a:gd name="T4" fmla="*/ 0 w 6"/>
                  <a:gd name="T5" fmla="*/ 0 h 6"/>
                </a:gdLst>
                <a:ahLst/>
                <a:cxnLst>
                  <a:cxn ang="0">
                    <a:pos x="T0" y="T1"/>
                  </a:cxn>
                  <a:cxn ang="0">
                    <a:pos x="T2" y="T3"/>
                  </a:cxn>
                  <a:cxn ang="0">
                    <a:pos x="T4" y="T5"/>
                  </a:cxn>
                </a:cxnLst>
                <a:rect l="0" t="0" r="r" b="b"/>
                <a:pathLst>
                  <a:path w="6" h="6">
                    <a:moveTo>
                      <a:pt x="0" y="0"/>
                    </a:moveTo>
                    <a:cubicBezTo>
                      <a:pt x="3" y="2"/>
                      <a:pt x="4" y="4"/>
                      <a:pt x="4" y="6"/>
                    </a:cubicBezTo>
                    <a:cubicBezTo>
                      <a:pt x="6" y="5"/>
                      <a:pt x="5" y="3"/>
                      <a:pt x="0" y="0"/>
                    </a:cubicBezTo>
                    <a:close/>
                  </a:path>
                </a:pathLst>
              </a:custGeom>
              <a:solidFill>
                <a:srgbClr val="FFFFFF"/>
              </a:solidFill>
              <a:ln w="22225">
                <a:solidFill>
                  <a:schemeClr val="bg1"/>
                </a:solidFill>
                <a:round/>
                <a:headEnd/>
                <a:tailEnd/>
              </a:ln>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grpSp>
        <p:sp>
          <p:nvSpPr>
            <p:cNvPr id="112" name="Oval 98"/>
            <p:cNvSpPr>
              <a:spLocks noChangeArrowheads="1"/>
            </p:cNvSpPr>
            <p:nvPr/>
          </p:nvSpPr>
          <p:spPr bwMode="auto">
            <a:xfrm>
              <a:off x="5710332" y="3461167"/>
              <a:ext cx="256772" cy="254918"/>
            </a:xfrm>
            <a:prstGeom prst="ellipse">
              <a:avLst/>
            </a:prstGeom>
            <a:solidFill>
              <a:srgbClr val="FFFFFF"/>
            </a:solidFill>
            <a:ln w="22225">
              <a:solidFill>
                <a:schemeClr val="bg1"/>
              </a:solidFill>
              <a:round/>
              <a:headEnd/>
              <a:tailEnd/>
            </a:ln>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113" name="Oval 99"/>
            <p:cNvSpPr>
              <a:spLocks noChangeArrowheads="1"/>
            </p:cNvSpPr>
            <p:nvPr/>
          </p:nvSpPr>
          <p:spPr bwMode="auto">
            <a:xfrm>
              <a:off x="5713112" y="3461167"/>
              <a:ext cx="253991" cy="254918"/>
            </a:xfrm>
            <a:prstGeom prst="ellipse">
              <a:avLst/>
            </a:prstGeom>
            <a:solidFill>
              <a:srgbClr val="FFFFFF"/>
            </a:solidFill>
            <a:ln w="22225">
              <a:solidFill>
                <a:schemeClr val="bg1"/>
              </a:solidFill>
              <a:round/>
              <a:headEnd/>
              <a:tailEnd/>
            </a:ln>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114" name="Oval 100"/>
            <p:cNvSpPr>
              <a:spLocks noChangeArrowheads="1"/>
            </p:cNvSpPr>
            <p:nvPr/>
          </p:nvSpPr>
          <p:spPr bwMode="auto">
            <a:xfrm>
              <a:off x="5713112" y="3461167"/>
              <a:ext cx="253991" cy="254918"/>
            </a:xfrm>
            <a:prstGeom prst="ellipse">
              <a:avLst/>
            </a:prstGeom>
            <a:solidFill>
              <a:srgbClr val="FFFFFF"/>
            </a:solidFill>
            <a:ln w="22225">
              <a:solidFill>
                <a:schemeClr val="bg1"/>
              </a:solidFill>
              <a:round/>
              <a:headEnd/>
              <a:tailEnd/>
            </a:ln>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115" name="Oval 101"/>
            <p:cNvSpPr>
              <a:spLocks noChangeArrowheads="1"/>
            </p:cNvSpPr>
            <p:nvPr/>
          </p:nvSpPr>
          <p:spPr bwMode="auto">
            <a:xfrm>
              <a:off x="5713112" y="3461167"/>
              <a:ext cx="253991" cy="254918"/>
            </a:xfrm>
            <a:prstGeom prst="ellipse">
              <a:avLst/>
            </a:prstGeom>
            <a:solidFill>
              <a:srgbClr val="FFFFFF"/>
            </a:solidFill>
            <a:ln w="22225">
              <a:solidFill>
                <a:schemeClr val="bg1"/>
              </a:solidFill>
              <a:round/>
              <a:headEnd/>
              <a:tailEnd/>
            </a:ln>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116" name="Oval 102"/>
            <p:cNvSpPr>
              <a:spLocks noChangeArrowheads="1"/>
            </p:cNvSpPr>
            <p:nvPr/>
          </p:nvSpPr>
          <p:spPr bwMode="auto">
            <a:xfrm>
              <a:off x="5713112" y="3461167"/>
              <a:ext cx="253991" cy="254918"/>
            </a:xfrm>
            <a:prstGeom prst="ellipse">
              <a:avLst/>
            </a:prstGeom>
            <a:solidFill>
              <a:srgbClr val="FFFFFF"/>
            </a:solidFill>
            <a:ln w="22225">
              <a:solidFill>
                <a:schemeClr val="bg1"/>
              </a:solidFill>
              <a:round/>
              <a:headEnd/>
              <a:tailEnd/>
            </a:ln>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117" name="Oval 103"/>
            <p:cNvSpPr>
              <a:spLocks noChangeArrowheads="1"/>
            </p:cNvSpPr>
            <p:nvPr/>
          </p:nvSpPr>
          <p:spPr bwMode="auto">
            <a:xfrm>
              <a:off x="5713112" y="3461167"/>
              <a:ext cx="253991" cy="254918"/>
            </a:xfrm>
            <a:prstGeom prst="ellipse">
              <a:avLst/>
            </a:prstGeom>
            <a:solidFill>
              <a:srgbClr val="FFFFFF"/>
            </a:solidFill>
            <a:ln w="22225">
              <a:solidFill>
                <a:schemeClr val="bg1"/>
              </a:solidFill>
              <a:round/>
              <a:headEnd/>
              <a:tailEnd/>
            </a:ln>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118" name="Oval 104"/>
            <p:cNvSpPr>
              <a:spLocks noChangeArrowheads="1"/>
            </p:cNvSpPr>
            <p:nvPr/>
          </p:nvSpPr>
          <p:spPr bwMode="auto">
            <a:xfrm>
              <a:off x="5713112" y="3463021"/>
              <a:ext cx="252137" cy="250283"/>
            </a:xfrm>
            <a:prstGeom prst="ellipse">
              <a:avLst/>
            </a:prstGeom>
            <a:solidFill>
              <a:srgbClr val="FFFFFF"/>
            </a:solidFill>
            <a:ln w="22225">
              <a:solidFill>
                <a:schemeClr val="bg1"/>
              </a:solidFill>
              <a:round/>
              <a:headEnd/>
              <a:tailEnd/>
            </a:ln>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119" name="Oval 105"/>
            <p:cNvSpPr>
              <a:spLocks noChangeArrowheads="1"/>
            </p:cNvSpPr>
            <p:nvPr/>
          </p:nvSpPr>
          <p:spPr bwMode="auto">
            <a:xfrm>
              <a:off x="5714966" y="3463021"/>
              <a:ext cx="250283" cy="250283"/>
            </a:xfrm>
            <a:prstGeom prst="ellipse">
              <a:avLst/>
            </a:prstGeom>
            <a:solidFill>
              <a:srgbClr val="FFFFFF"/>
            </a:solidFill>
            <a:ln w="22225">
              <a:solidFill>
                <a:schemeClr val="bg1"/>
              </a:solidFill>
              <a:round/>
              <a:headEnd/>
              <a:tailEnd/>
            </a:ln>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120" name="Oval 106"/>
            <p:cNvSpPr>
              <a:spLocks noChangeArrowheads="1"/>
            </p:cNvSpPr>
            <p:nvPr/>
          </p:nvSpPr>
          <p:spPr bwMode="auto">
            <a:xfrm>
              <a:off x="5714966" y="3463021"/>
              <a:ext cx="250283" cy="250283"/>
            </a:xfrm>
            <a:prstGeom prst="ellipse">
              <a:avLst/>
            </a:prstGeom>
            <a:solidFill>
              <a:srgbClr val="FFFFFF"/>
            </a:solidFill>
            <a:ln w="22225">
              <a:solidFill>
                <a:schemeClr val="bg1"/>
              </a:solidFill>
              <a:round/>
              <a:headEnd/>
              <a:tailEnd/>
            </a:ln>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121" name="Oval 107"/>
            <p:cNvSpPr>
              <a:spLocks noChangeArrowheads="1"/>
            </p:cNvSpPr>
            <p:nvPr/>
          </p:nvSpPr>
          <p:spPr bwMode="auto">
            <a:xfrm>
              <a:off x="5714966" y="3463021"/>
              <a:ext cx="250283" cy="250283"/>
            </a:xfrm>
            <a:prstGeom prst="ellipse">
              <a:avLst/>
            </a:prstGeom>
            <a:solidFill>
              <a:srgbClr val="FFFFFF"/>
            </a:solidFill>
            <a:ln w="22225">
              <a:solidFill>
                <a:schemeClr val="bg1"/>
              </a:solidFill>
              <a:round/>
              <a:headEnd/>
              <a:tailEnd/>
            </a:ln>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122" name="Oval 108"/>
            <p:cNvSpPr>
              <a:spLocks noChangeArrowheads="1"/>
            </p:cNvSpPr>
            <p:nvPr/>
          </p:nvSpPr>
          <p:spPr bwMode="auto">
            <a:xfrm>
              <a:off x="5714966" y="3463021"/>
              <a:ext cx="250283" cy="250283"/>
            </a:xfrm>
            <a:prstGeom prst="ellipse">
              <a:avLst/>
            </a:prstGeom>
            <a:solidFill>
              <a:srgbClr val="FFFFFF"/>
            </a:solidFill>
            <a:ln w="22225">
              <a:solidFill>
                <a:schemeClr val="bg1"/>
              </a:solidFill>
              <a:round/>
              <a:headEnd/>
              <a:tailEnd/>
            </a:ln>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123" name="Oval 109"/>
            <p:cNvSpPr>
              <a:spLocks noChangeArrowheads="1"/>
            </p:cNvSpPr>
            <p:nvPr/>
          </p:nvSpPr>
          <p:spPr bwMode="auto">
            <a:xfrm>
              <a:off x="5714966" y="3463021"/>
              <a:ext cx="250283" cy="250283"/>
            </a:xfrm>
            <a:prstGeom prst="ellipse">
              <a:avLst/>
            </a:prstGeom>
            <a:solidFill>
              <a:srgbClr val="FFFFFF"/>
            </a:solidFill>
            <a:ln w="22225">
              <a:solidFill>
                <a:schemeClr val="bg1"/>
              </a:solidFill>
              <a:round/>
              <a:headEnd/>
              <a:tailEnd/>
            </a:ln>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124" name="Oval 110"/>
            <p:cNvSpPr>
              <a:spLocks noChangeArrowheads="1"/>
            </p:cNvSpPr>
            <p:nvPr/>
          </p:nvSpPr>
          <p:spPr bwMode="auto">
            <a:xfrm>
              <a:off x="5714966" y="3465800"/>
              <a:ext cx="248430" cy="245649"/>
            </a:xfrm>
            <a:prstGeom prst="ellipse">
              <a:avLst/>
            </a:prstGeom>
            <a:solidFill>
              <a:srgbClr val="FFFFFF"/>
            </a:solidFill>
            <a:ln w="22225">
              <a:solidFill>
                <a:schemeClr val="bg1"/>
              </a:solidFill>
              <a:round/>
              <a:headEnd/>
              <a:tailEnd/>
            </a:ln>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125" name="Oval 111"/>
            <p:cNvSpPr>
              <a:spLocks noChangeArrowheads="1"/>
            </p:cNvSpPr>
            <p:nvPr/>
          </p:nvSpPr>
          <p:spPr bwMode="auto">
            <a:xfrm>
              <a:off x="5716820" y="3465800"/>
              <a:ext cx="246576" cy="245649"/>
            </a:xfrm>
            <a:prstGeom prst="ellipse">
              <a:avLst/>
            </a:prstGeom>
            <a:solidFill>
              <a:srgbClr val="FFFFFF"/>
            </a:solidFill>
            <a:ln w="22225">
              <a:solidFill>
                <a:schemeClr val="bg1"/>
              </a:solidFill>
              <a:round/>
              <a:headEnd/>
              <a:tailEnd/>
            </a:ln>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126" name="Oval 112"/>
            <p:cNvSpPr>
              <a:spLocks noChangeArrowheads="1"/>
            </p:cNvSpPr>
            <p:nvPr/>
          </p:nvSpPr>
          <p:spPr bwMode="auto">
            <a:xfrm>
              <a:off x="5716820" y="3465800"/>
              <a:ext cx="246576" cy="245649"/>
            </a:xfrm>
            <a:prstGeom prst="ellipse">
              <a:avLst/>
            </a:prstGeom>
            <a:solidFill>
              <a:srgbClr val="FFFFFF"/>
            </a:solidFill>
            <a:ln w="22225">
              <a:solidFill>
                <a:schemeClr val="bg1"/>
              </a:solidFill>
              <a:round/>
              <a:headEnd/>
              <a:tailEnd/>
            </a:ln>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186" name="Freeform 24"/>
            <p:cNvSpPr>
              <a:spLocks/>
            </p:cNvSpPr>
            <p:nvPr/>
          </p:nvSpPr>
          <p:spPr bwMode="auto">
            <a:xfrm>
              <a:off x="2976678" y="1871402"/>
              <a:ext cx="289217" cy="1866003"/>
            </a:xfrm>
            <a:custGeom>
              <a:avLst/>
              <a:gdLst>
                <a:gd name="T0" fmla="*/ 116 w 132"/>
                <a:gd name="T1" fmla="*/ 755 h 851"/>
                <a:gd name="T2" fmla="*/ 106 w 132"/>
                <a:gd name="T3" fmla="*/ 742 h 851"/>
                <a:gd name="T4" fmla="*/ 106 w 132"/>
                <a:gd name="T5" fmla="*/ 742 h 851"/>
                <a:gd name="T6" fmla="*/ 106 w 132"/>
                <a:gd name="T7" fmla="*/ 108 h 851"/>
                <a:gd name="T8" fmla="*/ 106 w 132"/>
                <a:gd name="T9" fmla="*/ 108 h 851"/>
                <a:gd name="T10" fmla="*/ 115 w 132"/>
                <a:gd name="T11" fmla="*/ 96 h 851"/>
                <a:gd name="T12" fmla="*/ 94 w 132"/>
                <a:gd name="T13" fmla="*/ 16 h 851"/>
                <a:gd name="T14" fmla="*/ 14 w 132"/>
                <a:gd name="T15" fmla="*/ 38 h 851"/>
                <a:gd name="T16" fmla="*/ 23 w 132"/>
                <a:gd name="T17" fmla="*/ 108 h 851"/>
                <a:gd name="T18" fmla="*/ 23 w 132"/>
                <a:gd name="T19" fmla="*/ 108 h 851"/>
                <a:gd name="T20" fmla="*/ 24 w 132"/>
                <a:gd name="T21" fmla="*/ 743 h 851"/>
                <a:gd name="T22" fmla="*/ 24 w 132"/>
                <a:gd name="T23" fmla="*/ 743 h 851"/>
                <a:gd name="T24" fmla="*/ 14 w 132"/>
                <a:gd name="T25" fmla="*/ 813 h 851"/>
                <a:gd name="T26" fmla="*/ 94 w 132"/>
                <a:gd name="T27" fmla="*/ 834 h 851"/>
                <a:gd name="T28" fmla="*/ 116 w 132"/>
                <a:gd name="T29" fmla="*/ 755 h 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2" h="851">
                  <a:moveTo>
                    <a:pt x="116" y="755"/>
                  </a:moveTo>
                  <a:cubicBezTo>
                    <a:pt x="113" y="750"/>
                    <a:pt x="110" y="746"/>
                    <a:pt x="106" y="742"/>
                  </a:cubicBezTo>
                  <a:cubicBezTo>
                    <a:pt x="106" y="742"/>
                    <a:pt x="106" y="742"/>
                    <a:pt x="106" y="742"/>
                  </a:cubicBezTo>
                  <a:cubicBezTo>
                    <a:pt x="65" y="701"/>
                    <a:pt x="64" y="150"/>
                    <a:pt x="106" y="108"/>
                  </a:cubicBezTo>
                  <a:cubicBezTo>
                    <a:pt x="106" y="108"/>
                    <a:pt x="106" y="108"/>
                    <a:pt x="106" y="108"/>
                  </a:cubicBezTo>
                  <a:cubicBezTo>
                    <a:pt x="109" y="105"/>
                    <a:pt x="112" y="101"/>
                    <a:pt x="115" y="96"/>
                  </a:cubicBezTo>
                  <a:cubicBezTo>
                    <a:pt x="131" y="68"/>
                    <a:pt x="121" y="33"/>
                    <a:pt x="94" y="16"/>
                  </a:cubicBezTo>
                  <a:cubicBezTo>
                    <a:pt x="66" y="0"/>
                    <a:pt x="30" y="10"/>
                    <a:pt x="14" y="38"/>
                  </a:cubicBezTo>
                  <a:cubicBezTo>
                    <a:pt x="0" y="61"/>
                    <a:pt x="5" y="90"/>
                    <a:pt x="23" y="108"/>
                  </a:cubicBezTo>
                  <a:cubicBezTo>
                    <a:pt x="23" y="108"/>
                    <a:pt x="23" y="108"/>
                    <a:pt x="23" y="108"/>
                  </a:cubicBezTo>
                  <a:cubicBezTo>
                    <a:pt x="64" y="150"/>
                    <a:pt x="65" y="701"/>
                    <a:pt x="24" y="743"/>
                  </a:cubicBezTo>
                  <a:cubicBezTo>
                    <a:pt x="24" y="743"/>
                    <a:pt x="24" y="743"/>
                    <a:pt x="24" y="743"/>
                  </a:cubicBezTo>
                  <a:cubicBezTo>
                    <a:pt x="6" y="761"/>
                    <a:pt x="1" y="790"/>
                    <a:pt x="14" y="813"/>
                  </a:cubicBezTo>
                  <a:cubicBezTo>
                    <a:pt x="31" y="841"/>
                    <a:pt x="66" y="851"/>
                    <a:pt x="94" y="834"/>
                  </a:cubicBezTo>
                  <a:cubicBezTo>
                    <a:pt x="122" y="818"/>
                    <a:pt x="132" y="783"/>
                    <a:pt x="116" y="755"/>
                  </a:cubicBezTo>
                  <a:close/>
                </a:path>
              </a:pathLst>
            </a:custGeom>
            <a:gradFill>
              <a:gsLst>
                <a:gs pos="11000">
                  <a:srgbClr val="2B3649"/>
                </a:gs>
                <a:gs pos="100000">
                  <a:srgbClr val="3B4A62"/>
                </a:gs>
              </a:gsLst>
              <a:lin ang="2700000" scaled="0"/>
            </a:gradFill>
            <a:ln w="22225">
              <a:noFill/>
              <a:round/>
              <a:headEnd/>
              <a:tailEnd/>
            </a:ln>
            <a:effec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187" name="Freeform 25"/>
            <p:cNvSpPr>
              <a:spLocks/>
            </p:cNvSpPr>
            <p:nvPr/>
          </p:nvSpPr>
          <p:spPr bwMode="auto">
            <a:xfrm>
              <a:off x="2972043" y="3443553"/>
              <a:ext cx="1638894" cy="1059534"/>
            </a:xfrm>
            <a:custGeom>
              <a:avLst/>
              <a:gdLst>
                <a:gd name="T0" fmla="*/ 688 w 747"/>
                <a:gd name="T1" fmla="*/ 366 h 483"/>
                <a:gd name="T2" fmla="*/ 673 w 747"/>
                <a:gd name="T3" fmla="*/ 368 h 483"/>
                <a:gd name="T4" fmla="*/ 673 w 747"/>
                <a:gd name="T5" fmla="*/ 368 h 483"/>
                <a:gd name="T6" fmla="*/ 124 w 747"/>
                <a:gd name="T7" fmla="*/ 52 h 483"/>
                <a:gd name="T8" fmla="*/ 123 w 747"/>
                <a:gd name="T9" fmla="*/ 52 h 483"/>
                <a:gd name="T10" fmla="*/ 118 w 747"/>
                <a:gd name="T11" fmla="*/ 38 h 483"/>
                <a:gd name="T12" fmla="*/ 38 w 747"/>
                <a:gd name="T13" fmla="*/ 16 h 483"/>
                <a:gd name="T14" fmla="*/ 16 w 747"/>
                <a:gd name="T15" fmla="*/ 96 h 483"/>
                <a:gd name="T16" fmla="*/ 82 w 747"/>
                <a:gd name="T17" fmla="*/ 123 h 483"/>
                <a:gd name="T18" fmla="*/ 82 w 747"/>
                <a:gd name="T19" fmla="*/ 123 h 483"/>
                <a:gd name="T20" fmla="*/ 632 w 747"/>
                <a:gd name="T21" fmla="*/ 440 h 483"/>
                <a:gd name="T22" fmla="*/ 632 w 747"/>
                <a:gd name="T23" fmla="*/ 440 h 483"/>
                <a:gd name="T24" fmla="*/ 688 w 747"/>
                <a:gd name="T25" fmla="*/ 483 h 483"/>
                <a:gd name="T26" fmla="*/ 747 w 747"/>
                <a:gd name="T27" fmla="*/ 425 h 483"/>
                <a:gd name="T28" fmla="*/ 688 w 747"/>
                <a:gd name="T29" fmla="*/ 366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47" h="483">
                  <a:moveTo>
                    <a:pt x="688" y="366"/>
                  </a:moveTo>
                  <a:cubicBezTo>
                    <a:pt x="683" y="366"/>
                    <a:pt x="678" y="367"/>
                    <a:pt x="673" y="368"/>
                  </a:cubicBezTo>
                  <a:cubicBezTo>
                    <a:pt x="673" y="368"/>
                    <a:pt x="673" y="368"/>
                    <a:pt x="673" y="368"/>
                  </a:cubicBezTo>
                  <a:cubicBezTo>
                    <a:pt x="617" y="383"/>
                    <a:pt x="139" y="108"/>
                    <a:pt x="124" y="52"/>
                  </a:cubicBezTo>
                  <a:cubicBezTo>
                    <a:pt x="123" y="52"/>
                    <a:pt x="123" y="52"/>
                    <a:pt x="123" y="52"/>
                  </a:cubicBezTo>
                  <a:cubicBezTo>
                    <a:pt x="122" y="47"/>
                    <a:pt x="120" y="42"/>
                    <a:pt x="118" y="38"/>
                  </a:cubicBezTo>
                  <a:cubicBezTo>
                    <a:pt x="102" y="10"/>
                    <a:pt x="66" y="0"/>
                    <a:pt x="38" y="16"/>
                  </a:cubicBezTo>
                  <a:cubicBezTo>
                    <a:pt x="10" y="32"/>
                    <a:pt x="0" y="68"/>
                    <a:pt x="16" y="96"/>
                  </a:cubicBezTo>
                  <a:cubicBezTo>
                    <a:pt x="30" y="120"/>
                    <a:pt x="57" y="130"/>
                    <a:pt x="82" y="123"/>
                  </a:cubicBezTo>
                  <a:cubicBezTo>
                    <a:pt x="82" y="123"/>
                    <a:pt x="82" y="123"/>
                    <a:pt x="82" y="123"/>
                  </a:cubicBezTo>
                  <a:cubicBezTo>
                    <a:pt x="139" y="108"/>
                    <a:pt x="617" y="383"/>
                    <a:pt x="632" y="440"/>
                  </a:cubicBezTo>
                  <a:cubicBezTo>
                    <a:pt x="632" y="440"/>
                    <a:pt x="632" y="440"/>
                    <a:pt x="632" y="440"/>
                  </a:cubicBezTo>
                  <a:cubicBezTo>
                    <a:pt x="638" y="465"/>
                    <a:pt x="661" y="483"/>
                    <a:pt x="688" y="483"/>
                  </a:cubicBezTo>
                  <a:cubicBezTo>
                    <a:pt x="720" y="483"/>
                    <a:pt x="747" y="457"/>
                    <a:pt x="747" y="425"/>
                  </a:cubicBezTo>
                  <a:cubicBezTo>
                    <a:pt x="747" y="392"/>
                    <a:pt x="720" y="366"/>
                    <a:pt x="688" y="366"/>
                  </a:cubicBezTo>
                  <a:close/>
                </a:path>
              </a:pathLst>
            </a:custGeom>
            <a:gradFill>
              <a:gsLst>
                <a:gs pos="11000">
                  <a:srgbClr val="2B3649"/>
                </a:gs>
                <a:gs pos="100000">
                  <a:srgbClr val="3B4A62"/>
                </a:gs>
              </a:gsLst>
              <a:lin ang="2700000" scaled="0"/>
            </a:gradFill>
            <a:ln w="22225">
              <a:noFill/>
              <a:round/>
              <a:headEnd/>
              <a:tailEnd/>
            </a:ln>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188" name="Freeform 26"/>
            <p:cNvSpPr>
              <a:spLocks/>
            </p:cNvSpPr>
            <p:nvPr/>
          </p:nvSpPr>
          <p:spPr bwMode="auto">
            <a:xfrm>
              <a:off x="4354165" y="3441699"/>
              <a:ext cx="1635186" cy="1061388"/>
            </a:xfrm>
            <a:custGeom>
              <a:avLst/>
              <a:gdLst>
                <a:gd name="T0" fmla="*/ 708 w 745"/>
                <a:gd name="T1" fmla="*/ 16 h 484"/>
                <a:gd name="T2" fmla="*/ 628 w 745"/>
                <a:gd name="T3" fmla="*/ 37 h 484"/>
                <a:gd name="T4" fmla="*/ 622 w 745"/>
                <a:gd name="T5" fmla="*/ 51 h 484"/>
                <a:gd name="T6" fmla="*/ 622 w 745"/>
                <a:gd name="T7" fmla="*/ 51 h 484"/>
                <a:gd name="T8" fmla="*/ 73 w 745"/>
                <a:gd name="T9" fmla="*/ 369 h 484"/>
                <a:gd name="T10" fmla="*/ 73 w 745"/>
                <a:gd name="T11" fmla="*/ 369 h 484"/>
                <a:gd name="T12" fmla="*/ 58 w 745"/>
                <a:gd name="T13" fmla="*/ 367 h 484"/>
                <a:gd name="T14" fmla="*/ 0 w 745"/>
                <a:gd name="T15" fmla="*/ 426 h 484"/>
                <a:gd name="T16" fmla="*/ 58 w 745"/>
                <a:gd name="T17" fmla="*/ 484 h 484"/>
                <a:gd name="T18" fmla="*/ 115 w 745"/>
                <a:gd name="T19" fmla="*/ 441 h 484"/>
                <a:gd name="T20" fmla="*/ 115 w 745"/>
                <a:gd name="T21" fmla="*/ 441 h 484"/>
                <a:gd name="T22" fmla="*/ 663 w 745"/>
                <a:gd name="T23" fmla="*/ 123 h 484"/>
                <a:gd name="T24" fmla="*/ 663 w 745"/>
                <a:gd name="T25" fmla="*/ 123 h 484"/>
                <a:gd name="T26" fmla="*/ 729 w 745"/>
                <a:gd name="T27" fmla="*/ 96 h 484"/>
                <a:gd name="T28" fmla="*/ 708 w 745"/>
                <a:gd name="T29" fmla="*/ 16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45" h="484">
                  <a:moveTo>
                    <a:pt x="708" y="16"/>
                  </a:moveTo>
                  <a:cubicBezTo>
                    <a:pt x="680" y="0"/>
                    <a:pt x="644" y="9"/>
                    <a:pt x="628" y="37"/>
                  </a:cubicBezTo>
                  <a:cubicBezTo>
                    <a:pt x="625" y="42"/>
                    <a:pt x="623" y="47"/>
                    <a:pt x="622" y="51"/>
                  </a:cubicBezTo>
                  <a:cubicBezTo>
                    <a:pt x="622" y="51"/>
                    <a:pt x="622" y="51"/>
                    <a:pt x="622" y="51"/>
                  </a:cubicBezTo>
                  <a:cubicBezTo>
                    <a:pt x="607" y="108"/>
                    <a:pt x="130" y="384"/>
                    <a:pt x="73" y="369"/>
                  </a:cubicBezTo>
                  <a:cubicBezTo>
                    <a:pt x="73" y="369"/>
                    <a:pt x="73" y="369"/>
                    <a:pt x="73" y="369"/>
                  </a:cubicBezTo>
                  <a:cubicBezTo>
                    <a:pt x="68" y="368"/>
                    <a:pt x="63" y="367"/>
                    <a:pt x="58" y="367"/>
                  </a:cubicBezTo>
                  <a:cubicBezTo>
                    <a:pt x="26" y="367"/>
                    <a:pt x="0" y="393"/>
                    <a:pt x="0" y="426"/>
                  </a:cubicBezTo>
                  <a:cubicBezTo>
                    <a:pt x="0" y="458"/>
                    <a:pt x="26" y="484"/>
                    <a:pt x="58" y="484"/>
                  </a:cubicBezTo>
                  <a:cubicBezTo>
                    <a:pt x="85" y="484"/>
                    <a:pt x="108" y="466"/>
                    <a:pt x="115" y="441"/>
                  </a:cubicBezTo>
                  <a:cubicBezTo>
                    <a:pt x="115" y="441"/>
                    <a:pt x="115" y="441"/>
                    <a:pt x="115" y="441"/>
                  </a:cubicBezTo>
                  <a:cubicBezTo>
                    <a:pt x="130" y="384"/>
                    <a:pt x="607" y="108"/>
                    <a:pt x="663" y="123"/>
                  </a:cubicBezTo>
                  <a:cubicBezTo>
                    <a:pt x="663" y="123"/>
                    <a:pt x="663" y="123"/>
                    <a:pt x="663" y="123"/>
                  </a:cubicBezTo>
                  <a:cubicBezTo>
                    <a:pt x="688" y="130"/>
                    <a:pt x="716" y="119"/>
                    <a:pt x="729" y="96"/>
                  </a:cubicBezTo>
                  <a:cubicBezTo>
                    <a:pt x="745" y="68"/>
                    <a:pt x="736" y="32"/>
                    <a:pt x="708" y="16"/>
                  </a:cubicBezTo>
                  <a:close/>
                </a:path>
              </a:pathLst>
            </a:custGeom>
            <a:gradFill>
              <a:gsLst>
                <a:gs pos="11000">
                  <a:srgbClr val="2B3649"/>
                </a:gs>
                <a:gs pos="100000">
                  <a:srgbClr val="3B4A62"/>
                </a:gs>
              </a:gsLst>
              <a:lin ang="2700000" scaled="0"/>
            </a:gradFill>
            <a:ln w="22225">
              <a:noFill/>
              <a:round/>
              <a:headEnd/>
              <a:tailEnd/>
            </a:ln>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189" name="Freeform 27"/>
            <p:cNvSpPr>
              <a:spLocks/>
            </p:cNvSpPr>
            <p:nvPr/>
          </p:nvSpPr>
          <p:spPr bwMode="auto">
            <a:xfrm>
              <a:off x="5695499" y="1868621"/>
              <a:ext cx="289217" cy="1865076"/>
            </a:xfrm>
            <a:custGeom>
              <a:avLst/>
              <a:gdLst>
                <a:gd name="T0" fmla="*/ 109 w 132"/>
                <a:gd name="T1" fmla="*/ 742 h 850"/>
                <a:gd name="T2" fmla="*/ 109 w 132"/>
                <a:gd name="T3" fmla="*/ 742 h 850"/>
                <a:gd name="T4" fmla="*/ 108 w 132"/>
                <a:gd name="T5" fmla="*/ 108 h 850"/>
                <a:gd name="T6" fmla="*/ 108 w 132"/>
                <a:gd name="T7" fmla="*/ 108 h 850"/>
                <a:gd name="T8" fmla="*/ 117 w 132"/>
                <a:gd name="T9" fmla="*/ 38 h 850"/>
                <a:gd name="T10" fmla="*/ 37 w 132"/>
                <a:gd name="T11" fmla="*/ 16 h 850"/>
                <a:gd name="T12" fmla="*/ 16 w 132"/>
                <a:gd name="T13" fmla="*/ 96 h 850"/>
                <a:gd name="T14" fmla="*/ 25 w 132"/>
                <a:gd name="T15" fmla="*/ 108 h 850"/>
                <a:gd name="T16" fmla="*/ 25 w 132"/>
                <a:gd name="T17" fmla="*/ 108 h 850"/>
                <a:gd name="T18" fmla="*/ 26 w 132"/>
                <a:gd name="T19" fmla="*/ 742 h 850"/>
                <a:gd name="T20" fmla="*/ 26 w 132"/>
                <a:gd name="T21" fmla="*/ 742 h 850"/>
                <a:gd name="T22" fmla="*/ 17 w 132"/>
                <a:gd name="T23" fmla="*/ 754 h 850"/>
                <a:gd name="T24" fmla="*/ 38 w 132"/>
                <a:gd name="T25" fmla="*/ 834 h 850"/>
                <a:gd name="T26" fmla="*/ 118 w 132"/>
                <a:gd name="T27" fmla="*/ 813 h 850"/>
                <a:gd name="T28" fmla="*/ 109 w 132"/>
                <a:gd name="T29" fmla="*/ 742 h 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2" h="850">
                  <a:moveTo>
                    <a:pt x="109" y="742"/>
                  </a:moveTo>
                  <a:cubicBezTo>
                    <a:pt x="109" y="742"/>
                    <a:pt x="109" y="742"/>
                    <a:pt x="109" y="742"/>
                  </a:cubicBezTo>
                  <a:cubicBezTo>
                    <a:pt x="67" y="701"/>
                    <a:pt x="67" y="149"/>
                    <a:pt x="108" y="108"/>
                  </a:cubicBezTo>
                  <a:cubicBezTo>
                    <a:pt x="108" y="108"/>
                    <a:pt x="108" y="108"/>
                    <a:pt x="108" y="108"/>
                  </a:cubicBezTo>
                  <a:cubicBezTo>
                    <a:pt x="126" y="90"/>
                    <a:pt x="131" y="61"/>
                    <a:pt x="117" y="38"/>
                  </a:cubicBezTo>
                  <a:cubicBezTo>
                    <a:pt x="101" y="10"/>
                    <a:pt x="65" y="0"/>
                    <a:pt x="37" y="16"/>
                  </a:cubicBezTo>
                  <a:cubicBezTo>
                    <a:pt x="10" y="32"/>
                    <a:pt x="0" y="68"/>
                    <a:pt x="16" y="96"/>
                  </a:cubicBezTo>
                  <a:cubicBezTo>
                    <a:pt x="19" y="101"/>
                    <a:pt x="22" y="105"/>
                    <a:pt x="25" y="108"/>
                  </a:cubicBezTo>
                  <a:cubicBezTo>
                    <a:pt x="25" y="108"/>
                    <a:pt x="25" y="108"/>
                    <a:pt x="25" y="108"/>
                  </a:cubicBezTo>
                  <a:cubicBezTo>
                    <a:pt x="67" y="149"/>
                    <a:pt x="67" y="701"/>
                    <a:pt x="26" y="742"/>
                  </a:cubicBezTo>
                  <a:cubicBezTo>
                    <a:pt x="26" y="742"/>
                    <a:pt x="26" y="742"/>
                    <a:pt x="26" y="742"/>
                  </a:cubicBezTo>
                  <a:cubicBezTo>
                    <a:pt x="23" y="746"/>
                    <a:pt x="19" y="750"/>
                    <a:pt x="17" y="754"/>
                  </a:cubicBezTo>
                  <a:cubicBezTo>
                    <a:pt x="1" y="782"/>
                    <a:pt x="10" y="818"/>
                    <a:pt x="38" y="834"/>
                  </a:cubicBezTo>
                  <a:cubicBezTo>
                    <a:pt x="66" y="850"/>
                    <a:pt x="102" y="841"/>
                    <a:pt x="118" y="813"/>
                  </a:cubicBezTo>
                  <a:cubicBezTo>
                    <a:pt x="132" y="789"/>
                    <a:pt x="127" y="760"/>
                    <a:pt x="109" y="742"/>
                  </a:cubicBezTo>
                  <a:close/>
                </a:path>
              </a:pathLst>
            </a:custGeom>
            <a:gradFill>
              <a:gsLst>
                <a:gs pos="11000">
                  <a:srgbClr val="2B3649"/>
                </a:gs>
                <a:gs pos="100000">
                  <a:srgbClr val="3B4A62"/>
                </a:gs>
              </a:gsLst>
              <a:lin ang="2700000" scaled="0"/>
            </a:gradFill>
            <a:ln w="22225">
              <a:noFill/>
              <a:round/>
              <a:headEnd/>
              <a:tailEnd/>
            </a:ln>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190" name="Freeform 28"/>
            <p:cNvSpPr>
              <a:spLocks/>
            </p:cNvSpPr>
            <p:nvPr/>
          </p:nvSpPr>
          <p:spPr bwMode="auto">
            <a:xfrm>
              <a:off x="2972043" y="1081618"/>
              <a:ext cx="1654653" cy="1083635"/>
            </a:xfrm>
            <a:custGeom>
              <a:avLst/>
              <a:gdLst>
                <a:gd name="T0" fmla="*/ 716 w 754"/>
                <a:gd name="T1" fmla="*/ 16 h 494"/>
                <a:gd name="T2" fmla="*/ 636 w 754"/>
                <a:gd name="T3" fmla="*/ 37 h 494"/>
                <a:gd name="T4" fmla="*/ 630 w 754"/>
                <a:gd name="T5" fmla="*/ 53 h 494"/>
                <a:gd name="T6" fmla="*/ 630 w 754"/>
                <a:gd name="T7" fmla="*/ 53 h 494"/>
                <a:gd name="T8" fmla="*/ 81 w 754"/>
                <a:gd name="T9" fmla="*/ 371 h 494"/>
                <a:gd name="T10" fmla="*/ 81 w 754"/>
                <a:gd name="T11" fmla="*/ 371 h 494"/>
                <a:gd name="T12" fmla="*/ 16 w 754"/>
                <a:gd name="T13" fmla="*/ 398 h 494"/>
                <a:gd name="T14" fmla="*/ 37 w 754"/>
                <a:gd name="T15" fmla="*/ 478 h 494"/>
                <a:gd name="T16" fmla="*/ 117 w 754"/>
                <a:gd name="T17" fmla="*/ 456 h 494"/>
                <a:gd name="T18" fmla="*/ 123 w 754"/>
                <a:gd name="T19" fmla="*/ 442 h 494"/>
                <a:gd name="T20" fmla="*/ 123 w 754"/>
                <a:gd name="T21" fmla="*/ 442 h 494"/>
                <a:gd name="T22" fmla="*/ 672 w 754"/>
                <a:gd name="T23" fmla="*/ 125 h 494"/>
                <a:gd name="T24" fmla="*/ 670 w 754"/>
                <a:gd name="T25" fmla="*/ 123 h 494"/>
                <a:gd name="T26" fmla="*/ 738 w 754"/>
                <a:gd name="T27" fmla="*/ 96 h 494"/>
                <a:gd name="T28" fmla="*/ 716 w 754"/>
                <a:gd name="T29" fmla="*/ 16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4" h="494">
                  <a:moveTo>
                    <a:pt x="716" y="16"/>
                  </a:moveTo>
                  <a:cubicBezTo>
                    <a:pt x="688" y="0"/>
                    <a:pt x="652" y="9"/>
                    <a:pt x="636" y="37"/>
                  </a:cubicBezTo>
                  <a:cubicBezTo>
                    <a:pt x="633" y="42"/>
                    <a:pt x="631" y="48"/>
                    <a:pt x="630" y="53"/>
                  </a:cubicBezTo>
                  <a:cubicBezTo>
                    <a:pt x="630" y="53"/>
                    <a:pt x="630" y="53"/>
                    <a:pt x="630" y="53"/>
                  </a:cubicBezTo>
                  <a:cubicBezTo>
                    <a:pt x="615" y="109"/>
                    <a:pt x="138" y="386"/>
                    <a:pt x="81" y="371"/>
                  </a:cubicBezTo>
                  <a:cubicBezTo>
                    <a:pt x="81" y="371"/>
                    <a:pt x="81" y="371"/>
                    <a:pt x="81" y="371"/>
                  </a:cubicBezTo>
                  <a:cubicBezTo>
                    <a:pt x="56" y="364"/>
                    <a:pt x="29" y="375"/>
                    <a:pt x="16" y="398"/>
                  </a:cubicBezTo>
                  <a:cubicBezTo>
                    <a:pt x="0" y="426"/>
                    <a:pt x="9" y="462"/>
                    <a:pt x="37" y="478"/>
                  </a:cubicBezTo>
                  <a:cubicBezTo>
                    <a:pt x="65" y="494"/>
                    <a:pt x="101" y="484"/>
                    <a:pt x="117" y="456"/>
                  </a:cubicBezTo>
                  <a:cubicBezTo>
                    <a:pt x="120" y="452"/>
                    <a:pt x="121" y="447"/>
                    <a:pt x="123" y="442"/>
                  </a:cubicBezTo>
                  <a:cubicBezTo>
                    <a:pt x="123" y="442"/>
                    <a:pt x="123" y="442"/>
                    <a:pt x="123" y="442"/>
                  </a:cubicBezTo>
                  <a:cubicBezTo>
                    <a:pt x="138" y="386"/>
                    <a:pt x="615" y="109"/>
                    <a:pt x="672" y="125"/>
                  </a:cubicBezTo>
                  <a:cubicBezTo>
                    <a:pt x="670" y="123"/>
                    <a:pt x="670" y="123"/>
                    <a:pt x="670" y="123"/>
                  </a:cubicBezTo>
                  <a:cubicBezTo>
                    <a:pt x="696" y="130"/>
                    <a:pt x="724" y="120"/>
                    <a:pt x="738" y="96"/>
                  </a:cubicBezTo>
                  <a:cubicBezTo>
                    <a:pt x="754" y="68"/>
                    <a:pt x="744" y="32"/>
                    <a:pt x="716" y="16"/>
                  </a:cubicBezTo>
                  <a:close/>
                </a:path>
              </a:pathLst>
            </a:custGeom>
            <a:gradFill>
              <a:gsLst>
                <a:gs pos="11000">
                  <a:srgbClr val="2B3649"/>
                </a:gs>
                <a:gs pos="100000">
                  <a:srgbClr val="3B4A62"/>
                </a:gs>
              </a:gsLst>
              <a:lin ang="2700000" scaled="0"/>
            </a:gradFill>
            <a:ln w="22225">
              <a:noFill/>
              <a:round/>
              <a:headEnd/>
              <a:tailEnd/>
            </a:ln>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191" name="Freeform 29"/>
            <p:cNvSpPr>
              <a:spLocks/>
            </p:cNvSpPr>
            <p:nvPr/>
          </p:nvSpPr>
          <p:spPr bwMode="auto">
            <a:xfrm>
              <a:off x="4350457" y="1102938"/>
              <a:ext cx="1637040" cy="1057680"/>
            </a:xfrm>
            <a:custGeom>
              <a:avLst/>
              <a:gdLst>
                <a:gd name="T0" fmla="*/ 730 w 746"/>
                <a:gd name="T1" fmla="*/ 387 h 482"/>
                <a:gd name="T2" fmla="*/ 664 w 746"/>
                <a:gd name="T3" fmla="*/ 359 h 482"/>
                <a:gd name="T4" fmla="*/ 665 w 746"/>
                <a:gd name="T5" fmla="*/ 359 h 482"/>
                <a:gd name="T6" fmla="*/ 115 w 746"/>
                <a:gd name="T7" fmla="*/ 43 h 482"/>
                <a:gd name="T8" fmla="*/ 115 w 746"/>
                <a:gd name="T9" fmla="*/ 43 h 482"/>
                <a:gd name="T10" fmla="*/ 59 w 746"/>
                <a:gd name="T11" fmla="*/ 0 h 482"/>
                <a:gd name="T12" fmla="*/ 0 w 746"/>
                <a:gd name="T13" fmla="*/ 58 h 482"/>
                <a:gd name="T14" fmla="*/ 59 w 746"/>
                <a:gd name="T15" fmla="*/ 117 h 482"/>
                <a:gd name="T16" fmla="*/ 74 w 746"/>
                <a:gd name="T17" fmla="*/ 114 h 482"/>
                <a:gd name="T18" fmla="*/ 74 w 746"/>
                <a:gd name="T19" fmla="*/ 115 h 482"/>
                <a:gd name="T20" fmla="*/ 623 w 746"/>
                <a:gd name="T21" fmla="*/ 431 h 482"/>
                <a:gd name="T22" fmla="*/ 623 w 746"/>
                <a:gd name="T23" fmla="*/ 431 h 482"/>
                <a:gd name="T24" fmla="*/ 629 w 746"/>
                <a:gd name="T25" fmla="*/ 445 h 482"/>
                <a:gd name="T26" fmla="*/ 709 w 746"/>
                <a:gd name="T27" fmla="*/ 466 h 482"/>
                <a:gd name="T28" fmla="*/ 730 w 746"/>
                <a:gd name="T29" fmla="*/ 387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46" h="482">
                  <a:moveTo>
                    <a:pt x="730" y="387"/>
                  </a:moveTo>
                  <a:cubicBezTo>
                    <a:pt x="717" y="363"/>
                    <a:pt x="689" y="353"/>
                    <a:pt x="664" y="359"/>
                  </a:cubicBezTo>
                  <a:cubicBezTo>
                    <a:pt x="665" y="359"/>
                    <a:pt x="665" y="359"/>
                    <a:pt x="665" y="359"/>
                  </a:cubicBezTo>
                  <a:cubicBezTo>
                    <a:pt x="608" y="374"/>
                    <a:pt x="130" y="99"/>
                    <a:pt x="115" y="43"/>
                  </a:cubicBezTo>
                  <a:cubicBezTo>
                    <a:pt x="115" y="43"/>
                    <a:pt x="115" y="43"/>
                    <a:pt x="115" y="43"/>
                  </a:cubicBezTo>
                  <a:cubicBezTo>
                    <a:pt x="108" y="18"/>
                    <a:pt x="86" y="0"/>
                    <a:pt x="59" y="0"/>
                  </a:cubicBezTo>
                  <a:cubicBezTo>
                    <a:pt x="26" y="0"/>
                    <a:pt x="0" y="26"/>
                    <a:pt x="0" y="58"/>
                  </a:cubicBezTo>
                  <a:cubicBezTo>
                    <a:pt x="0" y="90"/>
                    <a:pt x="26" y="117"/>
                    <a:pt x="59" y="117"/>
                  </a:cubicBezTo>
                  <a:cubicBezTo>
                    <a:pt x="64" y="117"/>
                    <a:pt x="69" y="116"/>
                    <a:pt x="74" y="114"/>
                  </a:cubicBezTo>
                  <a:cubicBezTo>
                    <a:pt x="74" y="115"/>
                    <a:pt x="74" y="115"/>
                    <a:pt x="74" y="115"/>
                  </a:cubicBezTo>
                  <a:cubicBezTo>
                    <a:pt x="130" y="99"/>
                    <a:pt x="608" y="374"/>
                    <a:pt x="623" y="431"/>
                  </a:cubicBezTo>
                  <a:cubicBezTo>
                    <a:pt x="623" y="431"/>
                    <a:pt x="623" y="431"/>
                    <a:pt x="623" y="431"/>
                  </a:cubicBezTo>
                  <a:cubicBezTo>
                    <a:pt x="625" y="436"/>
                    <a:pt x="626" y="440"/>
                    <a:pt x="629" y="445"/>
                  </a:cubicBezTo>
                  <a:cubicBezTo>
                    <a:pt x="645" y="473"/>
                    <a:pt x="681" y="482"/>
                    <a:pt x="709" y="466"/>
                  </a:cubicBezTo>
                  <a:cubicBezTo>
                    <a:pt x="737" y="450"/>
                    <a:pt x="746" y="414"/>
                    <a:pt x="730" y="387"/>
                  </a:cubicBezTo>
                  <a:close/>
                </a:path>
              </a:pathLst>
            </a:custGeom>
            <a:gradFill>
              <a:gsLst>
                <a:gs pos="11000">
                  <a:srgbClr val="2B3649"/>
                </a:gs>
                <a:gs pos="100000">
                  <a:srgbClr val="3B4A62"/>
                </a:gs>
              </a:gsLst>
              <a:lin ang="2700000" scaled="0"/>
            </a:gradFill>
            <a:ln w="22225">
              <a:noFill/>
              <a:round/>
              <a:headEnd/>
              <a:tailEnd/>
            </a:ln>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192" name="Oval 63"/>
            <p:cNvSpPr>
              <a:spLocks noChangeArrowheads="1"/>
            </p:cNvSpPr>
            <p:nvPr/>
          </p:nvSpPr>
          <p:spPr bwMode="auto">
            <a:xfrm>
              <a:off x="2987801" y="1899211"/>
              <a:ext cx="245649" cy="245649"/>
            </a:xfrm>
            <a:prstGeom prst="ellipse">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3" name="Oval 80"/>
            <p:cNvSpPr>
              <a:spLocks noChangeArrowheads="1"/>
            </p:cNvSpPr>
            <p:nvPr/>
          </p:nvSpPr>
          <p:spPr bwMode="auto">
            <a:xfrm>
              <a:off x="2987801" y="3461166"/>
              <a:ext cx="245649" cy="245649"/>
            </a:xfrm>
            <a:prstGeom prst="ellipse">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4" name="Oval 97"/>
            <p:cNvSpPr>
              <a:spLocks noChangeArrowheads="1"/>
            </p:cNvSpPr>
            <p:nvPr/>
          </p:nvSpPr>
          <p:spPr bwMode="auto">
            <a:xfrm>
              <a:off x="4354165" y="4252804"/>
              <a:ext cx="245649" cy="243795"/>
            </a:xfrm>
            <a:prstGeom prst="ellipse">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5" name="Oval 114"/>
            <p:cNvSpPr>
              <a:spLocks noChangeArrowheads="1"/>
            </p:cNvSpPr>
            <p:nvPr/>
          </p:nvSpPr>
          <p:spPr bwMode="auto">
            <a:xfrm>
              <a:off x="5716820" y="3465800"/>
              <a:ext cx="246576" cy="245649"/>
            </a:xfrm>
            <a:prstGeom prst="ellipse">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6" name="Oval 131"/>
            <p:cNvSpPr>
              <a:spLocks noChangeArrowheads="1"/>
            </p:cNvSpPr>
            <p:nvPr/>
          </p:nvSpPr>
          <p:spPr bwMode="auto">
            <a:xfrm>
              <a:off x="5721455" y="1895503"/>
              <a:ext cx="245649" cy="242868"/>
            </a:xfrm>
            <a:prstGeom prst="ellipse">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7" name="Oval 63"/>
            <p:cNvSpPr>
              <a:spLocks noChangeArrowheads="1"/>
            </p:cNvSpPr>
            <p:nvPr/>
          </p:nvSpPr>
          <p:spPr bwMode="auto">
            <a:xfrm>
              <a:off x="4356649" y="1075630"/>
              <a:ext cx="245649" cy="245649"/>
            </a:xfrm>
            <a:prstGeom prst="ellipse">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71" name="组合 70"/>
          <p:cNvGrpSpPr/>
          <p:nvPr/>
        </p:nvGrpSpPr>
        <p:grpSpPr>
          <a:xfrm>
            <a:off x="582851" y="562171"/>
            <a:ext cx="1486542" cy="521708"/>
            <a:chOff x="349800" y="270568"/>
            <a:chExt cx="1486542" cy="521708"/>
          </a:xfrm>
        </p:grpSpPr>
        <p:sp>
          <p:nvSpPr>
            <p:cNvPr id="72" name="PA_文本框 1">
              <a:extLst>
                <a:ext uri="{FF2B5EF4-FFF2-40B4-BE49-F238E27FC236}">
                  <a16:creationId xmlns:a16="http://schemas.microsoft.com/office/drawing/2014/main" id="{95CA5390-EAD3-40A5-BF6F-C69AB99948CD}"/>
                </a:ext>
              </a:extLst>
            </p:cNvPr>
            <p:cNvSpPr txBox="1"/>
            <p:nvPr>
              <p:custDataLst>
                <p:tags r:id="rId1"/>
              </p:custDataLst>
            </p:nvPr>
          </p:nvSpPr>
          <p:spPr>
            <a:xfrm>
              <a:off x="349800" y="270568"/>
              <a:ext cx="923330" cy="360804"/>
            </a:xfrm>
            <a:prstGeom prst="rect">
              <a:avLst/>
            </a:prstGeom>
            <a:noFill/>
          </p:spPr>
          <p:txBody>
            <a:bodyPr wrap="none" lIns="0" tIns="0" rIns="0" rtlCol="0">
              <a:spAutoFit/>
            </a:bodyPr>
            <a:lstStyle/>
            <a:p>
              <a:pPr>
                <a:lnSpc>
                  <a:spcPts val="2700"/>
                </a:lnSpc>
              </a:pPr>
              <a:r>
                <a:rPr lang="zh-CN" altLang="en-US" sz="1800" b="1" dirty="0">
                  <a:solidFill>
                    <a:srgbClr val="2B3649"/>
                  </a:solidFill>
                  <a:latin typeface="+mj-ea"/>
                  <a:ea typeface="+mj-ea"/>
                  <a:cs typeface="+mn-ea"/>
                  <a:sym typeface="+mn-lt"/>
                </a:rPr>
                <a:t>Market analysis</a:t>
              </a:r>
              <a:endParaRPr lang="en-US" altLang="zh-CN" sz="1800" b="1" dirty="0">
                <a:solidFill>
                  <a:srgbClr val="2B3649"/>
                </a:solidFill>
                <a:latin typeface="+mj-ea"/>
                <a:ea typeface="+mj-ea"/>
                <a:cs typeface="+mn-ea"/>
                <a:sym typeface="+mn-lt"/>
              </a:endParaRPr>
            </a:p>
          </p:txBody>
        </p:sp>
        <p:sp>
          <p:nvSpPr>
            <p:cNvPr id="73" name="PA_文本框 1">
              <a:extLst>
                <a:ext uri="{FF2B5EF4-FFF2-40B4-BE49-F238E27FC236}">
                  <a16:creationId xmlns:a16="http://schemas.microsoft.com/office/drawing/2014/main" id="{BA0F9515-D5AE-4BED-A481-29A81D6010FD}"/>
                </a:ext>
              </a:extLst>
            </p:cNvPr>
            <p:cNvSpPr txBox="1"/>
            <p:nvPr>
              <p:custDataLst>
                <p:tags r:id="rId2"/>
              </p:custDataLst>
            </p:nvPr>
          </p:nvSpPr>
          <p:spPr>
            <a:xfrm>
              <a:off x="349800" y="547081"/>
              <a:ext cx="1486542" cy="245195"/>
            </a:xfrm>
            <a:prstGeom prst="rect">
              <a:avLst/>
            </a:prstGeom>
            <a:noFill/>
          </p:spPr>
          <p:txBody>
            <a:bodyPr wrap="square" lIns="0" tIns="0" rIns="0" rtlCol="0">
              <a:spAutoFit/>
            </a:bodyPr>
            <a:lstStyle/>
            <a:p>
              <a:pPr>
                <a:lnSpc>
                  <a:spcPts val="1725"/>
                </a:lnSpc>
              </a:pPr>
              <a:r>
                <a:rPr lang="en-US" altLang="zh-CN" sz="1050" dirty="0">
                  <a:solidFill>
                    <a:srgbClr val="2B3649"/>
                  </a:solidFill>
                  <a:cs typeface="+mn-ea"/>
                  <a:sym typeface="+mn-lt"/>
                </a:rPr>
                <a:t>TEAM INTRODUCTION</a:t>
              </a:r>
            </a:p>
          </p:txBody>
        </p:sp>
      </p:grpSp>
      <p:sp>
        <p:nvSpPr>
          <p:cNvPr id="74" name="文本框 73"/>
          <p:cNvSpPr txBox="1"/>
          <p:nvPr/>
        </p:nvSpPr>
        <p:spPr>
          <a:xfrm>
            <a:off x="6245002" y="1521586"/>
            <a:ext cx="1855295" cy="720197"/>
          </a:xfrm>
          <a:prstGeom prst="rect">
            <a:avLst/>
          </a:prstGeom>
          <a:noFill/>
          <a:effectLst/>
        </p:spPr>
        <p:txBody>
          <a:bodyPr wrap="square" rtlCol="0">
            <a:spAutoFit/>
          </a:bodyPr>
          <a:lstStyle/>
          <a:p>
            <a:pPr>
              <a:lnSpc>
                <a:spcPct val="120000"/>
              </a:lnSpc>
            </a:pPr>
            <a:r>
              <a:rPr lang="zh-CN" altLang="en-US" sz="1400" dirty="0">
                <a:solidFill>
                  <a:srgbClr val="2B3649"/>
                </a:solidFill>
                <a:latin typeface="+mj-ea"/>
              </a:rPr>
              <a:t>Add your title</a:t>
            </a:r>
            <a:endParaRPr lang="en-US" altLang="zh-CN" sz="1400" dirty="0">
              <a:solidFill>
                <a:srgbClr val="2B3649"/>
              </a:solidFill>
              <a:latin typeface="+mj-ea"/>
            </a:endParaRPr>
          </a:p>
          <a:p>
            <a:pPr>
              <a:lnSpc>
                <a:spcPct val="120000"/>
              </a:lnSpc>
            </a:pPr>
            <a:r>
              <a:rPr lang="zh-CN" altLang="en-US" sz="1000" dirty="0">
                <a:solidFill>
                  <a:schemeClr val="tx1">
                    <a:lumMod val="50000"/>
                    <a:lumOff val="50000"/>
                  </a:schemeClr>
                </a:solidFill>
                <a:latin typeface="+mj-ea"/>
              </a:rPr>
              <a:t>Please enter your main narrative here</a:t>
            </a:r>
          </a:p>
        </p:txBody>
      </p:sp>
      <p:sp>
        <p:nvSpPr>
          <p:cNvPr id="75" name="文本框 74"/>
          <p:cNvSpPr txBox="1"/>
          <p:nvPr/>
        </p:nvSpPr>
        <p:spPr>
          <a:xfrm>
            <a:off x="848025" y="1521586"/>
            <a:ext cx="1855295" cy="720197"/>
          </a:xfrm>
          <a:prstGeom prst="rect">
            <a:avLst/>
          </a:prstGeom>
          <a:noFill/>
          <a:effectLst/>
        </p:spPr>
        <p:txBody>
          <a:bodyPr wrap="square" rtlCol="0">
            <a:spAutoFit/>
          </a:bodyPr>
          <a:lstStyle/>
          <a:p>
            <a:pPr algn="r">
              <a:lnSpc>
                <a:spcPct val="120000"/>
              </a:lnSpc>
            </a:pPr>
            <a:r>
              <a:rPr lang="zh-CN" altLang="en-US" sz="1400" dirty="0">
                <a:solidFill>
                  <a:srgbClr val="2B3649"/>
                </a:solidFill>
                <a:latin typeface="+mj-ea"/>
              </a:rPr>
              <a:t>Add your title</a:t>
            </a:r>
            <a:endParaRPr lang="en-US" altLang="zh-CN" sz="1400" dirty="0">
              <a:solidFill>
                <a:srgbClr val="2B3649"/>
              </a:solidFill>
              <a:latin typeface="+mj-ea"/>
            </a:endParaRPr>
          </a:p>
          <a:p>
            <a:pPr algn="r">
              <a:lnSpc>
                <a:spcPct val="120000"/>
              </a:lnSpc>
            </a:pPr>
            <a:r>
              <a:rPr lang="zh-CN" altLang="en-US" sz="1000" dirty="0">
                <a:solidFill>
                  <a:schemeClr val="tx1">
                    <a:lumMod val="50000"/>
                    <a:lumOff val="50000"/>
                  </a:schemeClr>
                </a:solidFill>
                <a:latin typeface="+mj-ea"/>
              </a:rPr>
              <a:t>Please enter your main narrative here</a:t>
            </a:r>
          </a:p>
        </p:txBody>
      </p:sp>
      <p:sp>
        <p:nvSpPr>
          <p:cNvPr id="76" name="文本框 75"/>
          <p:cNvSpPr txBox="1"/>
          <p:nvPr/>
        </p:nvSpPr>
        <p:spPr>
          <a:xfrm>
            <a:off x="6245002" y="2519608"/>
            <a:ext cx="1855295" cy="720197"/>
          </a:xfrm>
          <a:prstGeom prst="rect">
            <a:avLst/>
          </a:prstGeom>
          <a:noFill/>
          <a:effectLst/>
        </p:spPr>
        <p:txBody>
          <a:bodyPr wrap="square" rtlCol="0">
            <a:spAutoFit/>
          </a:bodyPr>
          <a:lstStyle/>
          <a:p>
            <a:pPr>
              <a:lnSpc>
                <a:spcPct val="120000"/>
              </a:lnSpc>
            </a:pPr>
            <a:r>
              <a:rPr lang="zh-CN" altLang="en-US" sz="1400" dirty="0">
                <a:solidFill>
                  <a:srgbClr val="2B3649"/>
                </a:solidFill>
                <a:latin typeface="+mj-ea"/>
              </a:rPr>
              <a:t>Add your title</a:t>
            </a:r>
            <a:endParaRPr lang="en-US" altLang="zh-CN" sz="1400" dirty="0">
              <a:solidFill>
                <a:srgbClr val="2B3649"/>
              </a:solidFill>
              <a:latin typeface="+mj-ea"/>
            </a:endParaRPr>
          </a:p>
          <a:p>
            <a:pPr>
              <a:lnSpc>
                <a:spcPct val="120000"/>
              </a:lnSpc>
            </a:pPr>
            <a:r>
              <a:rPr lang="zh-CN" altLang="en-US" sz="1000" dirty="0">
                <a:solidFill>
                  <a:schemeClr val="tx1">
                    <a:lumMod val="50000"/>
                    <a:lumOff val="50000"/>
                  </a:schemeClr>
                </a:solidFill>
                <a:latin typeface="+mj-ea"/>
              </a:rPr>
              <a:t>Please enter your main narrative here</a:t>
            </a:r>
          </a:p>
        </p:txBody>
      </p:sp>
      <p:sp>
        <p:nvSpPr>
          <p:cNvPr id="77" name="文本框 76"/>
          <p:cNvSpPr txBox="1"/>
          <p:nvPr/>
        </p:nvSpPr>
        <p:spPr>
          <a:xfrm>
            <a:off x="848025" y="2519608"/>
            <a:ext cx="1855295" cy="720197"/>
          </a:xfrm>
          <a:prstGeom prst="rect">
            <a:avLst/>
          </a:prstGeom>
          <a:noFill/>
          <a:effectLst/>
        </p:spPr>
        <p:txBody>
          <a:bodyPr wrap="square" rtlCol="0">
            <a:spAutoFit/>
          </a:bodyPr>
          <a:lstStyle/>
          <a:p>
            <a:pPr algn="r">
              <a:lnSpc>
                <a:spcPct val="120000"/>
              </a:lnSpc>
            </a:pPr>
            <a:r>
              <a:rPr lang="zh-CN" altLang="en-US" sz="1400" dirty="0">
                <a:solidFill>
                  <a:srgbClr val="2B3649"/>
                </a:solidFill>
                <a:latin typeface="+mj-ea"/>
              </a:rPr>
              <a:t>Add your title</a:t>
            </a:r>
            <a:endParaRPr lang="en-US" altLang="zh-CN" sz="1400" dirty="0">
              <a:solidFill>
                <a:srgbClr val="2B3649"/>
              </a:solidFill>
              <a:latin typeface="+mj-ea"/>
            </a:endParaRPr>
          </a:p>
          <a:p>
            <a:pPr algn="r">
              <a:lnSpc>
                <a:spcPct val="120000"/>
              </a:lnSpc>
            </a:pPr>
            <a:r>
              <a:rPr lang="zh-CN" altLang="en-US" sz="1000" dirty="0">
                <a:solidFill>
                  <a:schemeClr val="tx1">
                    <a:lumMod val="50000"/>
                    <a:lumOff val="50000"/>
                  </a:schemeClr>
                </a:solidFill>
                <a:latin typeface="+mj-ea"/>
              </a:rPr>
              <a:t>Please enter your main narrative here</a:t>
            </a:r>
          </a:p>
        </p:txBody>
      </p:sp>
      <p:sp>
        <p:nvSpPr>
          <p:cNvPr id="78" name="文本框 77"/>
          <p:cNvSpPr txBox="1"/>
          <p:nvPr/>
        </p:nvSpPr>
        <p:spPr>
          <a:xfrm>
            <a:off x="6245002" y="3517630"/>
            <a:ext cx="1855295" cy="720197"/>
          </a:xfrm>
          <a:prstGeom prst="rect">
            <a:avLst/>
          </a:prstGeom>
          <a:noFill/>
          <a:effectLst/>
        </p:spPr>
        <p:txBody>
          <a:bodyPr wrap="square" rtlCol="0">
            <a:spAutoFit/>
          </a:bodyPr>
          <a:lstStyle/>
          <a:p>
            <a:pPr>
              <a:lnSpc>
                <a:spcPct val="120000"/>
              </a:lnSpc>
            </a:pPr>
            <a:r>
              <a:rPr lang="zh-CN" altLang="en-US" sz="1400" dirty="0">
                <a:solidFill>
                  <a:srgbClr val="2B3649"/>
                </a:solidFill>
                <a:latin typeface="+mj-ea"/>
              </a:rPr>
              <a:t>Add your title</a:t>
            </a:r>
            <a:endParaRPr lang="en-US" altLang="zh-CN" sz="1400" dirty="0">
              <a:solidFill>
                <a:srgbClr val="2B3649"/>
              </a:solidFill>
              <a:latin typeface="+mj-ea"/>
            </a:endParaRPr>
          </a:p>
          <a:p>
            <a:pPr>
              <a:lnSpc>
                <a:spcPct val="120000"/>
              </a:lnSpc>
            </a:pPr>
            <a:r>
              <a:rPr lang="zh-CN" altLang="en-US" sz="1000" dirty="0">
                <a:solidFill>
                  <a:schemeClr val="tx1">
                    <a:lumMod val="50000"/>
                    <a:lumOff val="50000"/>
                  </a:schemeClr>
                </a:solidFill>
                <a:latin typeface="+mj-ea"/>
              </a:rPr>
              <a:t>Please enter your main narrative here</a:t>
            </a:r>
          </a:p>
        </p:txBody>
      </p:sp>
      <p:sp>
        <p:nvSpPr>
          <p:cNvPr id="79" name="文本框 78"/>
          <p:cNvSpPr txBox="1"/>
          <p:nvPr/>
        </p:nvSpPr>
        <p:spPr>
          <a:xfrm>
            <a:off x="848025" y="3517630"/>
            <a:ext cx="1855295" cy="720197"/>
          </a:xfrm>
          <a:prstGeom prst="rect">
            <a:avLst/>
          </a:prstGeom>
          <a:noFill/>
          <a:effectLst/>
        </p:spPr>
        <p:txBody>
          <a:bodyPr wrap="square" rtlCol="0">
            <a:spAutoFit/>
          </a:bodyPr>
          <a:lstStyle/>
          <a:p>
            <a:pPr algn="r">
              <a:lnSpc>
                <a:spcPct val="120000"/>
              </a:lnSpc>
            </a:pPr>
            <a:r>
              <a:rPr lang="zh-CN" altLang="en-US" sz="1400" dirty="0">
                <a:solidFill>
                  <a:srgbClr val="2B3649"/>
                </a:solidFill>
                <a:latin typeface="+mj-ea"/>
              </a:rPr>
              <a:t>Add your title</a:t>
            </a:r>
            <a:endParaRPr lang="en-US" altLang="zh-CN" sz="1400" dirty="0">
              <a:solidFill>
                <a:srgbClr val="2B3649"/>
              </a:solidFill>
              <a:latin typeface="+mj-ea"/>
            </a:endParaRPr>
          </a:p>
          <a:p>
            <a:pPr algn="r">
              <a:lnSpc>
                <a:spcPct val="120000"/>
              </a:lnSpc>
            </a:pPr>
            <a:r>
              <a:rPr lang="zh-CN" altLang="en-US" sz="1000" dirty="0">
                <a:solidFill>
                  <a:schemeClr val="tx1">
                    <a:lumMod val="50000"/>
                    <a:lumOff val="50000"/>
                  </a:schemeClr>
                </a:solidFill>
                <a:latin typeface="+mj-ea"/>
              </a:rPr>
              <a:t>Please enter your main narrative here</a:t>
            </a:r>
          </a:p>
        </p:txBody>
      </p:sp>
    </p:spTree>
    <p:extLst>
      <p:ext uri="{BB962C8B-B14F-4D97-AF65-F5344CB8AC3E}">
        <p14:creationId xmlns:p14="http://schemas.microsoft.com/office/powerpoint/2010/main" val="178937336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16="http://schemas.microsoft.com/office/drawing/2014/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74"/>
                                        </p:tgtEl>
                                        <p:attrNameLst>
                                          <p:attrName>style.visibility</p:attrName>
                                        </p:attrNameLst>
                                      </p:cBhvr>
                                      <p:to>
                                        <p:strVal val="visible"/>
                                      </p:to>
                                    </p:set>
                                    <p:animEffect transition="in" filter="wipe(left)">
                                      <p:cBhvr>
                                        <p:cTn id="13" dur="500"/>
                                        <p:tgtEl>
                                          <p:spTgt spid="74"/>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Effect transition="in" filter="wipe(left)">
                                      <p:cBhvr>
                                        <p:cTn id="17" dur="500"/>
                                        <p:tgtEl>
                                          <p:spTgt spid="75"/>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wipe(left)">
                                      <p:cBhvr>
                                        <p:cTn id="21" dur="500"/>
                                        <p:tgtEl>
                                          <p:spTgt spid="76"/>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77"/>
                                        </p:tgtEl>
                                        <p:attrNameLst>
                                          <p:attrName>style.visibility</p:attrName>
                                        </p:attrNameLst>
                                      </p:cBhvr>
                                      <p:to>
                                        <p:strVal val="visible"/>
                                      </p:to>
                                    </p:set>
                                    <p:animEffect transition="in" filter="wipe(left)">
                                      <p:cBhvr>
                                        <p:cTn id="25" dur="500"/>
                                        <p:tgtEl>
                                          <p:spTgt spid="77"/>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78"/>
                                        </p:tgtEl>
                                        <p:attrNameLst>
                                          <p:attrName>style.visibility</p:attrName>
                                        </p:attrNameLst>
                                      </p:cBhvr>
                                      <p:to>
                                        <p:strVal val="visible"/>
                                      </p:to>
                                    </p:set>
                                    <p:animEffect transition="in" filter="wipe(left)">
                                      <p:cBhvr>
                                        <p:cTn id="29" dur="500"/>
                                        <p:tgtEl>
                                          <p:spTgt spid="78"/>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79"/>
                                        </p:tgtEl>
                                        <p:attrNameLst>
                                          <p:attrName>style.visibility</p:attrName>
                                        </p:attrNameLst>
                                      </p:cBhvr>
                                      <p:to>
                                        <p:strVal val="visible"/>
                                      </p:to>
                                    </p:set>
                                    <p:animEffect transition="in" filter="wipe(left)">
                                      <p:cBhvr>
                                        <p:cTn id="33"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P spid="75" grpId="0"/>
      <p:bldP spid="76" grpId="0"/>
      <p:bldP spid="77" grpId="0"/>
      <p:bldP spid="78" grpId="0"/>
      <p:bldP spid="7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5" cstate="screen">
            <a:extLst>
              <a:ext uri="{28A0092B-C50C-407E-A947-70E740481C1C}">
                <a14:useLocalDpi xmlns:a14="http://schemas.microsoft.com/office/drawing/2010/main"/>
              </a:ext>
            </a:extLst>
          </a:blip>
          <a:srcRect/>
          <a:stretch>
            <a:fillRect/>
          </a:stretch>
        </p:blipFill>
        <p:spPr>
          <a:xfrm>
            <a:off x="6366819" y="1509765"/>
            <a:ext cx="1427517" cy="2545960"/>
          </a:xfrm>
          <a:prstGeom prst="rect">
            <a:avLst/>
          </a:prstGeom>
        </p:spPr>
      </p:pic>
      <p:pic>
        <p:nvPicPr>
          <p:cNvPr id="2" name="图片 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146313" y="1028682"/>
            <a:ext cx="1848508" cy="3611124"/>
          </a:xfrm>
          <a:prstGeom prst="rect">
            <a:avLst/>
          </a:prstGeom>
        </p:spPr>
      </p:pic>
      <p:grpSp>
        <p:nvGrpSpPr>
          <p:cNvPr id="3" name="组合 2"/>
          <p:cNvGrpSpPr/>
          <p:nvPr/>
        </p:nvGrpSpPr>
        <p:grpSpPr>
          <a:xfrm>
            <a:off x="1089284" y="1512422"/>
            <a:ext cx="4186101" cy="585731"/>
            <a:chOff x="426443" y="1340275"/>
            <a:chExt cx="4186101" cy="585731"/>
          </a:xfrm>
        </p:grpSpPr>
        <p:grpSp>
          <p:nvGrpSpPr>
            <p:cNvPr id="37" name="组合 36"/>
            <p:cNvGrpSpPr/>
            <p:nvPr/>
          </p:nvGrpSpPr>
          <p:grpSpPr>
            <a:xfrm>
              <a:off x="426443" y="1340275"/>
              <a:ext cx="514780" cy="514780"/>
              <a:chOff x="6357074" y="1008628"/>
              <a:chExt cx="1676757" cy="1676757"/>
            </a:xfrm>
          </p:grpSpPr>
          <p:sp>
            <p:nvSpPr>
              <p:cNvPr id="38" name="椭圆 37"/>
              <p:cNvSpPr/>
              <p:nvPr/>
            </p:nvSpPr>
            <p:spPr>
              <a:xfrm>
                <a:off x="6357074" y="1008628"/>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mj-lt"/>
                </a:endParaRPr>
              </a:p>
            </p:txBody>
          </p:sp>
          <p:sp>
            <p:nvSpPr>
              <p:cNvPr id="39" name="椭圆 38"/>
              <p:cNvSpPr/>
              <p:nvPr/>
            </p:nvSpPr>
            <p:spPr>
              <a:xfrm>
                <a:off x="6552150" y="1193250"/>
                <a:ext cx="1307513" cy="1307513"/>
              </a:xfrm>
              <a:prstGeom prst="ellipse">
                <a:avLst/>
              </a:prstGeom>
              <a:gradFill>
                <a:gsLst>
                  <a:gs pos="11000">
                    <a:srgbClr val="2B3649"/>
                  </a:gs>
                  <a:gs pos="100000">
                    <a:srgbClr val="3B4A62"/>
                  </a:gs>
                </a:gsLst>
                <a:lin ang="2700000" scaled="0"/>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50">
                    <a:solidFill>
                      <a:schemeClr val="bg1"/>
                    </a:solidFill>
                    <a:latin typeface="+mj-lt"/>
                  </a:rPr>
                  <a:t>1</a:t>
                </a:r>
                <a:endParaRPr lang="zh-CN" altLang="en-US" sz="1050">
                  <a:solidFill>
                    <a:schemeClr val="bg1"/>
                  </a:solidFill>
                  <a:latin typeface="+mj-lt"/>
                </a:endParaRPr>
              </a:p>
            </p:txBody>
          </p:sp>
        </p:grpSp>
        <p:sp>
          <p:nvSpPr>
            <p:cNvPr id="40" name="矩形 39"/>
            <p:cNvSpPr/>
            <p:nvPr/>
          </p:nvSpPr>
          <p:spPr>
            <a:xfrm>
              <a:off x="947642" y="1630028"/>
              <a:ext cx="3664902" cy="295978"/>
            </a:xfrm>
            <a:prstGeom prst="rect">
              <a:avLst/>
            </a:prstGeom>
          </p:spPr>
          <p:txBody>
            <a:bodyPr wrap="square">
              <a:spAutoFit/>
            </a:bodyPr>
            <a:lstStyle/>
            <a:p>
              <a:pPr>
                <a:lnSpc>
                  <a:spcPct val="150000"/>
                </a:lnSpc>
              </a:pPr>
              <a:r>
                <a:rPr lang="zh-CN" altLang="en-US" sz="1000" dirty="0">
                  <a:solidFill>
                    <a:schemeClr val="tx1">
                      <a:lumMod val="50000"/>
                      <a:lumOff val="50000"/>
                    </a:schemeClr>
                  </a:solidFill>
                  <a:latin typeface="+mj-ea"/>
                  <a:ea typeface="+mj-ea"/>
                </a:rPr>
                <a:t>Add your title please enter your main narrative here</a:t>
              </a:r>
            </a:p>
          </p:txBody>
        </p:sp>
        <p:sp>
          <p:nvSpPr>
            <p:cNvPr id="41" name="矩形 40"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p:nvPr/>
          </p:nvSpPr>
          <p:spPr>
            <a:xfrm>
              <a:off x="951867" y="1361787"/>
              <a:ext cx="2290985" cy="307777"/>
            </a:xfrm>
            <a:prstGeom prst="rect">
              <a:avLst/>
            </a:prstGeom>
          </p:spPr>
          <p:txBody>
            <a:bodyPr wrap="square">
              <a:spAutoFit/>
            </a:bodyPr>
            <a:lstStyle/>
            <a:p>
              <a:pPr fontAlgn="base">
                <a:spcBef>
                  <a:spcPct val="0"/>
                </a:spcBef>
                <a:spcAft>
                  <a:spcPct val="0"/>
                </a:spcAft>
                <a:defRPr/>
              </a:pPr>
              <a:r>
                <a:rPr lang="zh-CN" altLang="en-US" sz="1400" dirty="0">
                  <a:solidFill>
                    <a:srgbClr val="2B3649"/>
                  </a:solidFill>
                  <a:latin typeface="方正兰亭黑_GBK"/>
                  <a:ea typeface="方正兰亭黑_GBK"/>
                </a:rPr>
                <a:t>Industry pain point</a:t>
              </a:r>
              <a:endParaRPr lang="en-US" altLang="zh-CN" sz="1400" dirty="0">
                <a:solidFill>
                  <a:srgbClr val="2B3649"/>
                </a:solidFill>
                <a:latin typeface="方正兰亭黑_GBK"/>
                <a:ea typeface="方正兰亭黑_GBK"/>
              </a:endParaRPr>
            </a:p>
          </p:txBody>
        </p:sp>
        <p:cxnSp>
          <p:nvCxnSpPr>
            <p:cNvPr id="42" name="直接连接符 41"/>
            <p:cNvCxnSpPr/>
            <p:nvPr/>
          </p:nvCxnSpPr>
          <p:spPr>
            <a:xfrm>
              <a:off x="1051253" y="1673955"/>
              <a:ext cx="234336" cy="0"/>
            </a:xfrm>
            <a:prstGeom prst="line">
              <a:avLst/>
            </a:prstGeom>
            <a:ln w="19050">
              <a:solidFill>
                <a:srgbClr val="3B4A62"/>
              </a:solidFill>
            </a:ln>
          </p:spPr>
          <p:style>
            <a:lnRef idx="1">
              <a:schemeClr val="accent1"/>
            </a:lnRef>
            <a:fillRef idx="0">
              <a:schemeClr val="accent1"/>
            </a:fillRef>
            <a:effectRef idx="0">
              <a:schemeClr val="accent1"/>
            </a:effectRef>
            <a:fontRef idx="minor">
              <a:schemeClr val="tx1"/>
            </a:fontRef>
          </p:style>
        </p:cxnSp>
      </p:grpSp>
      <p:grpSp>
        <p:nvGrpSpPr>
          <p:cNvPr id="5" name="组合 4"/>
          <p:cNvGrpSpPr/>
          <p:nvPr/>
        </p:nvGrpSpPr>
        <p:grpSpPr>
          <a:xfrm>
            <a:off x="1089577" y="2466030"/>
            <a:ext cx="4103746" cy="564989"/>
            <a:chOff x="426736" y="2186005"/>
            <a:chExt cx="4103746" cy="564989"/>
          </a:xfrm>
        </p:grpSpPr>
        <p:grpSp>
          <p:nvGrpSpPr>
            <p:cNvPr id="43" name="组合 42"/>
            <p:cNvGrpSpPr/>
            <p:nvPr/>
          </p:nvGrpSpPr>
          <p:grpSpPr>
            <a:xfrm>
              <a:off x="426736" y="2207707"/>
              <a:ext cx="514780" cy="514780"/>
              <a:chOff x="6357074" y="1008628"/>
              <a:chExt cx="1676757" cy="1676757"/>
            </a:xfrm>
          </p:grpSpPr>
          <p:sp>
            <p:nvSpPr>
              <p:cNvPr id="44" name="椭圆 43"/>
              <p:cNvSpPr/>
              <p:nvPr/>
            </p:nvSpPr>
            <p:spPr>
              <a:xfrm>
                <a:off x="6357074" y="1008628"/>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mj-lt"/>
                </a:endParaRPr>
              </a:p>
            </p:txBody>
          </p:sp>
          <p:sp>
            <p:nvSpPr>
              <p:cNvPr id="45" name="椭圆 44"/>
              <p:cNvSpPr/>
              <p:nvPr/>
            </p:nvSpPr>
            <p:spPr>
              <a:xfrm>
                <a:off x="6552150" y="1193250"/>
                <a:ext cx="1307513" cy="1307513"/>
              </a:xfrm>
              <a:prstGeom prst="ellipse">
                <a:avLst/>
              </a:prstGeom>
              <a:gradFill>
                <a:gsLst>
                  <a:gs pos="11000">
                    <a:srgbClr val="2B3649"/>
                  </a:gs>
                  <a:gs pos="100000">
                    <a:srgbClr val="3B4A62"/>
                  </a:gs>
                </a:gsLst>
                <a:lin ang="2700000" scaled="0"/>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latin typeface="+mj-lt"/>
                  </a:rPr>
                  <a:t>2</a:t>
                </a:r>
                <a:endParaRPr lang="zh-CN" altLang="en-US" dirty="0">
                  <a:solidFill>
                    <a:schemeClr val="bg1"/>
                  </a:solidFill>
                  <a:latin typeface="+mj-lt"/>
                </a:endParaRPr>
              </a:p>
            </p:txBody>
          </p:sp>
        </p:grpSp>
        <p:sp>
          <p:nvSpPr>
            <p:cNvPr id="46" name="矩形 45"/>
            <p:cNvSpPr/>
            <p:nvPr/>
          </p:nvSpPr>
          <p:spPr>
            <a:xfrm>
              <a:off x="947642" y="2454246"/>
              <a:ext cx="3582840" cy="296748"/>
            </a:xfrm>
            <a:prstGeom prst="rect">
              <a:avLst/>
            </a:prstGeom>
          </p:spPr>
          <p:txBody>
            <a:bodyPr wrap="square">
              <a:spAutoFit/>
            </a:bodyPr>
            <a:lstStyle/>
            <a:p>
              <a:pPr>
                <a:lnSpc>
                  <a:spcPct val="150000"/>
                </a:lnSpc>
              </a:pPr>
              <a:r>
                <a:rPr lang="zh-CN" altLang="en-US" sz="1000" dirty="0">
                  <a:solidFill>
                    <a:schemeClr val="tx1">
                      <a:lumMod val="50000"/>
                      <a:lumOff val="50000"/>
                    </a:schemeClr>
                  </a:solidFill>
                  <a:latin typeface="+mj-ea"/>
                </a:rPr>
                <a:t>Add your title please enter your main narrative here</a:t>
              </a:r>
            </a:p>
          </p:txBody>
        </p:sp>
        <p:sp>
          <p:nvSpPr>
            <p:cNvPr id="47" name="矩形 46"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p:nvPr/>
          </p:nvSpPr>
          <p:spPr>
            <a:xfrm>
              <a:off x="951867" y="2186005"/>
              <a:ext cx="2631227" cy="307777"/>
            </a:xfrm>
            <a:prstGeom prst="rect">
              <a:avLst/>
            </a:prstGeom>
          </p:spPr>
          <p:txBody>
            <a:bodyPr wrap="square">
              <a:spAutoFit/>
            </a:bodyPr>
            <a:lstStyle/>
            <a:p>
              <a:pPr fontAlgn="base">
                <a:spcBef>
                  <a:spcPct val="0"/>
                </a:spcBef>
                <a:spcAft>
                  <a:spcPct val="0"/>
                </a:spcAft>
                <a:defRPr/>
              </a:pPr>
              <a:r>
                <a:rPr lang="zh-CN" altLang="en-US" sz="1400" dirty="0">
                  <a:solidFill>
                    <a:srgbClr val="2B3649"/>
                  </a:solidFill>
                  <a:latin typeface="方正兰亭黑_GBK"/>
                  <a:ea typeface="方正兰亭黑_GBK"/>
                </a:rPr>
                <a:t>Industry pain point</a:t>
              </a:r>
              <a:endParaRPr lang="en-US" altLang="zh-CN" sz="1400" dirty="0">
                <a:solidFill>
                  <a:srgbClr val="2B3649"/>
                </a:solidFill>
                <a:latin typeface="方正兰亭黑_GBK"/>
                <a:ea typeface="方正兰亭黑_GBK"/>
              </a:endParaRPr>
            </a:p>
          </p:txBody>
        </p:sp>
        <p:cxnSp>
          <p:nvCxnSpPr>
            <p:cNvPr id="48" name="直接连接符 47"/>
            <p:cNvCxnSpPr/>
            <p:nvPr/>
          </p:nvCxnSpPr>
          <p:spPr>
            <a:xfrm>
              <a:off x="1051253" y="2498173"/>
              <a:ext cx="234336" cy="0"/>
            </a:xfrm>
            <a:prstGeom prst="line">
              <a:avLst/>
            </a:prstGeom>
            <a:ln w="19050">
              <a:solidFill>
                <a:srgbClr val="3B4A62"/>
              </a:solidFill>
            </a:ln>
          </p:spPr>
          <p:style>
            <a:lnRef idx="1">
              <a:schemeClr val="accent1"/>
            </a:lnRef>
            <a:fillRef idx="0">
              <a:schemeClr val="accent1"/>
            </a:fillRef>
            <a:effectRef idx="0">
              <a:schemeClr val="accent1"/>
            </a:effectRef>
            <a:fontRef idx="minor">
              <a:schemeClr val="tx1"/>
            </a:fontRef>
          </p:style>
        </p:cxnSp>
      </p:grpSp>
      <p:grpSp>
        <p:nvGrpSpPr>
          <p:cNvPr id="6" name="组合 5"/>
          <p:cNvGrpSpPr/>
          <p:nvPr/>
        </p:nvGrpSpPr>
        <p:grpSpPr>
          <a:xfrm>
            <a:off x="1082865" y="3403335"/>
            <a:ext cx="4110458" cy="564989"/>
            <a:chOff x="420024" y="3058647"/>
            <a:chExt cx="4110458" cy="564989"/>
          </a:xfrm>
        </p:grpSpPr>
        <p:grpSp>
          <p:nvGrpSpPr>
            <p:cNvPr id="49" name="组合 48"/>
            <p:cNvGrpSpPr/>
            <p:nvPr/>
          </p:nvGrpSpPr>
          <p:grpSpPr>
            <a:xfrm>
              <a:off x="420024" y="3075139"/>
              <a:ext cx="514780" cy="514780"/>
              <a:chOff x="6357074" y="1008628"/>
              <a:chExt cx="1676757" cy="1676757"/>
            </a:xfrm>
          </p:grpSpPr>
          <p:sp>
            <p:nvSpPr>
              <p:cNvPr id="50" name="椭圆 49"/>
              <p:cNvSpPr/>
              <p:nvPr/>
            </p:nvSpPr>
            <p:spPr>
              <a:xfrm>
                <a:off x="6357074" y="1008628"/>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mj-lt"/>
                </a:endParaRPr>
              </a:p>
            </p:txBody>
          </p:sp>
          <p:sp>
            <p:nvSpPr>
              <p:cNvPr id="51" name="椭圆 50"/>
              <p:cNvSpPr/>
              <p:nvPr/>
            </p:nvSpPr>
            <p:spPr>
              <a:xfrm>
                <a:off x="6552150" y="1193250"/>
                <a:ext cx="1307513" cy="1307513"/>
              </a:xfrm>
              <a:prstGeom prst="ellipse">
                <a:avLst/>
              </a:prstGeom>
              <a:gradFill>
                <a:gsLst>
                  <a:gs pos="11000">
                    <a:srgbClr val="2B3649"/>
                  </a:gs>
                  <a:gs pos="100000">
                    <a:srgbClr val="3B4A62"/>
                  </a:gs>
                </a:gsLst>
                <a:lin ang="2700000" scaled="0"/>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solidFill>
                      <a:schemeClr val="bg1"/>
                    </a:solidFill>
                    <a:latin typeface="+mj-lt"/>
                  </a:rPr>
                  <a:t>3</a:t>
                </a:r>
                <a:endParaRPr lang="zh-CN" altLang="en-US">
                  <a:solidFill>
                    <a:schemeClr val="bg1"/>
                  </a:solidFill>
                  <a:latin typeface="+mj-lt"/>
                </a:endParaRPr>
              </a:p>
            </p:txBody>
          </p:sp>
        </p:grpSp>
        <p:sp>
          <p:nvSpPr>
            <p:cNvPr id="52" name="矩形 51"/>
            <p:cNvSpPr/>
            <p:nvPr/>
          </p:nvSpPr>
          <p:spPr>
            <a:xfrm>
              <a:off x="947642" y="3326888"/>
              <a:ext cx="3582840" cy="296748"/>
            </a:xfrm>
            <a:prstGeom prst="rect">
              <a:avLst/>
            </a:prstGeom>
          </p:spPr>
          <p:txBody>
            <a:bodyPr wrap="square">
              <a:spAutoFit/>
            </a:bodyPr>
            <a:lstStyle/>
            <a:p>
              <a:pPr>
                <a:lnSpc>
                  <a:spcPct val="150000"/>
                </a:lnSpc>
              </a:pPr>
              <a:r>
                <a:rPr lang="zh-CN" altLang="en-US" sz="1000" dirty="0">
                  <a:solidFill>
                    <a:schemeClr val="tx1">
                      <a:lumMod val="50000"/>
                      <a:lumOff val="50000"/>
                    </a:schemeClr>
                  </a:solidFill>
                  <a:latin typeface="+mj-ea"/>
                </a:rPr>
                <a:t>Add your title please enter your main narrative here</a:t>
              </a:r>
            </a:p>
          </p:txBody>
        </p:sp>
        <p:sp>
          <p:nvSpPr>
            <p:cNvPr id="53" name="矩形 52"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p:nvPr/>
          </p:nvSpPr>
          <p:spPr>
            <a:xfrm>
              <a:off x="951867" y="3058647"/>
              <a:ext cx="2404399" cy="307777"/>
            </a:xfrm>
            <a:prstGeom prst="rect">
              <a:avLst/>
            </a:prstGeom>
          </p:spPr>
          <p:txBody>
            <a:bodyPr wrap="square">
              <a:spAutoFit/>
            </a:bodyPr>
            <a:lstStyle/>
            <a:p>
              <a:pPr fontAlgn="base">
                <a:spcBef>
                  <a:spcPct val="0"/>
                </a:spcBef>
                <a:spcAft>
                  <a:spcPct val="0"/>
                </a:spcAft>
                <a:defRPr/>
              </a:pPr>
              <a:r>
                <a:rPr lang="zh-CN" altLang="en-US" sz="1400" dirty="0">
                  <a:solidFill>
                    <a:srgbClr val="2B3649"/>
                  </a:solidFill>
                  <a:latin typeface="方正兰亭黑_GBK"/>
                  <a:ea typeface="方正兰亭黑_GBK"/>
                </a:rPr>
                <a:t>Industry pain point</a:t>
              </a:r>
              <a:endParaRPr lang="en-US" altLang="zh-CN" sz="1400" dirty="0">
                <a:solidFill>
                  <a:srgbClr val="2B3649"/>
                </a:solidFill>
                <a:latin typeface="方正兰亭黑_GBK"/>
                <a:ea typeface="方正兰亭黑_GBK"/>
              </a:endParaRPr>
            </a:p>
          </p:txBody>
        </p:sp>
        <p:cxnSp>
          <p:nvCxnSpPr>
            <p:cNvPr id="54" name="直接连接符 53"/>
            <p:cNvCxnSpPr/>
            <p:nvPr/>
          </p:nvCxnSpPr>
          <p:spPr>
            <a:xfrm>
              <a:off x="1051253" y="3370815"/>
              <a:ext cx="234336" cy="0"/>
            </a:xfrm>
            <a:prstGeom prst="line">
              <a:avLst/>
            </a:prstGeom>
            <a:ln w="19050">
              <a:solidFill>
                <a:srgbClr val="3B4A62"/>
              </a:solidFill>
            </a:ln>
          </p:spPr>
          <p:style>
            <a:lnRef idx="1">
              <a:schemeClr val="accent1"/>
            </a:lnRef>
            <a:fillRef idx="0">
              <a:schemeClr val="accent1"/>
            </a:fillRef>
            <a:effectRef idx="0">
              <a:schemeClr val="accent1"/>
            </a:effectRef>
            <a:fontRef idx="minor">
              <a:schemeClr val="tx1"/>
            </a:fontRef>
          </p:style>
        </p:cxnSp>
      </p:grpSp>
      <p:grpSp>
        <p:nvGrpSpPr>
          <p:cNvPr id="36" name="组合 35"/>
          <p:cNvGrpSpPr/>
          <p:nvPr/>
        </p:nvGrpSpPr>
        <p:grpSpPr>
          <a:xfrm>
            <a:off x="582613" y="553866"/>
            <a:ext cx="1486542" cy="521708"/>
            <a:chOff x="349800" y="270568"/>
            <a:chExt cx="1486542" cy="521708"/>
          </a:xfrm>
        </p:grpSpPr>
        <p:sp>
          <p:nvSpPr>
            <p:cNvPr id="61" name="PA_文本框 1">
              <a:extLst>
                <a:ext uri="{FF2B5EF4-FFF2-40B4-BE49-F238E27FC236}">
                  <a16:creationId xmlns:a16="http://schemas.microsoft.com/office/drawing/2014/main" id="{95CA5390-EAD3-40A5-BF6F-C69AB99948CD}"/>
                </a:ext>
              </a:extLst>
            </p:cNvPr>
            <p:cNvSpPr txBox="1"/>
            <p:nvPr>
              <p:custDataLst>
                <p:tags r:id="rId1"/>
              </p:custDataLst>
            </p:nvPr>
          </p:nvSpPr>
          <p:spPr>
            <a:xfrm>
              <a:off x="349800" y="270568"/>
              <a:ext cx="923330" cy="360804"/>
            </a:xfrm>
            <a:prstGeom prst="rect">
              <a:avLst/>
            </a:prstGeom>
            <a:noFill/>
          </p:spPr>
          <p:txBody>
            <a:bodyPr wrap="none" lIns="0" tIns="0" rIns="0" rtlCol="0">
              <a:spAutoFit/>
            </a:bodyPr>
            <a:lstStyle/>
            <a:p>
              <a:pPr>
                <a:lnSpc>
                  <a:spcPts val="2700"/>
                </a:lnSpc>
              </a:pPr>
              <a:r>
                <a:rPr lang="zh-CN" altLang="en-US" sz="1800" b="1" dirty="0">
                  <a:solidFill>
                    <a:srgbClr val="2B3649"/>
                  </a:solidFill>
                  <a:latin typeface="+mj-ea"/>
                  <a:ea typeface="+mj-ea"/>
                  <a:cs typeface="+mn-ea"/>
                  <a:sym typeface="+mn-lt"/>
                </a:rPr>
                <a:t>Industry pain point</a:t>
              </a:r>
              <a:endParaRPr lang="en-US" altLang="zh-CN" sz="1800" b="1" dirty="0">
                <a:solidFill>
                  <a:srgbClr val="2B3649"/>
                </a:solidFill>
                <a:latin typeface="+mj-ea"/>
                <a:ea typeface="+mj-ea"/>
                <a:cs typeface="+mn-ea"/>
                <a:sym typeface="+mn-lt"/>
              </a:endParaRPr>
            </a:p>
          </p:txBody>
        </p:sp>
        <p:sp>
          <p:nvSpPr>
            <p:cNvPr id="62" name="PA_文本框 1">
              <a:extLst>
                <a:ext uri="{FF2B5EF4-FFF2-40B4-BE49-F238E27FC236}">
                  <a16:creationId xmlns:a16="http://schemas.microsoft.com/office/drawing/2014/main" id="{BA0F9515-D5AE-4BED-A481-29A81D6010FD}"/>
                </a:ext>
              </a:extLst>
            </p:cNvPr>
            <p:cNvSpPr txBox="1"/>
            <p:nvPr>
              <p:custDataLst>
                <p:tags r:id="rId2"/>
              </p:custDataLst>
            </p:nvPr>
          </p:nvSpPr>
          <p:spPr>
            <a:xfrm>
              <a:off x="349800" y="547081"/>
              <a:ext cx="1486542" cy="245195"/>
            </a:xfrm>
            <a:prstGeom prst="rect">
              <a:avLst/>
            </a:prstGeom>
            <a:noFill/>
          </p:spPr>
          <p:txBody>
            <a:bodyPr wrap="square" lIns="0" tIns="0" rIns="0" rtlCol="0">
              <a:spAutoFit/>
            </a:bodyPr>
            <a:lstStyle/>
            <a:p>
              <a:pPr>
                <a:lnSpc>
                  <a:spcPts val="1725"/>
                </a:lnSpc>
              </a:pPr>
              <a:r>
                <a:rPr lang="en-US" altLang="zh-CN" sz="1050" dirty="0">
                  <a:solidFill>
                    <a:srgbClr val="2B3649"/>
                  </a:solidFill>
                  <a:cs typeface="+mn-ea"/>
                  <a:sym typeface="+mn-lt"/>
                </a:rPr>
                <a:t>TEAM INTRODUCTION</a:t>
              </a:r>
            </a:p>
          </p:txBody>
        </p:sp>
      </p:gr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16="http://schemas.microsoft.com/office/drawing/2014/main" xmlns:a14="http://schemas.microsoft.com/office/drawing/2010/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par>
                          <p:cTn id="11" fill="hold">
                            <p:stCondLst>
                              <p:cond delay="500"/>
                            </p:stCondLst>
                            <p:childTnLst>
                              <p:par>
                                <p:cTn id="12" presetID="2" presetClass="entr" presetSubtype="8"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0-#ppt_w/2"/>
                                          </p:val>
                                        </p:tav>
                                        <p:tav tm="100000">
                                          <p:val>
                                            <p:strVal val="#ppt_x"/>
                                          </p:val>
                                        </p:tav>
                                      </p:tavLst>
                                    </p:anim>
                                    <p:anim calcmode="lin" valueType="num">
                                      <p:cBhvr additive="base">
                                        <p:cTn id="15" dur="500" fill="hold"/>
                                        <p:tgtEl>
                                          <p:spTgt spid="3"/>
                                        </p:tgtEl>
                                        <p:attrNameLst>
                                          <p:attrName>ppt_y</p:attrName>
                                        </p:attrNameLst>
                                      </p:cBhvr>
                                      <p:tavLst>
                                        <p:tav tm="0">
                                          <p:val>
                                            <p:strVal val="#ppt_y"/>
                                          </p:val>
                                        </p:tav>
                                        <p:tav tm="100000">
                                          <p:val>
                                            <p:strVal val="#ppt_y"/>
                                          </p:val>
                                        </p:tav>
                                      </p:tavLst>
                                    </p:anim>
                                  </p:childTnLst>
                                </p:cTn>
                              </p:par>
                              <p:par>
                                <p:cTn id="16" presetID="2" presetClass="entr" presetSubtype="8" fill="hold" nodeType="withEffect">
                                  <p:stCondLst>
                                    <p:cond delay="25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0-#ppt_w/2"/>
                                          </p:val>
                                        </p:tav>
                                        <p:tav tm="100000">
                                          <p:val>
                                            <p:strVal val="#ppt_x"/>
                                          </p:val>
                                        </p:tav>
                                      </p:tavLst>
                                    </p:anim>
                                    <p:anim calcmode="lin" valueType="num">
                                      <p:cBhvr additive="base">
                                        <p:cTn id="19" dur="500" fill="hold"/>
                                        <p:tgtEl>
                                          <p:spTgt spid="5"/>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stCondLst>
                                    <p:cond delay="50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0-#ppt_w/2"/>
                                          </p:val>
                                        </p:tav>
                                        <p:tav tm="100000">
                                          <p:val>
                                            <p:strVal val="#ppt_x"/>
                                          </p:val>
                                        </p:tav>
                                      </p:tavLst>
                                    </p:anim>
                                    <p:anim calcmode="lin" valueType="num">
                                      <p:cBhvr additive="base">
                                        <p:cTn id="23"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891292" y="1196737"/>
            <a:ext cx="3273184" cy="3279428"/>
            <a:chOff x="2463533" y="668581"/>
            <a:chExt cx="4068105" cy="4075866"/>
          </a:xfrm>
        </p:grpSpPr>
        <p:sp>
          <p:nvSpPr>
            <p:cNvPr id="36" name="任意多边形 35"/>
            <p:cNvSpPr/>
            <p:nvPr/>
          </p:nvSpPr>
          <p:spPr>
            <a:xfrm>
              <a:off x="3903636" y="668581"/>
              <a:ext cx="1170058" cy="1852590"/>
            </a:xfrm>
            <a:custGeom>
              <a:avLst/>
              <a:gdLst>
                <a:gd name="connsiteX0" fmla="*/ 662731 w 1308684"/>
                <a:gd name="connsiteY0" fmla="*/ 2072081 h 2072081"/>
                <a:gd name="connsiteX1" fmla="*/ 0 w 1308684"/>
                <a:gd name="connsiteY1" fmla="*/ 1442907 h 2072081"/>
                <a:gd name="connsiteX2" fmla="*/ 0 w 1308684"/>
                <a:gd name="connsiteY2" fmla="*/ 0 h 2072081"/>
                <a:gd name="connsiteX3" fmla="*/ 671120 w 1308684"/>
                <a:gd name="connsiteY3" fmla="*/ 662731 h 2072081"/>
                <a:gd name="connsiteX4" fmla="*/ 1308684 w 1308684"/>
                <a:gd name="connsiteY4" fmla="*/ 25167 h 2072081"/>
                <a:gd name="connsiteX5" fmla="*/ 1308684 w 1308684"/>
                <a:gd name="connsiteY5" fmla="*/ 1442907 h 2072081"/>
                <a:gd name="connsiteX6" fmla="*/ 662731 w 1308684"/>
                <a:gd name="connsiteY6" fmla="*/ 2072081 h 2072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684" h="2072081">
                  <a:moveTo>
                    <a:pt x="662731" y="2072081"/>
                  </a:moveTo>
                  <a:lnTo>
                    <a:pt x="0" y="1442907"/>
                  </a:lnTo>
                  <a:lnTo>
                    <a:pt x="0" y="0"/>
                  </a:lnTo>
                  <a:lnTo>
                    <a:pt x="671120" y="662731"/>
                  </a:lnTo>
                  <a:lnTo>
                    <a:pt x="1308684" y="25167"/>
                  </a:lnTo>
                  <a:lnTo>
                    <a:pt x="1308684" y="1442907"/>
                  </a:lnTo>
                  <a:lnTo>
                    <a:pt x="662731" y="2072081"/>
                  </a:lnTo>
                  <a:close/>
                </a:path>
              </a:pathLst>
            </a:custGeom>
            <a:gradFill>
              <a:gsLst>
                <a:gs pos="11000">
                  <a:srgbClr val="2B3649"/>
                </a:gs>
                <a:gs pos="100000">
                  <a:srgbClr val="3B4A62"/>
                </a:gs>
              </a:gsLst>
              <a:lin ang="2700000" scaled="0"/>
            </a:gradFill>
            <a:ln w="22225">
              <a:gradFill flip="none" rotWithShape="1">
                <a:gsLst>
                  <a:gs pos="0">
                    <a:srgbClr val="CDCDCD"/>
                  </a:gs>
                  <a:gs pos="100000">
                    <a:schemeClr val="bg1"/>
                  </a:gs>
                </a:gsLst>
                <a:lin ang="2700000" scaled="1"/>
                <a:tileRect/>
              </a:gradFill>
            </a:ln>
            <a:effectLst>
              <a:innerShdw blurRad="88900" dist="381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7" name="任意多边形 36"/>
            <p:cNvSpPr/>
            <p:nvPr/>
          </p:nvSpPr>
          <p:spPr>
            <a:xfrm rot="8100000">
              <a:off x="3861092" y="827466"/>
              <a:ext cx="1291874" cy="1292012"/>
            </a:xfrm>
            <a:custGeom>
              <a:avLst/>
              <a:gdLst>
                <a:gd name="connsiteX0" fmla="*/ 39400 w 1444932"/>
                <a:gd name="connsiteY0" fmla="*/ 39554 h 1445086"/>
                <a:gd name="connsiteX1" fmla="*/ 134519 w 1444932"/>
                <a:gd name="connsiteY1" fmla="*/ 155 h 1445086"/>
                <a:gd name="connsiteX2" fmla="*/ 894281 w 1444932"/>
                <a:gd name="connsiteY2" fmla="*/ 155 h 1445086"/>
                <a:gd name="connsiteX3" fmla="*/ 905823 w 1444932"/>
                <a:gd name="connsiteY3" fmla="*/ 2485 h 1445086"/>
                <a:gd name="connsiteX4" fmla="*/ 905881 w 1444932"/>
                <a:gd name="connsiteY4" fmla="*/ 154 h 1445086"/>
                <a:gd name="connsiteX5" fmla="*/ 1431928 w 1444932"/>
                <a:gd name="connsiteY5" fmla="*/ 427073 h 1445086"/>
                <a:gd name="connsiteX6" fmla="*/ 1439322 w 1444932"/>
                <a:gd name="connsiteY6" fmla="*/ 523015 h 1445086"/>
                <a:gd name="connsiteX7" fmla="*/ 1444932 w 1444932"/>
                <a:gd name="connsiteY7" fmla="*/ 550805 h 1445086"/>
                <a:gd name="connsiteX8" fmla="*/ 1444932 w 1444932"/>
                <a:gd name="connsiteY8" fmla="*/ 1310567 h 1445086"/>
                <a:gd name="connsiteX9" fmla="*/ 1310414 w 1444932"/>
                <a:gd name="connsiteY9" fmla="*/ 1445086 h 1445086"/>
                <a:gd name="connsiteX10" fmla="*/ 1175895 w 1444932"/>
                <a:gd name="connsiteY10" fmla="*/ 1310567 h 1445086"/>
                <a:gd name="connsiteX11" fmla="*/ 1175894 w 1444932"/>
                <a:gd name="connsiteY11" fmla="*/ 550805 h 1445086"/>
                <a:gd name="connsiteX12" fmla="*/ 1176924 w 1444932"/>
                <a:gd name="connsiteY12" fmla="*/ 545705 h 1445086"/>
                <a:gd name="connsiteX13" fmla="*/ 1175290 w 1444932"/>
                <a:gd name="connsiteY13" fmla="*/ 545705 h 1445086"/>
                <a:gd name="connsiteX14" fmla="*/ 899147 w 1444932"/>
                <a:gd name="connsiteY14" fmla="*/ 269562 h 1445086"/>
                <a:gd name="connsiteX15" fmla="*/ 899181 w 1444932"/>
                <a:gd name="connsiteY15" fmla="*/ 268204 h 1445086"/>
                <a:gd name="connsiteX16" fmla="*/ 894281 w 1444932"/>
                <a:gd name="connsiteY16" fmla="*/ 269193 h 1445086"/>
                <a:gd name="connsiteX17" fmla="*/ 134519 w 1444932"/>
                <a:gd name="connsiteY17" fmla="*/ 269193 h 1445086"/>
                <a:gd name="connsiteX18" fmla="*/ 0 w 1444932"/>
                <a:gd name="connsiteY18" fmla="*/ 134674 h 1445086"/>
                <a:gd name="connsiteX19" fmla="*/ 39400 w 1444932"/>
                <a:gd name="connsiteY19" fmla="*/ 39554 h 1445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44932" h="1445086">
                  <a:moveTo>
                    <a:pt x="39400" y="39554"/>
                  </a:moveTo>
                  <a:cubicBezTo>
                    <a:pt x="63743" y="15211"/>
                    <a:pt x="97373" y="155"/>
                    <a:pt x="134519" y="155"/>
                  </a:cubicBezTo>
                  <a:lnTo>
                    <a:pt x="894281" y="155"/>
                  </a:lnTo>
                  <a:lnTo>
                    <a:pt x="905823" y="2485"/>
                  </a:lnTo>
                  <a:lnTo>
                    <a:pt x="905881" y="154"/>
                  </a:lnTo>
                  <a:cubicBezTo>
                    <a:pt x="1206440" y="-5740"/>
                    <a:pt x="1389685" y="157248"/>
                    <a:pt x="1431928" y="427073"/>
                  </a:cubicBezTo>
                  <a:lnTo>
                    <a:pt x="1439322" y="523015"/>
                  </a:lnTo>
                  <a:lnTo>
                    <a:pt x="1444932" y="550805"/>
                  </a:lnTo>
                  <a:lnTo>
                    <a:pt x="1444932" y="1310567"/>
                  </a:lnTo>
                  <a:cubicBezTo>
                    <a:pt x="1444933" y="1384860"/>
                    <a:pt x="1384707" y="1445086"/>
                    <a:pt x="1310414" y="1445086"/>
                  </a:cubicBezTo>
                  <a:cubicBezTo>
                    <a:pt x="1236120" y="1445086"/>
                    <a:pt x="1175894" y="1384860"/>
                    <a:pt x="1175895" y="1310567"/>
                  </a:cubicBezTo>
                  <a:lnTo>
                    <a:pt x="1175894" y="550805"/>
                  </a:lnTo>
                  <a:lnTo>
                    <a:pt x="1176924" y="545705"/>
                  </a:lnTo>
                  <a:lnTo>
                    <a:pt x="1175290" y="545705"/>
                  </a:lnTo>
                  <a:cubicBezTo>
                    <a:pt x="1169114" y="387989"/>
                    <a:pt x="1176413" y="263949"/>
                    <a:pt x="899147" y="269562"/>
                  </a:cubicBezTo>
                  <a:lnTo>
                    <a:pt x="899181" y="268204"/>
                  </a:lnTo>
                  <a:lnTo>
                    <a:pt x="894281" y="269193"/>
                  </a:lnTo>
                  <a:lnTo>
                    <a:pt x="134519" y="269193"/>
                  </a:lnTo>
                  <a:cubicBezTo>
                    <a:pt x="60226" y="269193"/>
                    <a:pt x="0" y="208967"/>
                    <a:pt x="0" y="134674"/>
                  </a:cubicBezTo>
                  <a:cubicBezTo>
                    <a:pt x="0" y="97527"/>
                    <a:pt x="15057" y="63898"/>
                    <a:pt x="39400" y="39554"/>
                  </a:cubicBezTo>
                  <a:close/>
                </a:path>
              </a:pathLst>
            </a:custGeom>
            <a:gradFill>
              <a:gsLst>
                <a:gs pos="100000">
                  <a:schemeClr val="bg1"/>
                </a:gs>
                <a:gs pos="0">
                  <a:schemeClr val="bg1">
                    <a:lumMod val="95000"/>
                  </a:schemeClr>
                </a:gs>
              </a:gsLst>
              <a:lin ang="2700000" scaled="1"/>
            </a:gradFill>
            <a:ln w="190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softEdge rad="0"/>
            </a:effectLst>
          </p:spPr>
          <p:txBody>
            <a:bodyPr vert="horz" wrap="square" lIns="68580" tIns="34290" rIns="68580" bIns="34290" numCol="1" anchor="t" anchorCtr="0" compatLnSpc="1">
              <a:prstTxWarp prst="textNoShape">
                <a:avLst/>
              </a:prstTxWarp>
              <a:noAutofit/>
            </a:bodyPr>
            <a:lstStyle/>
            <a:p>
              <a:endParaRPr lang="zh-CN" altLang="en-US">
                <a:solidFill>
                  <a:prstClr val="black"/>
                </a:solidFill>
                <a:latin typeface="Arial" panose="020B0604020202020204" pitchFamily="34" charset="0"/>
                <a:ea typeface="微软雅黑" panose="020B0503020204020204" pitchFamily="34" charset="-122"/>
              </a:endParaRPr>
            </a:p>
          </p:txBody>
        </p:sp>
        <p:sp>
          <p:nvSpPr>
            <p:cNvPr id="38" name="任意多边形 37"/>
            <p:cNvSpPr/>
            <p:nvPr/>
          </p:nvSpPr>
          <p:spPr>
            <a:xfrm rot="5400000">
              <a:off x="5020314" y="1779007"/>
              <a:ext cx="1170058" cy="1852590"/>
            </a:xfrm>
            <a:custGeom>
              <a:avLst/>
              <a:gdLst>
                <a:gd name="connsiteX0" fmla="*/ 662731 w 1308684"/>
                <a:gd name="connsiteY0" fmla="*/ 2072081 h 2072081"/>
                <a:gd name="connsiteX1" fmla="*/ 0 w 1308684"/>
                <a:gd name="connsiteY1" fmla="*/ 1442907 h 2072081"/>
                <a:gd name="connsiteX2" fmla="*/ 0 w 1308684"/>
                <a:gd name="connsiteY2" fmla="*/ 0 h 2072081"/>
                <a:gd name="connsiteX3" fmla="*/ 671120 w 1308684"/>
                <a:gd name="connsiteY3" fmla="*/ 662731 h 2072081"/>
                <a:gd name="connsiteX4" fmla="*/ 1308684 w 1308684"/>
                <a:gd name="connsiteY4" fmla="*/ 25167 h 2072081"/>
                <a:gd name="connsiteX5" fmla="*/ 1308684 w 1308684"/>
                <a:gd name="connsiteY5" fmla="*/ 1442907 h 2072081"/>
                <a:gd name="connsiteX6" fmla="*/ 662731 w 1308684"/>
                <a:gd name="connsiteY6" fmla="*/ 2072081 h 2072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684" h="2072081">
                  <a:moveTo>
                    <a:pt x="662731" y="2072081"/>
                  </a:moveTo>
                  <a:lnTo>
                    <a:pt x="0" y="1442907"/>
                  </a:lnTo>
                  <a:lnTo>
                    <a:pt x="0" y="0"/>
                  </a:lnTo>
                  <a:lnTo>
                    <a:pt x="671120" y="662731"/>
                  </a:lnTo>
                  <a:lnTo>
                    <a:pt x="1308684" y="25167"/>
                  </a:lnTo>
                  <a:lnTo>
                    <a:pt x="1308684" y="1442907"/>
                  </a:lnTo>
                  <a:lnTo>
                    <a:pt x="662731" y="2072081"/>
                  </a:lnTo>
                  <a:close/>
                </a:path>
              </a:pathLst>
            </a:custGeom>
            <a:gradFill>
              <a:gsLst>
                <a:gs pos="11000">
                  <a:srgbClr val="2B3649"/>
                </a:gs>
                <a:gs pos="100000">
                  <a:srgbClr val="3B4A62"/>
                </a:gs>
              </a:gsLst>
              <a:lin ang="2700000" scaled="0"/>
            </a:gradFill>
            <a:ln w="22225">
              <a:gradFill flip="none" rotWithShape="1">
                <a:gsLst>
                  <a:gs pos="0">
                    <a:srgbClr val="CDCDCD"/>
                  </a:gs>
                  <a:gs pos="100000">
                    <a:schemeClr val="bg1"/>
                  </a:gs>
                </a:gsLst>
                <a:lin ang="2700000" scaled="1"/>
                <a:tileRect/>
              </a:gradFill>
            </a:ln>
            <a:effectLst>
              <a:innerShdw blurRad="88900" dist="381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9" name="任意多边形 38"/>
            <p:cNvSpPr/>
            <p:nvPr/>
          </p:nvSpPr>
          <p:spPr>
            <a:xfrm rot="13500000">
              <a:off x="5080810" y="2077662"/>
              <a:ext cx="1291874" cy="1292012"/>
            </a:xfrm>
            <a:custGeom>
              <a:avLst/>
              <a:gdLst>
                <a:gd name="connsiteX0" fmla="*/ 39400 w 1444932"/>
                <a:gd name="connsiteY0" fmla="*/ 39554 h 1445086"/>
                <a:gd name="connsiteX1" fmla="*/ 134519 w 1444932"/>
                <a:gd name="connsiteY1" fmla="*/ 155 h 1445086"/>
                <a:gd name="connsiteX2" fmla="*/ 894281 w 1444932"/>
                <a:gd name="connsiteY2" fmla="*/ 155 h 1445086"/>
                <a:gd name="connsiteX3" fmla="*/ 905823 w 1444932"/>
                <a:gd name="connsiteY3" fmla="*/ 2485 h 1445086"/>
                <a:gd name="connsiteX4" fmla="*/ 905881 w 1444932"/>
                <a:gd name="connsiteY4" fmla="*/ 154 h 1445086"/>
                <a:gd name="connsiteX5" fmla="*/ 1431928 w 1444932"/>
                <a:gd name="connsiteY5" fmla="*/ 427073 h 1445086"/>
                <a:gd name="connsiteX6" fmla="*/ 1439322 w 1444932"/>
                <a:gd name="connsiteY6" fmla="*/ 523015 h 1445086"/>
                <a:gd name="connsiteX7" fmla="*/ 1444932 w 1444932"/>
                <a:gd name="connsiteY7" fmla="*/ 550805 h 1445086"/>
                <a:gd name="connsiteX8" fmla="*/ 1444932 w 1444932"/>
                <a:gd name="connsiteY8" fmla="*/ 1310567 h 1445086"/>
                <a:gd name="connsiteX9" fmla="*/ 1310414 w 1444932"/>
                <a:gd name="connsiteY9" fmla="*/ 1445086 h 1445086"/>
                <a:gd name="connsiteX10" fmla="*/ 1175895 w 1444932"/>
                <a:gd name="connsiteY10" fmla="*/ 1310567 h 1445086"/>
                <a:gd name="connsiteX11" fmla="*/ 1175894 w 1444932"/>
                <a:gd name="connsiteY11" fmla="*/ 550805 h 1445086"/>
                <a:gd name="connsiteX12" fmla="*/ 1176924 w 1444932"/>
                <a:gd name="connsiteY12" fmla="*/ 545705 h 1445086"/>
                <a:gd name="connsiteX13" fmla="*/ 1175290 w 1444932"/>
                <a:gd name="connsiteY13" fmla="*/ 545705 h 1445086"/>
                <a:gd name="connsiteX14" fmla="*/ 899147 w 1444932"/>
                <a:gd name="connsiteY14" fmla="*/ 269562 h 1445086"/>
                <a:gd name="connsiteX15" fmla="*/ 899181 w 1444932"/>
                <a:gd name="connsiteY15" fmla="*/ 268204 h 1445086"/>
                <a:gd name="connsiteX16" fmla="*/ 894281 w 1444932"/>
                <a:gd name="connsiteY16" fmla="*/ 269193 h 1445086"/>
                <a:gd name="connsiteX17" fmla="*/ 134519 w 1444932"/>
                <a:gd name="connsiteY17" fmla="*/ 269193 h 1445086"/>
                <a:gd name="connsiteX18" fmla="*/ 0 w 1444932"/>
                <a:gd name="connsiteY18" fmla="*/ 134674 h 1445086"/>
                <a:gd name="connsiteX19" fmla="*/ 39400 w 1444932"/>
                <a:gd name="connsiteY19" fmla="*/ 39554 h 1445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44932" h="1445086">
                  <a:moveTo>
                    <a:pt x="39400" y="39554"/>
                  </a:moveTo>
                  <a:cubicBezTo>
                    <a:pt x="63743" y="15211"/>
                    <a:pt x="97373" y="155"/>
                    <a:pt x="134519" y="155"/>
                  </a:cubicBezTo>
                  <a:lnTo>
                    <a:pt x="894281" y="155"/>
                  </a:lnTo>
                  <a:lnTo>
                    <a:pt x="905823" y="2485"/>
                  </a:lnTo>
                  <a:lnTo>
                    <a:pt x="905881" y="154"/>
                  </a:lnTo>
                  <a:cubicBezTo>
                    <a:pt x="1206440" y="-5740"/>
                    <a:pt x="1389685" y="157248"/>
                    <a:pt x="1431928" y="427073"/>
                  </a:cubicBezTo>
                  <a:lnTo>
                    <a:pt x="1439322" y="523015"/>
                  </a:lnTo>
                  <a:lnTo>
                    <a:pt x="1444932" y="550805"/>
                  </a:lnTo>
                  <a:lnTo>
                    <a:pt x="1444932" y="1310567"/>
                  </a:lnTo>
                  <a:cubicBezTo>
                    <a:pt x="1444933" y="1384860"/>
                    <a:pt x="1384707" y="1445086"/>
                    <a:pt x="1310414" y="1445086"/>
                  </a:cubicBezTo>
                  <a:cubicBezTo>
                    <a:pt x="1236120" y="1445086"/>
                    <a:pt x="1175894" y="1384860"/>
                    <a:pt x="1175895" y="1310567"/>
                  </a:cubicBezTo>
                  <a:lnTo>
                    <a:pt x="1175894" y="550805"/>
                  </a:lnTo>
                  <a:lnTo>
                    <a:pt x="1176924" y="545705"/>
                  </a:lnTo>
                  <a:lnTo>
                    <a:pt x="1175290" y="545705"/>
                  </a:lnTo>
                  <a:cubicBezTo>
                    <a:pt x="1169114" y="387989"/>
                    <a:pt x="1176413" y="263949"/>
                    <a:pt x="899147" y="269562"/>
                  </a:cubicBezTo>
                  <a:lnTo>
                    <a:pt x="899181" y="268204"/>
                  </a:lnTo>
                  <a:lnTo>
                    <a:pt x="894281" y="269193"/>
                  </a:lnTo>
                  <a:lnTo>
                    <a:pt x="134519" y="269193"/>
                  </a:lnTo>
                  <a:cubicBezTo>
                    <a:pt x="60226" y="269193"/>
                    <a:pt x="0" y="208967"/>
                    <a:pt x="0" y="134674"/>
                  </a:cubicBezTo>
                  <a:cubicBezTo>
                    <a:pt x="0" y="97527"/>
                    <a:pt x="15057" y="63898"/>
                    <a:pt x="39400" y="39554"/>
                  </a:cubicBezTo>
                  <a:close/>
                </a:path>
              </a:pathLst>
            </a:custGeom>
            <a:gradFill>
              <a:gsLst>
                <a:gs pos="100000">
                  <a:schemeClr val="bg1"/>
                </a:gs>
                <a:gs pos="0">
                  <a:schemeClr val="bg1">
                    <a:lumMod val="95000"/>
                  </a:schemeClr>
                </a:gs>
              </a:gsLst>
              <a:lin ang="2700000" scaled="1"/>
            </a:gradFill>
            <a:ln w="190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softEdge rad="0"/>
            </a:effectLst>
          </p:spPr>
          <p:txBody>
            <a:bodyPr vert="horz" wrap="square" lIns="68580" tIns="34290" rIns="68580" bIns="34290" numCol="1" anchor="t" anchorCtr="0" compatLnSpc="1">
              <a:prstTxWarp prst="textNoShape">
                <a:avLst/>
              </a:prstTxWarp>
              <a:noAutofit/>
            </a:bodyPr>
            <a:lstStyle/>
            <a:p>
              <a:endParaRPr lang="zh-CN" altLang="en-US">
                <a:solidFill>
                  <a:prstClr val="black"/>
                </a:solidFill>
                <a:latin typeface="Arial" panose="020B0604020202020204" pitchFamily="34" charset="0"/>
                <a:ea typeface="微软雅黑" panose="020B0503020204020204" pitchFamily="34" charset="-122"/>
              </a:endParaRPr>
            </a:p>
          </p:txBody>
        </p:sp>
        <p:sp>
          <p:nvSpPr>
            <p:cNvPr id="40" name="任意多边形 39"/>
            <p:cNvSpPr/>
            <p:nvPr/>
          </p:nvSpPr>
          <p:spPr>
            <a:xfrm rot="10800000">
              <a:off x="3921477" y="2891857"/>
              <a:ext cx="1170058" cy="1852590"/>
            </a:xfrm>
            <a:custGeom>
              <a:avLst/>
              <a:gdLst>
                <a:gd name="connsiteX0" fmla="*/ 662731 w 1308684"/>
                <a:gd name="connsiteY0" fmla="*/ 2072081 h 2072081"/>
                <a:gd name="connsiteX1" fmla="*/ 0 w 1308684"/>
                <a:gd name="connsiteY1" fmla="*/ 1442907 h 2072081"/>
                <a:gd name="connsiteX2" fmla="*/ 0 w 1308684"/>
                <a:gd name="connsiteY2" fmla="*/ 0 h 2072081"/>
                <a:gd name="connsiteX3" fmla="*/ 671120 w 1308684"/>
                <a:gd name="connsiteY3" fmla="*/ 662731 h 2072081"/>
                <a:gd name="connsiteX4" fmla="*/ 1308684 w 1308684"/>
                <a:gd name="connsiteY4" fmla="*/ 25167 h 2072081"/>
                <a:gd name="connsiteX5" fmla="*/ 1308684 w 1308684"/>
                <a:gd name="connsiteY5" fmla="*/ 1442907 h 2072081"/>
                <a:gd name="connsiteX6" fmla="*/ 662731 w 1308684"/>
                <a:gd name="connsiteY6" fmla="*/ 2072081 h 2072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684" h="2072081">
                  <a:moveTo>
                    <a:pt x="662731" y="2072081"/>
                  </a:moveTo>
                  <a:lnTo>
                    <a:pt x="0" y="1442907"/>
                  </a:lnTo>
                  <a:lnTo>
                    <a:pt x="0" y="0"/>
                  </a:lnTo>
                  <a:lnTo>
                    <a:pt x="671120" y="662731"/>
                  </a:lnTo>
                  <a:lnTo>
                    <a:pt x="1308684" y="25167"/>
                  </a:lnTo>
                  <a:lnTo>
                    <a:pt x="1308684" y="1442907"/>
                  </a:lnTo>
                  <a:lnTo>
                    <a:pt x="662731" y="2072081"/>
                  </a:lnTo>
                  <a:close/>
                </a:path>
              </a:pathLst>
            </a:custGeom>
            <a:gradFill>
              <a:gsLst>
                <a:gs pos="11000">
                  <a:srgbClr val="2B3649"/>
                </a:gs>
                <a:gs pos="100000">
                  <a:srgbClr val="3B4A62"/>
                </a:gs>
              </a:gsLst>
              <a:lin ang="2700000" scaled="0"/>
            </a:gradFill>
            <a:ln w="22225">
              <a:gradFill flip="none" rotWithShape="1">
                <a:gsLst>
                  <a:gs pos="0">
                    <a:srgbClr val="CDCDCD"/>
                  </a:gs>
                  <a:gs pos="100000">
                    <a:schemeClr val="bg1"/>
                  </a:gs>
                </a:gsLst>
                <a:lin ang="2700000" scaled="1"/>
                <a:tileRect/>
              </a:gradFill>
            </a:ln>
            <a:effectLst>
              <a:innerShdw blurRad="88900" dist="381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1" name="任意多边形 40"/>
            <p:cNvSpPr/>
            <p:nvPr/>
          </p:nvSpPr>
          <p:spPr>
            <a:xfrm rot="18900000">
              <a:off x="3842204" y="3293550"/>
              <a:ext cx="1291874" cy="1292012"/>
            </a:xfrm>
            <a:custGeom>
              <a:avLst/>
              <a:gdLst>
                <a:gd name="connsiteX0" fmla="*/ 39400 w 1444932"/>
                <a:gd name="connsiteY0" fmla="*/ 39554 h 1445086"/>
                <a:gd name="connsiteX1" fmla="*/ 134519 w 1444932"/>
                <a:gd name="connsiteY1" fmla="*/ 155 h 1445086"/>
                <a:gd name="connsiteX2" fmla="*/ 894281 w 1444932"/>
                <a:gd name="connsiteY2" fmla="*/ 155 h 1445086"/>
                <a:gd name="connsiteX3" fmla="*/ 905823 w 1444932"/>
                <a:gd name="connsiteY3" fmla="*/ 2485 h 1445086"/>
                <a:gd name="connsiteX4" fmla="*/ 905881 w 1444932"/>
                <a:gd name="connsiteY4" fmla="*/ 154 h 1445086"/>
                <a:gd name="connsiteX5" fmla="*/ 1431928 w 1444932"/>
                <a:gd name="connsiteY5" fmla="*/ 427073 h 1445086"/>
                <a:gd name="connsiteX6" fmla="*/ 1439322 w 1444932"/>
                <a:gd name="connsiteY6" fmla="*/ 523015 h 1445086"/>
                <a:gd name="connsiteX7" fmla="*/ 1444932 w 1444932"/>
                <a:gd name="connsiteY7" fmla="*/ 550805 h 1445086"/>
                <a:gd name="connsiteX8" fmla="*/ 1444932 w 1444932"/>
                <a:gd name="connsiteY8" fmla="*/ 1310567 h 1445086"/>
                <a:gd name="connsiteX9" fmla="*/ 1310414 w 1444932"/>
                <a:gd name="connsiteY9" fmla="*/ 1445086 h 1445086"/>
                <a:gd name="connsiteX10" fmla="*/ 1175895 w 1444932"/>
                <a:gd name="connsiteY10" fmla="*/ 1310567 h 1445086"/>
                <a:gd name="connsiteX11" fmla="*/ 1175894 w 1444932"/>
                <a:gd name="connsiteY11" fmla="*/ 550805 h 1445086"/>
                <a:gd name="connsiteX12" fmla="*/ 1176924 w 1444932"/>
                <a:gd name="connsiteY12" fmla="*/ 545705 h 1445086"/>
                <a:gd name="connsiteX13" fmla="*/ 1175290 w 1444932"/>
                <a:gd name="connsiteY13" fmla="*/ 545705 h 1445086"/>
                <a:gd name="connsiteX14" fmla="*/ 899147 w 1444932"/>
                <a:gd name="connsiteY14" fmla="*/ 269562 h 1445086"/>
                <a:gd name="connsiteX15" fmla="*/ 899181 w 1444932"/>
                <a:gd name="connsiteY15" fmla="*/ 268204 h 1445086"/>
                <a:gd name="connsiteX16" fmla="*/ 894281 w 1444932"/>
                <a:gd name="connsiteY16" fmla="*/ 269193 h 1445086"/>
                <a:gd name="connsiteX17" fmla="*/ 134519 w 1444932"/>
                <a:gd name="connsiteY17" fmla="*/ 269193 h 1445086"/>
                <a:gd name="connsiteX18" fmla="*/ 0 w 1444932"/>
                <a:gd name="connsiteY18" fmla="*/ 134674 h 1445086"/>
                <a:gd name="connsiteX19" fmla="*/ 39400 w 1444932"/>
                <a:gd name="connsiteY19" fmla="*/ 39554 h 1445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44932" h="1445086">
                  <a:moveTo>
                    <a:pt x="39400" y="39554"/>
                  </a:moveTo>
                  <a:cubicBezTo>
                    <a:pt x="63743" y="15211"/>
                    <a:pt x="97373" y="155"/>
                    <a:pt x="134519" y="155"/>
                  </a:cubicBezTo>
                  <a:lnTo>
                    <a:pt x="894281" y="155"/>
                  </a:lnTo>
                  <a:lnTo>
                    <a:pt x="905823" y="2485"/>
                  </a:lnTo>
                  <a:lnTo>
                    <a:pt x="905881" y="154"/>
                  </a:lnTo>
                  <a:cubicBezTo>
                    <a:pt x="1206440" y="-5740"/>
                    <a:pt x="1389685" y="157248"/>
                    <a:pt x="1431928" y="427073"/>
                  </a:cubicBezTo>
                  <a:lnTo>
                    <a:pt x="1439322" y="523015"/>
                  </a:lnTo>
                  <a:lnTo>
                    <a:pt x="1444932" y="550805"/>
                  </a:lnTo>
                  <a:lnTo>
                    <a:pt x="1444932" y="1310567"/>
                  </a:lnTo>
                  <a:cubicBezTo>
                    <a:pt x="1444933" y="1384860"/>
                    <a:pt x="1384707" y="1445086"/>
                    <a:pt x="1310414" y="1445086"/>
                  </a:cubicBezTo>
                  <a:cubicBezTo>
                    <a:pt x="1236120" y="1445086"/>
                    <a:pt x="1175894" y="1384860"/>
                    <a:pt x="1175895" y="1310567"/>
                  </a:cubicBezTo>
                  <a:lnTo>
                    <a:pt x="1175894" y="550805"/>
                  </a:lnTo>
                  <a:lnTo>
                    <a:pt x="1176924" y="545705"/>
                  </a:lnTo>
                  <a:lnTo>
                    <a:pt x="1175290" y="545705"/>
                  </a:lnTo>
                  <a:cubicBezTo>
                    <a:pt x="1169114" y="387989"/>
                    <a:pt x="1176413" y="263949"/>
                    <a:pt x="899147" y="269562"/>
                  </a:cubicBezTo>
                  <a:lnTo>
                    <a:pt x="899181" y="268204"/>
                  </a:lnTo>
                  <a:lnTo>
                    <a:pt x="894281" y="269193"/>
                  </a:lnTo>
                  <a:lnTo>
                    <a:pt x="134519" y="269193"/>
                  </a:lnTo>
                  <a:cubicBezTo>
                    <a:pt x="60226" y="269193"/>
                    <a:pt x="0" y="208967"/>
                    <a:pt x="0" y="134674"/>
                  </a:cubicBezTo>
                  <a:cubicBezTo>
                    <a:pt x="0" y="97527"/>
                    <a:pt x="15057" y="63898"/>
                    <a:pt x="39400" y="39554"/>
                  </a:cubicBezTo>
                  <a:close/>
                </a:path>
              </a:pathLst>
            </a:custGeom>
            <a:gradFill>
              <a:gsLst>
                <a:gs pos="100000">
                  <a:schemeClr val="bg1"/>
                </a:gs>
                <a:gs pos="0">
                  <a:schemeClr val="bg1">
                    <a:lumMod val="95000"/>
                  </a:schemeClr>
                </a:gs>
              </a:gsLst>
              <a:lin ang="2700000" scaled="1"/>
            </a:gradFill>
            <a:ln w="190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softEdge rad="0"/>
            </a:effectLst>
          </p:spPr>
          <p:txBody>
            <a:bodyPr vert="horz" wrap="square" lIns="68580" tIns="34290" rIns="68580" bIns="34290" numCol="1" anchor="t" anchorCtr="0" compatLnSpc="1">
              <a:prstTxWarp prst="textNoShape">
                <a:avLst/>
              </a:prstTxWarp>
              <a:noAutofit/>
            </a:bodyPr>
            <a:lstStyle/>
            <a:p>
              <a:endParaRPr lang="zh-CN" altLang="en-US">
                <a:solidFill>
                  <a:prstClr val="black"/>
                </a:solidFill>
                <a:latin typeface="Arial" panose="020B0604020202020204" pitchFamily="34" charset="0"/>
                <a:ea typeface="微软雅黑" panose="020B0503020204020204" pitchFamily="34" charset="-122"/>
              </a:endParaRPr>
            </a:p>
          </p:txBody>
        </p:sp>
        <p:sp>
          <p:nvSpPr>
            <p:cNvPr id="42" name="任意多边形 41"/>
            <p:cNvSpPr/>
            <p:nvPr/>
          </p:nvSpPr>
          <p:spPr>
            <a:xfrm rot="16200000">
              <a:off x="2804799" y="1777126"/>
              <a:ext cx="1170058" cy="1852590"/>
            </a:xfrm>
            <a:custGeom>
              <a:avLst/>
              <a:gdLst>
                <a:gd name="connsiteX0" fmla="*/ 662731 w 1308684"/>
                <a:gd name="connsiteY0" fmla="*/ 2072081 h 2072081"/>
                <a:gd name="connsiteX1" fmla="*/ 0 w 1308684"/>
                <a:gd name="connsiteY1" fmla="*/ 1442907 h 2072081"/>
                <a:gd name="connsiteX2" fmla="*/ 0 w 1308684"/>
                <a:gd name="connsiteY2" fmla="*/ 0 h 2072081"/>
                <a:gd name="connsiteX3" fmla="*/ 671120 w 1308684"/>
                <a:gd name="connsiteY3" fmla="*/ 662731 h 2072081"/>
                <a:gd name="connsiteX4" fmla="*/ 1308684 w 1308684"/>
                <a:gd name="connsiteY4" fmla="*/ 25167 h 2072081"/>
                <a:gd name="connsiteX5" fmla="*/ 1308684 w 1308684"/>
                <a:gd name="connsiteY5" fmla="*/ 1442907 h 2072081"/>
                <a:gd name="connsiteX6" fmla="*/ 662731 w 1308684"/>
                <a:gd name="connsiteY6" fmla="*/ 2072081 h 2072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684" h="2072081">
                  <a:moveTo>
                    <a:pt x="662731" y="2072081"/>
                  </a:moveTo>
                  <a:lnTo>
                    <a:pt x="0" y="1442907"/>
                  </a:lnTo>
                  <a:lnTo>
                    <a:pt x="0" y="0"/>
                  </a:lnTo>
                  <a:lnTo>
                    <a:pt x="671120" y="662731"/>
                  </a:lnTo>
                  <a:lnTo>
                    <a:pt x="1308684" y="25167"/>
                  </a:lnTo>
                  <a:lnTo>
                    <a:pt x="1308684" y="1442907"/>
                  </a:lnTo>
                  <a:lnTo>
                    <a:pt x="662731" y="2072081"/>
                  </a:lnTo>
                  <a:close/>
                </a:path>
              </a:pathLst>
            </a:custGeom>
            <a:gradFill>
              <a:gsLst>
                <a:gs pos="11000">
                  <a:srgbClr val="2B3649"/>
                </a:gs>
                <a:gs pos="100000">
                  <a:srgbClr val="3B4A62"/>
                </a:gs>
              </a:gsLst>
              <a:lin ang="2700000" scaled="0"/>
            </a:gradFill>
            <a:ln w="22225">
              <a:gradFill flip="none" rotWithShape="1">
                <a:gsLst>
                  <a:gs pos="0">
                    <a:srgbClr val="CDCDCD"/>
                  </a:gs>
                  <a:gs pos="100000">
                    <a:schemeClr val="bg1"/>
                  </a:gs>
                </a:gsLst>
                <a:lin ang="2700000" scaled="1"/>
                <a:tileRect/>
              </a:gradFill>
            </a:ln>
            <a:effectLst>
              <a:innerShdw blurRad="88900" dist="381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3" name="任意多边形 42"/>
            <p:cNvSpPr/>
            <p:nvPr/>
          </p:nvSpPr>
          <p:spPr>
            <a:xfrm rot="2700000">
              <a:off x="2622487" y="2039052"/>
              <a:ext cx="1291874" cy="1292012"/>
            </a:xfrm>
            <a:custGeom>
              <a:avLst/>
              <a:gdLst>
                <a:gd name="connsiteX0" fmla="*/ 39400 w 1444932"/>
                <a:gd name="connsiteY0" fmla="*/ 39554 h 1445086"/>
                <a:gd name="connsiteX1" fmla="*/ 134519 w 1444932"/>
                <a:gd name="connsiteY1" fmla="*/ 155 h 1445086"/>
                <a:gd name="connsiteX2" fmla="*/ 894281 w 1444932"/>
                <a:gd name="connsiteY2" fmla="*/ 155 h 1445086"/>
                <a:gd name="connsiteX3" fmla="*/ 905823 w 1444932"/>
                <a:gd name="connsiteY3" fmla="*/ 2485 h 1445086"/>
                <a:gd name="connsiteX4" fmla="*/ 905881 w 1444932"/>
                <a:gd name="connsiteY4" fmla="*/ 154 h 1445086"/>
                <a:gd name="connsiteX5" fmla="*/ 1431928 w 1444932"/>
                <a:gd name="connsiteY5" fmla="*/ 427073 h 1445086"/>
                <a:gd name="connsiteX6" fmla="*/ 1439322 w 1444932"/>
                <a:gd name="connsiteY6" fmla="*/ 523015 h 1445086"/>
                <a:gd name="connsiteX7" fmla="*/ 1444932 w 1444932"/>
                <a:gd name="connsiteY7" fmla="*/ 550805 h 1445086"/>
                <a:gd name="connsiteX8" fmla="*/ 1444932 w 1444932"/>
                <a:gd name="connsiteY8" fmla="*/ 1310567 h 1445086"/>
                <a:gd name="connsiteX9" fmla="*/ 1310414 w 1444932"/>
                <a:gd name="connsiteY9" fmla="*/ 1445086 h 1445086"/>
                <a:gd name="connsiteX10" fmla="*/ 1175895 w 1444932"/>
                <a:gd name="connsiteY10" fmla="*/ 1310567 h 1445086"/>
                <a:gd name="connsiteX11" fmla="*/ 1175894 w 1444932"/>
                <a:gd name="connsiteY11" fmla="*/ 550805 h 1445086"/>
                <a:gd name="connsiteX12" fmla="*/ 1176924 w 1444932"/>
                <a:gd name="connsiteY12" fmla="*/ 545705 h 1445086"/>
                <a:gd name="connsiteX13" fmla="*/ 1175290 w 1444932"/>
                <a:gd name="connsiteY13" fmla="*/ 545705 h 1445086"/>
                <a:gd name="connsiteX14" fmla="*/ 899147 w 1444932"/>
                <a:gd name="connsiteY14" fmla="*/ 269562 h 1445086"/>
                <a:gd name="connsiteX15" fmla="*/ 899181 w 1444932"/>
                <a:gd name="connsiteY15" fmla="*/ 268204 h 1445086"/>
                <a:gd name="connsiteX16" fmla="*/ 894281 w 1444932"/>
                <a:gd name="connsiteY16" fmla="*/ 269193 h 1445086"/>
                <a:gd name="connsiteX17" fmla="*/ 134519 w 1444932"/>
                <a:gd name="connsiteY17" fmla="*/ 269193 h 1445086"/>
                <a:gd name="connsiteX18" fmla="*/ 0 w 1444932"/>
                <a:gd name="connsiteY18" fmla="*/ 134674 h 1445086"/>
                <a:gd name="connsiteX19" fmla="*/ 39400 w 1444932"/>
                <a:gd name="connsiteY19" fmla="*/ 39554 h 1445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44932" h="1445086">
                  <a:moveTo>
                    <a:pt x="39400" y="39554"/>
                  </a:moveTo>
                  <a:cubicBezTo>
                    <a:pt x="63743" y="15211"/>
                    <a:pt x="97373" y="155"/>
                    <a:pt x="134519" y="155"/>
                  </a:cubicBezTo>
                  <a:lnTo>
                    <a:pt x="894281" y="155"/>
                  </a:lnTo>
                  <a:lnTo>
                    <a:pt x="905823" y="2485"/>
                  </a:lnTo>
                  <a:lnTo>
                    <a:pt x="905881" y="154"/>
                  </a:lnTo>
                  <a:cubicBezTo>
                    <a:pt x="1206440" y="-5740"/>
                    <a:pt x="1389685" y="157248"/>
                    <a:pt x="1431928" y="427073"/>
                  </a:cubicBezTo>
                  <a:lnTo>
                    <a:pt x="1439322" y="523015"/>
                  </a:lnTo>
                  <a:lnTo>
                    <a:pt x="1444932" y="550805"/>
                  </a:lnTo>
                  <a:lnTo>
                    <a:pt x="1444932" y="1310567"/>
                  </a:lnTo>
                  <a:cubicBezTo>
                    <a:pt x="1444933" y="1384860"/>
                    <a:pt x="1384707" y="1445086"/>
                    <a:pt x="1310414" y="1445086"/>
                  </a:cubicBezTo>
                  <a:cubicBezTo>
                    <a:pt x="1236120" y="1445086"/>
                    <a:pt x="1175894" y="1384860"/>
                    <a:pt x="1175895" y="1310567"/>
                  </a:cubicBezTo>
                  <a:lnTo>
                    <a:pt x="1175894" y="550805"/>
                  </a:lnTo>
                  <a:lnTo>
                    <a:pt x="1176924" y="545705"/>
                  </a:lnTo>
                  <a:lnTo>
                    <a:pt x="1175290" y="545705"/>
                  </a:lnTo>
                  <a:cubicBezTo>
                    <a:pt x="1169114" y="387989"/>
                    <a:pt x="1176413" y="263949"/>
                    <a:pt x="899147" y="269562"/>
                  </a:cubicBezTo>
                  <a:lnTo>
                    <a:pt x="899181" y="268204"/>
                  </a:lnTo>
                  <a:lnTo>
                    <a:pt x="894281" y="269193"/>
                  </a:lnTo>
                  <a:lnTo>
                    <a:pt x="134519" y="269193"/>
                  </a:lnTo>
                  <a:cubicBezTo>
                    <a:pt x="60226" y="269193"/>
                    <a:pt x="0" y="208967"/>
                    <a:pt x="0" y="134674"/>
                  </a:cubicBezTo>
                  <a:cubicBezTo>
                    <a:pt x="0" y="97527"/>
                    <a:pt x="15057" y="63898"/>
                    <a:pt x="39400" y="39554"/>
                  </a:cubicBezTo>
                  <a:close/>
                </a:path>
              </a:pathLst>
            </a:custGeom>
            <a:gradFill>
              <a:gsLst>
                <a:gs pos="100000">
                  <a:schemeClr val="bg1"/>
                </a:gs>
                <a:gs pos="0">
                  <a:schemeClr val="bg1">
                    <a:lumMod val="95000"/>
                  </a:schemeClr>
                </a:gs>
              </a:gsLst>
              <a:lin ang="2700000" scaled="1"/>
            </a:gradFill>
            <a:ln w="190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softEdge rad="0"/>
            </a:effectLst>
          </p:spPr>
          <p:txBody>
            <a:bodyPr vert="horz" wrap="square" lIns="68580" tIns="34290" rIns="68580" bIns="34290" numCol="1" anchor="t" anchorCtr="0" compatLnSpc="1">
              <a:prstTxWarp prst="textNoShape">
                <a:avLst/>
              </a:prstTxWarp>
              <a:noAutofit/>
            </a:bodyPr>
            <a:lstStyle/>
            <a:p>
              <a:endParaRPr lang="zh-CN" altLang="en-US">
                <a:solidFill>
                  <a:prstClr val="black"/>
                </a:solidFill>
                <a:latin typeface="Arial" panose="020B0604020202020204" pitchFamily="34" charset="0"/>
                <a:ea typeface="微软雅黑" panose="020B0503020204020204" pitchFamily="34" charset="-122"/>
              </a:endParaRPr>
            </a:p>
          </p:txBody>
        </p:sp>
        <p:grpSp>
          <p:nvGrpSpPr>
            <p:cNvPr id="12" name="组合 11"/>
            <p:cNvGrpSpPr/>
            <p:nvPr/>
          </p:nvGrpSpPr>
          <p:grpSpPr>
            <a:xfrm>
              <a:off x="4310008" y="3635328"/>
              <a:ext cx="329759" cy="421721"/>
              <a:chOff x="1605186" y="572440"/>
              <a:chExt cx="563562" cy="720725"/>
            </a:xfrm>
            <a:solidFill>
              <a:schemeClr val="bg1"/>
            </a:solidFill>
          </p:grpSpPr>
          <p:sp>
            <p:nvSpPr>
              <p:cNvPr id="33" name="Freeform 32"/>
              <p:cNvSpPr>
                <a:spLocks/>
              </p:cNvSpPr>
              <p:nvPr/>
            </p:nvSpPr>
            <p:spPr bwMode="auto">
              <a:xfrm>
                <a:off x="1814736" y="572440"/>
                <a:ext cx="142875" cy="720725"/>
              </a:xfrm>
              <a:custGeom>
                <a:avLst/>
                <a:gdLst>
                  <a:gd name="T0" fmla="*/ 64 w 64"/>
                  <a:gd name="T1" fmla="*/ 289 h 321"/>
                  <a:gd name="T2" fmla="*/ 32 w 64"/>
                  <a:gd name="T3" fmla="*/ 321 h 321"/>
                  <a:gd name="T4" fmla="*/ 0 w 64"/>
                  <a:gd name="T5" fmla="*/ 289 h 321"/>
                  <a:gd name="T6" fmla="*/ 0 w 64"/>
                  <a:gd name="T7" fmla="*/ 32 h 321"/>
                  <a:gd name="T8" fmla="*/ 32 w 64"/>
                  <a:gd name="T9" fmla="*/ 0 h 321"/>
                  <a:gd name="T10" fmla="*/ 64 w 64"/>
                  <a:gd name="T11" fmla="*/ 32 h 321"/>
                  <a:gd name="T12" fmla="*/ 64 w 64"/>
                  <a:gd name="T13" fmla="*/ 289 h 321"/>
                </a:gdLst>
                <a:ahLst/>
                <a:cxnLst>
                  <a:cxn ang="0">
                    <a:pos x="T0" y="T1"/>
                  </a:cxn>
                  <a:cxn ang="0">
                    <a:pos x="T2" y="T3"/>
                  </a:cxn>
                  <a:cxn ang="0">
                    <a:pos x="T4" y="T5"/>
                  </a:cxn>
                  <a:cxn ang="0">
                    <a:pos x="T6" y="T7"/>
                  </a:cxn>
                  <a:cxn ang="0">
                    <a:pos x="T8" y="T9"/>
                  </a:cxn>
                  <a:cxn ang="0">
                    <a:pos x="T10" y="T11"/>
                  </a:cxn>
                  <a:cxn ang="0">
                    <a:pos x="T12" y="T13"/>
                  </a:cxn>
                </a:cxnLst>
                <a:rect l="0" t="0" r="r" b="b"/>
                <a:pathLst>
                  <a:path w="64" h="321">
                    <a:moveTo>
                      <a:pt x="64" y="289"/>
                    </a:moveTo>
                    <a:cubicBezTo>
                      <a:pt x="64" y="307"/>
                      <a:pt x="49" y="321"/>
                      <a:pt x="32" y="321"/>
                    </a:cubicBezTo>
                    <a:cubicBezTo>
                      <a:pt x="14" y="321"/>
                      <a:pt x="0" y="307"/>
                      <a:pt x="0" y="289"/>
                    </a:cubicBezTo>
                    <a:cubicBezTo>
                      <a:pt x="0" y="32"/>
                      <a:pt x="0" y="32"/>
                      <a:pt x="0" y="32"/>
                    </a:cubicBezTo>
                    <a:cubicBezTo>
                      <a:pt x="0" y="14"/>
                      <a:pt x="14" y="0"/>
                      <a:pt x="32" y="0"/>
                    </a:cubicBezTo>
                    <a:cubicBezTo>
                      <a:pt x="49" y="0"/>
                      <a:pt x="64" y="14"/>
                      <a:pt x="64" y="32"/>
                    </a:cubicBezTo>
                    <a:lnTo>
                      <a:pt x="64" y="2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34" name="Freeform 33"/>
              <p:cNvSpPr>
                <a:spLocks/>
              </p:cNvSpPr>
              <p:nvPr/>
            </p:nvSpPr>
            <p:spPr bwMode="auto">
              <a:xfrm>
                <a:off x="1605186" y="1012177"/>
                <a:ext cx="141288" cy="280988"/>
              </a:xfrm>
              <a:custGeom>
                <a:avLst/>
                <a:gdLst>
                  <a:gd name="T0" fmla="*/ 63 w 63"/>
                  <a:gd name="T1" fmla="*/ 93 h 125"/>
                  <a:gd name="T2" fmla="*/ 32 w 63"/>
                  <a:gd name="T3" fmla="*/ 125 h 125"/>
                  <a:gd name="T4" fmla="*/ 0 w 63"/>
                  <a:gd name="T5" fmla="*/ 93 h 125"/>
                  <a:gd name="T6" fmla="*/ 0 w 63"/>
                  <a:gd name="T7" fmla="*/ 32 h 125"/>
                  <a:gd name="T8" fmla="*/ 32 w 63"/>
                  <a:gd name="T9" fmla="*/ 0 h 125"/>
                  <a:gd name="T10" fmla="*/ 63 w 63"/>
                  <a:gd name="T11" fmla="*/ 32 h 125"/>
                  <a:gd name="T12" fmla="*/ 63 w 63"/>
                  <a:gd name="T13" fmla="*/ 93 h 125"/>
                </a:gdLst>
                <a:ahLst/>
                <a:cxnLst>
                  <a:cxn ang="0">
                    <a:pos x="T0" y="T1"/>
                  </a:cxn>
                  <a:cxn ang="0">
                    <a:pos x="T2" y="T3"/>
                  </a:cxn>
                  <a:cxn ang="0">
                    <a:pos x="T4" y="T5"/>
                  </a:cxn>
                  <a:cxn ang="0">
                    <a:pos x="T6" y="T7"/>
                  </a:cxn>
                  <a:cxn ang="0">
                    <a:pos x="T8" y="T9"/>
                  </a:cxn>
                  <a:cxn ang="0">
                    <a:pos x="T10" y="T11"/>
                  </a:cxn>
                  <a:cxn ang="0">
                    <a:pos x="T12" y="T13"/>
                  </a:cxn>
                </a:cxnLst>
                <a:rect l="0" t="0" r="r" b="b"/>
                <a:pathLst>
                  <a:path w="63" h="125">
                    <a:moveTo>
                      <a:pt x="63" y="93"/>
                    </a:moveTo>
                    <a:cubicBezTo>
                      <a:pt x="63" y="111"/>
                      <a:pt x="49" y="125"/>
                      <a:pt x="32" y="125"/>
                    </a:cubicBezTo>
                    <a:cubicBezTo>
                      <a:pt x="14" y="125"/>
                      <a:pt x="0" y="111"/>
                      <a:pt x="0" y="93"/>
                    </a:cubicBezTo>
                    <a:cubicBezTo>
                      <a:pt x="0" y="32"/>
                      <a:pt x="0" y="32"/>
                      <a:pt x="0" y="32"/>
                    </a:cubicBezTo>
                    <a:cubicBezTo>
                      <a:pt x="0" y="14"/>
                      <a:pt x="14" y="0"/>
                      <a:pt x="32" y="0"/>
                    </a:cubicBezTo>
                    <a:cubicBezTo>
                      <a:pt x="49" y="0"/>
                      <a:pt x="63" y="14"/>
                      <a:pt x="63" y="32"/>
                    </a:cubicBezTo>
                    <a:lnTo>
                      <a:pt x="63" y="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35" name="Freeform 34"/>
              <p:cNvSpPr>
                <a:spLocks/>
              </p:cNvSpPr>
              <p:nvPr/>
            </p:nvSpPr>
            <p:spPr bwMode="auto">
              <a:xfrm>
                <a:off x="2025873" y="804215"/>
                <a:ext cx="142875" cy="488950"/>
              </a:xfrm>
              <a:custGeom>
                <a:avLst/>
                <a:gdLst>
                  <a:gd name="T0" fmla="*/ 64 w 64"/>
                  <a:gd name="T1" fmla="*/ 186 h 218"/>
                  <a:gd name="T2" fmla="*/ 32 w 64"/>
                  <a:gd name="T3" fmla="*/ 218 h 218"/>
                  <a:gd name="T4" fmla="*/ 0 w 64"/>
                  <a:gd name="T5" fmla="*/ 186 h 218"/>
                  <a:gd name="T6" fmla="*/ 0 w 64"/>
                  <a:gd name="T7" fmla="*/ 32 h 218"/>
                  <a:gd name="T8" fmla="*/ 32 w 64"/>
                  <a:gd name="T9" fmla="*/ 0 h 218"/>
                  <a:gd name="T10" fmla="*/ 64 w 64"/>
                  <a:gd name="T11" fmla="*/ 32 h 218"/>
                  <a:gd name="T12" fmla="*/ 64 w 64"/>
                  <a:gd name="T13" fmla="*/ 186 h 218"/>
                </a:gdLst>
                <a:ahLst/>
                <a:cxnLst>
                  <a:cxn ang="0">
                    <a:pos x="T0" y="T1"/>
                  </a:cxn>
                  <a:cxn ang="0">
                    <a:pos x="T2" y="T3"/>
                  </a:cxn>
                  <a:cxn ang="0">
                    <a:pos x="T4" y="T5"/>
                  </a:cxn>
                  <a:cxn ang="0">
                    <a:pos x="T6" y="T7"/>
                  </a:cxn>
                  <a:cxn ang="0">
                    <a:pos x="T8" y="T9"/>
                  </a:cxn>
                  <a:cxn ang="0">
                    <a:pos x="T10" y="T11"/>
                  </a:cxn>
                  <a:cxn ang="0">
                    <a:pos x="T12" y="T13"/>
                  </a:cxn>
                </a:cxnLst>
                <a:rect l="0" t="0" r="r" b="b"/>
                <a:pathLst>
                  <a:path w="64" h="218">
                    <a:moveTo>
                      <a:pt x="64" y="186"/>
                    </a:moveTo>
                    <a:cubicBezTo>
                      <a:pt x="64" y="204"/>
                      <a:pt x="49" y="218"/>
                      <a:pt x="32" y="218"/>
                    </a:cubicBezTo>
                    <a:cubicBezTo>
                      <a:pt x="14" y="218"/>
                      <a:pt x="0" y="204"/>
                      <a:pt x="0" y="186"/>
                    </a:cubicBezTo>
                    <a:cubicBezTo>
                      <a:pt x="0" y="32"/>
                      <a:pt x="0" y="32"/>
                      <a:pt x="0" y="32"/>
                    </a:cubicBezTo>
                    <a:cubicBezTo>
                      <a:pt x="0" y="14"/>
                      <a:pt x="14" y="0"/>
                      <a:pt x="32" y="0"/>
                    </a:cubicBezTo>
                    <a:cubicBezTo>
                      <a:pt x="49" y="0"/>
                      <a:pt x="64" y="14"/>
                      <a:pt x="64" y="32"/>
                    </a:cubicBezTo>
                    <a:lnTo>
                      <a:pt x="64"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grpSp>
        <p:sp>
          <p:nvSpPr>
            <p:cNvPr id="13" name="Freeform 223"/>
            <p:cNvSpPr>
              <a:spLocks/>
            </p:cNvSpPr>
            <p:nvPr/>
          </p:nvSpPr>
          <p:spPr bwMode="auto">
            <a:xfrm>
              <a:off x="5471552" y="2547771"/>
              <a:ext cx="376688" cy="305502"/>
            </a:xfrm>
            <a:custGeom>
              <a:avLst/>
              <a:gdLst>
                <a:gd name="T0" fmla="*/ 107 w 107"/>
                <a:gd name="T1" fmla="*/ 10 h 87"/>
                <a:gd name="T2" fmla="*/ 95 w 107"/>
                <a:gd name="T3" fmla="*/ 13 h 87"/>
                <a:gd name="T4" fmla="*/ 104 w 107"/>
                <a:gd name="T5" fmla="*/ 1 h 87"/>
                <a:gd name="T6" fmla="*/ 90 w 107"/>
                <a:gd name="T7" fmla="*/ 7 h 87"/>
                <a:gd name="T8" fmla="*/ 74 w 107"/>
                <a:gd name="T9" fmla="*/ 0 h 87"/>
                <a:gd name="T10" fmla="*/ 52 w 107"/>
                <a:gd name="T11" fmla="*/ 22 h 87"/>
                <a:gd name="T12" fmla="*/ 53 w 107"/>
                <a:gd name="T13" fmla="*/ 27 h 87"/>
                <a:gd name="T14" fmla="*/ 7 w 107"/>
                <a:gd name="T15" fmla="*/ 4 h 87"/>
                <a:gd name="T16" fmla="*/ 4 w 107"/>
                <a:gd name="T17" fmla="*/ 15 h 87"/>
                <a:gd name="T18" fmla="*/ 14 w 107"/>
                <a:gd name="T19" fmla="*/ 33 h 87"/>
                <a:gd name="T20" fmla="*/ 4 w 107"/>
                <a:gd name="T21" fmla="*/ 30 h 87"/>
                <a:gd name="T22" fmla="*/ 4 w 107"/>
                <a:gd name="T23" fmla="*/ 31 h 87"/>
                <a:gd name="T24" fmla="*/ 22 w 107"/>
                <a:gd name="T25" fmla="*/ 52 h 87"/>
                <a:gd name="T26" fmla="*/ 16 w 107"/>
                <a:gd name="T27" fmla="*/ 53 h 87"/>
                <a:gd name="T28" fmla="*/ 12 w 107"/>
                <a:gd name="T29" fmla="*/ 53 h 87"/>
                <a:gd name="T30" fmla="*/ 32 w 107"/>
                <a:gd name="T31" fmla="*/ 68 h 87"/>
                <a:gd name="T32" fmla="*/ 5 w 107"/>
                <a:gd name="T33" fmla="*/ 77 h 87"/>
                <a:gd name="T34" fmla="*/ 0 w 107"/>
                <a:gd name="T35" fmla="*/ 77 h 87"/>
                <a:gd name="T36" fmla="*/ 33 w 107"/>
                <a:gd name="T37" fmla="*/ 87 h 87"/>
                <a:gd name="T38" fmla="*/ 96 w 107"/>
                <a:gd name="T39" fmla="*/ 24 h 87"/>
                <a:gd name="T40" fmla="*/ 96 w 107"/>
                <a:gd name="T41" fmla="*/ 21 h 87"/>
                <a:gd name="T42" fmla="*/ 107 w 107"/>
                <a:gd name="T43" fmla="*/ 1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7" h="87">
                  <a:moveTo>
                    <a:pt x="107" y="10"/>
                  </a:moveTo>
                  <a:cubicBezTo>
                    <a:pt x="103" y="12"/>
                    <a:pt x="99" y="13"/>
                    <a:pt x="95" y="13"/>
                  </a:cubicBezTo>
                  <a:cubicBezTo>
                    <a:pt x="99" y="11"/>
                    <a:pt x="103" y="6"/>
                    <a:pt x="104" y="1"/>
                  </a:cubicBezTo>
                  <a:cubicBezTo>
                    <a:pt x="100" y="4"/>
                    <a:pt x="95" y="6"/>
                    <a:pt x="90" y="7"/>
                  </a:cubicBezTo>
                  <a:cubicBezTo>
                    <a:pt x="86" y="2"/>
                    <a:pt x="80" y="0"/>
                    <a:pt x="74" y="0"/>
                  </a:cubicBezTo>
                  <a:cubicBezTo>
                    <a:pt x="62" y="0"/>
                    <a:pt x="52" y="9"/>
                    <a:pt x="52" y="22"/>
                  </a:cubicBezTo>
                  <a:cubicBezTo>
                    <a:pt x="52" y="23"/>
                    <a:pt x="52" y="25"/>
                    <a:pt x="53" y="27"/>
                  </a:cubicBezTo>
                  <a:cubicBezTo>
                    <a:pt x="34" y="26"/>
                    <a:pt x="18" y="17"/>
                    <a:pt x="7" y="4"/>
                  </a:cubicBezTo>
                  <a:cubicBezTo>
                    <a:pt x="5" y="7"/>
                    <a:pt x="4" y="11"/>
                    <a:pt x="4" y="15"/>
                  </a:cubicBezTo>
                  <a:cubicBezTo>
                    <a:pt x="4" y="22"/>
                    <a:pt x="8" y="29"/>
                    <a:pt x="14" y="33"/>
                  </a:cubicBezTo>
                  <a:cubicBezTo>
                    <a:pt x="10" y="33"/>
                    <a:pt x="7" y="32"/>
                    <a:pt x="4" y="30"/>
                  </a:cubicBezTo>
                  <a:cubicBezTo>
                    <a:pt x="4" y="31"/>
                    <a:pt x="4" y="31"/>
                    <a:pt x="4" y="31"/>
                  </a:cubicBezTo>
                  <a:cubicBezTo>
                    <a:pt x="4" y="41"/>
                    <a:pt x="12" y="50"/>
                    <a:pt x="22" y="52"/>
                  </a:cubicBezTo>
                  <a:cubicBezTo>
                    <a:pt x="20" y="53"/>
                    <a:pt x="18" y="53"/>
                    <a:pt x="16" y="53"/>
                  </a:cubicBezTo>
                  <a:cubicBezTo>
                    <a:pt x="14" y="53"/>
                    <a:pt x="13" y="53"/>
                    <a:pt x="12" y="53"/>
                  </a:cubicBezTo>
                  <a:cubicBezTo>
                    <a:pt x="15" y="61"/>
                    <a:pt x="23" y="68"/>
                    <a:pt x="32" y="68"/>
                  </a:cubicBezTo>
                  <a:cubicBezTo>
                    <a:pt x="25" y="74"/>
                    <a:pt x="15" y="77"/>
                    <a:pt x="5" y="77"/>
                  </a:cubicBezTo>
                  <a:cubicBezTo>
                    <a:pt x="3" y="77"/>
                    <a:pt x="1" y="77"/>
                    <a:pt x="0" y="77"/>
                  </a:cubicBezTo>
                  <a:cubicBezTo>
                    <a:pt x="9" y="83"/>
                    <a:pt x="21" y="87"/>
                    <a:pt x="33" y="87"/>
                  </a:cubicBezTo>
                  <a:cubicBezTo>
                    <a:pt x="74" y="87"/>
                    <a:pt x="96" y="53"/>
                    <a:pt x="96" y="24"/>
                  </a:cubicBezTo>
                  <a:cubicBezTo>
                    <a:pt x="96" y="23"/>
                    <a:pt x="96" y="22"/>
                    <a:pt x="96" y="21"/>
                  </a:cubicBezTo>
                  <a:cubicBezTo>
                    <a:pt x="101" y="18"/>
                    <a:pt x="104" y="14"/>
                    <a:pt x="107" y="10"/>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grpSp>
          <p:nvGrpSpPr>
            <p:cNvPr id="14" name="组合 13"/>
            <p:cNvGrpSpPr/>
            <p:nvPr/>
          </p:nvGrpSpPr>
          <p:grpSpPr>
            <a:xfrm>
              <a:off x="3143284" y="2497202"/>
              <a:ext cx="385926" cy="371140"/>
              <a:chOff x="9791183" y="5224434"/>
              <a:chExt cx="645684" cy="620945"/>
            </a:xfrm>
            <a:solidFill>
              <a:schemeClr val="bg1"/>
            </a:solidFill>
          </p:grpSpPr>
          <p:sp>
            <p:nvSpPr>
              <p:cNvPr id="31" name="Oval 131"/>
              <p:cNvSpPr>
                <a:spLocks noChangeArrowheads="1"/>
              </p:cNvSpPr>
              <p:nvPr/>
            </p:nvSpPr>
            <p:spPr bwMode="auto">
              <a:xfrm>
                <a:off x="9968746" y="5224434"/>
                <a:ext cx="290558" cy="2942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32" name="Freeform 134"/>
              <p:cNvSpPr>
                <a:spLocks/>
              </p:cNvSpPr>
              <p:nvPr/>
            </p:nvSpPr>
            <p:spPr bwMode="auto">
              <a:xfrm>
                <a:off x="9791183" y="5564604"/>
                <a:ext cx="645684" cy="280775"/>
              </a:xfrm>
              <a:custGeom>
                <a:avLst/>
                <a:gdLst>
                  <a:gd name="T0" fmla="*/ 35 w 200"/>
                  <a:gd name="T1" fmla="*/ 87 h 87"/>
                  <a:gd name="T2" fmla="*/ 35 w 200"/>
                  <a:gd name="T3" fmla="*/ 72 h 87"/>
                  <a:gd name="T4" fmla="*/ 46 w 200"/>
                  <a:gd name="T5" fmla="*/ 72 h 87"/>
                  <a:gd name="T6" fmla="*/ 46 w 200"/>
                  <a:gd name="T7" fmla="*/ 87 h 87"/>
                  <a:gd name="T8" fmla="*/ 155 w 200"/>
                  <a:gd name="T9" fmla="*/ 87 h 87"/>
                  <a:gd name="T10" fmla="*/ 155 w 200"/>
                  <a:gd name="T11" fmla="*/ 72 h 87"/>
                  <a:gd name="T12" fmla="*/ 166 w 200"/>
                  <a:gd name="T13" fmla="*/ 72 h 87"/>
                  <a:gd name="T14" fmla="*/ 166 w 200"/>
                  <a:gd name="T15" fmla="*/ 87 h 87"/>
                  <a:gd name="T16" fmla="*/ 199 w 200"/>
                  <a:gd name="T17" fmla="*/ 87 h 87"/>
                  <a:gd name="T18" fmla="*/ 200 w 200"/>
                  <a:gd name="T19" fmla="*/ 43 h 87"/>
                  <a:gd name="T20" fmla="*/ 156 w 200"/>
                  <a:gd name="T21" fmla="*/ 0 h 87"/>
                  <a:gd name="T22" fmla="*/ 156 w 200"/>
                  <a:gd name="T23" fmla="*/ 0 h 87"/>
                  <a:gd name="T24" fmla="*/ 156 w 200"/>
                  <a:gd name="T25" fmla="*/ 0 h 87"/>
                  <a:gd name="T26" fmla="*/ 140 w 200"/>
                  <a:gd name="T27" fmla="*/ 0 h 87"/>
                  <a:gd name="T28" fmla="*/ 100 w 200"/>
                  <a:gd name="T29" fmla="*/ 80 h 87"/>
                  <a:gd name="T30" fmla="*/ 60 w 200"/>
                  <a:gd name="T31" fmla="*/ 0 h 87"/>
                  <a:gd name="T32" fmla="*/ 45 w 200"/>
                  <a:gd name="T33" fmla="*/ 0 h 87"/>
                  <a:gd name="T34" fmla="*/ 45 w 200"/>
                  <a:gd name="T35" fmla="*/ 0 h 87"/>
                  <a:gd name="T36" fmla="*/ 44 w 200"/>
                  <a:gd name="T37" fmla="*/ 0 h 87"/>
                  <a:gd name="T38" fmla="*/ 1 w 200"/>
                  <a:gd name="T39" fmla="*/ 43 h 87"/>
                  <a:gd name="T40" fmla="*/ 0 w 200"/>
                  <a:gd name="T41" fmla="*/ 87 h 87"/>
                  <a:gd name="T42" fmla="*/ 35 w 200"/>
                  <a:gd name="T43"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0" h="87">
                    <a:moveTo>
                      <a:pt x="35" y="87"/>
                    </a:moveTo>
                    <a:cubicBezTo>
                      <a:pt x="35" y="72"/>
                      <a:pt x="35" y="72"/>
                      <a:pt x="35" y="72"/>
                    </a:cubicBezTo>
                    <a:cubicBezTo>
                      <a:pt x="46" y="72"/>
                      <a:pt x="46" y="72"/>
                      <a:pt x="46" y="72"/>
                    </a:cubicBezTo>
                    <a:cubicBezTo>
                      <a:pt x="46" y="87"/>
                      <a:pt x="46" y="87"/>
                      <a:pt x="46" y="87"/>
                    </a:cubicBezTo>
                    <a:cubicBezTo>
                      <a:pt x="155" y="87"/>
                      <a:pt x="155" y="87"/>
                      <a:pt x="155" y="87"/>
                    </a:cubicBezTo>
                    <a:cubicBezTo>
                      <a:pt x="155" y="72"/>
                      <a:pt x="155" y="72"/>
                      <a:pt x="155" y="72"/>
                    </a:cubicBezTo>
                    <a:cubicBezTo>
                      <a:pt x="166" y="72"/>
                      <a:pt x="166" y="72"/>
                      <a:pt x="166" y="72"/>
                    </a:cubicBezTo>
                    <a:cubicBezTo>
                      <a:pt x="166" y="87"/>
                      <a:pt x="166" y="87"/>
                      <a:pt x="166" y="87"/>
                    </a:cubicBezTo>
                    <a:cubicBezTo>
                      <a:pt x="199" y="87"/>
                      <a:pt x="199" y="87"/>
                      <a:pt x="199" y="87"/>
                    </a:cubicBezTo>
                    <a:cubicBezTo>
                      <a:pt x="199" y="47"/>
                      <a:pt x="200" y="43"/>
                      <a:pt x="200" y="43"/>
                    </a:cubicBezTo>
                    <a:cubicBezTo>
                      <a:pt x="200" y="19"/>
                      <a:pt x="180" y="0"/>
                      <a:pt x="156" y="0"/>
                    </a:cubicBezTo>
                    <a:cubicBezTo>
                      <a:pt x="156" y="0"/>
                      <a:pt x="156" y="0"/>
                      <a:pt x="156" y="0"/>
                    </a:cubicBezTo>
                    <a:cubicBezTo>
                      <a:pt x="156" y="0"/>
                      <a:pt x="156" y="0"/>
                      <a:pt x="156" y="0"/>
                    </a:cubicBezTo>
                    <a:cubicBezTo>
                      <a:pt x="140" y="0"/>
                      <a:pt x="140" y="0"/>
                      <a:pt x="140" y="0"/>
                    </a:cubicBezTo>
                    <a:cubicBezTo>
                      <a:pt x="100" y="80"/>
                      <a:pt x="100" y="80"/>
                      <a:pt x="100" y="80"/>
                    </a:cubicBezTo>
                    <a:cubicBezTo>
                      <a:pt x="60" y="0"/>
                      <a:pt x="60" y="0"/>
                      <a:pt x="60" y="0"/>
                    </a:cubicBezTo>
                    <a:cubicBezTo>
                      <a:pt x="45" y="0"/>
                      <a:pt x="45" y="0"/>
                      <a:pt x="45" y="0"/>
                    </a:cubicBezTo>
                    <a:cubicBezTo>
                      <a:pt x="45" y="0"/>
                      <a:pt x="45" y="0"/>
                      <a:pt x="45" y="0"/>
                    </a:cubicBezTo>
                    <a:cubicBezTo>
                      <a:pt x="45" y="0"/>
                      <a:pt x="44" y="0"/>
                      <a:pt x="44" y="0"/>
                    </a:cubicBezTo>
                    <a:cubicBezTo>
                      <a:pt x="20" y="0"/>
                      <a:pt x="1" y="19"/>
                      <a:pt x="1" y="43"/>
                    </a:cubicBezTo>
                    <a:cubicBezTo>
                      <a:pt x="1" y="43"/>
                      <a:pt x="0" y="47"/>
                      <a:pt x="0" y="87"/>
                    </a:cubicBezTo>
                    <a:lnTo>
                      <a:pt x="35" y="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grpSp>
        <p:grpSp>
          <p:nvGrpSpPr>
            <p:cNvPr id="19" name="组合 18"/>
            <p:cNvGrpSpPr/>
            <p:nvPr/>
          </p:nvGrpSpPr>
          <p:grpSpPr>
            <a:xfrm>
              <a:off x="4348247" y="1365285"/>
              <a:ext cx="309884" cy="459182"/>
              <a:chOff x="1788810" y="2276744"/>
              <a:chExt cx="392113" cy="581026"/>
            </a:xfrm>
            <a:solidFill>
              <a:schemeClr val="bg1"/>
            </a:solidFill>
          </p:grpSpPr>
          <p:sp>
            <p:nvSpPr>
              <p:cNvPr id="28" name="Freeform 9"/>
              <p:cNvSpPr>
                <a:spLocks noEditPoints="1"/>
              </p:cNvSpPr>
              <p:nvPr/>
            </p:nvSpPr>
            <p:spPr bwMode="auto">
              <a:xfrm>
                <a:off x="1788810" y="2276744"/>
                <a:ext cx="392113" cy="430213"/>
              </a:xfrm>
              <a:custGeom>
                <a:avLst/>
                <a:gdLst>
                  <a:gd name="T0" fmla="*/ 108 w 149"/>
                  <a:gd name="T1" fmla="*/ 163 h 163"/>
                  <a:gd name="T2" fmla="*/ 35 w 149"/>
                  <a:gd name="T3" fmla="*/ 163 h 163"/>
                  <a:gd name="T4" fmla="*/ 35 w 149"/>
                  <a:gd name="T5" fmla="*/ 158 h 163"/>
                  <a:gd name="T6" fmla="*/ 30 w 149"/>
                  <a:gd name="T7" fmla="*/ 142 h 163"/>
                  <a:gd name="T8" fmla="*/ 21 w 149"/>
                  <a:gd name="T9" fmla="*/ 127 h 163"/>
                  <a:gd name="T10" fmla="*/ 0 w 149"/>
                  <a:gd name="T11" fmla="*/ 74 h 163"/>
                  <a:gd name="T12" fmla="*/ 74 w 149"/>
                  <a:gd name="T13" fmla="*/ 0 h 163"/>
                  <a:gd name="T14" fmla="*/ 149 w 149"/>
                  <a:gd name="T15" fmla="*/ 74 h 163"/>
                  <a:gd name="T16" fmla="*/ 127 w 149"/>
                  <a:gd name="T17" fmla="*/ 127 h 163"/>
                  <a:gd name="T18" fmla="*/ 118 w 149"/>
                  <a:gd name="T19" fmla="*/ 142 h 163"/>
                  <a:gd name="T20" fmla="*/ 114 w 149"/>
                  <a:gd name="T21" fmla="*/ 158 h 163"/>
                  <a:gd name="T22" fmla="*/ 113 w 149"/>
                  <a:gd name="T23" fmla="*/ 163 h 163"/>
                  <a:gd name="T24" fmla="*/ 108 w 149"/>
                  <a:gd name="T25" fmla="*/ 163 h 163"/>
                  <a:gd name="T26" fmla="*/ 46 w 149"/>
                  <a:gd name="T27" fmla="*/ 151 h 163"/>
                  <a:gd name="T28" fmla="*/ 103 w 149"/>
                  <a:gd name="T29" fmla="*/ 151 h 163"/>
                  <a:gd name="T30" fmla="*/ 108 w 149"/>
                  <a:gd name="T31" fmla="*/ 136 h 163"/>
                  <a:gd name="T32" fmla="*/ 117 w 149"/>
                  <a:gd name="T33" fmla="*/ 120 h 163"/>
                  <a:gd name="T34" fmla="*/ 136 w 149"/>
                  <a:gd name="T35" fmla="*/ 74 h 163"/>
                  <a:gd name="T36" fmla="*/ 74 w 149"/>
                  <a:gd name="T37" fmla="*/ 12 h 163"/>
                  <a:gd name="T38" fmla="*/ 12 w 149"/>
                  <a:gd name="T39" fmla="*/ 74 h 163"/>
                  <a:gd name="T40" fmla="*/ 31 w 149"/>
                  <a:gd name="T41" fmla="*/ 120 h 163"/>
                  <a:gd name="T42" fmla="*/ 41 w 149"/>
                  <a:gd name="T43" fmla="*/ 136 h 163"/>
                  <a:gd name="T44" fmla="*/ 46 w 149"/>
                  <a:gd name="T45" fmla="*/ 151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9" h="163">
                    <a:moveTo>
                      <a:pt x="108" y="163"/>
                    </a:moveTo>
                    <a:cubicBezTo>
                      <a:pt x="35" y="163"/>
                      <a:pt x="35" y="163"/>
                      <a:pt x="35" y="163"/>
                    </a:cubicBezTo>
                    <a:cubicBezTo>
                      <a:pt x="35" y="158"/>
                      <a:pt x="35" y="158"/>
                      <a:pt x="35" y="158"/>
                    </a:cubicBezTo>
                    <a:cubicBezTo>
                      <a:pt x="34" y="153"/>
                      <a:pt x="32" y="144"/>
                      <a:pt x="30" y="142"/>
                    </a:cubicBezTo>
                    <a:cubicBezTo>
                      <a:pt x="28" y="137"/>
                      <a:pt x="24" y="132"/>
                      <a:pt x="21" y="127"/>
                    </a:cubicBezTo>
                    <a:cubicBezTo>
                      <a:pt x="11" y="112"/>
                      <a:pt x="0" y="95"/>
                      <a:pt x="0" y="74"/>
                    </a:cubicBezTo>
                    <a:cubicBezTo>
                      <a:pt x="0" y="33"/>
                      <a:pt x="33" y="0"/>
                      <a:pt x="74" y="0"/>
                    </a:cubicBezTo>
                    <a:cubicBezTo>
                      <a:pt x="115" y="0"/>
                      <a:pt x="149" y="33"/>
                      <a:pt x="149" y="74"/>
                    </a:cubicBezTo>
                    <a:cubicBezTo>
                      <a:pt x="149" y="95"/>
                      <a:pt x="138" y="112"/>
                      <a:pt x="127" y="127"/>
                    </a:cubicBezTo>
                    <a:cubicBezTo>
                      <a:pt x="124" y="132"/>
                      <a:pt x="121" y="137"/>
                      <a:pt x="118" y="142"/>
                    </a:cubicBezTo>
                    <a:cubicBezTo>
                      <a:pt x="117" y="144"/>
                      <a:pt x="115" y="153"/>
                      <a:pt x="114" y="158"/>
                    </a:cubicBezTo>
                    <a:cubicBezTo>
                      <a:pt x="113" y="163"/>
                      <a:pt x="113" y="163"/>
                      <a:pt x="113" y="163"/>
                    </a:cubicBezTo>
                    <a:lnTo>
                      <a:pt x="108" y="163"/>
                    </a:lnTo>
                    <a:close/>
                    <a:moveTo>
                      <a:pt x="46" y="151"/>
                    </a:moveTo>
                    <a:cubicBezTo>
                      <a:pt x="103" y="151"/>
                      <a:pt x="103" y="151"/>
                      <a:pt x="103" y="151"/>
                    </a:cubicBezTo>
                    <a:cubicBezTo>
                      <a:pt x="104" y="146"/>
                      <a:pt x="105" y="139"/>
                      <a:pt x="108" y="136"/>
                    </a:cubicBezTo>
                    <a:cubicBezTo>
                      <a:pt x="111" y="130"/>
                      <a:pt x="114" y="125"/>
                      <a:pt x="117" y="120"/>
                    </a:cubicBezTo>
                    <a:cubicBezTo>
                      <a:pt x="127" y="106"/>
                      <a:pt x="136" y="92"/>
                      <a:pt x="136" y="74"/>
                    </a:cubicBezTo>
                    <a:cubicBezTo>
                      <a:pt x="136" y="40"/>
                      <a:pt x="109" y="12"/>
                      <a:pt x="74" y="12"/>
                    </a:cubicBezTo>
                    <a:cubicBezTo>
                      <a:pt x="40" y="12"/>
                      <a:pt x="12" y="40"/>
                      <a:pt x="12" y="74"/>
                    </a:cubicBezTo>
                    <a:cubicBezTo>
                      <a:pt x="12" y="92"/>
                      <a:pt x="21" y="106"/>
                      <a:pt x="31" y="120"/>
                    </a:cubicBezTo>
                    <a:cubicBezTo>
                      <a:pt x="35" y="125"/>
                      <a:pt x="38" y="130"/>
                      <a:pt x="41" y="136"/>
                    </a:cubicBezTo>
                    <a:cubicBezTo>
                      <a:pt x="43" y="139"/>
                      <a:pt x="45" y="146"/>
                      <a:pt x="46" y="15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 name="Freeform 10"/>
              <p:cNvSpPr>
                <a:spLocks/>
              </p:cNvSpPr>
              <p:nvPr/>
            </p:nvSpPr>
            <p:spPr bwMode="auto">
              <a:xfrm>
                <a:off x="1884060" y="2729182"/>
                <a:ext cx="195263" cy="128588"/>
              </a:xfrm>
              <a:custGeom>
                <a:avLst/>
                <a:gdLst>
                  <a:gd name="T0" fmla="*/ 0 w 74"/>
                  <a:gd name="T1" fmla="*/ 0 h 49"/>
                  <a:gd name="T2" fmla="*/ 0 w 74"/>
                  <a:gd name="T3" fmla="*/ 20 h 49"/>
                  <a:gd name="T4" fmla="*/ 37 w 74"/>
                  <a:gd name="T5" fmla="*/ 49 h 49"/>
                  <a:gd name="T6" fmla="*/ 41 w 74"/>
                  <a:gd name="T7" fmla="*/ 49 h 49"/>
                  <a:gd name="T8" fmla="*/ 74 w 74"/>
                  <a:gd name="T9" fmla="*/ 20 h 49"/>
                  <a:gd name="T10" fmla="*/ 74 w 74"/>
                  <a:gd name="T11" fmla="*/ 0 h 49"/>
                  <a:gd name="T12" fmla="*/ 0 w 74"/>
                  <a:gd name="T13" fmla="*/ 0 h 49"/>
                </a:gdLst>
                <a:ahLst/>
                <a:cxnLst>
                  <a:cxn ang="0">
                    <a:pos x="T0" y="T1"/>
                  </a:cxn>
                  <a:cxn ang="0">
                    <a:pos x="T2" y="T3"/>
                  </a:cxn>
                  <a:cxn ang="0">
                    <a:pos x="T4" y="T5"/>
                  </a:cxn>
                  <a:cxn ang="0">
                    <a:pos x="T6" y="T7"/>
                  </a:cxn>
                  <a:cxn ang="0">
                    <a:pos x="T8" y="T9"/>
                  </a:cxn>
                  <a:cxn ang="0">
                    <a:pos x="T10" y="T11"/>
                  </a:cxn>
                  <a:cxn ang="0">
                    <a:pos x="T12" y="T13"/>
                  </a:cxn>
                </a:cxnLst>
                <a:rect l="0" t="0" r="r" b="b"/>
                <a:pathLst>
                  <a:path w="74" h="49">
                    <a:moveTo>
                      <a:pt x="0" y="0"/>
                    </a:moveTo>
                    <a:cubicBezTo>
                      <a:pt x="0" y="20"/>
                      <a:pt x="0" y="20"/>
                      <a:pt x="0" y="20"/>
                    </a:cubicBezTo>
                    <a:cubicBezTo>
                      <a:pt x="0" y="36"/>
                      <a:pt x="17" y="49"/>
                      <a:pt x="37" y="49"/>
                    </a:cubicBezTo>
                    <a:cubicBezTo>
                      <a:pt x="41" y="49"/>
                      <a:pt x="41" y="49"/>
                      <a:pt x="41" y="49"/>
                    </a:cubicBezTo>
                    <a:cubicBezTo>
                      <a:pt x="61" y="49"/>
                      <a:pt x="74" y="36"/>
                      <a:pt x="74" y="20"/>
                    </a:cubicBezTo>
                    <a:cubicBezTo>
                      <a:pt x="74" y="0"/>
                      <a:pt x="74" y="0"/>
                      <a:pt x="74" y="0"/>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0" name="Freeform 11"/>
              <p:cNvSpPr>
                <a:spLocks/>
              </p:cNvSpPr>
              <p:nvPr/>
            </p:nvSpPr>
            <p:spPr bwMode="auto">
              <a:xfrm>
                <a:off x="1872947" y="2459307"/>
                <a:ext cx="223838" cy="179388"/>
              </a:xfrm>
              <a:custGeom>
                <a:avLst/>
                <a:gdLst>
                  <a:gd name="T0" fmla="*/ 83 w 85"/>
                  <a:gd name="T1" fmla="*/ 9 h 68"/>
                  <a:gd name="T2" fmla="*/ 62 w 85"/>
                  <a:gd name="T3" fmla="*/ 66 h 68"/>
                  <a:gd name="T4" fmla="*/ 62 w 85"/>
                  <a:gd name="T5" fmla="*/ 68 h 68"/>
                  <a:gd name="T6" fmla="*/ 52 w 85"/>
                  <a:gd name="T7" fmla="*/ 68 h 68"/>
                  <a:gd name="T8" fmla="*/ 53 w 85"/>
                  <a:gd name="T9" fmla="*/ 66 h 68"/>
                  <a:gd name="T10" fmla="*/ 67 w 85"/>
                  <a:gd name="T11" fmla="*/ 17 h 68"/>
                  <a:gd name="T12" fmla="*/ 67 w 85"/>
                  <a:gd name="T13" fmla="*/ 17 h 68"/>
                  <a:gd name="T14" fmla="*/ 66 w 85"/>
                  <a:gd name="T15" fmla="*/ 17 h 68"/>
                  <a:gd name="T16" fmla="*/ 55 w 85"/>
                  <a:gd name="T17" fmla="*/ 13 h 68"/>
                  <a:gd name="T18" fmla="*/ 44 w 85"/>
                  <a:gd name="T19" fmla="*/ 17 h 68"/>
                  <a:gd name="T20" fmla="*/ 30 w 85"/>
                  <a:gd name="T21" fmla="*/ 12 h 68"/>
                  <a:gd name="T22" fmla="*/ 17 w 85"/>
                  <a:gd name="T23" fmla="*/ 16 h 68"/>
                  <a:gd name="T24" fmla="*/ 30 w 85"/>
                  <a:gd name="T25" fmla="*/ 66 h 68"/>
                  <a:gd name="T26" fmla="*/ 31 w 85"/>
                  <a:gd name="T27" fmla="*/ 68 h 68"/>
                  <a:gd name="T28" fmla="*/ 21 w 85"/>
                  <a:gd name="T29" fmla="*/ 68 h 68"/>
                  <a:gd name="T30" fmla="*/ 21 w 85"/>
                  <a:gd name="T31" fmla="*/ 66 h 68"/>
                  <a:gd name="T32" fmla="*/ 2 w 85"/>
                  <a:gd name="T33" fmla="*/ 9 h 68"/>
                  <a:gd name="T34" fmla="*/ 2 w 85"/>
                  <a:gd name="T35" fmla="*/ 9 h 68"/>
                  <a:gd name="T36" fmla="*/ 1 w 85"/>
                  <a:gd name="T37" fmla="*/ 8 h 68"/>
                  <a:gd name="T38" fmla="*/ 1 w 85"/>
                  <a:gd name="T39" fmla="*/ 8 h 68"/>
                  <a:gd name="T40" fmla="*/ 1 w 85"/>
                  <a:gd name="T41" fmla="*/ 7 h 68"/>
                  <a:gd name="T42" fmla="*/ 2 w 85"/>
                  <a:gd name="T43" fmla="*/ 1 h 68"/>
                  <a:gd name="T44" fmla="*/ 9 w 85"/>
                  <a:gd name="T45" fmla="*/ 3 h 68"/>
                  <a:gd name="T46" fmla="*/ 9 w 85"/>
                  <a:gd name="T47" fmla="*/ 3 h 68"/>
                  <a:gd name="T48" fmla="*/ 16 w 85"/>
                  <a:gd name="T49" fmla="*/ 7 h 68"/>
                  <a:gd name="T50" fmla="*/ 27 w 85"/>
                  <a:gd name="T51" fmla="*/ 2 h 68"/>
                  <a:gd name="T52" fmla="*/ 31 w 85"/>
                  <a:gd name="T53" fmla="*/ 1 h 68"/>
                  <a:gd name="T54" fmla="*/ 34 w 85"/>
                  <a:gd name="T55" fmla="*/ 3 h 68"/>
                  <a:gd name="T56" fmla="*/ 43 w 85"/>
                  <a:gd name="T57" fmla="*/ 8 h 68"/>
                  <a:gd name="T58" fmla="*/ 52 w 85"/>
                  <a:gd name="T59" fmla="*/ 3 h 68"/>
                  <a:gd name="T60" fmla="*/ 55 w 85"/>
                  <a:gd name="T61" fmla="*/ 1 h 68"/>
                  <a:gd name="T62" fmla="*/ 59 w 85"/>
                  <a:gd name="T63" fmla="*/ 3 h 68"/>
                  <a:gd name="T64" fmla="*/ 66 w 85"/>
                  <a:gd name="T65" fmla="*/ 8 h 68"/>
                  <a:gd name="T66" fmla="*/ 66 w 85"/>
                  <a:gd name="T67" fmla="*/ 8 h 68"/>
                  <a:gd name="T68" fmla="*/ 76 w 85"/>
                  <a:gd name="T69" fmla="*/ 3 h 68"/>
                  <a:gd name="T70" fmla="*/ 82 w 85"/>
                  <a:gd name="T71" fmla="*/ 2 h 68"/>
                  <a:gd name="T72" fmla="*/ 83 w 85"/>
                  <a:gd name="T73" fmla="*/ 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5" h="68">
                    <a:moveTo>
                      <a:pt x="83" y="9"/>
                    </a:moveTo>
                    <a:cubicBezTo>
                      <a:pt x="71" y="25"/>
                      <a:pt x="64" y="44"/>
                      <a:pt x="62" y="66"/>
                    </a:cubicBezTo>
                    <a:cubicBezTo>
                      <a:pt x="62" y="68"/>
                      <a:pt x="62" y="68"/>
                      <a:pt x="62" y="68"/>
                    </a:cubicBezTo>
                    <a:cubicBezTo>
                      <a:pt x="52" y="68"/>
                      <a:pt x="52" y="68"/>
                      <a:pt x="52" y="68"/>
                    </a:cubicBezTo>
                    <a:cubicBezTo>
                      <a:pt x="53" y="66"/>
                      <a:pt x="53" y="66"/>
                      <a:pt x="53" y="66"/>
                    </a:cubicBezTo>
                    <a:cubicBezTo>
                      <a:pt x="55" y="48"/>
                      <a:pt x="59" y="32"/>
                      <a:pt x="67" y="17"/>
                    </a:cubicBezTo>
                    <a:cubicBezTo>
                      <a:pt x="67" y="17"/>
                      <a:pt x="67" y="17"/>
                      <a:pt x="67" y="17"/>
                    </a:cubicBezTo>
                    <a:cubicBezTo>
                      <a:pt x="66" y="17"/>
                      <a:pt x="66" y="17"/>
                      <a:pt x="66" y="17"/>
                    </a:cubicBezTo>
                    <a:cubicBezTo>
                      <a:pt x="63" y="17"/>
                      <a:pt x="59" y="16"/>
                      <a:pt x="55" y="13"/>
                    </a:cubicBezTo>
                    <a:cubicBezTo>
                      <a:pt x="52" y="16"/>
                      <a:pt x="48" y="17"/>
                      <a:pt x="44" y="17"/>
                    </a:cubicBezTo>
                    <a:cubicBezTo>
                      <a:pt x="39" y="17"/>
                      <a:pt x="34" y="16"/>
                      <a:pt x="30" y="12"/>
                    </a:cubicBezTo>
                    <a:cubicBezTo>
                      <a:pt x="26" y="15"/>
                      <a:pt x="21" y="17"/>
                      <a:pt x="17" y="16"/>
                    </a:cubicBezTo>
                    <a:cubicBezTo>
                      <a:pt x="28" y="38"/>
                      <a:pt x="30" y="59"/>
                      <a:pt x="30" y="66"/>
                    </a:cubicBezTo>
                    <a:cubicBezTo>
                      <a:pt x="31" y="68"/>
                      <a:pt x="31" y="68"/>
                      <a:pt x="31" y="68"/>
                    </a:cubicBezTo>
                    <a:cubicBezTo>
                      <a:pt x="21" y="68"/>
                      <a:pt x="21" y="68"/>
                      <a:pt x="21" y="68"/>
                    </a:cubicBezTo>
                    <a:cubicBezTo>
                      <a:pt x="21" y="66"/>
                      <a:pt x="21" y="66"/>
                      <a:pt x="21" y="66"/>
                    </a:cubicBezTo>
                    <a:cubicBezTo>
                      <a:pt x="21" y="58"/>
                      <a:pt x="17" y="31"/>
                      <a:pt x="2" y="9"/>
                    </a:cubicBezTo>
                    <a:cubicBezTo>
                      <a:pt x="2" y="9"/>
                      <a:pt x="2" y="9"/>
                      <a:pt x="2" y="9"/>
                    </a:cubicBezTo>
                    <a:cubicBezTo>
                      <a:pt x="1" y="8"/>
                      <a:pt x="1" y="8"/>
                      <a:pt x="1" y="8"/>
                    </a:cubicBezTo>
                    <a:cubicBezTo>
                      <a:pt x="1" y="8"/>
                      <a:pt x="1" y="8"/>
                      <a:pt x="1" y="8"/>
                    </a:cubicBezTo>
                    <a:cubicBezTo>
                      <a:pt x="1" y="7"/>
                      <a:pt x="1" y="7"/>
                      <a:pt x="1" y="7"/>
                    </a:cubicBezTo>
                    <a:cubicBezTo>
                      <a:pt x="0" y="5"/>
                      <a:pt x="0" y="3"/>
                      <a:pt x="2" y="1"/>
                    </a:cubicBezTo>
                    <a:cubicBezTo>
                      <a:pt x="5" y="0"/>
                      <a:pt x="7" y="1"/>
                      <a:pt x="9" y="3"/>
                    </a:cubicBezTo>
                    <a:cubicBezTo>
                      <a:pt x="9" y="3"/>
                      <a:pt x="9" y="3"/>
                      <a:pt x="9" y="3"/>
                    </a:cubicBezTo>
                    <a:cubicBezTo>
                      <a:pt x="11" y="5"/>
                      <a:pt x="14" y="7"/>
                      <a:pt x="16" y="7"/>
                    </a:cubicBezTo>
                    <a:cubicBezTo>
                      <a:pt x="20" y="7"/>
                      <a:pt x="23" y="6"/>
                      <a:pt x="27" y="2"/>
                    </a:cubicBezTo>
                    <a:cubicBezTo>
                      <a:pt x="28" y="1"/>
                      <a:pt x="29" y="1"/>
                      <a:pt x="31" y="1"/>
                    </a:cubicBezTo>
                    <a:cubicBezTo>
                      <a:pt x="32" y="1"/>
                      <a:pt x="33" y="2"/>
                      <a:pt x="34" y="3"/>
                    </a:cubicBezTo>
                    <a:cubicBezTo>
                      <a:pt x="37" y="6"/>
                      <a:pt x="40" y="8"/>
                      <a:pt x="43" y="8"/>
                    </a:cubicBezTo>
                    <a:cubicBezTo>
                      <a:pt x="47" y="8"/>
                      <a:pt x="50" y="5"/>
                      <a:pt x="52" y="3"/>
                    </a:cubicBezTo>
                    <a:cubicBezTo>
                      <a:pt x="53" y="2"/>
                      <a:pt x="54" y="1"/>
                      <a:pt x="55" y="1"/>
                    </a:cubicBezTo>
                    <a:cubicBezTo>
                      <a:pt x="57" y="1"/>
                      <a:pt x="58" y="2"/>
                      <a:pt x="59" y="3"/>
                    </a:cubicBezTo>
                    <a:cubicBezTo>
                      <a:pt x="61" y="6"/>
                      <a:pt x="63" y="8"/>
                      <a:pt x="66" y="8"/>
                    </a:cubicBezTo>
                    <a:cubicBezTo>
                      <a:pt x="66" y="8"/>
                      <a:pt x="66" y="8"/>
                      <a:pt x="66" y="8"/>
                    </a:cubicBezTo>
                    <a:cubicBezTo>
                      <a:pt x="70" y="8"/>
                      <a:pt x="73" y="6"/>
                      <a:pt x="76" y="3"/>
                    </a:cubicBezTo>
                    <a:cubicBezTo>
                      <a:pt x="78" y="1"/>
                      <a:pt x="81" y="1"/>
                      <a:pt x="82" y="2"/>
                    </a:cubicBezTo>
                    <a:cubicBezTo>
                      <a:pt x="84" y="4"/>
                      <a:pt x="85" y="7"/>
                      <a:pt x="83" y="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20" name="矩形 19"/>
            <p:cNvSpPr/>
            <p:nvPr/>
          </p:nvSpPr>
          <p:spPr>
            <a:xfrm>
              <a:off x="4218402" y="1952448"/>
              <a:ext cx="558368" cy="300082"/>
            </a:xfrm>
            <a:prstGeom prst="rect">
              <a:avLst/>
            </a:prstGeom>
          </p:spPr>
          <p:txBody>
            <a:bodyPr wrap="square">
              <a:spAutoFit/>
            </a:bodyPr>
            <a:lstStyle/>
            <a:p>
              <a:pPr algn="ctr"/>
              <a:r>
                <a:rPr lang="en-US" altLang="zh-CN"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01</a:t>
              </a:r>
              <a:endParaRPr lang="zh-CN" altLang="en-US" dirty="0">
                <a:solidFill>
                  <a:schemeClr val="tx1">
                    <a:lumMod val="75000"/>
                    <a:lumOff val="25000"/>
                  </a:schemeClr>
                </a:solidFill>
                <a:latin typeface="Open Sans" panose="020B0606030504020204" pitchFamily="34" charset="0"/>
                <a:ea typeface="微软雅黑" panose="020B0503020204020204" pitchFamily="34" charset="-122"/>
                <a:cs typeface="Open Sans" panose="020B0606030504020204" pitchFamily="34" charset="0"/>
              </a:endParaRPr>
            </a:p>
          </p:txBody>
        </p:sp>
        <p:sp>
          <p:nvSpPr>
            <p:cNvPr id="21" name="矩形 20"/>
            <p:cNvSpPr/>
            <p:nvPr/>
          </p:nvSpPr>
          <p:spPr>
            <a:xfrm>
              <a:off x="4732617" y="2585685"/>
              <a:ext cx="779545" cy="300082"/>
            </a:xfrm>
            <a:prstGeom prst="rect">
              <a:avLst/>
            </a:prstGeom>
          </p:spPr>
          <p:txBody>
            <a:bodyPr wrap="square">
              <a:spAutoFit/>
            </a:bodyPr>
            <a:lstStyle/>
            <a:p>
              <a:pPr algn="ctr"/>
              <a:r>
                <a:rPr lang="en-US" altLang="zh-CN"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02</a:t>
              </a:r>
              <a:endParaRPr lang="zh-CN" altLang="en-US" dirty="0">
                <a:solidFill>
                  <a:schemeClr val="tx1">
                    <a:lumMod val="75000"/>
                    <a:lumOff val="25000"/>
                  </a:schemeClr>
                </a:solidFill>
                <a:latin typeface="Open Sans" panose="020B0606030504020204" pitchFamily="34" charset="0"/>
                <a:ea typeface="微软雅黑" panose="020B0503020204020204" pitchFamily="34" charset="-122"/>
                <a:cs typeface="Open Sans" panose="020B0606030504020204" pitchFamily="34" charset="0"/>
              </a:endParaRPr>
            </a:p>
          </p:txBody>
        </p:sp>
        <p:sp>
          <p:nvSpPr>
            <p:cNvPr id="22" name="矩形 21"/>
            <p:cNvSpPr/>
            <p:nvPr/>
          </p:nvSpPr>
          <p:spPr>
            <a:xfrm>
              <a:off x="4107560" y="3182156"/>
              <a:ext cx="779545" cy="300082"/>
            </a:xfrm>
            <a:prstGeom prst="rect">
              <a:avLst/>
            </a:prstGeom>
          </p:spPr>
          <p:txBody>
            <a:bodyPr wrap="square">
              <a:spAutoFit/>
            </a:bodyPr>
            <a:lstStyle/>
            <a:p>
              <a:pPr algn="ctr"/>
              <a:r>
                <a:rPr lang="en-US" altLang="zh-CN"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03</a:t>
              </a:r>
              <a:endParaRPr lang="zh-CN" altLang="en-US" dirty="0">
                <a:solidFill>
                  <a:schemeClr val="tx1">
                    <a:lumMod val="75000"/>
                    <a:lumOff val="25000"/>
                  </a:schemeClr>
                </a:solidFill>
                <a:latin typeface="Open Sans" panose="020B0606030504020204" pitchFamily="34" charset="0"/>
                <a:ea typeface="微软雅黑" panose="020B0503020204020204" pitchFamily="34" charset="-122"/>
                <a:cs typeface="Open Sans" panose="020B0606030504020204" pitchFamily="34" charset="0"/>
              </a:endParaRPr>
            </a:p>
          </p:txBody>
        </p:sp>
        <p:sp>
          <p:nvSpPr>
            <p:cNvPr id="23" name="矩形 22"/>
            <p:cNvSpPr/>
            <p:nvPr/>
          </p:nvSpPr>
          <p:spPr>
            <a:xfrm>
              <a:off x="3487521" y="2551648"/>
              <a:ext cx="779545" cy="300082"/>
            </a:xfrm>
            <a:prstGeom prst="rect">
              <a:avLst/>
            </a:prstGeom>
          </p:spPr>
          <p:txBody>
            <a:bodyPr wrap="square">
              <a:spAutoFit/>
            </a:bodyPr>
            <a:lstStyle/>
            <a:p>
              <a:pPr algn="ctr"/>
              <a:r>
                <a:rPr lang="en-US" altLang="zh-CN"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04</a:t>
              </a:r>
              <a:endParaRPr lang="zh-CN" altLang="en-US" dirty="0">
                <a:solidFill>
                  <a:schemeClr val="tx1">
                    <a:lumMod val="75000"/>
                    <a:lumOff val="25000"/>
                  </a:schemeClr>
                </a:solidFill>
                <a:latin typeface="Open Sans" panose="020B0606030504020204" pitchFamily="34" charset="0"/>
                <a:ea typeface="微软雅黑" panose="020B0503020204020204" pitchFamily="34" charset="-122"/>
                <a:cs typeface="Open Sans" panose="020B0606030504020204" pitchFamily="34" charset="0"/>
              </a:endParaRPr>
            </a:p>
          </p:txBody>
        </p:sp>
      </p:grpSp>
      <p:grpSp>
        <p:nvGrpSpPr>
          <p:cNvPr id="48" name="组合 47"/>
          <p:cNvGrpSpPr/>
          <p:nvPr/>
        </p:nvGrpSpPr>
        <p:grpSpPr>
          <a:xfrm>
            <a:off x="582002" y="564786"/>
            <a:ext cx="1486542" cy="521708"/>
            <a:chOff x="349800" y="270568"/>
            <a:chExt cx="1486542" cy="521708"/>
          </a:xfrm>
        </p:grpSpPr>
        <p:sp>
          <p:nvSpPr>
            <p:cNvPr id="49" name="PA_文本框 1">
              <a:extLst>
                <a:ext uri="{FF2B5EF4-FFF2-40B4-BE49-F238E27FC236}">
                  <a16:creationId xmlns:a16="http://schemas.microsoft.com/office/drawing/2014/main" id="{95CA5390-EAD3-40A5-BF6F-C69AB99948CD}"/>
                </a:ext>
              </a:extLst>
            </p:cNvPr>
            <p:cNvSpPr txBox="1"/>
            <p:nvPr>
              <p:custDataLst>
                <p:tags r:id="rId1"/>
              </p:custDataLst>
            </p:nvPr>
          </p:nvSpPr>
          <p:spPr>
            <a:xfrm>
              <a:off x="349800" y="270568"/>
              <a:ext cx="923330" cy="360804"/>
            </a:xfrm>
            <a:prstGeom prst="rect">
              <a:avLst/>
            </a:prstGeom>
            <a:noFill/>
          </p:spPr>
          <p:txBody>
            <a:bodyPr wrap="none" lIns="0" tIns="0" rIns="0" rtlCol="0">
              <a:spAutoFit/>
            </a:bodyPr>
            <a:lstStyle/>
            <a:p>
              <a:pPr>
                <a:lnSpc>
                  <a:spcPts val="2700"/>
                </a:lnSpc>
              </a:pPr>
              <a:r>
                <a:rPr lang="zh-CN" altLang="en-US" sz="1800" b="1" dirty="0">
                  <a:solidFill>
                    <a:srgbClr val="2B3649"/>
                  </a:solidFill>
                  <a:latin typeface="+mj-ea"/>
                  <a:ea typeface="+mj-ea"/>
                  <a:cs typeface="+mn-ea"/>
                  <a:sym typeface="+mn-lt"/>
                </a:rPr>
                <a:t>Industry pain point</a:t>
              </a:r>
              <a:endParaRPr lang="en-US" altLang="zh-CN" sz="1800" b="1" dirty="0">
                <a:solidFill>
                  <a:srgbClr val="2B3649"/>
                </a:solidFill>
                <a:latin typeface="+mj-ea"/>
                <a:ea typeface="+mj-ea"/>
                <a:cs typeface="+mn-ea"/>
                <a:sym typeface="+mn-lt"/>
              </a:endParaRPr>
            </a:p>
          </p:txBody>
        </p:sp>
        <p:sp>
          <p:nvSpPr>
            <p:cNvPr id="50" name="PA_文本框 1">
              <a:extLst>
                <a:ext uri="{FF2B5EF4-FFF2-40B4-BE49-F238E27FC236}">
                  <a16:creationId xmlns:a16="http://schemas.microsoft.com/office/drawing/2014/main" id="{BA0F9515-D5AE-4BED-A481-29A81D6010FD}"/>
                </a:ext>
              </a:extLst>
            </p:cNvPr>
            <p:cNvSpPr txBox="1"/>
            <p:nvPr>
              <p:custDataLst>
                <p:tags r:id="rId2"/>
              </p:custDataLst>
            </p:nvPr>
          </p:nvSpPr>
          <p:spPr>
            <a:xfrm>
              <a:off x="349800" y="547081"/>
              <a:ext cx="1486542" cy="245195"/>
            </a:xfrm>
            <a:prstGeom prst="rect">
              <a:avLst/>
            </a:prstGeom>
            <a:noFill/>
          </p:spPr>
          <p:txBody>
            <a:bodyPr wrap="square" lIns="0" tIns="0" rIns="0" rtlCol="0">
              <a:spAutoFit/>
            </a:bodyPr>
            <a:lstStyle/>
            <a:p>
              <a:pPr>
                <a:lnSpc>
                  <a:spcPts val="1725"/>
                </a:lnSpc>
              </a:pPr>
              <a:r>
                <a:rPr lang="en-US" altLang="zh-CN" sz="1050" dirty="0">
                  <a:solidFill>
                    <a:srgbClr val="2B3649"/>
                  </a:solidFill>
                  <a:cs typeface="+mn-ea"/>
                  <a:sym typeface="+mn-lt"/>
                </a:rPr>
                <a:t>TEAM INTRODUCTION</a:t>
              </a:r>
            </a:p>
          </p:txBody>
        </p:sp>
      </p:grpSp>
      <p:sp>
        <p:nvSpPr>
          <p:cNvPr id="51" name="文本框 50"/>
          <p:cNvSpPr txBox="1"/>
          <p:nvPr/>
        </p:nvSpPr>
        <p:spPr>
          <a:xfrm>
            <a:off x="6245002" y="1591924"/>
            <a:ext cx="1855295" cy="720197"/>
          </a:xfrm>
          <a:prstGeom prst="rect">
            <a:avLst/>
          </a:prstGeom>
          <a:noFill/>
          <a:effectLst/>
        </p:spPr>
        <p:txBody>
          <a:bodyPr wrap="square" rtlCol="0">
            <a:spAutoFit/>
          </a:bodyPr>
          <a:lstStyle/>
          <a:p>
            <a:pPr>
              <a:lnSpc>
                <a:spcPct val="120000"/>
              </a:lnSpc>
            </a:pPr>
            <a:r>
              <a:rPr lang="zh-CN" altLang="en-US" sz="1400" dirty="0">
                <a:solidFill>
                  <a:srgbClr val="2B3649"/>
                </a:solidFill>
                <a:latin typeface="+mj-ea"/>
              </a:rPr>
              <a:t>Add your title</a:t>
            </a:r>
            <a:endParaRPr lang="en-US" altLang="zh-CN" sz="1400" dirty="0">
              <a:solidFill>
                <a:srgbClr val="2B3649"/>
              </a:solidFill>
              <a:latin typeface="+mj-ea"/>
            </a:endParaRPr>
          </a:p>
          <a:p>
            <a:pPr>
              <a:lnSpc>
                <a:spcPct val="120000"/>
              </a:lnSpc>
            </a:pPr>
            <a:r>
              <a:rPr lang="zh-CN" altLang="en-US" sz="1000" dirty="0">
                <a:solidFill>
                  <a:schemeClr val="tx1">
                    <a:lumMod val="50000"/>
                    <a:lumOff val="50000"/>
                  </a:schemeClr>
                </a:solidFill>
                <a:latin typeface="+mj-ea"/>
              </a:rPr>
              <a:t>Please enter your main narrative here</a:t>
            </a:r>
          </a:p>
        </p:txBody>
      </p:sp>
      <p:sp>
        <p:nvSpPr>
          <p:cNvPr id="52" name="文本框 51"/>
          <p:cNvSpPr txBox="1"/>
          <p:nvPr/>
        </p:nvSpPr>
        <p:spPr>
          <a:xfrm>
            <a:off x="848025" y="1591924"/>
            <a:ext cx="1855295" cy="720197"/>
          </a:xfrm>
          <a:prstGeom prst="rect">
            <a:avLst/>
          </a:prstGeom>
          <a:noFill/>
          <a:effectLst/>
        </p:spPr>
        <p:txBody>
          <a:bodyPr wrap="square" rtlCol="0">
            <a:spAutoFit/>
          </a:bodyPr>
          <a:lstStyle/>
          <a:p>
            <a:pPr algn="r">
              <a:lnSpc>
                <a:spcPct val="120000"/>
              </a:lnSpc>
            </a:pPr>
            <a:r>
              <a:rPr lang="zh-CN" altLang="en-US" sz="1400" dirty="0">
                <a:solidFill>
                  <a:srgbClr val="2B3649"/>
                </a:solidFill>
                <a:latin typeface="+mj-ea"/>
              </a:rPr>
              <a:t>Add your title</a:t>
            </a:r>
            <a:endParaRPr lang="en-US" altLang="zh-CN" sz="1400" dirty="0">
              <a:solidFill>
                <a:srgbClr val="2B3649"/>
              </a:solidFill>
              <a:latin typeface="+mj-ea"/>
            </a:endParaRPr>
          </a:p>
          <a:p>
            <a:pPr algn="r">
              <a:lnSpc>
                <a:spcPct val="120000"/>
              </a:lnSpc>
            </a:pPr>
            <a:r>
              <a:rPr lang="zh-CN" altLang="en-US" sz="1000" dirty="0">
                <a:solidFill>
                  <a:schemeClr val="tx1">
                    <a:lumMod val="50000"/>
                    <a:lumOff val="50000"/>
                  </a:schemeClr>
                </a:solidFill>
                <a:latin typeface="+mj-ea"/>
              </a:rPr>
              <a:t>Please enter your main narrative here</a:t>
            </a:r>
          </a:p>
        </p:txBody>
      </p:sp>
      <p:sp>
        <p:nvSpPr>
          <p:cNvPr id="53" name="文本框 52"/>
          <p:cNvSpPr txBox="1"/>
          <p:nvPr/>
        </p:nvSpPr>
        <p:spPr>
          <a:xfrm>
            <a:off x="6245002" y="3408295"/>
            <a:ext cx="1855295" cy="720197"/>
          </a:xfrm>
          <a:prstGeom prst="rect">
            <a:avLst/>
          </a:prstGeom>
          <a:noFill/>
          <a:effectLst/>
        </p:spPr>
        <p:txBody>
          <a:bodyPr wrap="square" rtlCol="0">
            <a:spAutoFit/>
          </a:bodyPr>
          <a:lstStyle/>
          <a:p>
            <a:pPr>
              <a:lnSpc>
                <a:spcPct val="120000"/>
              </a:lnSpc>
            </a:pPr>
            <a:r>
              <a:rPr lang="zh-CN" altLang="en-US" sz="1400" dirty="0">
                <a:solidFill>
                  <a:srgbClr val="2B3649"/>
                </a:solidFill>
                <a:latin typeface="+mj-ea"/>
              </a:rPr>
              <a:t>Add your title</a:t>
            </a:r>
            <a:endParaRPr lang="en-US" altLang="zh-CN" sz="1400" dirty="0">
              <a:solidFill>
                <a:srgbClr val="2B3649"/>
              </a:solidFill>
              <a:latin typeface="+mj-ea"/>
            </a:endParaRPr>
          </a:p>
          <a:p>
            <a:pPr>
              <a:lnSpc>
                <a:spcPct val="120000"/>
              </a:lnSpc>
            </a:pPr>
            <a:r>
              <a:rPr lang="zh-CN" altLang="en-US" sz="1000" dirty="0">
                <a:solidFill>
                  <a:schemeClr val="tx1">
                    <a:lumMod val="50000"/>
                    <a:lumOff val="50000"/>
                  </a:schemeClr>
                </a:solidFill>
                <a:latin typeface="+mj-ea"/>
              </a:rPr>
              <a:t>Please enter your main narrative here</a:t>
            </a:r>
          </a:p>
        </p:txBody>
      </p:sp>
      <p:sp>
        <p:nvSpPr>
          <p:cNvPr id="54" name="文本框 53"/>
          <p:cNvSpPr txBox="1"/>
          <p:nvPr/>
        </p:nvSpPr>
        <p:spPr>
          <a:xfrm>
            <a:off x="848025" y="3408295"/>
            <a:ext cx="1855295" cy="720197"/>
          </a:xfrm>
          <a:prstGeom prst="rect">
            <a:avLst/>
          </a:prstGeom>
          <a:noFill/>
          <a:effectLst/>
        </p:spPr>
        <p:txBody>
          <a:bodyPr wrap="square" rtlCol="0">
            <a:spAutoFit/>
          </a:bodyPr>
          <a:lstStyle/>
          <a:p>
            <a:pPr algn="r">
              <a:lnSpc>
                <a:spcPct val="120000"/>
              </a:lnSpc>
            </a:pPr>
            <a:r>
              <a:rPr lang="zh-CN" altLang="en-US" sz="1400" dirty="0">
                <a:solidFill>
                  <a:srgbClr val="2B3649"/>
                </a:solidFill>
                <a:latin typeface="+mj-ea"/>
              </a:rPr>
              <a:t>Add your title</a:t>
            </a:r>
            <a:endParaRPr lang="en-US" altLang="zh-CN" sz="1400" dirty="0">
              <a:solidFill>
                <a:srgbClr val="2B3649"/>
              </a:solidFill>
              <a:latin typeface="+mj-ea"/>
            </a:endParaRPr>
          </a:p>
          <a:p>
            <a:pPr algn="r">
              <a:lnSpc>
                <a:spcPct val="120000"/>
              </a:lnSpc>
            </a:pPr>
            <a:r>
              <a:rPr lang="zh-CN" altLang="en-US" sz="1000" dirty="0">
                <a:solidFill>
                  <a:schemeClr val="tx1">
                    <a:lumMod val="50000"/>
                    <a:lumOff val="50000"/>
                  </a:schemeClr>
                </a:solidFill>
                <a:latin typeface="+mj-ea"/>
              </a:rPr>
              <a:t>Please enter your main narrative here</a:t>
            </a:r>
          </a:p>
        </p:txBody>
      </p:sp>
    </p:spTree>
    <p:extLst>
      <p:ext uri="{BB962C8B-B14F-4D97-AF65-F5344CB8AC3E}">
        <p14:creationId xmlns:p14="http://schemas.microsoft.com/office/powerpoint/2010/main" val="234703694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16="http://schemas.microsoft.com/office/drawing/2014/main" xmlns:a14="http://schemas.microsoft.com/office/drawing/2010/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51"/>
                                        </p:tgtEl>
                                        <p:attrNameLst>
                                          <p:attrName>style.visibility</p:attrName>
                                        </p:attrNameLst>
                                      </p:cBhvr>
                                      <p:to>
                                        <p:strVal val="visible"/>
                                      </p:to>
                                    </p:set>
                                    <p:animEffect transition="in" filter="wipe(left)">
                                      <p:cBhvr>
                                        <p:cTn id="13" dur="500"/>
                                        <p:tgtEl>
                                          <p:spTgt spid="5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52"/>
                                        </p:tgtEl>
                                        <p:attrNameLst>
                                          <p:attrName>style.visibility</p:attrName>
                                        </p:attrNameLst>
                                      </p:cBhvr>
                                      <p:to>
                                        <p:strVal val="visible"/>
                                      </p:to>
                                    </p:set>
                                    <p:animEffect transition="in" filter="wipe(left)">
                                      <p:cBhvr>
                                        <p:cTn id="17" dur="500"/>
                                        <p:tgtEl>
                                          <p:spTgt spid="5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wipe(left)">
                                      <p:cBhvr>
                                        <p:cTn id="21" dur="500"/>
                                        <p:tgtEl>
                                          <p:spTgt spid="53"/>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2" grpId="0"/>
      <p:bldP spid="53" grpId="0"/>
      <p:bldP spid="5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699172" y="1436672"/>
            <a:ext cx="2483703" cy="819267"/>
            <a:chOff x="731446" y="1496533"/>
            <a:chExt cx="2483703" cy="819267"/>
          </a:xfrm>
        </p:grpSpPr>
        <p:sp>
          <p:nvSpPr>
            <p:cNvPr id="86" name="矩形 85"/>
            <p:cNvSpPr/>
            <p:nvPr/>
          </p:nvSpPr>
          <p:spPr>
            <a:xfrm>
              <a:off x="731446" y="1788220"/>
              <a:ext cx="2229752" cy="527580"/>
            </a:xfrm>
            <a:prstGeom prst="rect">
              <a:avLst/>
            </a:prstGeom>
          </p:spPr>
          <p:txBody>
            <a:bodyPr wrap="square">
              <a:spAutoFit/>
            </a:bodyPr>
            <a:lstStyle/>
            <a:p>
              <a:pPr algn="r">
                <a:lnSpc>
                  <a:spcPct val="150000"/>
                </a:lnSpc>
              </a:pPr>
              <a:r>
                <a:rPr lang="zh-CN" altLang="en-US" sz="1000" dirty="0">
                  <a:solidFill>
                    <a:schemeClr val="tx1">
                      <a:lumMod val="50000"/>
                      <a:lumOff val="50000"/>
                    </a:schemeClr>
                  </a:solidFill>
                  <a:latin typeface="+mj-ea"/>
                </a:rPr>
                <a:t>Add your title please enter your main narrative here</a:t>
              </a:r>
            </a:p>
          </p:txBody>
        </p:sp>
        <p:sp>
          <p:nvSpPr>
            <p:cNvPr id="87" name="矩形 86"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p:nvPr/>
          </p:nvSpPr>
          <p:spPr>
            <a:xfrm>
              <a:off x="1225145" y="1496533"/>
              <a:ext cx="1736053" cy="307777"/>
            </a:xfrm>
            <a:prstGeom prst="rect">
              <a:avLst/>
            </a:prstGeom>
          </p:spPr>
          <p:txBody>
            <a:bodyPr wrap="square">
              <a:spAutoFit/>
            </a:bodyPr>
            <a:lstStyle/>
            <a:p>
              <a:pPr algn="r" fontAlgn="base">
                <a:spcBef>
                  <a:spcPct val="0"/>
                </a:spcBef>
                <a:spcAft>
                  <a:spcPct val="0"/>
                </a:spcAft>
                <a:defRPr/>
              </a:pPr>
              <a:r>
                <a:rPr lang="zh-CN" altLang="en-US" sz="1400" dirty="0">
                  <a:solidFill>
                    <a:srgbClr val="2B3649"/>
                  </a:solidFill>
                  <a:latin typeface="方正兰亭黑_GBK"/>
                  <a:ea typeface="方正兰亭黑_GBK"/>
                </a:rPr>
                <a:t>Competitors</a:t>
              </a:r>
              <a:r>
                <a:rPr lang="en-US" altLang="zh-CN" sz="1400" dirty="0">
                  <a:solidFill>
                    <a:srgbClr val="2B3649"/>
                  </a:solidFill>
                  <a:latin typeface="方正兰亭黑_GBK"/>
                  <a:ea typeface="方正兰亭黑_GBK"/>
                </a:rPr>
                <a:t>A</a:t>
              </a:r>
            </a:p>
          </p:txBody>
        </p:sp>
        <p:cxnSp>
          <p:nvCxnSpPr>
            <p:cNvPr id="88" name="直接连接符 87"/>
            <p:cNvCxnSpPr/>
            <p:nvPr/>
          </p:nvCxnSpPr>
          <p:spPr>
            <a:xfrm>
              <a:off x="2618832" y="1832147"/>
              <a:ext cx="234336" cy="0"/>
            </a:xfrm>
            <a:prstGeom prst="line">
              <a:avLst/>
            </a:prstGeom>
            <a:ln w="19050">
              <a:solidFill>
                <a:srgbClr val="3B4A62"/>
              </a:solidFill>
            </a:ln>
          </p:spPr>
          <p:style>
            <a:lnRef idx="1">
              <a:schemeClr val="accent1"/>
            </a:lnRef>
            <a:fillRef idx="0">
              <a:schemeClr val="accent1"/>
            </a:fillRef>
            <a:effectRef idx="0">
              <a:schemeClr val="accent1"/>
            </a:effectRef>
            <a:fontRef idx="minor">
              <a:schemeClr val="tx1"/>
            </a:fontRef>
          </p:style>
        </p:cxnSp>
        <p:sp>
          <p:nvSpPr>
            <p:cNvPr id="89" name="任意多边形 88"/>
            <p:cNvSpPr/>
            <p:nvPr/>
          </p:nvSpPr>
          <p:spPr>
            <a:xfrm>
              <a:off x="2964023" y="1581022"/>
              <a:ext cx="251126" cy="251126"/>
            </a:xfrm>
            <a:custGeom>
              <a:avLst/>
              <a:gdLst>
                <a:gd name="connsiteX0" fmla="*/ 0 w 1007417"/>
                <a:gd name="connsiteY0" fmla="*/ 503709 h 1007417"/>
                <a:gd name="connsiteX1" fmla="*/ 503709 w 1007417"/>
                <a:gd name="connsiteY1" fmla="*/ 0 h 1007417"/>
                <a:gd name="connsiteX2" fmla="*/ 1007418 w 1007417"/>
                <a:gd name="connsiteY2" fmla="*/ 503709 h 1007417"/>
                <a:gd name="connsiteX3" fmla="*/ 503709 w 1007417"/>
                <a:gd name="connsiteY3" fmla="*/ 1007418 h 1007417"/>
                <a:gd name="connsiteX4" fmla="*/ 0 w 1007417"/>
                <a:gd name="connsiteY4" fmla="*/ 503709 h 1007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7417" h="1007417">
                  <a:moveTo>
                    <a:pt x="0" y="503709"/>
                  </a:moveTo>
                  <a:cubicBezTo>
                    <a:pt x="0" y="225518"/>
                    <a:pt x="225518" y="0"/>
                    <a:pt x="503709" y="0"/>
                  </a:cubicBezTo>
                  <a:cubicBezTo>
                    <a:pt x="781900" y="0"/>
                    <a:pt x="1007418" y="225518"/>
                    <a:pt x="1007418" y="503709"/>
                  </a:cubicBezTo>
                  <a:cubicBezTo>
                    <a:pt x="1007418" y="781900"/>
                    <a:pt x="781900" y="1007418"/>
                    <a:pt x="503709" y="1007418"/>
                  </a:cubicBezTo>
                  <a:cubicBezTo>
                    <a:pt x="225518" y="1007418"/>
                    <a:pt x="0" y="781900"/>
                    <a:pt x="0" y="503709"/>
                  </a:cubicBezTo>
                  <a:close/>
                </a:path>
              </a:pathLst>
            </a:custGeom>
            <a:gradFill>
              <a:gsLst>
                <a:gs pos="11000">
                  <a:srgbClr val="2B3649"/>
                </a:gs>
                <a:gs pos="100000">
                  <a:srgbClr val="3B4A62"/>
                </a:gs>
              </a:gsLst>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grpSp>
        <p:nvGrpSpPr>
          <p:cNvPr id="2" name="组合 1"/>
          <p:cNvGrpSpPr/>
          <p:nvPr/>
        </p:nvGrpSpPr>
        <p:grpSpPr>
          <a:xfrm>
            <a:off x="5858931" y="1448395"/>
            <a:ext cx="2466675" cy="807544"/>
            <a:chOff x="5891205" y="1508256"/>
            <a:chExt cx="2466675" cy="807544"/>
          </a:xfrm>
        </p:grpSpPr>
        <p:sp>
          <p:nvSpPr>
            <p:cNvPr id="80" name="矩形 79"/>
            <p:cNvSpPr/>
            <p:nvPr/>
          </p:nvSpPr>
          <p:spPr>
            <a:xfrm>
              <a:off x="6128128" y="1788220"/>
              <a:ext cx="2229752" cy="527580"/>
            </a:xfrm>
            <a:prstGeom prst="rect">
              <a:avLst/>
            </a:prstGeom>
          </p:spPr>
          <p:txBody>
            <a:bodyPr wrap="square">
              <a:spAutoFit/>
            </a:bodyPr>
            <a:lstStyle/>
            <a:p>
              <a:pPr>
                <a:lnSpc>
                  <a:spcPct val="150000"/>
                </a:lnSpc>
              </a:pPr>
              <a:r>
                <a:rPr lang="zh-CN" altLang="en-US" sz="1000" dirty="0">
                  <a:solidFill>
                    <a:schemeClr val="tx1">
                      <a:lumMod val="50000"/>
                      <a:lumOff val="50000"/>
                    </a:schemeClr>
                  </a:solidFill>
                  <a:latin typeface="+mj-ea"/>
                </a:rPr>
                <a:t>Add your title please enter your main narrative here</a:t>
              </a:r>
            </a:p>
          </p:txBody>
        </p:sp>
        <p:sp>
          <p:nvSpPr>
            <p:cNvPr id="81" name="矩形 80"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p:nvPr/>
          </p:nvSpPr>
          <p:spPr>
            <a:xfrm>
              <a:off x="6113925" y="1508256"/>
              <a:ext cx="1736053" cy="307777"/>
            </a:xfrm>
            <a:prstGeom prst="rect">
              <a:avLst/>
            </a:prstGeom>
          </p:spPr>
          <p:txBody>
            <a:bodyPr wrap="square">
              <a:spAutoFit/>
            </a:bodyPr>
            <a:lstStyle/>
            <a:p>
              <a:pPr fontAlgn="base">
                <a:spcBef>
                  <a:spcPct val="0"/>
                </a:spcBef>
                <a:spcAft>
                  <a:spcPct val="0"/>
                </a:spcAft>
                <a:defRPr/>
              </a:pPr>
              <a:r>
                <a:rPr lang="zh-CN" altLang="en-US" sz="1400" dirty="0">
                  <a:solidFill>
                    <a:srgbClr val="2B3649"/>
                  </a:solidFill>
                  <a:latin typeface="方正兰亭黑_GBK"/>
                  <a:ea typeface="方正兰亭黑_GBK"/>
                </a:rPr>
                <a:t>Competitors</a:t>
              </a:r>
              <a:r>
                <a:rPr lang="en-US" altLang="zh-CN" sz="1400" dirty="0">
                  <a:solidFill>
                    <a:srgbClr val="2B3649"/>
                  </a:solidFill>
                  <a:latin typeface="方正兰亭黑_GBK"/>
                  <a:ea typeface="方正兰亭黑_GBK"/>
                </a:rPr>
                <a:t>B</a:t>
              </a:r>
            </a:p>
          </p:txBody>
        </p:sp>
        <p:cxnSp>
          <p:nvCxnSpPr>
            <p:cNvPr id="82" name="直接连接符 81"/>
            <p:cNvCxnSpPr/>
            <p:nvPr/>
          </p:nvCxnSpPr>
          <p:spPr>
            <a:xfrm>
              <a:off x="6213311" y="1832147"/>
              <a:ext cx="234336" cy="0"/>
            </a:xfrm>
            <a:prstGeom prst="line">
              <a:avLst/>
            </a:prstGeom>
            <a:ln w="19050">
              <a:solidFill>
                <a:srgbClr val="3B4A62"/>
              </a:solidFill>
            </a:ln>
          </p:spPr>
          <p:style>
            <a:lnRef idx="1">
              <a:schemeClr val="accent1"/>
            </a:lnRef>
            <a:fillRef idx="0">
              <a:schemeClr val="accent1"/>
            </a:fillRef>
            <a:effectRef idx="0">
              <a:schemeClr val="accent1"/>
            </a:effectRef>
            <a:fontRef idx="minor">
              <a:schemeClr val="tx1"/>
            </a:fontRef>
          </p:style>
        </p:cxnSp>
        <p:sp>
          <p:nvSpPr>
            <p:cNvPr id="90" name="任意多边形 89"/>
            <p:cNvSpPr/>
            <p:nvPr/>
          </p:nvSpPr>
          <p:spPr>
            <a:xfrm>
              <a:off x="5891205" y="1566841"/>
              <a:ext cx="251126" cy="251126"/>
            </a:xfrm>
            <a:custGeom>
              <a:avLst/>
              <a:gdLst>
                <a:gd name="connsiteX0" fmla="*/ 0 w 1007417"/>
                <a:gd name="connsiteY0" fmla="*/ 503709 h 1007417"/>
                <a:gd name="connsiteX1" fmla="*/ 503709 w 1007417"/>
                <a:gd name="connsiteY1" fmla="*/ 0 h 1007417"/>
                <a:gd name="connsiteX2" fmla="*/ 1007418 w 1007417"/>
                <a:gd name="connsiteY2" fmla="*/ 503709 h 1007417"/>
                <a:gd name="connsiteX3" fmla="*/ 503709 w 1007417"/>
                <a:gd name="connsiteY3" fmla="*/ 1007418 h 1007417"/>
                <a:gd name="connsiteX4" fmla="*/ 0 w 1007417"/>
                <a:gd name="connsiteY4" fmla="*/ 503709 h 1007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7417" h="1007417">
                  <a:moveTo>
                    <a:pt x="0" y="503709"/>
                  </a:moveTo>
                  <a:cubicBezTo>
                    <a:pt x="0" y="225518"/>
                    <a:pt x="225518" y="0"/>
                    <a:pt x="503709" y="0"/>
                  </a:cubicBezTo>
                  <a:cubicBezTo>
                    <a:pt x="781900" y="0"/>
                    <a:pt x="1007418" y="225518"/>
                    <a:pt x="1007418" y="503709"/>
                  </a:cubicBezTo>
                  <a:cubicBezTo>
                    <a:pt x="1007418" y="781900"/>
                    <a:pt x="781900" y="1007418"/>
                    <a:pt x="503709" y="1007418"/>
                  </a:cubicBezTo>
                  <a:cubicBezTo>
                    <a:pt x="225518" y="1007418"/>
                    <a:pt x="0" y="781900"/>
                    <a:pt x="0" y="503709"/>
                  </a:cubicBezTo>
                  <a:close/>
                </a:path>
              </a:pathLst>
            </a:custGeom>
            <a:gradFill>
              <a:gsLst>
                <a:gs pos="11000">
                  <a:srgbClr val="2B3649"/>
                </a:gs>
                <a:gs pos="100000">
                  <a:srgbClr val="3B4A62"/>
                </a:gs>
              </a:gsLst>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grpSp>
        <p:nvGrpSpPr>
          <p:cNvPr id="3" name="组合 2"/>
          <p:cNvGrpSpPr/>
          <p:nvPr/>
        </p:nvGrpSpPr>
        <p:grpSpPr>
          <a:xfrm>
            <a:off x="5866032" y="3289743"/>
            <a:ext cx="2458335" cy="807544"/>
            <a:chOff x="5898306" y="3560618"/>
            <a:chExt cx="2458335" cy="807544"/>
          </a:xfrm>
        </p:grpSpPr>
        <p:sp>
          <p:nvSpPr>
            <p:cNvPr id="83" name="矩形 82"/>
            <p:cNvSpPr/>
            <p:nvPr/>
          </p:nvSpPr>
          <p:spPr>
            <a:xfrm>
              <a:off x="6126889" y="3840582"/>
              <a:ext cx="2229752" cy="527580"/>
            </a:xfrm>
            <a:prstGeom prst="rect">
              <a:avLst/>
            </a:prstGeom>
          </p:spPr>
          <p:txBody>
            <a:bodyPr wrap="square">
              <a:spAutoFit/>
            </a:bodyPr>
            <a:lstStyle/>
            <a:p>
              <a:pPr>
                <a:lnSpc>
                  <a:spcPct val="150000"/>
                </a:lnSpc>
              </a:pPr>
              <a:r>
                <a:rPr lang="zh-CN" altLang="en-US" sz="1000" dirty="0">
                  <a:solidFill>
                    <a:schemeClr val="tx1">
                      <a:lumMod val="50000"/>
                      <a:lumOff val="50000"/>
                    </a:schemeClr>
                  </a:solidFill>
                  <a:latin typeface="+mj-ea"/>
                </a:rPr>
                <a:t>Add your title please enter your main narrative here</a:t>
              </a:r>
            </a:p>
          </p:txBody>
        </p:sp>
        <p:sp>
          <p:nvSpPr>
            <p:cNvPr id="84" name="矩形 83"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p:nvPr/>
          </p:nvSpPr>
          <p:spPr>
            <a:xfrm>
              <a:off x="6112686" y="3560618"/>
              <a:ext cx="1736053" cy="307777"/>
            </a:xfrm>
            <a:prstGeom prst="rect">
              <a:avLst/>
            </a:prstGeom>
          </p:spPr>
          <p:txBody>
            <a:bodyPr wrap="square">
              <a:spAutoFit/>
            </a:bodyPr>
            <a:lstStyle/>
            <a:p>
              <a:pPr fontAlgn="base">
                <a:spcBef>
                  <a:spcPct val="0"/>
                </a:spcBef>
                <a:spcAft>
                  <a:spcPct val="0"/>
                </a:spcAft>
                <a:defRPr/>
              </a:pPr>
              <a:r>
                <a:rPr lang="zh-CN" altLang="en-US" sz="1400" dirty="0">
                  <a:solidFill>
                    <a:srgbClr val="2B3649"/>
                  </a:solidFill>
                  <a:latin typeface="方正兰亭黑_GBK"/>
                  <a:ea typeface="方正兰亭黑_GBK"/>
                </a:rPr>
                <a:t>Competitors</a:t>
              </a:r>
              <a:r>
                <a:rPr lang="en-US" altLang="zh-CN" sz="1400" dirty="0">
                  <a:solidFill>
                    <a:srgbClr val="2B3649"/>
                  </a:solidFill>
                  <a:latin typeface="方正兰亭黑_GBK"/>
                  <a:ea typeface="方正兰亭黑_GBK"/>
                </a:rPr>
                <a:t>D</a:t>
              </a:r>
            </a:p>
          </p:txBody>
        </p:sp>
        <p:cxnSp>
          <p:nvCxnSpPr>
            <p:cNvPr id="85" name="直接连接符 84"/>
            <p:cNvCxnSpPr/>
            <p:nvPr/>
          </p:nvCxnSpPr>
          <p:spPr>
            <a:xfrm>
              <a:off x="6212072" y="3884509"/>
              <a:ext cx="234336" cy="0"/>
            </a:xfrm>
            <a:prstGeom prst="line">
              <a:avLst/>
            </a:prstGeom>
            <a:ln w="19050">
              <a:solidFill>
                <a:srgbClr val="3B4A62"/>
              </a:solidFill>
            </a:ln>
          </p:spPr>
          <p:style>
            <a:lnRef idx="1">
              <a:schemeClr val="accent1"/>
            </a:lnRef>
            <a:fillRef idx="0">
              <a:schemeClr val="accent1"/>
            </a:fillRef>
            <a:effectRef idx="0">
              <a:schemeClr val="accent1"/>
            </a:effectRef>
            <a:fontRef idx="minor">
              <a:schemeClr val="tx1"/>
            </a:fontRef>
          </p:style>
        </p:cxnSp>
        <p:sp>
          <p:nvSpPr>
            <p:cNvPr id="91" name="任意多边形 90"/>
            <p:cNvSpPr/>
            <p:nvPr/>
          </p:nvSpPr>
          <p:spPr>
            <a:xfrm>
              <a:off x="5898306" y="3633384"/>
              <a:ext cx="251126" cy="251126"/>
            </a:xfrm>
            <a:custGeom>
              <a:avLst/>
              <a:gdLst>
                <a:gd name="connsiteX0" fmla="*/ 0 w 1007417"/>
                <a:gd name="connsiteY0" fmla="*/ 503709 h 1007417"/>
                <a:gd name="connsiteX1" fmla="*/ 503709 w 1007417"/>
                <a:gd name="connsiteY1" fmla="*/ 0 h 1007417"/>
                <a:gd name="connsiteX2" fmla="*/ 1007418 w 1007417"/>
                <a:gd name="connsiteY2" fmla="*/ 503709 h 1007417"/>
                <a:gd name="connsiteX3" fmla="*/ 503709 w 1007417"/>
                <a:gd name="connsiteY3" fmla="*/ 1007418 h 1007417"/>
                <a:gd name="connsiteX4" fmla="*/ 0 w 1007417"/>
                <a:gd name="connsiteY4" fmla="*/ 503709 h 1007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7417" h="1007417">
                  <a:moveTo>
                    <a:pt x="0" y="503709"/>
                  </a:moveTo>
                  <a:cubicBezTo>
                    <a:pt x="0" y="225518"/>
                    <a:pt x="225518" y="0"/>
                    <a:pt x="503709" y="0"/>
                  </a:cubicBezTo>
                  <a:cubicBezTo>
                    <a:pt x="781900" y="0"/>
                    <a:pt x="1007418" y="225518"/>
                    <a:pt x="1007418" y="503709"/>
                  </a:cubicBezTo>
                  <a:cubicBezTo>
                    <a:pt x="1007418" y="781900"/>
                    <a:pt x="781900" y="1007418"/>
                    <a:pt x="503709" y="1007418"/>
                  </a:cubicBezTo>
                  <a:cubicBezTo>
                    <a:pt x="225518" y="1007418"/>
                    <a:pt x="0" y="781900"/>
                    <a:pt x="0" y="503709"/>
                  </a:cubicBezTo>
                  <a:close/>
                </a:path>
              </a:pathLst>
            </a:custGeom>
            <a:gradFill>
              <a:gsLst>
                <a:gs pos="11000">
                  <a:srgbClr val="2B3649"/>
                </a:gs>
                <a:gs pos="100000">
                  <a:srgbClr val="3B4A62"/>
                </a:gs>
              </a:gsLst>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grpSp>
        <p:nvGrpSpPr>
          <p:cNvPr id="4" name="组合 3"/>
          <p:cNvGrpSpPr/>
          <p:nvPr/>
        </p:nvGrpSpPr>
        <p:grpSpPr>
          <a:xfrm>
            <a:off x="732540" y="3275254"/>
            <a:ext cx="2487979" cy="807544"/>
            <a:chOff x="764814" y="3546129"/>
            <a:chExt cx="2487979" cy="807544"/>
          </a:xfrm>
        </p:grpSpPr>
        <p:sp>
          <p:nvSpPr>
            <p:cNvPr id="110" name="任意多边形 109"/>
            <p:cNvSpPr/>
            <p:nvPr/>
          </p:nvSpPr>
          <p:spPr>
            <a:xfrm>
              <a:off x="3001667" y="3593021"/>
              <a:ext cx="251126" cy="251126"/>
            </a:xfrm>
            <a:custGeom>
              <a:avLst/>
              <a:gdLst>
                <a:gd name="connsiteX0" fmla="*/ 0 w 1007417"/>
                <a:gd name="connsiteY0" fmla="*/ 503709 h 1007417"/>
                <a:gd name="connsiteX1" fmla="*/ 503709 w 1007417"/>
                <a:gd name="connsiteY1" fmla="*/ 0 h 1007417"/>
                <a:gd name="connsiteX2" fmla="*/ 1007418 w 1007417"/>
                <a:gd name="connsiteY2" fmla="*/ 503709 h 1007417"/>
                <a:gd name="connsiteX3" fmla="*/ 503709 w 1007417"/>
                <a:gd name="connsiteY3" fmla="*/ 1007418 h 1007417"/>
                <a:gd name="connsiteX4" fmla="*/ 0 w 1007417"/>
                <a:gd name="connsiteY4" fmla="*/ 503709 h 1007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7417" h="1007417">
                  <a:moveTo>
                    <a:pt x="0" y="503709"/>
                  </a:moveTo>
                  <a:cubicBezTo>
                    <a:pt x="0" y="225518"/>
                    <a:pt x="225518" y="0"/>
                    <a:pt x="503709" y="0"/>
                  </a:cubicBezTo>
                  <a:cubicBezTo>
                    <a:pt x="781900" y="0"/>
                    <a:pt x="1007418" y="225518"/>
                    <a:pt x="1007418" y="503709"/>
                  </a:cubicBezTo>
                  <a:cubicBezTo>
                    <a:pt x="1007418" y="781900"/>
                    <a:pt x="781900" y="1007418"/>
                    <a:pt x="503709" y="1007418"/>
                  </a:cubicBezTo>
                  <a:cubicBezTo>
                    <a:pt x="225518" y="1007418"/>
                    <a:pt x="0" y="781900"/>
                    <a:pt x="0" y="503709"/>
                  </a:cubicBezTo>
                  <a:close/>
                </a:path>
              </a:pathLst>
            </a:custGeom>
            <a:gradFill>
              <a:gsLst>
                <a:gs pos="11000">
                  <a:srgbClr val="2B3649"/>
                </a:gs>
                <a:gs pos="100000">
                  <a:srgbClr val="3B4A62"/>
                </a:gs>
              </a:gsLst>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111" name="矩形 110"/>
            <p:cNvSpPr/>
            <p:nvPr/>
          </p:nvSpPr>
          <p:spPr>
            <a:xfrm>
              <a:off x="764814" y="3826093"/>
              <a:ext cx="2229752" cy="527580"/>
            </a:xfrm>
            <a:prstGeom prst="rect">
              <a:avLst/>
            </a:prstGeom>
          </p:spPr>
          <p:txBody>
            <a:bodyPr wrap="square">
              <a:spAutoFit/>
            </a:bodyPr>
            <a:lstStyle/>
            <a:p>
              <a:pPr algn="r">
                <a:lnSpc>
                  <a:spcPct val="150000"/>
                </a:lnSpc>
              </a:pPr>
              <a:r>
                <a:rPr lang="zh-CN" altLang="en-US" sz="1000" dirty="0">
                  <a:solidFill>
                    <a:schemeClr val="tx1">
                      <a:lumMod val="50000"/>
                      <a:lumOff val="50000"/>
                    </a:schemeClr>
                  </a:solidFill>
                  <a:latin typeface="+mj-ea"/>
                </a:rPr>
                <a:t>Add your title please enter your main narrative here</a:t>
              </a:r>
            </a:p>
          </p:txBody>
        </p:sp>
        <p:sp>
          <p:nvSpPr>
            <p:cNvPr id="112" name="矩形 111"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p:nvPr/>
          </p:nvSpPr>
          <p:spPr>
            <a:xfrm>
              <a:off x="1258513" y="3546129"/>
              <a:ext cx="1736053" cy="307777"/>
            </a:xfrm>
            <a:prstGeom prst="rect">
              <a:avLst/>
            </a:prstGeom>
          </p:spPr>
          <p:txBody>
            <a:bodyPr wrap="square">
              <a:spAutoFit/>
            </a:bodyPr>
            <a:lstStyle/>
            <a:p>
              <a:pPr algn="r" fontAlgn="base">
                <a:spcBef>
                  <a:spcPct val="0"/>
                </a:spcBef>
                <a:spcAft>
                  <a:spcPct val="0"/>
                </a:spcAft>
                <a:defRPr/>
              </a:pPr>
              <a:r>
                <a:rPr lang="zh-CN" altLang="en-US" sz="1400" dirty="0">
                  <a:solidFill>
                    <a:srgbClr val="2B3649"/>
                  </a:solidFill>
                  <a:latin typeface="方正兰亭黑_GBK"/>
                  <a:ea typeface="方正兰亭黑_GBK"/>
                </a:rPr>
                <a:t>Competitors</a:t>
              </a:r>
              <a:r>
                <a:rPr lang="en-US" altLang="zh-CN" sz="1400" dirty="0">
                  <a:solidFill>
                    <a:srgbClr val="2B3649"/>
                  </a:solidFill>
                  <a:latin typeface="方正兰亭黑_GBK"/>
                  <a:ea typeface="方正兰亭黑_GBK"/>
                </a:rPr>
                <a:t>C</a:t>
              </a:r>
            </a:p>
          </p:txBody>
        </p:sp>
        <p:cxnSp>
          <p:nvCxnSpPr>
            <p:cNvPr id="113" name="直接连接符 112"/>
            <p:cNvCxnSpPr/>
            <p:nvPr/>
          </p:nvCxnSpPr>
          <p:spPr>
            <a:xfrm>
              <a:off x="2652200" y="3870020"/>
              <a:ext cx="234336" cy="0"/>
            </a:xfrm>
            <a:prstGeom prst="line">
              <a:avLst/>
            </a:prstGeom>
            <a:ln w="19050">
              <a:solidFill>
                <a:srgbClr val="3B4A62"/>
              </a:solidFill>
            </a:ln>
          </p:spPr>
          <p:style>
            <a:lnRef idx="1">
              <a:schemeClr val="accent1"/>
            </a:lnRef>
            <a:fillRef idx="0">
              <a:schemeClr val="accent1"/>
            </a:fillRef>
            <a:effectRef idx="0">
              <a:schemeClr val="accent1"/>
            </a:effectRef>
            <a:fontRef idx="minor">
              <a:schemeClr val="tx1"/>
            </a:fontRef>
          </p:style>
        </p:cxnSp>
      </p:grpSp>
      <p:grpSp>
        <p:nvGrpSpPr>
          <p:cNvPr id="10" name="组合 9"/>
          <p:cNvGrpSpPr/>
          <p:nvPr/>
        </p:nvGrpSpPr>
        <p:grpSpPr>
          <a:xfrm>
            <a:off x="3259559" y="1626172"/>
            <a:ext cx="2516180" cy="2516180"/>
            <a:chOff x="2983595" y="1182493"/>
            <a:chExt cx="3112259" cy="3112259"/>
          </a:xfrm>
        </p:grpSpPr>
        <p:sp>
          <p:nvSpPr>
            <p:cNvPr id="5" name="空心弧 4"/>
            <p:cNvSpPr/>
            <p:nvPr/>
          </p:nvSpPr>
          <p:spPr>
            <a:xfrm>
              <a:off x="3341893" y="1540791"/>
              <a:ext cx="2395664" cy="2395664"/>
            </a:xfrm>
            <a:prstGeom prst="blockArc">
              <a:avLst>
                <a:gd name="adj1" fmla="val 10800000"/>
                <a:gd name="adj2" fmla="val 16200000"/>
                <a:gd name="adj3" fmla="val 4642"/>
              </a:avLst>
            </a:prstGeom>
            <a:solidFill>
              <a:schemeClr val="bg1">
                <a:lumMod val="85000"/>
              </a:schemeClr>
            </a:solidFill>
            <a:ln>
              <a:no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6" name="空心弧 5"/>
            <p:cNvSpPr/>
            <p:nvPr/>
          </p:nvSpPr>
          <p:spPr>
            <a:xfrm>
              <a:off x="3341893" y="1540791"/>
              <a:ext cx="2395664" cy="2395664"/>
            </a:xfrm>
            <a:prstGeom prst="blockArc">
              <a:avLst>
                <a:gd name="adj1" fmla="val 5400000"/>
                <a:gd name="adj2" fmla="val 10800000"/>
                <a:gd name="adj3" fmla="val 4642"/>
              </a:avLst>
            </a:prstGeom>
            <a:solidFill>
              <a:schemeClr val="bg1">
                <a:lumMod val="85000"/>
              </a:schemeClr>
            </a:solidFill>
            <a:ln>
              <a:no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7" name="空心弧 6"/>
            <p:cNvSpPr/>
            <p:nvPr/>
          </p:nvSpPr>
          <p:spPr>
            <a:xfrm>
              <a:off x="3341893" y="1540791"/>
              <a:ext cx="2395664" cy="2395664"/>
            </a:xfrm>
            <a:prstGeom prst="blockArc">
              <a:avLst>
                <a:gd name="adj1" fmla="val 0"/>
                <a:gd name="adj2" fmla="val 5400000"/>
                <a:gd name="adj3" fmla="val 4642"/>
              </a:avLst>
            </a:prstGeom>
            <a:solidFill>
              <a:schemeClr val="bg1">
                <a:lumMod val="85000"/>
              </a:schemeClr>
            </a:solidFill>
            <a:ln>
              <a:no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8" name="空心弧 7"/>
            <p:cNvSpPr/>
            <p:nvPr/>
          </p:nvSpPr>
          <p:spPr>
            <a:xfrm>
              <a:off x="3341893" y="1540791"/>
              <a:ext cx="2395664" cy="2395664"/>
            </a:xfrm>
            <a:prstGeom prst="blockArc">
              <a:avLst>
                <a:gd name="adj1" fmla="val 16200000"/>
                <a:gd name="adj2" fmla="val 0"/>
                <a:gd name="adj3" fmla="val 4642"/>
              </a:avLst>
            </a:prstGeom>
            <a:solidFill>
              <a:schemeClr val="bg1">
                <a:lumMod val="85000"/>
              </a:schemeClr>
            </a:solidFill>
            <a:ln>
              <a:no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9" name="任意多边形 8"/>
            <p:cNvSpPr/>
            <p:nvPr/>
          </p:nvSpPr>
          <p:spPr>
            <a:xfrm>
              <a:off x="3988159" y="2187057"/>
              <a:ext cx="1103132" cy="1103132"/>
            </a:xfrm>
            <a:custGeom>
              <a:avLst/>
              <a:gdLst>
                <a:gd name="connsiteX0" fmla="*/ 0 w 1439167"/>
                <a:gd name="connsiteY0" fmla="*/ 719584 h 1439167"/>
                <a:gd name="connsiteX1" fmla="*/ 719584 w 1439167"/>
                <a:gd name="connsiteY1" fmla="*/ 0 h 1439167"/>
                <a:gd name="connsiteX2" fmla="*/ 1439168 w 1439167"/>
                <a:gd name="connsiteY2" fmla="*/ 719584 h 1439167"/>
                <a:gd name="connsiteX3" fmla="*/ 719584 w 1439167"/>
                <a:gd name="connsiteY3" fmla="*/ 1439168 h 1439167"/>
                <a:gd name="connsiteX4" fmla="*/ 0 w 1439167"/>
                <a:gd name="connsiteY4" fmla="*/ 719584 h 14391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167" h="1439167">
                  <a:moveTo>
                    <a:pt x="0" y="719584"/>
                  </a:moveTo>
                  <a:cubicBezTo>
                    <a:pt x="0" y="322169"/>
                    <a:pt x="322169" y="0"/>
                    <a:pt x="719584" y="0"/>
                  </a:cubicBezTo>
                  <a:cubicBezTo>
                    <a:pt x="1116999" y="0"/>
                    <a:pt x="1439168" y="322169"/>
                    <a:pt x="1439168" y="719584"/>
                  </a:cubicBezTo>
                  <a:cubicBezTo>
                    <a:pt x="1439168" y="1116999"/>
                    <a:pt x="1116999" y="1439168"/>
                    <a:pt x="719584" y="1439168"/>
                  </a:cubicBezTo>
                  <a:cubicBezTo>
                    <a:pt x="322169" y="1439168"/>
                    <a:pt x="0" y="1116999"/>
                    <a:pt x="0" y="719584"/>
                  </a:cubicBezTo>
                  <a:close/>
                </a:path>
              </a:pathLst>
            </a:custGeom>
            <a:gradFill>
              <a:gsLst>
                <a:gs pos="11000">
                  <a:srgbClr val="2B3649"/>
                </a:gs>
                <a:gs pos="100000">
                  <a:srgbClr val="3B4A62"/>
                </a:gs>
              </a:gsLst>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任意多边形 11"/>
            <p:cNvSpPr/>
            <p:nvPr/>
          </p:nvSpPr>
          <p:spPr>
            <a:xfrm>
              <a:off x="4153629" y="1182493"/>
              <a:ext cx="772193" cy="772193"/>
            </a:xfrm>
            <a:custGeom>
              <a:avLst/>
              <a:gdLst>
                <a:gd name="connsiteX0" fmla="*/ 0 w 1007417"/>
                <a:gd name="connsiteY0" fmla="*/ 503709 h 1007417"/>
                <a:gd name="connsiteX1" fmla="*/ 503709 w 1007417"/>
                <a:gd name="connsiteY1" fmla="*/ 0 h 1007417"/>
                <a:gd name="connsiteX2" fmla="*/ 1007418 w 1007417"/>
                <a:gd name="connsiteY2" fmla="*/ 503709 h 1007417"/>
                <a:gd name="connsiteX3" fmla="*/ 503709 w 1007417"/>
                <a:gd name="connsiteY3" fmla="*/ 1007418 h 1007417"/>
                <a:gd name="connsiteX4" fmla="*/ 0 w 1007417"/>
                <a:gd name="connsiteY4" fmla="*/ 503709 h 1007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7417" h="1007417">
                  <a:moveTo>
                    <a:pt x="0" y="503709"/>
                  </a:moveTo>
                  <a:cubicBezTo>
                    <a:pt x="0" y="225518"/>
                    <a:pt x="225518" y="0"/>
                    <a:pt x="503709" y="0"/>
                  </a:cubicBezTo>
                  <a:cubicBezTo>
                    <a:pt x="781900" y="0"/>
                    <a:pt x="1007418" y="225518"/>
                    <a:pt x="1007418" y="503709"/>
                  </a:cubicBezTo>
                  <a:cubicBezTo>
                    <a:pt x="1007418" y="781900"/>
                    <a:pt x="781900" y="1007418"/>
                    <a:pt x="503709" y="1007418"/>
                  </a:cubicBezTo>
                  <a:cubicBezTo>
                    <a:pt x="225518" y="1007418"/>
                    <a:pt x="0" y="781900"/>
                    <a:pt x="0" y="503709"/>
                  </a:cubicBezTo>
                  <a:close/>
                </a:path>
              </a:pathLst>
            </a:custGeom>
            <a:gradFill>
              <a:gsLst>
                <a:gs pos="11000">
                  <a:srgbClr val="2B3649"/>
                </a:gs>
                <a:gs pos="100000">
                  <a:srgbClr val="3B4A62"/>
                </a:gs>
              </a:gsLst>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solidFill>
                    <a:prstClr val="white"/>
                  </a:solidFill>
                </a:rPr>
                <a:t>LOGO</a:t>
              </a:r>
              <a:endParaRPr lang="zh-CN" altLang="en-US">
                <a:solidFill>
                  <a:prstClr val="white"/>
                </a:solidFill>
              </a:endParaRPr>
            </a:p>
          </p:txBody>
        </p:sp>
        <p:sp>
          <p:nvSpPr>
            <p:cNvPr id="14" name="任意多边形 13"/>
            <p:cNvSpPr/>
            <p:nvPr/>
          </p:nvSpPr>
          <p:spPr>
            <a:xfrm>
              <a:off x="5323661" y="2352527"/>
              <a:ext cx="772193" cy="772193"/>
            </a:xfrm>
            <a:custGeom>
              <a:avLst/>
              <a:gdLst>
                <a:gd name="connsiteX0" fmla="*/ 0 w 1007417"/>
                <a:gd name="connsiteY0" fmla="*/ 503709 h 1007417"/>
                <a:gd name="connsiteX1" fmla="*/ 503709 w 1007417"/>
                <a:gd name="connsiteY1" fmla="*/ 0 h 1007417"/>
                <a:gd name="connsiteX2" fmla="*/ 1007418 w 1007417"/>
                <a:gd name="connsiteY2" fmla="*/ 503709 h 1007417"/>
                <a:gd name="connsiteX3" fmla="*/ 503709 w 1007417"/>
                <a:gd name="connsiteY3" fmla="*/ 1007418 h 1007417"/>
                <a:gd name="connsiteX4" fmla="*/ 0 w 1007417"/>
                <a:gd name="connsiteY4" fmla="*/ 503709 h 1007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7417" h="1007417">
                  <a:moveTo>
                    <a:pt x="0" y="503709"/>
                  </a:moveTo>
                  <a:cubicBezTo>
                    <a:pt x="0" y="225518"/>
                    <a:pt x="225518" y="0"/>
                    <a:pt x="503709" y="0"/>
                  </a:cubicBezTo>
                  <a:cubicBezTo>
                    <a:pt x="781900" y="0"/>
                    <a:pt x="1007418" y="225518"/>
                    <a:pt x="1007418" y="503709"/>
                  </a:cubicBezTo>
                  <a:cubicBezTo>
                    <a:pt x="1007418" y="781900"/>
                    <a:pt x="781900" y="1007418"/>
                    <a:pt x="503709" y="1007418"/>
                  </a:cubicBezTo>
                  <a:cubicBezTo>
                    <a:pt x="225518" y="1007418"/>
                    <a:pt x="0" y="781900"/>
                    <a:pt x="0" y="503709"/>
                  </a:cubicBezTo>
                  <a:close/>
                </a:path>
              </a:pathLst>
            </a:custGeom>
            <a:gradFill>
              <a:gsLst>
                <a:gs pos="11000">
                  <a:srgbClr val="2B3649"/>
                </a:gs>
                <a:gs pos="100000">
                  <a:srgbClr val="3B4A62"/>
                </a:gs>
              </a:gsLst>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solidFill>
                    <a:prstClr val="white"/>
                  </a:solidFill>
                </a:rPr>
                <a:t>LOGO</a:t>
              </a:r>
              <a:endParaRPr lang="zh-CN" altLang="en-US">
                <a:solidFill>
                  <a:prstClr val="white"/>
                </a:solidFill>
              </a:endParaRPr>
            </a:p>
          </p:txBody>
        </p:sp>
        <p:sp>
          <p:nvSpPr>
            <p:cNvPr id="15" name="任意多边形 14"/>
            <p:cNvSpPr/>
            <p:nvPr/>
          </p:nvSpPr>
          <p:spPr>
            <a:xfrm>
              <a:off x="4153629" y="3522559"/>
              <a:ext cx="772193" cy="772193"/>
            </a:xfrm>
            <a:custGeom>
              <a:avLst/>
              <a:gdLst>
                <a:gd name="connsiteX0" fmla="*/ 0 w 1007417"/>
                <a:gd name="connsiteY0" fmla="*/ 503709 h 1007417"/>
                <a:gd name="connsiteX1" fmla="*/ 503709 w 1007417"/>
                <a:gd name="connsiteY1" fmla="*/ 0 h 1007417"/>
                <a:gd name="connsiteX2" fmla="*/ 1007418 w 1007417"/>
                <a:gd name="connsiteY2" fmla="*/ 503709 h 1007417"/>
                <a:gd name="connsiteX3" fmla="*/ 503709 w 1007417"/>
                <a:gd name="connsiteY3" fmla="*/ 1007418 h 1007417"/>
                <a:gd name="connsiteX4" fmla="*/ 0 w 1007417"/>
                <a:gd name="connsiteY4" fmla="*/ 503709 h 1007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7417" h="1007417">
                  <a:moveTo>
                    <a:pt x="0" y="503709"/>
                  </a:moveTo>
                  <a:cubicBezTo>
                    <a:pt x="0" y="225518"/>
                    <a:pt x="225518" y="0"/>
                    <a:pt x="503709" y="0"/>
                  </a:cubicBezTo>
                  <a:cubicBezTo>
                    <a:pt x="781900" y="0"/>
                    <a:pt x="1007418" y="225518"/>
                    <a:pt x="1007418" y="503709"/>
                  </a:cubicBezTo>
                  <a:cubicBezTo>
                    <a:pt x="1007418" y="781900"/>
                    <a:pt x="781900" y="1007418"/>
                    <a:pt x="503709" y="1007418"/>
                  </a:cubicBezTo>
                  <a:cubicBezTo>
                    <a:pt x="225518" y="1007418"/>
                    <a:pt x="0" y="781900"/>
                    <a:pt x="0" y="503709"/>
                  </a:cubicBezTo>
                  <a:close/>
                </a:path>
              </a:pathLst>
            </a:custGeom>
            <a:gradFill>
              <a:gsLst>
                <a:gs pos="11000">
                  <a:srgbClr val="2B3649"/>
                </a:gs>
                <a:gs pos="100000">
                  <a:srgbClr val="3B4A62"/>
                </a:gs>
              </a:gsLst>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prstClr val="white"/>
                  </a:solidFill>
                </a:rPr>
                <a:t>LOGO</a:t>
              </a:r>
              <a:endParaRPr lang="zh-CN" altLang="en-US" dirty="0">
                <a:solidFill>
                  <a:prstClr val="white"/>
                </a:solidFill>
              </a:endParaRPr>
            </a:p>
          </p:txBody>
        </p:sp>
        <p:sp>
          <p:nvSpPr>
            <p:cNvPr id="16" name="任意多边形 15"/>
            <p:cNvSpPr/>
            <p:nvPr/>
          </p:nvSpPr>
          <p:spPr>
            <a:xfrm>
              <a:off x="2983595" y="2352527"/>
              <a:ext cx="772193" cy="772193"/>
            </a:xfrm>
            <a:custGeom>
              <a:avLst/>
              <a:gdLst>
                <a:gd name="connsiteX0" fmla="*/ 0 w 1007417"/>
                <a:gd name="connsiteY0" fmla="*/ 503709 h 1007417"/>
                <a:gd name="connsiteX1" fmla="*/ 503709 w 1007417"/>
                <a:gd name="connsiteY1" fmla="*/ 0 h 1007417"/>
                <a:gd name="connsiteX2" fmla="*/ 1007418 w 1007417"/>
                <a:gd name="connsiteY2" fmla="*/ 503709 h 1007417"/>
                <a:gd name="connsiteX3" fmla="*/ 503709 w 1007417"/>
                <a:gd name="connsiteY3" fmla="*/ 1007418 h 1007417"/>
                <a:gd name="connsiteX4" fmla="*/ 0 w 1007417"/>
                <a:gd name="connsiteY4" fmla="*/ 503709 h 1007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7417" h="1007417">
                  <a:moveTo>
                    <a:pt x="0" y="503709"/>
                  </a:moveTo>
                  <a:cubicBezTo>
                    <a:pt x="0" y="225518"/>
                    <a:pt x="225518" y="0"/>
                    <a:pt x="503709" y="0"/>
                  </a:cubicBezTo>
                  <a:cubicBezTo>
                    <a:pt x="781900" y="0"/>
                    <a:pt x="1007418" y="225518"/>
                    <a:pt x="1007418" y="503709"/>
                  </a:cubicBezTo>
                  <a:cubicBezTo>
                    <a:pt x="1007418" y="781900"/>
                    <a:pt x="781900" y="1007418"/>
                    <a:pt x="503709" y="1007418"/>
                  </a:cubicBezTo>
                  <a:cubicBezTo>
                    <a:pt x="225518" y="1007418"/>
                    <a:pt x="0" y="781900"/>
                    <a:pt x="0" y="503709"/>
                  </a:cubicBezTo>
                  <a:close/>
                </a:path>
              </a:pathLst>
            </a:custGeom>
            <a:gradFill>
              <a:gsLst>
                <a:gs pos="11000">
                  <a:srgbClr val="2B3649"/>
                </a:gs>
                <a:gs pos="100000">
                  <a:srgbClr val="3B4A62"/>
                </a:gs>
              </a:gsLst>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solidFill>
                    <a:prstClr val="white"/>
                  </a:solidFill>
                </a:rPr>
                <a:t>LOGO</a:t>
              </a:r>
              <a:endParaRPr lang="zh-CN" altLang="en-US">
                <a:solidFill>
                  <a:prstClr val="white"/>
                </a:solidFill>
              </a:endParaRPr>
            </a:p>
          </p:txBody>
        </p:sp>
        <p:grpSp>
          <p:nvGrpSpPr>
            <p:cNvPr id="31" name="组合 30"/>
            <p:cNvGrpSpPr/>
            <p:nvPr/>
          </p:nvGrpSpPr>
          <p:grpSpPr>
            <a:xfrm>
              <a:off x="4278994" y="2477892"/>
              <a:ext cx="521462" cy="521462"/>
              <a:chOff x="2473104" y="2145028"/>
              <a:chExt cx="359165" cy="359165"/>
            </a:xfrm>
            <a:solidFill>
              <a:schemeClr val="bg1"/>
            </a:solidFill>
          </p:grpSpPr>
          <p:sp>
            <p:nvSpPr>
              <p:cNvPr id="32" name="AutoShape 126"/>
              <p:cNvSpPr/>
              <p:nvPr/>
            </p:nvSpPr>
            <p:spPr bwMode="auto">
              <a:xfrm>
                <a:off x="2473104" y="2145028"/>
                <a:ext cx="359165"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33" name="AutoShape 127"/>
              <p:cNvSpPr/>
              <p:nvPr/>
            </p:nvSpPr>
            <p:spPr bwMode="auto">
              <a:xfrm>
                <a:off x="2618611" y="2200897"/>
                <a:ext cx="84727" cy="84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grpSp>
      <p:grpSp>
        <p:nvGrpSpPr>
          <p:cNvPr id="38" name="组合 37"/>
          <p:cNvGrpSpPr/>
          <p:nvPr/>
        </p:nvGrpSpPr>
        <p:grpSpPr>
          <a:xfrm>
            <a:off x="587055" y="553171"/>
            <a:ext cx="1486542" cy="521708"/>
            <a:chOff x="349800" y="270568"/>
            <a:chExt cx="1486542" cy="521708"/>
          </a:xfrm>
        </p:grpSpPr>
        <p:sp>
          <p:nvSpPr>
            <p:cNvPr id="39" name="PA_文本框 1">
              <a:extLst>
                <a:ext uri="{FF2B5EF4-FFF2-40B4-BE49-F238E27FC236}">
                  <a16:creationId xmlns:a16="http://schemas.microsoft.com/office/drawing/2014/main" id="{95CA5390-EAD3-40A5-BF6F-C69AB99948CD}"/>
                </a:ext>
              </a:extLst>
            </p:cNvPr>
            <p:cNvSpPr txBox="1"/>
            <p:nvPr>
              <p:custDataLst>
                <p:tags r:id="rId1"/>
              </p:custDataLst>
            </p:nvPr>
          </p:nvSpPr>
          <p:spPr>
            <a:xfrm>
              <a:off x="349800" y="270568"/>
              <a:ext cx="1154162" cy="360804"/>
            </a:xfrm>
            <a:prstGeom prst="rect">
              <a:avLst/>
            </a:prstGeom>
            <a:noFill/>
          </p:spPr>
          <p:txBody>
            <a:bodyPr wrap="none" lIns="0" tIns="0" rIns="0" rtlCol="0">
              <a:spAutoFit/>
            </a:bodyPr>
            <a:lstStyle/>
            <a:p>
              <a:pPr>
                <a:lnSpc>
                  <a:spcPts val="2700"/>
                </a:lnSpc>
              </a:pPr>
              <a:r>
                <a:rPr lang="zh-CN" altLang="en-US" sz="1800" b="1" dirty="0">
                  <a:solidFill>
                    <a:srgbClr val="2B3649"/>
                  </a:solidFill>
                  <a:latin typeface="+mj-ea"/>
                  <a:ea typeface="+mj-ea"/>
                  <a:cs typeface="+mn-ea"/>
                  <a:sym typeface="+mn-lt"/>
                </a:rPr>
                <a:t>Industry competitiveness</a:t>
              </a:r>
              <a:endParaRPr lang="en-US" altLang="zh-CN" sz="1800" b="1" dirty="0">
                <a:solidFill>
                  <a:srgbClr val="2B3649"/>
                </a:solidFill>
                <a:latin typeface="+mj-ea"/>
                <a:ea typeface="+mj-ea"/>
                <a:cs typeface="+mn-ea"/>
                <a:sym typeface="+mn-lt"/>
              </a:endParaRPr>
            </a:p>
          </p:txBody>
        </p:sp>
        <p:sp>
          <p:nvSpPr>
            <p:cNvPr id="40" name="PA_文本框 1">
              <a:extLst>
                <a:ext uri="{FF2B5EF4-FFF2-40B4-BE49-F238E27FC236}">
                  <a16:creationId xmlns:a16="http://schemas.microsoft.com/office/drawing/2014/main" id="{BA0F9515-D5AE-4BED-A481-29A81D6010FD}"/>
                </a:ext>
              </a:extLst>
            </p:cNvPr>
            <p:cNvSpPr txBox="1"/>
            <p:nvPr>
              <p:custDataLst>
                <p:tags r:id="rId2"/>
              </p:custDataLst>
            </p:nvPr>
          </p:nvSpPr>
          <p:spPr>
            <a:xfrm>
              <a:off x="349800" y="547081"/>
              <a:ext cx="1486542" cy="245195"/>
            </a:xfrm>
            <a:prstGeom prst="rect">
              <a:avLst/>
            </a:prstGeom>
            <a:noFill/>
          </p:spPr>
          <p:txBody>
            <a:bodyPr wrap="square" lIns="0" tIns="0" rIns="0" rtlCol="0">
              <a:spAutoFit/>
            </a:bodyPr>
            <a:lstStyle/>
            <a:p>
              <a:pPr>
                <a:lnSpc>
                  <a:spcPts val="1725"/>
                </a:lnSpc>
              </a:pPr>
              <a:r>
                <a:rPr lang="en-US" altLang="zh-CN" sz="1050" dirty="0">
                  <a:solidFill>
                    <a:srgbClr val="2B3649"/>
                  </a:solidFill>
                  <a:cs typeface="+mn-ea"/>
                  <a:sym typeface="+mn-lt"/>
                </a:rPr>
                <a:t>TEAM INTRODUCTION</a:t>
              </a:r>
            </a:p>
          </p:txBody>
        </p:sp>
      </p:gr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16="http://schemas.microsoft.com/office/drawing/2014/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8)">
                                      <p:cBhvr>
                                        <p:cTn id="7" dur="2000"/>
                                        <p:tgtEl>
                                          <p:spTgt spid="10"/>
                                        </p:tgtEl>
                                      </p:cBhvr>
                                    </p:animEffect>
                                  </p:childTnLst>
                                </p:cTn>
                              </p:par>
                            </p:childTnLst>
                          </p:cTn>
                        </p:par>
                        <p:par>
                          <p:cTn id="8" fill="hold">
                            <p:stCondLst>
                              <p:cond delay="2000"/>
                            </p:stCondLst>
                            <p:childTnLst>
                              <p:par>
                                <p:cTn id="9" presetID="2" presetClass="entr" presetSubtype="4"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ppt_x"/>
                                          </p:val>
                                        </p:tav>
                                        <p:tav tm="100000">
                                          <p:val>
                                            <p:strVal val="#ppt_x"/>
                                          </p:val>
                                        </p:tav>
                                      </p:tavLst>
                                    </p:anim>
                                    <p:anim calcmode="lin" valueType="num">
                                      <p:cBhvr additive="base">
                                        <p:cTn id="21" dur="500" fill="hold"/>
                                        <p:tgtEl>
                                          <p:spTgt spid="4"/>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500" fill="hold"/>
                                        <p:tgtEl>
                                          <p:spTgt spid="3"/>
                                        </p:tgtEl>
                                        <p:attrNameLst>
                                          <p:attrName>ppt_x</p:attrName>
                                        </p:attrNameLst>
                                      </p:cBhvr>
                                      <p:tavLst>
                                        <p:tav tm="0">
                                          <p:val>
                                            <p:strVal val="#ppt_x"/>
                                          </p:val>
                                        </p:tav>
                                        <p:tav tm="100000">
                                          <p:val>
                                            <p:strVal val="#ppt_x"/>
                                          </p:val>
                                        </p:tav>
                                      </p:tavLst>
                                    </p:anim>
                                    <p:anim calcmode="lin" valueType="num">
                                      <p:cBhvr additive="base">
                                        <p:cTn id="2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eeform 5"/>
          <p:cNvSpPr/>
          <p:nvPr/>
        </p:nvSpPr>
        <p:spPr bwMode="auto">
          <a:xfrm>
            <a:off x="4560277" y="2835026"/>
            <a:ext cx="1514475" cy="1516063"/>
          </a:xfrm>
          <a:custGeom>
            <a:avLst/>
            <a:gdLst>
              <a:gd name="T0" fmla="*/ 144 w 1073"/>
              <a:gd name="T1" fmla="*/ 528 h 1073"/>
              <a:gd name="T2" fmla="*/ 49 w 1073"/>
              <a:gd name="T3" fmla="*/ 499 h 1073"/>
              <a:gd name="T4" fmla="*/ 0 w 1073"/>
              <a:gd name="T5" fmla="*/ 530 h 1073"/>
              <a:gd name="T6" fmla="*/ 0 w 1073"/>
              <a:gd name="T7" fmla="*/ 832 h 1073"/>
              <a:gd name="T8" fmla="*/ 299 w 1073"/>
              <a:gd name="T9" fmla="*/ 832 h 1073"/>
              <a:gd name="T10" fmla="*/ 330 w 1073"/>
              <a:gd name="T11" fmla="*/ 881 h 1073"/>
              <a:gd name="T12" fmla="*/ 303 w 1073"/>
              <a:gd name="T13" fmla="*/ 975 h 1073"/>
              <a:gd name="T14" fmla="*/ 415 w 1073"/>
              <a:gd name="T15" fmla="*/ 1073 h 1073"/>
              <a:gd name="T16" fmla="*/ 527 w 1073"/>
              <a:gd name="T17" fmla="*/ 975 h 1073"/>
              <a:gd name="T18" fmla="*/ 499 w 1073"/>
              <a:gd name="T19" fmla="*/ 881 h 1073"/>
              <a:gd name="T20" fmla="*/ 529 w 1073"/>
              <a:gd name="T21" fmla="*/ 832 h 1073"/>
              <a:gd name="T22" fmla="*/ 831 w 1073"/>
              <a:gd name="T23" fmla="*/ 832 h 1073"/>
              <a:gd name="T24" fmla="*/ 831 w 1073"/>
              <a:gd name="T25" fmla="*/ 832 h 1073"/>
              <a:gd name="T26" fmla="*/ 831 w 1073"/>
              <a:gd name="T27" fmla="*/ 832 h 1073"/>
              <a:gd name="T28" fmla="*/ 831 w 1073"/>
              <a:gd name="T29" fmla="*/ 530 h 1073"/>
              <a:gd name="T30" fmla="*/ 880 w 1073"/>
              <a:gd name="T31" fmla="*/ 499 h 1073"/>
              <a:gd name="T32" fmla="*/ 975 w 1073"/>
              <a:gd name="T33" fmla="*/ 528 h 1073"/>
              <a:gd name="T34" fmla="*/ 1073 w 1073"/>
              <a:gd name="T35" fmla="*/ 416 h 1073"/>
              <a:gd name="T36" fmla="*/ 975 w 1073"/>
              <a:gd name="T37" fmla="*/ 303 h 1073"/>
              <a:gd name="T38" fmla="*/ 880 w 1073"/>
              <a:gd name="T39" fmla="*/ 330 h 1073"/>
              <a:gd name="T40" fmla="*/ 831 w 1073"/>
              <a:gd name="T41" fmla="*/ 300 h 1073"/>
              <a:gd name="T42" fmla="*/ 831 w 1073"/>
              <a:gd name="T43" fmla="*/ 0 h 1073"/>
              <a:gd name="T44" fmla="*/ 831 w 1073"/>
              <a:gd name="T45" fmla="*/ 58 h 1073"/>
              <a:gd name="T46" fmla="*/ 831 w 1073"/>
              <a:gd name="T47" fmla="*/ 0 h 1073"/>
              <a:gd name="T48" fmla="*/ 529 w 1073"/>
              <a:gd name="T49" fmla="*/ 0 h 1073"/>
              <a:gd name="T50" fmla="*/ 499 w 1073"/>
              <a:gd name="T51" fmla="*/ 49 h 1073"/>
              <a:gd name="T52" fmla="*/ 527 w 1073"/>
              <a:gd name="T53" fmla="*/ 144 h 1073"/>
              <a:gd name="T54" fmla="*/ 415 w 1073"/>
              <a:gd name="T55" fmla="*/ 242 h 1073"/>
              <a:gd name="T56" fmla="*/ 303 w 1073"/>
              <a:gd name="T57" fmla="*/ 144 h 1073"/>
              <a:gd name="T58" fmla="*/ 330 w 1073"/>
              <a:gd name="T59" fmla="*/ 49 h 1073"/>
              <a:gd name="T60" fmla="*/ 299 w 1073"/>
              <a:gd name="T61" fmla="*/ 0 h 1073"/>
              <a:gd name="T62" fmla="*/ 0 w 1073"/>
              <a:gd name="T63" fmla="*/ 0 h 1073"/>
              <a:gd name="T64" fmla="*/ 0 w 1073"/>
              <a:gd name="T65" fmla="*/ 300 h 1073"/>
              <a:gd name="T66" fmla="*/ 49 w 1073"/>
              <a:gd name="T67" fmla="*/ 330 h 1073"/>
              <a:gd name="T68" fmla="*/ 144 w 1073"/>
              <a:gd name="T69" fmla="*/ 303 h 1073"/>
              <a:gd name="T70" fmla="*/ 241 w 1073"/>
              <a:gd name="T71" fmla="*/ 416 h 1073"/>
              <a:gd name="T72" fmla="*/ 144 w 1073"/>
              <a:gd name="T73" fmla="*/ 528 h 1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73" h="1073">
                <a:moveTo>
                  <a:pt x="144" y="528"/>
                </a:moveTo>
                <a:cubicBezTo>
                  <a:pt x="118" y="528"/>
                  <a:pt x="82" y="516"/>
                  <a:pt x="49" y="499"/>
                </a:cubicBezTo>
                <a:cubicBezTo>
                  <a:pt x="26" y="488"/>
                  <a:pt x="0" y="505"/>
                  <a:pt x="0" y="530"/>
                </a:cubicBezTo>
                <a:cubicBezTo>
                  <a:pt x="0" y="832"/>
                  <a:pt x="0" y="832"/>
                  <a:pt x="0" y="832"/>
                </a:cubicBezTo>
                <a:cubicBezTo>
                  <a:pt x="299" y="832"/>
                  <a:pt x="299" y="832"/>
                  <a:pt x="299" y="832"/>
                </a:cubicBezTo>
                <a:cubicBezTo>
                  <a:pt x="325" y="832"/>
                  <a:pt x="341" y="858"/>
                  <a:pt x="330" y="881"/>
                </a:cubicBezTo>
                <a:cubicBezTo>
                  <a:pt x="314" y="914"/>
                  <a:pt x="303" y="949"/>
                  <a:pt x="303" y="975"/>
                </a:cubicBezTo>
                <a:cubicBezTo>
                  <a:pt x="303" y="1039"/>
                  <a:pt x="353" y="1073"/>
                  <a:pt x="415" y="1073"/>
                </a:cubicBezTo>
                <a:cubicBezTo>
                  <a:pt x="477" y="1073"/>
                  <a:pt x="527" y="1039"/>
                  <a:pt x="527" y="975"/>
                </a:cubicBezTo>
                <a:cubicBezTo>
                  <a:pt x="527" y="949"/>
                  <a:pt x="515" y="914"/>
                  <a:pt x="499" y="881"/>
                </a:cubicBezTo>
                <a:cubicBezTo>
                  <a:pt x="487" y="858"/>
                  <a:pt x="504" y="832"/>
                  <a:pt x="529" y="832"/>
                </a:cubicBezTo>
                <a:cubicBezTo>
                  <a:pt x="831" y="832"/>
                  <a:pt x="831" y="832"/>
                  <a:pt x="831" y="832"/>
                </a:cubicBezTo>
                <a:cubicBezTo>
                  <a:pt x="831" y="832"/>
                  <a:pt x="831" y="832"/>
                  <a:pt x="831" y="832"/>
                </a:cubicBezTo>
                <a:cubicBezTo>
                  <a:pt x="831" y="832"/>
                  <a:pt x="831" y="832"/>
                  <a:pt x="831" y="832"/>
                </a:cubicBezTo>
                <a:cubicBezTo>
                  <a:pt x="831" y="530"/>
                  <a:pt x="831" y="530"/>
                  <a:pt x="831" y="530"/>
                </a:cubicBezTo>
                <a:cubicBezTo>
                  <a:pt x="831" y="505"/>
                  <a:pt x="858" y="488"/>
                  <a:pt x="880" y="499"/>
                </a:cubicBezTo>
                <a:cubicBezTo>
                  <a:pt x="913" y="516"/>
                  <a:pt x="949" y="528"/>
                  <a:pt x="975" y="528"/>
                </a:cubicBezTo>
                <a:cubicBezTo>
                  <a:pt x="1038" y="528"/>
                  <a:pt x="1073" y="477"/>
                  <a:pt x="1073" y="416"/>
                </a:cubicBezTo>
                <a:cubicBezTo>
                  <a:pt x="1073" y="354"/>
                  <a:pt x="1038" y="303"/>
                  <a:pt x="975" y="303"/>
                </a:cubicBezTo>
                <a:cubicBezTo>
                  <a:pt x="949" y="303"/>
                  <a:pt x="913" y="314"/>
                  <a:pt x="880" y="330"/>
                </a:cubicBezTo>
                <a:cubicBezTo>
                  <a:pt x="857" y="341"/>
                  <a:pt x="831" y="325"/>
                  <a:pt x="831" y="300"/>
                </a:cubicBezTo>
                <a:cubicBezTo>
                  <a:pt x="831" y="0"/>
                  <a:pt x="831" y="0"/>
                  <a:pt x="831" y="0"/>
                </a:cubicBezTo>
                <a:cubicBezTo>
                  <a:pt x="831" y="58"/>
                  <a:pt x="831" y="58"/>
                  <a:pt x="831" y="58"/>
                </a:cubicBezTo>
                <a:cubicBezTo>
                  <a:pt x="831" y="0"/>
                  <a:pt x="831" y="0"/>
                  <a:pt x="831" y="0"/>
                </a:cubicBezTo>
                <a:cubicBezTo>
                  <a:pt x="529" y="0"/>
                  <a:pt x="529" y="0"/>
                  <a:pt x="529" y="0"/>
                </a:cubicBezTo>
                <a:cubicBezTo>
                  <a:pt x="504" y="0"/>
                  <a:pt x="487" y="27"/>
                  <a:pt x="499" y="49"/>
                </a:cubicBezTo>
                <a:cubicBezTo>
                  <a:pt x="515" y="82"/>
                  <a:pt x="527" y="118"/>
                  <a:pt x="527" y="144"/>
                </a:cubicBezTo>
                <a:cubicBezTo>
                  <a:pt x="527" y="208"/>
                  <a:pt x="477" y="242"/>
                  <a:pt x="415" y="242"/>
                </a:cubicBezTo>
                <a:cubicBezTo>
                  <a:pt x="353" y="242"/>
                  <a:pt x="303" y="208"/>
                  <a:pt x="303" y="144"/>
                </a:cubicBezTo>
                <a:cubicBezTo>
                  <a:pt x="303" y="118"/>
                  <a:pt x="314" y="82"/>
                  <a:pt x="330" y="49"/>
                </a:cubicBezTo>
                <a:cubicBezTo>
                  <a:pt x="341" y="27"/>
                  <a:pt x="325" y="0"/>
                  <a:pt x="299" y="0"/>
                </a:cubicBezTo>
                <a:cubicBezTo>
                  <a:pt x="0" y="0"/>
                  <a:pt x="0" y="0"/>
                  <a:pt x="0" y="0"/>
                </a:cubicBezTo>
                <a:cubicBezTo>
                  <a:pt x="0" y="300"/>
                  <a:pt x="0" y="300"/>
                  <a:pt x="0" y="300"/>
                </a:cubicBezTo>
                <a:cubicBezTo>
                  <a:pt x="0" y="325"/>
                  <a:pt x="26" y="341"/>
                  <a:pt x="49" y="330"/>
                </a:cubicBezTo>
                <a:cubicBezTo>
                  <a:pt x="82" y="314"/>
                  <a:pt x="118" y="303"/>
                  <a:pt x="144" y="303"/>
                </a:cubicBezTo>
                <a:cubicBezTo>
                  <a:pt x="207" y="303"/>
                  <a:pt x="241" y="354"/>
                  <a:pt x="241" y="416"/>
                </a:cubicBezTo>
                <a:cubicBezTo>
                  <a:pt x="241" y="477"/>
                  <a:pt x="207" y="528"/>
                  <a:pt x="144" y="528"/>
                </a:cubicBezTo>
                <a:close/>
              </a:path>
            </a:pathLst>
          </a:custGeom>
          <a:gradFill>
            <a:gsLst>
              <a:gs pos="11000">
                <a:srgbClr val="2B3649"/>
              </a:gs>
              <a:gs pos="100000">
                <a:srgbClr val="3B4A62"/>
              </a:gs>
            </a:gsLst>
            <a:lin ang="2700000" scaled="0"/>
          </a:gradFill>
          <a:ln w="12700">
            <a:solidFill>
              <a:schemeClr val="bg1"/>
            </a:solid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lt1"/>
              </a:solidFill>
            </a:endParaRPr>
          </a:p>
        </p:txBody>
      </p:sp>
      <p:sp>
        <p:nvSpPr>
          <p:cNvPr id="19" name="Freeform 7"/>
          <p:cNvSpPr/>
          <p:nvPr/>
        </p:nvSpPr>
        <p:spPr bwMode="auto">
          <a:xfrm>
            <a:off x="3044214" y="1320551"/>
            <a:ext cx="1516063" cy="1514475"/>
          </a:xfrm>
          <a:custGeom>
            <a:avLst/>
            <a:gdLst>
              <a:gd name="T0" fmla="*/ 929 w 1073"/>
              <a:gd name="T1" fmla="*/ 545 h 1072"/>
              <a:gd name="T2" fmla="*/ 1024 w 1073"/>
              <a:gd name="T3" fmla="*/ 574 h 1072"/>
              <a:gd name="T4" fmla="*/ 1073 w 1073"/>
              <a:gd name="T5" fmla="*/ 543 h 1072"/>
              <a:gd name="T6" fmla="*/ 1073 w 1073"/>
              <a:gd name="T7" fmla="*/ 241 h 1072"/>
              <a:gd name="T8" fmla="*/ 773 w 1073"/>
              <a:gd name="T9" fmla="*/ 241 h 1072"/>
              <a:gd name="T10" fmla="*/ 743 w 1073"/>
              <a:gd name="T11" fmla="*/ 192 h 1072"/>
              <a:gd name="T12" fmla="*/ 770 w 1073"/>
              <a:gd name="T13" fmla="*/ 97 h 1072"/>
              <a:gd name="T14" fmla="*/ 658 w 1073"/>
              <a:gd name="T15" fmla="*/ 0 h 1072"/>
              <a:gd name="T16" fmla="*/ 546 w 1073"/>
              <a:gd name="T17" fmla="*/ 97 h 1072"/>
              <a:gd name="T18" fmla="*/ 574 w 1073"/>
              <a:gd name="T19" fmla="*/ 192 h 1072"/>
              <a:gd name="T20" fmla="*/ 544 w 1073"/>
              <a:gd name="T21" fmla="*/ 241 h 1072"/>
              <a:gd name="T22" fmla="*/ 242 w 1073"/>
              <a:gd name="T23" fmla="*/ 241 h 1072"/>
              <a:gd name="T24" fmla="*/ 242 w 1073"/>
              <a:gd name="T25" fmla="*/ 241 h 1072"/>
              <a:gd name="T26" fmla="*/ 242 w 1073"/>
              <a:gd name="T27" fmla="*/ 241 h 1072"/>
              <a:gd name="T28" fmla="*/ 242 w 1073"/>
              <a:gd name="T29" fmla="*/ 543 h 1072"/>
              <a:gd name="T30" fmla="*/ 193 w 1073"/>
              <a:gd name="T31" fmla="*/ 574 h 1072"/>
              <a:gd name="T32" fmla="*/ 98 w 1073"/>
              <a:gd name="T33" fmla="*/ 545 h 1072"/>
              <a:gd name="T34" fmla="*/ 0 w 1073"/>
              <a:gd name="T35" fmla="*/ 657 h 1072"/>
              <a:gd name="T36" fmla="*/ 98 w 1073"/>
              <a:gd name="T37" fmla="*/ 769 h 1072"/>
              <a:gd name="T38" fmla="*/ 193 w 1073"/>
              <a:gd name="T39" fmla="*/ 743 h 1072"/>
              <a:gd name="T40" fmla="*/ 242 w 1073"/>
              <a:gd name="T41" fmla="*/ 773 h 1072"/>
              <a:gd name="T42" fmla="*/ 242 w 1073"/>
              <a:gd name="T43" fmla="*/ 1072 h 1072"/>
              <a:gd name="T44" fmla="*/ 242 w 1073"/>
              <a:gd name="T45" fmla="*/ 1015 h 1072"/>
              <a:gd name="T46" fmla="*/ 242 w 1073"/>
              <a:gd name="T47" fmla="*/ 1072 h 1072"/>
              <a:gd name="T48" fmla="*/ 544 w 1073"/>
              <a:gd name="T49" fmla="*/ 1072 h 1072"/>
              <a:gd name="T50" fmla="*/ 574 w 1073"/>
              <a:gd name="T51" fmla="*/ 1023 h 1072"/>
              <a:gd name="T52" fmla="*/ 546 w 1073"/>
              <a:gd name="T53" fmla="*/ 929 h 1072"/>
              <a:gd name="T54" fmla="*/ 658 w 1073"/>
              <a:gd name="T55" fmla="*/ 831 h 1072"/>
              <a:gd name="T56" fmla="*/ 770 w 1073"/>
              <a:gd name="T57" fmla="*/ 929 h 1072"/>
              <a:gd name="T58" fmla="*/ 743 w 1073"/>
              <a:gd name="T59" fmla="*/ 1023 h 1072"/>
              <a:gd name="T60" fmla="*/ 773 w 1073"/>
              <a:gd name="T61" fmla="*/ 1072 h 1072"/>
              <a:gd name="T62" fmla="*/ 1073 w 1073"/>
              <a:gd name="T63" fmla="*/ 1072 h 1072"/>
              <a:gd name="T64" fmla="*/ 1073 w 1073"/>
              <a:gd name="T65" fmla="*/ 773 h 1072"/>
              <a:gd name="T66" fmla="*/ 1024 w 1073"/>
              <a:gd name="T67" fmla="*/ 743 h 1072"/>
              <a:gd name="T68" fmla="*/ 929 w 1073"/>
              <a:gd name="T69" fmla="*/ 769 h 1072"/>
              <a:gd name="T70" fmla="*/ 831 w 1073"/>
              <a:gd name="T71" fmla="*/ 657 h 1072"/>
              <a:gd name="T72" fmla="*/ 929 w 1073"/>
              <a:gd name="T73" fmla="*/ 545 h 1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73" h="1072">
                <a:moveTo>
                  <a:pt x="929" y="545"/>
                </a:moveTo>
                <a:cubicBezTo>
                  <a:pt x="955" y="545"/>
                  <a:pt x="991" y="557"/>
                  <a:pt x="1024" y="574"/>
                </a:cubicBezTo>
                <a:cubicBezTo>
                  <a:pt x="1046" y="585"/>
                  <a:pt x="1073" y="568"/>
                  <a:pt x="1073" y="543"/>
                </a:cubicBezTo>
                <a:cubicBezTo>
                  <a:pt x="1073" y="241"/>
                  <a:pt x="1073" y="241"/>
                  <a:pt x="1073" y="241"/>
                </a:cubicBezTo>
                <a:cubicBezTo>
                  <a:pt x="773" y="241"/>
                  <a:pt x="773" y="241"/>
                  <a:pt x="773" y="241"/>
                </a:cubicBezTo>
                <a:cubicBezTo>
                  <a:pt x="748" y="241"/>
                  <a:pt x="732" y="215"/>
                  <a:pt x="743" y="192"/>
                </a:cubicBezTo>
                <a:cubicBezTo>
                  <a:pt x="759" y="159"/>
                  <a:pt x="770" y="123"/>
                  <a:pt x="770" y="97"/>
                </a:cubicBezTo>
                <a:cubicBezTo>
                  <a:pt x="770" y="34"/>
                  <a:pt x="720" y="0"/>
                  <a:pt x="658" y="0"/>
                </a:cubicBezTo>
                <a:cubicBezTo>
                  <a:pt x="596" y="0"/>
                  <a:pt x="546" y="34"/>
                  <a:pt x="546" y="97"/>
                </a:cubicBezTo>
                <a:cubicBezTo>
                  <a:pt x="546" y="123"/>
                  <a:pt x="557" y="159"/>
                  <a:pt x="574" y="192"/>
                </a:cubicBezTo>
                <a:cubicBezTo>
                  <a:pt x="585" y="215"/>
                  <a:pt x="569" y="241"/>
                  <a:pt x="544" y="241"/>
                </a:cubicBezTo>
                <a:cubicBezTo>
                  <a:pt x="242" y="241"/>
                  <a:pt x="242" y="241"/>
                  <a:pt x="242" y="241"/>
                </a:cubicBezTo>
                <a:cubicBezTo>
                  <a:pt x="242" y="241"/>
                  <a:pt x="242" y="241"/>
                  <a:pt x="242" y="241"/>
                </a:cubicBezTo>
                <a:cubicBezTo>
                  <a:pt x="242" y="241"/>
                  <a:pt x="242" y="241"/>
                  <a:pt x="242" y="241"/>
                </a:cubicBezTo>
                <a:cubicBezTo>
                  <a:pt x="242" y="543"/>
                  <a:pt x="242" y="543"/>
                  <a:pt x="242" y="543"/>
                </a:cubicBezTo>
                <a:cubicBezTo>
                  <a:pt x="242" y="568"/>
                  <a:pt x="215" y="585"/>
                  <a:pt x="193" y="574"/>
                </a:cubicBezTo>
                <a:cubicBezTo>
                  <a:pt x="160" y="557"/>
                  <a:pt x="124" y="545"/>
                  <a:pt x="98" y="545"/>
                </a:cubicBezTo>
                <a:cubicBezTo>
                  <a:pt x="34" y="545"/>
                  <a:pt x="0" y="595"/>
                  <a:pt x="0" y="657"/>
                </a:cubicBezTo>
                <a:cubicBezTo>
                  <a:pt x="0" y="719"/>
                  <a:pt x="34" y="769"/>
                  <a:pt x="98" y="769"/>
                </a:cubicBezTo>
                <a:cubicBezTo>
                  <a:pt x="124" y="769"/>
                  <a:pt x="160" y="759"/>
                  <a:pt x="193" y="743"/>
                </a:cubicBezTo>
                <a:cubicBezTo>
                  <a:pt x="215" y="731"/>
                  <a:pt x="242" y="748"/>
                  <a:pt x="242" y="773"/>
                </a:cubicBezTo>
                <a:cubicBezTo>
                  <a:pt x="242" y="1072"/>
                  <a:pt x="242" y="1072"/>
                  <a:pt x="242" y="1072"/>
                </a:cubicBezTo>
                <a:cubicBezTo>
                  <a:pt x="242" y="1015"/>
                  <a:pt x="242" y="1015"/>
                  <a:pt x="242" y="1015"/>
                </a:cubicBezTo>
                <a:cubicBezTo>
                  <a:pt x="242" y="1072"/>
                  <a:pt x="242" y="1072"/>
                  <a:pt x="242" y="1072"/>
                </a:cubicBezTo>
                <a:cubicBezTo>
                  <a:pt x="544" y="1072"/>
                  <a:pt x="544" y="1072"/>
                  <a:pt x="544" y="1072"/>
                </a:cubicBezTo>
                <a:cubicBezTo>
                  <a:pt x="569" y="1072"/>
                  <a:pt x="585" y="1046"/>
                  <a:pt x="574" y="1023"/>
                </a:cubicBezTo>
                <a:cubicBezTo>
                  <a:pt x="557" y="990"/>
                  <a:pt x="546" y="955"/>
                  <a:pt x="546" y="929"/>
                </a:cubicBezTo>
                <a:cubicBezTo>
                  <a:pt x="546" y="865"/>
                  <a:pt x="596" y="831"/>
                  <a:pt x="658" y="831"/>
                </a:cubicBezTo>
                <a:cubicBezTo>
                  <a:pt x="720" y="831"/>
                  <a:pt x="770" y="865"/>
                  <a:pt x="770" y="929"/>
                </a:cubicBezTo>
                <a:cubicBezTo>
                  <a:pt x="770" y="955"/>
                  <a:pt x="759" y="990"/>
                  <a:pt x="743" y="1023"/>
                </a:cubicBezTo>
                <a:cubicBezTo>
                  <a:pt x="732" y="1046"/>
                  <a:pt x="748" y="1072"/>
                  <a:pt x="773" y="1072"/>
                </a:cubicBezTo>
                <a:cubicBezTo>
                  <a:pt x="1073" y="1072"/>
                  <a:pt x="1073" y="1072"/>
                  <a:pt x="1073" y="1072"/>
                </a:cubicBezTo>
                <a:cubicBezTo>
                  <a:pt x="1073" y="773"/>
                  <a:pt x="1073" y="773"/>
                  <a:pt x="1073" y="773"/>
                </a:cubicBezTo>
                <a:cubicBezTo>
                  <a:pt x="1073" y="748"/>
                  <a:pt x="1046" y="731"/>
                  <a:pt x="1024" y="743"/>
                </a:cubicBezTo>
                <a:cubicBezTo>
                  <a:pt x="991" y="759"/>
                  <a:pt x="955" y="769"/>
                  <a:pt x="929" y="769"/>
                </a:cubicBezTo>
                <a:cubicBezTo>
                  <a:pt x="866" y="769"/>
                  <a:pt x="831" y="719"/>
                  <a:pt x="831" y="657"/>
                </a:cubicBezTo>
                <a:cubicBezTo>
                  <a:pt x="831" y="595"/>
                  <a:pt x="866" y="545"/>
                  <a:pt x="929" y="545"/>
                </a:cubicBezTo>
                <a:close/>
              </a:path>
            </a:pathLst>
          </a:custGeom>
          <a:gradFill>
            <a:gsLst>
              <a:gs pos="11000">
                <a:srgbClr val="2B3649"/>
              </a:gs>
              <a:gs pos="100000">
                <a:srgbClr val="3B4A62"/>
              </a:gs>
            </a:gsLst>
          </a:gradFill>
          <a:ln w="12700">
            <a:solidFill>
              <a:schemeClr val="bg1"/>
            </a:solid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lt1"/>
              </a:solidFill>
            </a:endParaRPr>
          </a:p>
        </p:txBody>
      </p:sp>
      <p:sp>
        <p:nvSpPr>
          <p:cNvPr id="22" name="Freeform 9"/>
          <p:cNvSpPr/>
          <p:nvPr/>
        </p:nvSpPr>
        <p:spPr bwMode="auto">
          <a:xfrm>
            <a:off x="4217377" y="1660276"/>
            <a:ext cx="1514475" cy="1516063"/>
          </a:xfrm>
          <a:custGeom>
            <a:avLst/>
            <a:gdLst>
              <a:gd name="T0" fmla="*/ 929 w 1072"/>
              <a:gd name="T1" fmla="*/ 528 h 1073"/>
              <a:gd name="T2" fmla="*/ 1023 w 1072"/>
              <a:gd name="T3" fmla="*/ 499 h 1073"/>
              <a:gd name="T4" fmla="*/ 1072 w 1072"/>
              <a:gd name="T5" fmla="*/ 530 h 1073"/>
              <a:gd name="T6" fmla="*/ 1072 w 1072"/>
              <a:gd name="T7" fmla="*/ 832 h 1073"/>
              <a:gd name="T8" fmla="*/ 773 w 1072"/>
              <a:gd name="T9" fmla="*/ 832 h 1073"/>
              <a:gd name="T10" fmla="*/ 742 w 1072"/>
              <a:gd name="T11" fmla="*/ 881 h 1073"/>
              <a:gd name="T12" fmla="*/ 769 w 1072"/>
              <a:gd name="T13" fmla="*/ 975 h 1073"/>
              <a:gd name="T14" fmla="*/ 657 w 1072"/>
              <a:gd name="T15" fmla="*/ 1073 h 1073"/>
              <a:gd name="T16" fmla="*/ 545 w 1072"/>
              <a:gd name="T17" fmla="*/ 975 h 1073"/>
              <a:gd name="T18" fmla="*/ 573 w 1072"/>
              <a:gd name="T19" fmla="*/ 881 h 1073"/>
              <a:gd name="T20" fmla="*/ 543 w 1072"/>
              <a:gd name="T21" fmla="*/ 832 h 1073"/>
              <a:gd name="T22" fmla="*/ 241 w 1072"/>
              <a:gd name="T23" fmla="*/ 832 h 1073"/>
              <a:gd name="T24" fmla="*/ 241 w 1072"/>
              <a:gd name="T25" fmla="*/ 832 h 1073"/>
              <a:gd name="T26" fmla="*/ 241 w 1072"/>
              <a:gd name="T27" fmla="*/ 832 h 1073"/>
              <a:gd name="T28" fmla="*/ 241 w 1072"/>
              <a:gd name="T29" fmla="*/ 530 h 1073"/>
              <a:gd name="T30" fmla="*/ 192 w 1072"/>
              <a:gd name="T31" fmla="*/ 499 h 1073"/>
              <a:gd name="T32" fmla="*/ 97 w 1072"/>
              <a:gd name="T33" fmla="*/ 528 h 1073"/>
              <a:gd name="T34" fmla="*/ 0 w 1072"/>
              <a:gd name="T35" fmla="*/ 416 h 1073"/>
              <a:gd name="T36" fmla="*/ 97 w 1072"/>
              <a:gd name="T37" fmla="*/ 303 h 1073"/>
              <a:gd name="T38" fmla="*/ 192 w 1072"/>
              <a:gd name="T39" fmla="*/ 330 h 1073"/>
              <a:gd name="T40" fmla="*/ 241 w 1072"/>
              <a:gd name="T41" fmla="*/ 300 h 1073"/>
              <a:gd name="T42" fmla="*/ 241 w 1072"/>
              <a:gd name="T43" fmla="*/ 0 h 1073"/>
              <a:gd name="T44" fmla="*/ 241 w 1072"/>
              <a:gd name="T45" fmla="*/ 58 h 1073"/>
              <a:gd name="T46" fmla="*/ 241 w 1072"/>
              <a:gd name="T47" fmla="*/ 0 h 1073"/>
              <a:gd name="T48" fmla="*/ 543 w 1072"/>
              <a:gd name="T49" fmla="*/ 0 h 1073"/>
              <a:gd name="T50" fmla="*/ 573 w 1072"/>
              <a:gd name="T51" fmla="*/ 50 h 1073"/>
              <a:gd name="T52" fmla="*/ 545 w 1072"/>
              <a:gd name="T53" fmla="*/ 144 h 1073"/>
              <a:gd name="T54" fmla="*/ 657 w 1072"/>
              <a:gd name="T55" fmla="*/ 242 h 1073"/>
              <a:gd name="T56" fmla="*/ 769 w 1072"/>
              <a:gd name="T57" fmla="*/ 144 h 1073"/>
              <a:gd name="T58" fmla="*/ 742 w 1072"/>
              <a:gd name="T59" fmla="*/ 50 h 1073"/>
              <a:gd name="T60" fmla="*/ 773 w 1072"/>
              <a:gd name="T61" fmla="*/ 0 h 1073"/>
              <a:gd name="T62" fmla="*/ 1072 w 1072"/>
              <a:gd name="T63" fmla="*/ 0 h 1073"/>
              <a:gd name="T64" fmla="*/ 1072 w 1072"/>
              <a:gd name="T65" fmla="*/ 300 h 1073"/>
              <a:gd name="T66" fmla="*/ 1023 w 1072"/>
              <a:gd name="T67" fmla="*/ 330 h 1073"/>
              <a:gd name="T68" fmla="*/ 929 w 1072"/>
              <a:gd name="T69" fmla="*/ 303 h 1073"/>
              <a:gd name="T70" fmla="*/ 831 w 1072"/>
              <a:gd name="T71" fmla="*/ 416 h 1073"/>
              <a:gd name="T72" fmla="*/ 929 w 1072"/>
              <a:gd name="T73" fmla="*/ 528 h 1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72" h="1073">
                <a:moveTo>
                  <a:pt x="929" y="528"/>
                </a:moveTo>
                <a:cubicBezTo>
                  <a:pt x="955" y="528"/>
                  <a:pt x="990" y="516"/>
                  <a:pt x="1023" y="499"/>
                </a:cubicBezTo>
                <a:cubicBezTo>
                  <a:pt x="1046" y="488"/>
                  <a:pt x="1072" y="505"/>
                  <a:pt x="1072" y="530"/>
                </a:cubicBezTo>
                <a:cubicBezTo>
                  <a:pt x="1072" y="832"/>
                  <a:pt x="1072" y="832"/>
                  <a:pt x="1072" y="832"/>
                </a:cubicBezTo>
                <a:cubicBezTo>
                  <a:pt x="773" y="832"/>
                  <a:pt x="773" y="832"/>
                  <a:pt x="773" y="832"/>
                </a:cubicBezTo>
                <a:cubicBezTo>
                  <a:pt x="747" y="832"/>
                  <a:pt x="731" y="858"/>
                  <a:pt x="742" y="881"/>
                </a:cubicBezTo>
                <a:cubicBezTo>
                  <a:pt x="759" y="914"/>
                  <a:pt x="769" y="949"/>
                  <a:pt x="769" y="975"/>
                </a:cubicBezTo>
                <a:cubicBezTo>
                  <a:pt x="769" y="1039"/>
                  <a:pt x="719" y="1073"/>
                  <a:pt x="657" y="1073"/>
                </a:cubicBezTo>
                <a:cubicBezTo>
                  <a:pt x="595" y="1073"/>
                  <a:pt x="545" y="1039"/>
                  <a:pt x="545" y="975"/>
                </a:cubicBezTo>
                <a:cubicBezTo>
                  <a:pt x="545" y="949"/>
                  <a:pt x="557" y="914"/>
                  <a:pt x="573" y="881"/>
                </a:cubicBezTo>
                <a:cubicBezTo>
                  <a:pt x="585" y="858"/>
                  <a:pt x="568" y="832"/>
                  <a:pt x="543" y="832"/>
                </a:cubicBezTo>
                <a:cubicBezTo>
                  <a:pt x="241" y="832"/>
                  <a:pt x="241" y="832"/>
                  <a:pt x="241" y="832"/>
                </a:cubicBezTo>
                <a:cubicBezTo>
                  <a:pt x="241" y="832"/>
                  <a:pt x="241" y="832"/>
                  <a:pt x="241" y="832"/>
                </a:cubicBezTo>
                <a:cubicBezTo>
                  <a:pt x="241" y="832"/>
                  <a:pt x="241" y="832"/>
                  <a:pt x="241" y="832"/>
                </a:cubicBezTo>
                <a:cubicBezTo>
                  <a:pt x="241" y="530"/>
                  <a:pt x="241" y="530"/>
                  <a:pt x="241" y="530"/>
                </a:cubicBezTo>
                <a:cubicBezTo>
                  <a:pt x="241" y="505"/>
                  <a:pt x="215" y="488"/>
                  <a:pt x="192" y="499"/>
                </a:cubicBezTo>
                <a:cubicBezTo>
                  <a:pt x="159" y="516"/>
                  <a:pt x="123" y="528"/>
                  <a:pt x="97" y="528"/>
                </a:cubicBezTo>
                <a:cubicBezTo>
                  <a:pt x="34" y="528"/>
                  <a:pt x="0" y="478"/>
                  <a:pt x="0" y="416"/>
                </a:cubicBezTo>
                <a:cubicBezTo>
                  <a:pt x="0" y="354"/>
                  <a:pt x="34" y="303"/>
                  <a:pt x="97" y="303"/>
                </a:cubicBezTo>
                <a:cubicBezTo>
                  <a:pt x="123" y="303"/>
                  <a:pt x="159" y="314"/>
                  <a:pt x="192" y="330"/>
                </a:cubicBezTo>
                <a:cubicBezTo>
                  <a:pt x="215" y="341"/>
                  <a:pt x="241" y="325"/>
                  <a:pt x="241" y="300"/>
                </a:cubicBezTo>
                <a:cubicBezTo>
                  <a:pt x="241" y="0"/>
                  <a:pt x="241" y="0"/>
                  <a:pt x="241" y="0"/>
                </a:cubicBezTo>
                <a:cubicBezTo>
                  <a:pt x="241" y="58"/>
                  <a:pt x="241" y="58"/>
                  <a:pt x="241" y="58"/>
                </a:cubicBezTo>
                <a:cubicBezTo>
                  <a:pt x="241" y="0"/>
                  <a:pt x="241" y="0"/>
                  <a:pt x="241" y="0"/>
                </a:cubicBezTo>
                <a:cubicBezTo>
                  <a:pt x="543" y="0"/>
                  <a:pt x="543" y="0"/>
                  <a:pt x="543" y="0"/>
                </a:cubicBezTo>
                <a:cubicBezTo>
                  <a:pt x="568" y="0"/>
                  <a:pt x="585" y="27"/>
                  <a:pt x="573" y="50"/>
                </a:cubicBezTo>
                <a:cubicBezTo>
                  <a:pt x="557" y="83"/>
                  <a:pt x="545" y="118"/>
                  <a:pt x="545" y="144"/>
                </a:cubicBezTo>
                <a:cubicBezTo>
                  <a:pt x="545" y="208"/>
                  <a:pt x="595" y="242"/>
                  <a:pt x="657" y="242"/>
                </a:cubicBezTo>
                <a:cubicBezTo>
                  <a:pt x="719" y="242"/>
                  <a:pt x="769" y="208"/>
                  <a:pt x="769" y="144"/>
                </a:cubicBezTo>
                <a:cubicBezTo>
                  <a:pt x="769" y="118"/>
                  <a:pt x="759" y="83"/>
                  <a:pt x="742" y="50"/>
                </a:cubicBezTo>
                <a:cubicBezTo>
                  <a:pt x="731" y="27"/>
                  <a:pt x="747" y="0"/>
                  <a:pt x="773" y="0"/>
                </a:cubicBezTo>
                <a:cubicBezTo>
                  <a:pt x="1072" y="0"/>
                  <a:pt x="1072" y="0"/>
                  <a:pt x="1072" y="0"/>
                </a:cubicBezTo>
                <a:cubicBezTo>
                  <a:pt x="1072" y="300"/>
                  <a:pt x="1072" y="300"/>
                  <a:pt x="1072" y="300"/>
                </a:cubicBezTo>
                <a:cubicBezTo>
                  <a:pt x="1072" y="325"/>
                  <a:pt x="1046" y="341"/>
                  <a:pt x="1023" y="330"/>
                </a:cubicBezTo>
                <a:cubicBezTo>
                  <a:pt x="990" y="314"/>
                  <a:pt x="955" y="303"/>
                  <a:pt x="929" y="303"/>
                </a:cubicBezTo>
                <a:cubicBezTo>
                  <a:pt x="865" y="303"/>
                  <a:pt x="831" y="354"/>
                  <a:pt x="831" y="416"/>
                </a:cubicBezTo>
                <a:cubicBezTo>
                  <a:pt x="831" y="478"/>
                  <a:pt x="865" y="528"/>
                  <a:pt x="929" y="528"/>
                </a:cubicBezTo>
                <a:close/>
              </a:path>
            </a:pathLst>
          </a:custGeom>
          <a:solidFill>
            <a:schemeClr val="bg1">
              <a:lumMod val="85000"/>
            </a:schemeClr>
          </a:solidFill>
          <a:ln w="12700">
            <a:solidFill>
              <a:schemeClr val="bg1"/>
            </a:solid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lt1"/>
              </a:solidFill>
            </a:endParaRPr>
          </a:p>
        </p:txBody>
      </p:sp>
      <p:sp>
        <p:nvSpPr>
          <p:cNvPr id="24" name="Freeform 11"/>
          <p:cNvSpPr/>
          <p:nvPr/>
        </p:nvSpPr>
        <p:spPr bwMode="auto">
          <a:xfrm>
            <a:off x="3388702" y="2490905"/>
            <a:ext cx="1514475" cy="1514475"/>
          </a:xfrm>
          <a:custGeom>
            <a:avLst/>
            <a:gdLst>
              <a:gd name="T0" fmla="*/ 143 w 1072"/>
              <a:gd name="T1" fmla="*/ 546 h 1073"/>
              <a:gd name="T2" fmla="*/ 49 w 1072"/>
              <a:gd name="T3" fmla="*/ 574 h 1073"/>
              <a:gd name="T4" fmla="*/ 0 w 1072"/>
              <a:gd name="T5" fmla="*/ 544 h 1073"/>
              <a:gd name="T6" fmla="*/ 0 w 1072"/>
              <a:gd name="T7" fmla="*/ 242 h 1073"/>
              <a:gd name="T8" fmla="*/ 299 w 1072"/>
              <a:gd name="T9" fmla="*/ 242 h 1073"/>
              <a:gd name="T10" fmla="*/ 330 w 1072"/>
              <a:gd name="T11" fmla="*/ 193 h 1073"/>
              <a:gd name="T12" fmla="*/ 303 w 1072"/>
              <a:gd name="T13" fmla="*/ 98 h 1073"/>
              <a:gd name="T14" fmla="*/ 415 w 1072"/>
              <a:gd name="T15" fmla="*/ 0 h 1073"/>
              <a:gd name="T16" fmla="*/ 527 w 1072"/>
              <a:gd name="T17" fmla="*/ 98 h 1073"/>
              <a:gd name="T18" fmla="*/ 499 w 1072"/>
              <a:gd name="T19" fmla="*/ 193 h 1073"/>
              <a:gd name="T20" fmla="*/ 529 w 1072"/>
              <a:gd name="T21" fmla="*/ 242 h 1073"/>
              <a:gd name="T22" fmla="*/ 831 w 1072"/>
              <a:gd name="T23" fmla="*/ 242 h 1073"/>
              <a:gd name="T24" fmla="*/ 831 w 1072"/>
              <a:gd name="T25" fmla="*/ 242 h 1073"/>
              <a:gd name="T26" fmla="*/ 831 w 1072"/>
              <a:gd name="T27" fmla="*/ 242 h 1073"/>
              <a:gd name="T28" fmla="*/ 831 w 1072"/>
              <a:gd name="T29" fmla="*/ 544 h 1073"/>
              <a:gd name="T30" fmla="*/ 880 w 1072"/>
              <a:gd name="T31" fmla="*/ 574 h 1073"/>
              <a:gd name="T32" fmla="*/ 975 w 1072"/>
              <a:gd name="T33" fmla="*/ 546 h 1073"/>
              <a:gd name="T34" fmla="*/ 1072 w 1072"/>
              <a:gd name="T35" fmla="*/ 658 h 1073"/>
              <a:gd name="T36" fmla="*/ 975 w 1072"/>
              <a:gd name="T37" fmla="*/ 770 h 1073"/>
              <a:gd name="T38" fmla="*/ 880 w 1072"/>
              <a:gd name="T39" fmla="*/ 743 h 1073"/>
              <a:gd name="T40" fmla="*/ 831 w 1072"/>
              <a:gd name="T41" fmla="*/ 773 h 1073"/>
              <a:gd name="T42" fmla="*/ 831 w 1072"/>
              <a:gd name="T43" fmla="*/ 1073 h 1073"/>
              <a:gd name="T44" fmla="*/ 831 w 1072"/>
              <a:gd name="T45" fmla="*/ 1015 h 1073"/>
              <a:gd name="T46" fmla="*/ 831 w 1072"/>
              <a:gd name="T47" fmla="*/ 1073 h 1073"/>
              <a:gd name="T48" fmla="*/ 529 w 1072"/>
              <a:gd name="T49" fmla="*/ 1073 h 1073"/>
              <a:gd name="T50" fmla="*/ 499 w 1072"/>
              <a:gd name="T51" fmla="*/ 1024 h 1073"/>
              <a:gd name="T52" fmla="*/ 527 w 1072"/>
              <a:gd name="T53" fmla="*/ 929 h 1073"/>
              <a:gd name="T54" fmla="*/ 415 w 1072"/>
              <a:gd name="T55" fmla="*/ 831 h 1073"/>
              <a:gd name="T56" fmla="*/ 303 w 1072"/>
              <a:gd name="T57" fmla="*/ 929 h 1073"/>
              <a:gd name="T58" fmla="*/ 330 w 1072"/>
              <a:gd name="T59" fmla="*/ 1024 h 1073"/>
              <a:gd name="T60" fmla="*/ 299 w 1072"/>
              <a:gd name="T61" fmla="*/ 1073 h 1073"/>
              <a:gd name="T62" fmla="*/ 0 w 1072"/>
              <a:gd name="T63" fmla="*/ 1073 h 1073"/>
              <a:gd name="T64" fmla="*/ 0 w 1072"/>
              <a:gd name="T65" fmla="*/ 773 h 1073"/>
              <a:gd name="T66" fmla="*/ 49 w 1072"/>
              <a:gd name="T67" fmla="*/ 743 h 1073"/>
              <a:gd name="T68" fmla="*/ 143 w 1072"/>
              <a:gd name="T69" fmla="*/ 770 h 1073"/>
              <a:gd name="T70" fmla="*/ 241 w 1072"/>
              <a:gd name="T71" fmla="*/ 658 h 1073"/>
              <a:gd name="T72" fmla="*/ 143 w 1072"/>
              <a:gd name="T73" fmla="*/ 546 h 1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72" h="1073">
                <a:moveTo>
                  <a:pt x="143" y="546"/>
                </a:moveTo>
                <a:cubicBezTo>
                  <a:pt x="117" y="546"/>
                  <a:pt x="82" y="557"/>
                  <a:pt x="49" y="574"/>
                </a:cubicBezTo>
                <a:cubicBezTo>
                  <a:pt x="26" y="586"/>
                  <a:pt x="0" y="569"/>
                  <a:pt x="0" y="544"/>
                </a:cubicBezTo>
                <a:cubicBezTo>
                  <a:pt x="0" y="242"/>
                  <a:pt x="0" y="242"/>
                  <a:pt x="0" y="242"/>
                </a:cubicBezTo>
                <a:cubicBezTo>
                  <a:pt x="299" y="242"/>
                  <a:pt x="299" y="242"/>
                  <a:pt x="299" y="242"/>
                </a:cubicBezTo>
                <a:cubicBezTo>
                  <a:pt x="324" y="242"/>
                  <a:pt x="341" y="215"/>
                  <a:pt x="330" y="193"/>
                </a:cubicBezTo>
                <a:cubicBezTo>
                  <a:pt x="313" y="160"/>
                  <a:pt x="303" y="124"/>
                  <a:pt x="303" y="98"/>
                </a:cubicBezTo>
                <a:cubicBezTo>
                  <a:pt x="303" y="34"/>
                  <a:pt x="353" y="0"/>
                  <a:pt x="415" y="0"/>
                </a:cubicBezTo>
                <a:cubicBezTo>
                  <a:pt x="477" y="0"/>
                  <a:pt x="527" y="34"/>
                  <a:pt x="527" y="98"/>
                </a:cubicBezTo>
                <a:cubicBezTo>
                  <a:pt x="527" y="124"/>
                  <a:pt x="515" y="160"/>
                  <a:pt x="499" y="193"/>
                </a:cubicBezTo>
                <a:cubicBezTo>
                  <a:pt x="487" y="215"/>
                  <a:pt x="504" y="242"/>
                  <a:pt x="529" y="242"/>
                </a:cubicBezTo>
                <a:cubicBezTo>
                  <a:pt x="831" y="242"/>
                  <a:pt x="831" y="242"/>
                  <a:pt x="831" y="242"/>
                </a:cubicBezTo>
                <a:cubicBezTo>
                  <a:pt x="831" y="242"/>
                  <a:pt x="831" y="242"/>
                  <a:pt x="831" y="242"/>
                </a:cubicBezTo>
                <a:cubicBezTo>
                  <a:pt x="831" y="242"/>
                  <a:pt x="831" y="242"/>
                  <a:pt x="831" y="242"/>
                </a:cubicBezTo>
                <a:cubicBezTo>
                  <a:pt x="831" y="544"/>
                  <a:pt x="831" y="544"/>
                  <a:pt x="831" y="544"/>
                </a:cubicBezTo>
                <a:cubicBezTo>
                  <a:pt x="831" y="569"/>
                  <a:pt x="857" y="586"/>
                  <a:pt x="880" y="574"/>
                </a:cubicBezTo>
                <a:cubicBezTo>
                  <a:pt x="913" y="557"/>
                  <a:pt x="949" y="546"/>
                  <a:pt x="975" y="546"/>
                </a:cubicBezTo>
                <a:cubicBezTo>
                  <a:pt x="1038" y="546"/>
                  <a:pt x="1072" y="596"/>
                  <a:pt x="1072" y="658"/>
                </a:cubicBezTo>
                <a:cubicBezTo>
                  <a:pt x="1072" y="720"/>
                  <a:pt x="1038" y="770"/>
                  <a:pt x="975" y="770"/>
                </a:cubicBezTo>
                <a:cubicBezTo>
                  <a:pt x="949" y="770"/>
                  <a:pt x="913" y="759"/>
                  <a:pt x="880" y="743"/>
                </a:cubicBezTo>
                <a:cubicBezTo>
                  <a:pt x="857" y="732"/>
                  <a:pt x="831" y="748"/>
                  <a:pt x="831" y="773"/>
                </a:cubicBezTo>
                <a:cubicBezTo>
                  <a:pt x="831" y="1073"/>
                  <a:pt x="831" y="1073"/>
                  <a:pt x="831" y="1073"/>
                </a:cubicBezTo>
                <a:cubicBezTo>
                  <a:pt x="831" y="1015"/>
                  <a:pt x="831" y="1015"/>
                  <a:pt x="831" y="1015"/>
                </a:cubicBezTo>
                <a:cubicBezTo>
                  <a:pt x="831" y="1073"/>
                  <a:pt x="831" y="1073"/>
                  <a:pt x="831" y="1073"/>
                </a:cubicBezTo>
                <a:cubicBezTo>
                  <a:pt x="529" y="1073"/>
                  <a:pt x="529" y="1073"/>
                  <a:pt x="529" y="1073"/>
                </a:cubicBezTo>
                <a:cubicBezTo>
                  <a:pt x="504" y="1073"/>
                  <a:pt x="487" y="1046"/>
                  <a:pt x="499" y="1024"/>
                </a:cubicBezTo>
                <a:cubicBezTo>
                  <a:pt x="515" y="991"/>
                  <a:pt x="527" y="955"/>
                  <a:pt x="527" y="929"/>
                </a:cubicBezTo>
                <a:cubicBezTo>
                  <a:pt x="527" y="866"/>
                  <a:pt x="477" y="831"/>
                  <a:pt x="415" y="831"/>
                </a:cubicBezTo>
                <a:cubicBezTo>
                  <a:pt x="353" y="831"/>
                  <a:pt x="303" y="866"/>
                  <a:pt x="303" y="929"/>
                </a:cubicBezTo>
                <a:cubicBezTo>
                  <a:pt x="303" y="955"/>
                  <a:pt x="313" y="991"/>
                  <a:pt x="330" y="1024"/>
                </a:cubicBezTo>
                <a:cubicBezTo>
                  <a:pt x="341" y="1047"/>
                  <a:pt x="324" y="1073"/>
                  <a:pt x="299" y="1073"/>
                </a:cubicBezTo>
                <a:cubicBezTo>
                  <a:pt x="0" y="1073"/>
                  <a:pt x="0" y="1073"/>
                  <a:pt x="0" y="1073"/>
                </a:cubicBezTo>
                <a:cubicBezTo>
                  <a:pt x="0" y="773"/>
                  <a:pt x="0" y="773"/>
                  <a:pt x="0" y="773"/>
                </a:cubicBezTo>
                <a:cubicBezTo>
                  <a:pt x="0" y="748"/>
                  <a:pt x="26" y="732"/>
                  <a:pt x="49" y="743"/>
                </a:cubicBezTo>
                <a:cubicBezTo>
                  <a:pt x="82" y="759"/>
                  <a:pt x="117" y="770"/>
                  <a:pt x="143" y="770"/>
                </a:cubicBezTo>
                <a:cubicBezTo>
                  <a:pt x="207" y="770"/>
                  <a:pt x="241" y="720"/>
                  <a:pt x="241" y="658"/>
                </a:cubicBezTo>
                <a:cubicBezTo>
                  <a:pt x="241" y="596"/>
                  <a:pt x="207" y="546"/>
                  <a:pt x="143" y="546"/>
                </a:cubicBezTo>
                <a:close/>
              </a:path>
            </a:pathLst>
          </a:custGeom>
          <a:solidFill>
            <a:schemeClr val="bg1">
              <a:lumMod val="85000"/>
            </a:schemeClr>
          </a:solidFill>
          <a:ln w="12700">
            <a:solidFill>
              <a:schemeClr val="bg1"/>
            </a:solid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lt1"/>
              </a:solidFill>
            </a:endParaRPr>
          </a:p>
        </p:txBody>
      </p:sp>
      <p:sp>
        <p:nvSpPr>
          <p:cNvPr id="42" name="矩形 41"/>
          <p:cNvSpPr/>
          <p:nvPr/>
        </p:nvSpPr>
        <p:spPr>
          <a:xfrm>
            <a:off x="6117004" y="1997500"/>
            <a:ext cx="1960779" cy="446789"/>
          </a:xfrm>
          <a:prstGeom prst="rect">
            <a:avLst/>
          </a:prstGeom>
        </p:spPr>
        <p:txBody>
          <a:bodyPr wrap="square">
            <a:spAutoFit/>
          </a:bodyPr>
          <a:lstStyle/>
          <a:p>
            <a:pPr>
              <a:lnSpc>
                <a:spcPct val="120000"/>
              </a:lnSpc>
            </a:pPr>
            <a:r>
              <a:rPr lang="zh-CN" altLang="en-US" sz="1000" dirty="0">
                <a:solidFill>
                  <a:schemeClr val="tx1">
                    <a:lumMod val="50000"/>
                    <a:lumOff val="50000"/>
                  </a:schemeClr>
                </a:solidFill>
                <a:latin typeface="+mj-ea"/>
              </a:rPr>
              <a:t>Add your title please enter your main narrative here</a:t>
            </a:r>
          </a:p>
        </p:txBody>
      </p:sp>
      <p:sp>
        <p:nvSpPr>
          <p:cNvPr id="43" name="矩形 42"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p:nvPr/>
        </p:nvSpPr>
        <p:spPr>
          <a:xfrm>
            <a:off x="6117004" y="1661886"/>
            <a:ext cx="2129008" cy="276999"/>
          </a:xfrm>
          <a:prstGeom prst="rect">
            <a:avLst/>
          </a:prstGeom>
        </p:spPr>
        <p:txBody>
          <a:bodyPr wrap="square">
            <a:spAutoFit/>
          </a:bodyPr>
          <a:lstStyle/>
          <a:p>
            <a:pPr lvl="0" fontAlgn="base">
              <a:spcBef>
                <a:spcPct val="0"/>
              </a:spcBef>
              <a:spcAft>
                <a:spcPct val="0"/>
              </a:spcAft>
            </a:pPr>
            <a:r>
              <a:rPr lang="zh-CN" altLang="en-US" sz="1200" dirty="0">
                <a:solidFill>
                  <a:srgbClr val="2B3649"/>
                </a:solidFill>
                <a:latin typeface="+mj-lt"/>
                <a:ea typeface="+mj-ea"/>
                <a:sym typeface="Calibri" panose="020F0502020204030204" pitchFamily="34" charset="0"/>
              </a:rPr>
              <a:t>Competitive advantage</a:t>
            </a:r>
          </a:p>
        </p:txBody>
      </p:sp>
      <p:cxnSp>
        <p:nvCxnSpPr>
          <p:cNvPr id="44" name="直接连接符 43"/>
          <p:cNvCxnSpPr/>
          <p:nvPr/>
        </p:nvCxnSpPr>
        <p:spPr>
          <a:xfrm>
            <a:off x="6236713" y="1960054"/>
            <a:ext cx="234336" cy="0"/>
          </a:xfrm>
          <a:prstGeom prst="line">
            <a:avLst/>
          </a:prstGeom>
          <a:ln w="19050">
            <a:solidFill>
              <a:srgbClr val="3B4A62"/>
            </a:solidFill>
          </a:ln>
        </p:spPr>
        <p:style>
          <a:lnRef idx="1">
            <a:schemeClr val="accent1"/>
          </a:lnRef>
          <a:fillRef idx="0">
            <a:schemeClr val="accent1"/>
          </a:fillRef>
          <a:effectRef idx="0">
            <a:schemeClr val="accent1"/>
          </a:effectRef>
          <a:fontRef idx="minor">
            <a:schemeClr val="tx1"/>
          </a:fontRef>
        </p:style>
      </p:cxnSp>
      <p:sp>
        <p:nvSpPr>
          <p:cNvPr id="46" name="矩形 45"/>
          <p:cNvSpPr/>
          <p:nvPr/>
        </p:nvSpPr>
        <p:spPr>
          <a:xfrm>
            <a:off x="6125552" y="3310763"/>
            <a:ext cx="1960779" cy="446789"/>
          </a:xfrm>
          <a:prstGeom prst="rect">
            <a:avLst/>
          </a:prstGeom>
        </p:spPr>
        <p:txBody>
          <a:bodyPr wrap="square">
            <a:spAutoFit/>
          </a:bodyPr>
          <a:lstStyle/>
          <a:p>
            <a:pPr>
              <a:lnSpc>
                <a:spcPct val="120000"/>
              </a:lnSpc>
            </a:pPr>
            <a:r>
              <a:rPr lang="zh-CN" altLang="en-US" sz="1000" dirty="0">
                <a:solidFill>
                  <a:schemeClr val="tx1">
                    <a:lumMod val="50000"/>
                    <a:lumOff val="50000"/>
                  </a:schemeClr>
                </a:solidFill>
                <a:latin typeface="+mj-ea"/>
              </a:rPr>
              <a:t>Add your title please enter your main narrative here</a:t>
            </a:r>
          </a:p>
        </p:txBody>
      </p:sp>
      <p:sp>
        <p:nvSpPr>
          <p:cNvPr id="47" name="矩形 46"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p:nvPr/>
        </p:nvSpPr>
        <p:spPr>
          <a:xfrm>
            <a:off x="6125552" y="2975149"/>
            <a:ext cx="2129008" cy="276999"/>
          </a:xfrm>
          <a:prstGeom prst="rect">
            <a:avLst/>
          </a:prstGeom>
        </p:spPr>
        <p:txBody>
          <a:bodyPr wrap="square">
            <a:spAutoFit/>
          </a:bodyPr>
          <a:lstStyle/>
          <a:p>
            <a:pPr lvl="0" fontAlgn="base">
              <a:spcBef>
                <a:spcPct val="0"/>
              </a:spcBef>
              <a:spcAft>
                <a:spcPct val="0"/>
              </a:spcAft>
            </a:pPr>
            <a:r>
              <a:rPr lang="zh-CN" altLang="en-US" sz="1200" dirty="0">
                <a:solidFill>
                  <a:srgbClr val="2B3649"/>
                </a:solidFill>
                <a:latin typeface="+mj-lt"/>
                <a:ea typeface="+mj-ea"/>
                <a:sym typeface="Calibri" panose="020F0502020204030204" pitchFamily="34" charset="0"/>
              </a:rPr>
              <a:t>Competitive advantage</a:t>
            </a:r>
          </a:p>
        </p:txBody>
      </p:sp>
      <p:cxnSp>
        <p:nvCxnSpPr>
          <p:cNvPr id="48" name="直接连接符 47"/>
          <p:cNvCxnSpPr/>
          <p:nvPr/>
        </p:nvCxnSpPr>
        <p:spPr>
          <a:xfrm>
            <a:off x="6245261" y="3273317"/>
            <a:ext cx="234336" cy="0"/>
          </a:xfrm>
          <a:prstGeom prst="line">
            <a:avLst/>
          </a:prstGeom>
          <a:ln w="19050">
            <a:solidFill>
              <a:srgbClr val="3B4A62"/>
            </a:solidFill>
          </a:ln>
        </p:spPr>
        <p:style>
          <a:lnRef idx="1">
            <a:schemeClr val="accent1"/>
          </a:lnRef>
          <a:fillRef idx="0">
            <a:schemeClr val="accent1"/>
          </a:fillRef>
          <a:effectRef idx="0">
            <a:schemeClr val="accent1"/>
          </a:effectRef>
          <a:fontRef idx="minor">
            <a:schemeClr val="tx1"/>
          </a:fontRef>
        </p:style>
      </p:cxnSp>
      <p:sp>
        <p:nvSpPr>
          <p:cNvPr id="50" name="矩形 49"/>
          <p:cNvSpPr/>
          <p:nvPr/>
        </p:nvSpPr>
        <p:spPr>
          <a:xfrm>
            <a:off x="1083435" y="1993103"/>
            <a:ext cx="1960779" cy="446789"/>
          </a:xfrm>
          <a:prstGeom prst="rect">
            <a:avLst/>
          </a:prstGeom>
        </p:spPr>
        <p:txBody>
          <a:bodyPr wrap="square">
            <a:spAutoFit/>
          </a:bodyPr>
          <a:lstStyle/>
          <a:p>
            <a:pPr algn="r">
              <a:lnSpc>
                <a:spcPct val="120000"/>
              </a:lnSpc>
            </a:pPr>
            <a:r>
              <a:rPr lang="zh-CN" altLang="en-US" sz="1000" dirty="0">
                <a:solidFill>
                  <a:schemeClr val="tx1">
                    <a:lumMod val="50000"/>
                    <a:lumOff val="50000"/>
                  </a:schemeClr>
                </a:solidFill>
                <a:latin typeface="+mj-ea"/>
              </a:rPr>
              <a:t>Add your title please enter your main narrative here</a:t>
            </a:r>
          </a:p>
        </p:txBody>
      </p:sp>
      <p:sp>
        <p:nvSpPr>
          <p:cNvPr id="51" name="矩形 50"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p:nvPr/>
        </p:nvSpPr>
        <p:spPr>
          <a:xfrm>
            <a:off x="915206" y="1657489"/>
            <a:ext cx="2129008" cy="276999"/>
          </a:xfrm>
          <a:prstGeom prst="rect">
            <a:avLst/>
          </a:prstGeom>
        </p:spPr>
        <p:txBody>
          <a:bodyPr wrap="square">
            <a:spAutoFit/>
          </a:bodyPr>
          <a:lstStyle/>
          <a:p>
            <a:pPr lvl="0" algn="r" fontAlgn="base">
              <a:spcBef>
                <a:spcPct val="0"/>
              </a:spcBef>
              <a:spcAft>
                <a:spcPct val="0"/>
              </a:spcAft>
            </a:pPr>
            <a:r>
              <a:rPr lang="zh-CN" altLang="en-US" sz="1200" dirty="0">
                <a:solidFill>
                  <a:srgbClr val="2B3649"/>
                </a:solidFill>
                <a:latin typeface="+mj-lt"/>
                <a:ea typeface="+mj-ea"/>
                <a:sym typeface="Calibri" panose="020F0502020204030204" pitchFamily="34" charset="0"/>
              </a:rPr>
              <a:t>Competitive advantage</a:t>
            </a:r>
          </a:p>
        </p:txBody>
      </p:sp>
      <p:cxnSp>
        <p:nvCxnSpPr>
          <p:cNvPr id="52" name="直接连接符 51"/>
          <p:cNvCxnSpPr/>
          <p:nvPr/>
        </p:nvCxnSpPr>
        <p:spPr>
          <a:xfrm>
            <a:off x="2716572" y="1955657"/>
            <a:ext cx="234336" cy="0"/>
          </a:xfrm>
          <a:prstGeom prst="line">
            <a:avLst/>
          </a:prstGeom>
          <a:ln w="19050">
            <a:solidFill>
              <a:srgbClr val="3B4A62"/>
            </a:solidFill>
          </a:ln>
        </p:spPr>
        <p:style>
          <a:lnRef idx="1">
            <a:schemeClr val="accent1"/>
          </a:lnRef>
          <a:fillRef idx="0">
            <a:schemeClr val="accent1"/>
          </a:fillRef>
          <a:effectRef idx="0">
            <a:schemeClr val="accent1"/>
          </a:effectRef>
          <a:fontRef idx="minor">
            <a:schemeClr val="tx1"/>
          </a:fontRef>
        </p:style>
      </p:cxnSp>
      <p:sp>
        <p:nvSpPr>
          <p:cNvPr id="54" name="矩形 53"/>
          <p:cNvSpPr/>
          <p:nvPr/>
        </p:nvSpPr>
        <p:spPr>
          <a:xfrm>
            <a:off x="1101977" y="3305236"/>
            <a:ext cx="1960779" cy="446789"/>
          </a:xfrm>
          <a:prstGeom prst="rect">
            <a:avLst/>
          </a:prstGeom>
        </p:spPr>
        <p:txBody>
          <a:bodyPr wrap="square">
            <a:spAutoFit/>
          </a:bodyPr>
          <a:lstStyle/>
          <a:p>
            <a:pPr algn="r">
              <a:lnSpc>
                <a:spcPct val="120000"/>
              </a:lnSpc>
            </a:pPr>
            <a:r>
              <a:rPr lang="zh-CN" altLang="en-US" sz="1000" dirty="0">
                <a:solidFill>
                  <a:schemeClr val="tx1">
                    <a:lumMod val="50000"/>
                    <a:lumOff val="50000"/>
                  </a:schemeClr>
                </a:solidFill>
                <a:latin typeface="+mj-ea"/>
              </a:rPr>
              <a:t>Add your title please enter your main narrative here</a:t>
            </a:r>
          </a:p>
        </p:txBody>
      </p:sp>
      <p:sp>
        <p:nvSpPr>
          <p:cNvPr id="55" name="矩形 54"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p:nvPr/>
        </p:nvSpPr>
        <p:spPr>
          <a:xfrm>
            <a:off x="933748" y="2969622"/>
            <a:ext cx="2129008" cy="276999"/>
          </a:xfrm>
          <a:prstGeom prst="rect">
            <a:avLst/>
          </a:prstGeom>
        </p:spPr>
        <p:txBody>
          <a:bodyPr wrap="square">
            <a:spAutoFit/>
          </a:bodyPr>
          <a:lstStyle/>
          <a:p>
            <a:pPr lvl="0" algn="r" fontAlgn="base">
              <a:spcBef>
                <a:spcPct val="0"/>
              </a:spcBef>
              <a:spcAft>
                <a:spcPct val="0"/>
              </a:spcAft>
            </a:pPr>
            <a:r>
              <a:rPr lang="zh-CN" altLang="en-US" sz="1200" dirty="0">
                <a:solidFill>
                  <a:srgbClr val="2B3649"/>
                </a:solidFill>
                <a:latin typeface="+mj-lt"/>
                <a:ea typeface="+mj-ea"/>
                <a:sym typeface="Calibri" panose="020F0502020204030204" pitchFamily="34" charset="0"/>
              </a:rPr>
              <a:t>Competitive advantage</a:t>
            </a:r>
          </a:p>
        </p:txBody>
      </p:sp>
      <p:cxnSp>
        <p:nvCxnSpPr>
          <p:cNvPr id="56" name="直接连接符 55"/>
          <p:cNvCxnSpPr/>
          <p:nvPr/>
        </p:nvCxnSpPr>
        <p:spPr>
          <a:xfrm>
            <a:off x="2735114" y="3267790"/>
            <a:ext cx="234336" cy="0"/>
          </a:xfrm>
          <a:prstGeom prst="line">
            <a:avLst/>
          </a:prstGeom>
          <a:ln w="19050">
            <a:solidFill>
              <a:srgbClr val="3B4A62"/>
            </a:solidFill>
          </a:ln>
        </p:spPr>
        <p:style>
          <a:lnRef idx="1">
            <a:schemeClr val="accent1"/>
          </a:lnRef>
          <a:fillRef idx="0">
            <a:schemeClr val="accent1"/>
          </a:fillRef>
          <a:effectRef idx="0">
            <a:schemeClr val="accent1"/>
          </a:effectRef>
          <a:fontRef idx="minor">
            <a:schemeClr val="tx1"/>
          </a:fontRef>
        </p:style>
      </p:cxnSp>
      <p:grpSp>
        <p:nvGrpSpPr>
          <p:cNvPr id="26" name="Group 35"/>
          <p:cNvGrpSpPr/>
          <p:nvPr/>
        </p:nvGrpSpPr>
        <p:grpSpPr>
          <a:xfrm>
            <a:off x="3750036" y="2017723"/>
            <a:ext cx="420688" cy="354013"/>
            <a:chOff x="4605338" y="3814763"/>
            <a:chExt cx="420688" cy="354013"/>
          </a:xfrm>
          <a:solidFill>
            <a:schemeClr val="bg1"/>
          </a:solidFill>
        </p:grpSpPr>
        <p:sp>
          <p:nvSpPr>
            <p:cNvPr id="27" name="Freeform 32"/>
            <p:cNvSpPr>
              <a:spLocks noEditPoints="1"/>
            </p:cNvSpPr>
            <p:nvPr/>
          </p:nvSpPr>
          <p:spPr bwMode="auto">
            <a:xfrm>
              <a:off x="4605338" y="3814763"/>
              <a:ext cx="420688" cy="354013"/>
            </a:xfrm>
            <a:custGeom>
              <a:avLst/>
              <a:gdLst>
                <a:gd name="T0" fmla="*/ 507 w 548"/>
                <a:gd name="T1" fmla="*/ 0 h 462"/>
                <a:gd name="T2" fmla="*/ 41 w 548"/>
                <a:gd name="T3" fmla="*/ 0 h 462"/>
                <a:gd name="T4" fmla="*/ 0 w 548"/>
                <a:gd name="T5" fmla="*/ 41 h 462"/>
                <a:gd name="T6" fmla="*/ 0 w 548"/>
                <a:gd name="T7" fmla="*/ 369 h 462"/>
                <a:gd name="T8" fmla="*/ 41 w 548"/>
                <a:gd name="T9" fmla="*/ 409 h 462"/>
                <a:gd name="T10" fmla="*/ 226 w 548"/>
                <a:gd name="T11" fmla="*/ 409 h 462"/>
                <a:gd name="T12" fmla="*/ 226 w 548"/>
                <a:gd name="T13" fmla="*/ 416 h 462"/>
                <a:gd name="T14" fmla="*/ 223 w 548"/>
                <a:gd name="T15" fmla="*/ 428 h 462"/>
                <a:gd name="T16" fmla="*/ 177 w 548"/>
                <a:gd name="T17" fmla="*/ 445 h 462"/>
                <a:gd name="T18" fmla="*/ 160 w 548"/>
                <a:gd name="T19" fmla="*/ 449 h 462"/>
                <a:gd name="T20" fmla="*/ 151 w 548"/>
                <a:gd name="T21" fmla="*/ 449 h 462"/>
                <a:gd name="T22" fmla="*/ 142 w 548"/>
                <a:gd name="T23" fmla="*/ 455 h 462"/>
                <a:gd name="T24" fmla="*/ 142 w 548"/>
                <a:gd name="T25" fmla="*/ 455 h 462"/>
                <a:gd name="T26" fmla="*/ 151 w 548"/>
                <a:gd name="T27" fmla="*/ 462 h 462"/>
                <a:gd name="T28" fmla="*/ 397 w 548"/>
                <a:gd name="T29" fmla="*/ 462 h 462"/>
                <a:gd name="T30" fmla="*/ 406 w 548"/>
                <a:gd name="T31" fmla="*/ 455 h 462"/>
                <a:gd name="T32" fmla="*/ 406 w 548"/>
                <a:gd name="T33" fmla="*/ 455 h 462"/>
                <a:gd name="T34" fmla="*/ 402 w 548"/>
                <a:gd name="T35" fmla="*/ 449 h 462"/>
                <a:gd name="T36" fmla="*/ 389 w 548"/>
                <a:gd name="T37" fmla="*/ 448 h 462"/>
                <a:gd name="T38" fmla="*/ 329 w 548"/>
                <a:gd name="T39" fmla="*/ 426 h 462"/>
                <a:gd name="T40" fmla="*/ 322 w 548"/>
                <a:gd name="T41" fmla="*/ 416 h 462"/>
                <a:gd name="T42" fmla="*/ 322 w 548"/>
                <a:gd name="T43" fmla="*/ 409 h 462"/>
                <a:gd name="T44" fmla="*/ 507 w 548"/>
                <a:gd name="T45" fmla="*/ 409 h 462"/>
                <a:gd name="T46" fmla="*/ 548 w 548"/>
                <a:gd name="T47" fmla="*/ 369 h 462"/>
                <a:gd name="T48" fmla="*/ 548 w 548"/>
                <a:gd name="T49" fmla="*/ 41 h 462"/>
                <a:gd name="T50" fmla="*/ 507 w 548"/>
                <a:gd name="T51" fmla="*/ 0 h 462"/>
                <a:gd name="T52" fmla="*/ 510 w 548"/>
                <a:gd name="T53" fmla="*/ 330 h 462"/>
                <a:gd name="T54" fmla="*/ 497 w 548"/>
                <a:gd name="T55" fmla="*/ 344 h 462"/>
                <a:gd name="T56" fmla="*/ 51 w 548"/>
                <a:gd name="T57" fmla="*/ 344 h 462"/>
                <a:gd name="T58" fmla="*/ 38 w 548"/>
                <a:gd name="T59" fmla="*/ 330 h 462"/>
                <a:gd name="T60" fmla="*/ 38 w 548"/>
                <a:gd name="T61" fmla="*/ 50 h 462"/>
                <a:gd name="T62" fmla="*/ 51 w 548"/>
                <a:gd name="T63" fmla="*/ 36 h 462"/>
                <a:gd name="T64" fmla="*/ 497 w 548"/>
                <a:gd name="T65" fmla="*/ 36 h 462"/>
                <a:gd name="T66" fmla="*/ 510 w 548"/>
                <a:gd name="T67" fmla="*/ 50 h 462"/>
                <a:gd name="T68" fmla="*/ 510 w 548"/>
                <a:gd name="T69" fmla="*/ 33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8" h="462">
                  <a:moveTo>
                    <a:pt x="507" y="0"/>
                  </a:moveTo>
                  <a:cubicBezTo>
                    <a:pt x="41" y="0"/>
                    <a:pt x="41" y="0"/>
                    <a:pt x="41" y="0"/>
                  </a:cubicBezTo>
                  <a:cubicBezTo>
                    <a:pt x="18" y="0"/>
                    <a:pt x="0" y="18"/>
                    <a:pt x="0" y="41"/>
                  </a:cubicBezTo>
                  <a:cubicBezTo>
                    <a:pt x="0" y="369"/>
                    <a:pt x="0" y="369"/>
                    <a:pt x="0" y="369"/>
                  </a:cubicBezTo>
                  <a:cubicBezTo>
                    <a:pt x="0" y="391"/>
                    <a:pt x="18" y="409"/>
                    <a:pt x="41" y="409"/>
                  </a:cubicBezTo>
                  <a:cubicBezTo>
                    <a:pt x="226" y="409"/>
                    <a:pt x="226" y="409"/>
                    <a:pt x="226" y="409"/>
                  </a:cubicBezTo>
                  <a:cubicBezTo>
                    <a:pt x="226" y="416"/>
                    <a:pt x="226" y="416"/>
                    <a:pt x="226" y="416"/>
                  </a:cubicBezTo>
                  <a:cubicBezTo>
                    <a:pt x="226" y="419"/>
                    <a:pt x="225" y="425"/>
                    <a:pt x="223" y="428"/>
                  </a:cubicBezTo>
                  <a:cubicBezTo>
                    <a:pt x="177" y="445"/>
                    <a:pt x="177" y="445"/>
                    <a:pt x="177" y="445"/>
                  </a:cubicBezTo>
                  <a:cubicBezTo>
                    <a:pt x="173" y="447"/>
                    <a:pt x="165" y="449"/>
                    <a:pt x="160" y="449"/>
                  </a:cubicBezTo>
                  <a:cubicBezTo>
                    <a:pt x="151" y="449"/>
                    <a:pt x="151" y="449"/>
                    <a:pt x="151" y="449"/>
                  </a:cubicBezTo>
                  <a:cubicBezTo>
                    <a:pt x="146" y="449"/>
                    <a:pt x="142" y="452"/>
                    <a:pt x="142" y="455"/>
                  </a:cubicBezTo>
                  <a:cubicBezTo>
                    <a:pt x="142" y="455"/>
                    <a:pt x="142" y="455"/>
                    <a:pt x="142" y="455"/>
                  </a:cubicBezTo>
                  <a:cubicBezTo>
                    <a:pt x="142" y="459"/>
                    <a:pt x="146" y="462"/>
                    <a:pt x="151" y="462"/>
                  </a:cubicBezTo>
                  <a:cubicBezTo>
                    <a:pt x="397" y="462"/>
                    <a:pt x="397" y="462"/>
                    <a:pt x="397" y="462"/>
                  </a:cubicBezTo>
                  <a:cubicBezTo>
                    <a:pt x="402" y="462"/>
                    <a:pt x="406" y="459"/>
                    <a:pt x="406" y="455"/>
                  </a:cubicBezTo>
                  <a:cubicBezTo>
                    <a:pt x="406" y="455"/>
                    <a:pt x="406" y="455"/>
                    <a:pt x="406" y="455"/>
                  </a:cubicBezTo>
                  <a:cubicBezTo>
                    <a:pt x="406" y="452"/>
                    <a:pt x="404" y="449"/>
                    <a:pt x="402" y="449"/>
                  </a:cubicBezTo>
                  <a:cubicBezTo>
                    <a:pt x="399" y="449"/>
                    <a:pt x="393" y="448"/>
                    <a:pt x="389" y="448"/>
                  </a:cubicBezTo>
                  <a:cubicBezTo>
                    <a:pt x="329" y="426"/>
                    <a:pt x="329" y="426"/>
                    <a:pt x="329" y="426"/>
                  </a:cubicBezTo>
                  <a:cubicBezTo>
                    <a:pt x="325" y="424"/>
                    <a:pt x="322" y="419"/>
                    <a:pt x="322" y="416"/>
                  </a:cubicBezTo>
                  <a:cubicBezTo>
                    <a:pt x="322" y="409"/>
                    <a:pt x="322" y="409"/>
                    <a:pt x="322" y="409"/>
                  </a:cubicBezTo>
                  <a:cubicBezTo>
                    <a:pt x="507" y="409"/>
                    <a:pt x="507" y="409"/>
                    <a:pt x="507" y="409"/>
                  </a:cubicBezTo>
                  <a:cubicBezTo>
                    <a:pt x="530" y="409"/>
                    <a:pt x="548" y="391"/>
                    <a:pt x="548" y="369"/>
                  </a:cubicBezTo>
                  <a:cubicBezTo>
                    <a:pt x="548" y="41"/>
                    <a:pt x="548" y="41"/>
                    <a:pt x="548" y="41"/>
                  </a:cubicBezTo>
                  <a:cubicBezTo>
                    <a:pt x="548" y="18"/>
                    <a:pt x="530" y="0"/>
                    <a:pt x="507" y="0"/>
                  </a:cubicBezTo>
                  <a:close/>
                  <a:moveTo>
                    <a:pt x="510" y="330"/>
                  </a:moveTo>
                  <a:cubicBezTo>
                    <a:pt x="510" y="337"/>
                    <a:pt x="504" y="343"/>
                    <a:pt x="497" y="344"/>
                  </a:cubicBezTo>
                  <a:cubicBezTo>
                    <a:pt x="51" y="344"/>
                    <a:pt x="51" y="344"/>
                    <a:pt x="51" y="344"/>
                  </a:cubicBezTo>
                  <a:cubicBezTo>
                    <a:pt x="44" y="343"/>
                    <a:pt x="38" y="337"/>
                    <a:pt x="38" y="330"/>
                  </a:cubicBezTo>
                  <a:cubicBezTo>
                    <a:pt x="38" y="50"/>
                    <a:pt x="38" y="50"/>
                    <a:pt x="38" y="50"/>
                  </a:cubicBezTo>
                  <a:cubicBezTo>
                    <a:pt x="38" y="42"/>
                    <a:pt x="44" y="36"/>
                    <a:pt x="51" y="36"/>
                  </a:cubicBezTo>
                  <a:cubicBezTo>
                    <a:pt x="497" y="36"/>
                    <a:pt x="497" y="36"/>
                    <a:pt x="497" y="36"/>
                  </a:cubicBezTo>
                  <a:cubicBezTo>
                    <a:pt x="504" y="36"/>
                    <a:pt x="510" y="42"/>
                    <a:pt x="510" y="50"/>
                  </a:cubicBezTo>
                  <a:lnTo>
                    <a:pt x="510" y="330"/>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28" name="Oval 33"/>
            <p:cNvSpPr>
              <a:spLocks noChangeArrowheads="1"/>
            </p:cNvSpPr>
            <p:nvPr/>
          </p:nvSpPr>
          <p:spPr bwMode="auto">
            <a:xfrm>
              <a:off x="4932363" y="4103688"/>
              <a:ext cx="6350" cy="4763"/>
            </a:xfrm>
            <a:prstGeom prst="ellipse">
              <a:avLst/>
            </a:pr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29" name="Freeform 34"/>
            <p:cNvSpPr/>
            <p:nvPr/>
          </p:nvSpPr>
          <p:spPr bwMode="auto">
            <a:xfrm>
              <a:off x="4943475" y="4100513"/>
              <a:ext cx="47625" cy="9525"/>
            </a:xfrm>
            <a:custGeom>
              <a:avLst/>
              <a:gdLst>
                <a:gd name="T0" fmla="*/ 63 w 63"/>
                <a:gd name="T1" fmla="*/ 6 h 13"/>
                <a:gd name="T2" fmla="*/ 57 w 63"/>
                <a:gd name="T3" fmla="*/ 13 h 13"/>
                <a:gd name="T4" fmla="*/ 6 w 63"/>
                <a:gd name="T5" fmla="*/ 13 h 13"/>
                <a:gd name="T6" fmla="*/ 0 w 63"/>
                <a:gd name="T7" fmla="*/ 6 h 13"/>
                <a:gd name="T8" fmla="*/ 0 w 63"/>
                <a:gd name="T9" fmla="*/ 6 h 13"/>
                <a:gd name="T10" fmla="*/ 6 w 63"/>
                <a:gd name="T11" fmla="*/ 0 h 13"/>
                <a:gd name="T12" fmla="*/ 57 w 63"/>
                <a:gd name="T13" fmla="*/ 0 h 13"/>
                <a:gd name="T14" fmla="*/ 63 w 63"/>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 h="13">
                  <a:moveTo>
                    <a:pt x="63" y="6"/>
                  </a:moveTo>
                  <a:cubicBezTo>
                    <a:pt x="63" y="10"/>
                    <a:pt x="60" y="13"/>
                    <a:pt x="57" y="13"/>
                  </a:cubicBezTo>
                  <a:cubicBezTo>
                    <a:pt x="6" y="13"/>
                    <a:pt x="6" y="13"/>
                    <a:pt x="6" y="13"/>
                  </a:cubicBezTo>
                  <a:cubicBezTo>
                    <a:pt x="3" y="13"/>
                    <a:pt x="0" y="10"/>
                    <a:pt x="0" y="6"/>
                  </a:cubicBezTo>
                  <a:cubicBezTo>
                    <a:pt x="0" y="6"/>
                    <a:pt x="0" y="6"/>
                    <a:pt x="0" y="6"/>
                  </a:cubicBezTo>
                  <a:cubicBezTo>
                    <a:pt x="0" y="3"/>
                    <a:pt x="3" y="0"/>
                    <a:pt x="6" y="0"/>
                  </a:cubicBezTo>
                  <a:cubicBezTo>
                    <a:pt x="57" y="0"/>
                    <a:pt x="57" y="0"/>
                    <a:pt x="57" y="0"/>
                  </a:cubicBezTo>
                  <a:cubicBezTo>
                    <a:pt x="60" y="0"/>
                    <a:pt x="63" y="3"/>
                    <a:pt x="63" y="6"/>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30" name="Freeform 35"/>
            <p:cNvSpPr/>
            <p:nvPr/>
          </p:nvSpPr>
          <p:spPr bwMode="auto">
            <a:xfrm>
              <a:off x="4922838" y="3875088"/>
              <a:ext cx="34925" cy="166688"/>
            </a:xfrm>
            <a:custGeom>
              <a:avLst/>
              <a:gdLst>
                <a:gd name="T0" fmla="*/ 45 w 45"/>
                <a:gd name="T1" fmla="*/ 193 h 216"/>
                <a:gd name="T2" fmla="*/ 22 w 45"/>
                <a:gd name="T3" fmla="*/ 216 h 216"/>
                <a:gd name="T4" fmla="*/ 22 w 45"/>
                <a:gd name="T5" fmla="*/ 216 h 216"/>
                <a:gd name="T6" fmla="*/ 0 w 45"/>
                <a:gd name="T7" fmla="*/ 193 h 216"/>
                <a:gd name="T8" fmla="*/ 0 w 45"/>
                <a:gd name="T9" fmla="*/ 23 h 216"/>
                <a:gd name="T10" fmla="*/ 22 w 45"/>
                <a:gd name="T11" fmla="*/ 0 h 216"/>
                <a:gd name="T12" fmla="*/ 22 w 45"/>
                <a:gd name="T13" fmla="*/ 0 h 216"/>
                <a:gd name="T14" fmla="*/ 45 w 45"/>
                <a:gd name="T15" fmla="*/ 23 h 216"/>
                <a:gd name="T16" fmla="*/ 45 w 45"/>
                <a:gd name="T17" fmla="*/ 193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216">
                  <a:moveTo>
                    <a:pt x="45" y="193"/>
                  </a:moveTo>
                  <a:cubicBezTo>
                    <a:pt x="45" y="206"/>
                    <a:pt x="35" y="216"/>
                    <a:pt x="22" y="216"/>
                  </a:cubicBezTo>
                  <a:cubicBezTo>
                    <a:pt x="22" y="216"/>
                    <a:pt x="22" y="216"/>
                    <a:pt x="22" y="216"/>
                  </a:cubicBezTo>
                  <a:cubicBezTo>
                    <a:pt x="10" y="216"/>
                    <a:pt x="0" y="206"/>
                    <a:pt x="0" y="193"/>
                  </a:cubicBezTo>
                  <a:cubicBezTo>
                    <a:pt x="0" y="23"/>
                    <a:pt x="0" y="23"/>
                    <a:pt x="0" y="23"/>
                  </a:cubicBezTo>
                  <a:cubicBezTo>
                    <a:pt x="0" y="10"/>
                    <a:pt x="10" y="0"/>
                    <a:pt x="22" y="0"/>
                  </a:cubicBezTo>
                  <a:cubicBezTo>
                    <a:pt x="22" y="0"/>
                    <a:pt x="22" y="0"/>
                    <a:pt x="22" y="0"/>
                  </a:cubicBezTo>
                  <a:cubicBezTo>
                    <a:pt x="35" y="0"/>
                    <a:pt x="45" y="10"/>
                    <a:pt x="45" y="23"/>
                  </a:cubicBezTo>
                  <a:lnTo>
                    <a:pt x="45" y="193"/>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31" name="Freeform 36"/>
            <p:cNvSpPr/>
            <p:nvPr/>
          </p:nvSpPr>
          <p:spPr bwMode="auto">
            <a:xfrm>
              <a:off x="4860925" y="3903663"/>
              <a:ext cx="34925" cy="138113"/>
            </a:xfrm>
            <a:custGeom>
              <a:avLst/>
              <a:gdLst>
                <a:gd name="T0" fmla="*/ 45 w 45"/>
                <a:gd name="T1" fmla="*/ 157 h 180"/>
                <a:gd name="T2" fmla="*/ 23 w 45"/>
                <a:gd name="T3" fmla="*/ 180 h 180"/>
                <a:gd name="T4" fmla="*/ 23 w 45"/>
                <a:gd name="T5" fmla="*/ 180 h 180"/>
                <a:gd name="T6" fmla="*/ 0 w 45"/>
                <a:gd name="T7" fmla="*/ 157 h 180"/>
                <a:gd name="T8" fmla="*/ 0 w 45"/>
                <a:gd name="T9" fmla="*/ 23 h 180"/>
                <a:gd name="T10" fmla="*/ 23 w 45"/>
                <a:gd name="T11" fmla="*/ 0 h 180"/>
                <a:gd name="T12" fmla="*/ 23 w 45"/>
                <a:gd name="T13" fmla="*/ 0 h 180"/>
                <a:gd name="T14" fmla="*/ 45 w 45"/>
                <a:gd name="T15" fmla="*/ 23 h 180"/>
                <a:gd name="T16" fmla="*/ 45 w 45"/>
                <a:gd name="T17" fmla="*/ 157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180">
                  <a:moveTo>
                    <a:pt x="45" y="157"/>
                  </a:moveTo>
                  <a:cubicBezTo>
                    <a:pt x="45" y="170"/>
                    <a:pt x="35" y="180"/>
                    <a:pt x="23" y="180"/>
                  </a:cubicBezTo>
                  <a:cubicBezTo>
                    <a:pt x="23" y="180"/>
                    <a:pt x="23" y="180"/>
                    <a:pt x="23" y="180"/>
                  </a:cubicBezTo>
                  <a:cubicBezTo>
                    <a:pt x="10" y="180"/>
                    <a:pt x="0" y="170"/>
                    <a:pt x="0" y="157"/>
                  </a:cubicBezTo>
                  <a:cubicBezTo>
                    <a:pt x="0" y="23"/>
                    <a:pt x="0" y="23"/>
                    <a:pt x="0" y="23"/>
                  </a:cubicBezTo>
                  <a:cubicBezTo>
                    <a:pt x="0" y="10"/>
                    <a:pt x="10" y="0"/>
                    <a:pt x="23" y="0"/>
                  </a:cubicBezTo>
                  <a:cubicBezTo>
                    <a:pt x="23" y="0"/>
                    <a:pt x="23" y="0"/>
                    <a:pt x="23" y="0"/>
                  </a:cubicBezTo>
                  <a:cubicBezTo>
                    <a:pt x="35" y="0"/>
                    <a:pt x="45" y="10"/>
                    <a:pt x="45" y="23"/>
                  </a:cubicBezTo>
                  <a:lnTo>
                    <a:pt x="45" y="157"/>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32" name="Freeform 37"/>
            <p:cNvSpPr/>
            <p:nvPr/>
          </p:nvSpPr>
          <p:spPr bwMode="auto">
            <a:xfrm>
              <a:off x="4799013" y="3930650"/>
              <a:ext cx="33338" cy="111125"/>
            </a:xfrm>
            <a:custGeom>
              <a:avLst/>
              <a:gdLst>
                <a:gd name="T0" fmla="*/ 44 w 44"/>
                <a:gd name="T1" fmla="*/ 121 h 144"/>
                <a:gd name="T2" fmla="*/ 22 w 44"/>
                <a:gd name="T3" fmla="*/ 144 h 144"/>
                <a:gd name="T4" fmla="*/ 22 w 44"/>
                <a:gd name="T5" fmla="*/ 144 h 144"/>
                <a:gd name="T6" fmla="*/ 0 w 44"/>
                <a:gd name="T7" fmla="*/ 121 h 144"/>
                <a:gd name="T8" fmla="*/ 0 w 44"/>
                <a:gd name="T9" fmla="*/ 23 h 144"/>
                <a:gd name="T10" fmla="*/ 22 w 44"/>
                <a:gd name="T11" fmla="*/ 0 h 144"/>
                <a:gd name="T12" fmla="*/ 22 w 44"/>
                <a:gd name="T13" fmla="*/ 0 h 144"/>
                <a:gd name="T14" fmla="*/ 44 w 44"/>
                <a:gd name="T15" fmla="*/ 23 h 144"/>
                <a:gd name="T16" fmla="*/ 44 w 44"/>
                <a:gd name="T17" fmla="*/ 121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144">
                  <a:moveTo>
                    <a:pt x="44" y="121"/>
                  </a:moveTo>
                  <a:cubicBezTo>
                    <a:pt x="44" y="134"/>
                    <a:pt x="34" y="144"/>
                    <a:pt x="22" y="144"/>
                  </a:cubicBezTo>
                  <a:cubicBezTo>
                    <a:pt x="22" y="144"/>
                    <a:pt x="22" y="144"/>
                    <a:pt x="22" y="144"/>
                  </a:cubicBezTo>
                  <a:cubicBezTo>
                    <a:pt x="10" y="144"/>
                    <a:pt x="0" y="134"/>
                    <a:pt x="0" y="121"/>
                  </a:cubicBezTo>
                  <a:cubicBezTo>
                    <a:pt x="0" y="23"/>
                    <a:pt x="0" y="23"/>
                    <a:pt x="0" y="23"/>
                  </a:cubicBezTo>
                  <a:cubicBezTo>
                    <a:pt x="0" y="10"/>
                    <a:pt x="10" y="0"/>
                    <a:pt x="22" y="0"/>
                  </a:cubicBezTo>
                  <a:cubicBezTo>
                    <a:pt x="22" y="0"/>
                    <a:pt x="22" y="0"/>
                    <a:pt x="22" y="0"/>
                  </a:cubicBezTo>
                  <a:cubicBezTo>
                    <a:pt x="34" y="0"/>
                    <a:pt x="44" y="10"/>
                    <a:pt x="44" y="23"/>
                  </a:cubicBezTo>
                  <a:lnTo>
                    <a:pt x="44" y="121"/>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33" name="Freeform 38"/>
            <p:cNvSpPr/>
            <p:nvPr/>
          </p:nvSpPr>
          <p:spPr bwMode="auto">
            <a:xfrm>
              <a:off x="4737100" y="3959225"/>
              <a:ext cx="34925" cy="82550"/>
            </a:xfrm>
            <a:custGeom>
              <a:avLst/>
              <a:gdLst>
                <a:gd name="T0" fmla="*/ 45 w 45"/>
                <a:gd name="T1" fmla="*/ 85 h 108"/>
                <a:gd name="T2" fmla="*/ 22 w 45"/>
                <a:gd name="T3" fmla="*/ 108 h 108"/>
                <a:gd name="T4" fmla="*/ 22 w 45"/>
                <a:gd name="T5" fmla="*/ 108 h 108"/>
                <a:gd name="T6" fmla="*/ 0 w 45"/>
                <a:gd name="T7" fmla="*/ 85 h 108"/>
                <a:gd name="T8" fmla="*/ 0 w 45"/>
                <a:gd name="T9" fmla="*/ 23 h 108"/>
                <a:gd name="T10" fmla="*/ 22 w 45"/>
                <a:gd name="T11" fmla="*/ 0 h 108"/>
                <a:gd name="T12" fmla="*/ 22 w 45"/>
                <a:gd name="T13" fmla="*/ 0 h 108"/>
                <a:gd name="T14" fmla="*/ 45 w 45"/>
                <a:gd name="T15" fmla="*/ 23 h 108"/>
                <a:gd name="T16" fmla="*/ 45 w 45"/>
                <a:gd name="T17" fmla="*/ 85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108">
                  <a:moveTo>
                    <a:pt x="45" y="85"/>
                  </a:moveTo>
                  <a:cubicBezTo>
                    <a:pt x="45" y="98"/>
                    <a:pt x="35" y="108"/>
                    <a:pt x="22" y="108"/>
                  </a:cubicBezTo>
                  <a:cubicBezTo>
                    <a:pt x="22" y="108"/>
                    <a:pt x="22" y="108"/>
                    <a:pt x="22" y="108"/>
                  </a:cubicBezTo>
                  <a:cubicBezTo>
                    <a:pt x="10" y="108"/>
                    <a:pt x="0" y="98"/>
                    <a:pt x="0" y="85"/>
                  </a:cubicBezTo>
                  <a:cubicBezTo>
                    <a:pt x="0" y="23"/>
                    <a:pt x="0" y="23"/>
                    <a:pt x="0" y="23"/>
                  </a:cubicBezTo>
                  <a:cubicBezTo>
                    <a:pt x="0" y="10"/>
                    <a:pt x="10" y="0"/>
                    <a:pt x="22" y="0"/>
                  </a:cubicBezTo>
                  <a:cubicBezTo>
                    <a:pt x="22" y="0"/>
                    <a:pt x="22" y="0"/>
                    <a:pt x="22" y="0"/>
                  </a:cubicBezTo>
                  <a:cubicBezTo>
                    <a:pt x="35" y="0"/>
                    <a:pt x="45" y="10"/>
                    <a:pt x="45" y="23"/>
                  </a:cubicBezTo>
                  <a:lnTo>
                    <a:pt x="45" y="85"/>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34" name="Freeform 39"/>
            <p:cNvSpPr/>
            <p:nvPr/>
          </p:nvSpPr>
          <p:spPr bwMode="auto">
            <a:xfrm>
              <a:off x="4675188" y="3986213"/>
              <a:ext cx="33338" cy="55563"/>
            </a:xfrm>
            <a:custGeom>
              <a:avLst/>
              <a:gdLst>
                <a:gd name="T0" fmla="*/ 45 w 45"/>
                <a:gd name="T1" fmla="*/ 49 h 72"/>
                <a:gd name="T2" fmla="*/ 23 w 45"/>
                <a:gd name="T3" fmla="*/ 72 h 72"/>
                <a:gd name="T4" fmla="*/ 23 w 45"/>
                <a:gd name="T5" fmla="*/ 72 h 72"/>
                <a:gd name="T6" fmla="*/ 0 w 45"/>
                <a:gd name="T7" fmla="*/ 49 h 72"/>
                <a:gd name="T8" fmla="*/ 0 w 45"/>
                <a:gd name="T9" fmla="*/ 23 h 72"/>
                <a:gd name="T10" fmla="*/ 23 w 45"/>
                <a:gd name="T11" fmla="*/ 0 h 72"/>
                <a:gd name="T12" fmla="*/ 23 w 45"/>
                <a:gd name="T13" fmla="*/ 0 h 72"/>
                <a:gd name="T14" fmla="*/ 45 w 45"/>
                <a:gd name="T15" fmla="*/ 23 h 72"/>
                <a:gd name="T16" fmla="*/ 45 w 45"/>
                <a:gd name="T17" fmla="*/ 49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72">
                  <a:moveTo>
                    <a:pt x="45" y="49"/>
                  </a:moveTo>
                  <a:cubicBezTo>
                    <a:pt x="45" y="62"/>
                    <a:pt x="35" y="72"/>
                    <a:pt x="23" y="72"/>
                  </a:cubicBezTo>
                  <a:cubicBezTo>
                    <a:pt x="23" y="72"/>
                    <a:pt x="23" y="72"/>
                    <a:pt x="23" y="72"/>
                  </a:cubicBezTo>
                  <a:cubicBezTo>
                    <a:pt x="10" y="72"/>
                    <a:pt x="0" y="62"/>
                    <a:pt x="0" y="49"/>
                  </a:cubicBezTo>
                  <a:cubicBezTo>
                    <a:pt x="0" y="23"/>
                    <a:pt x="0" y="23"/>
                    <a:pt x="0" y="23"/>
                  </a:cubicBezTo>
                  <a:cubicBezTo>
                    <a:pt x="0" y="10"/>
                    <a:pt x="10" y="0"/>
                    <a:pt x="23" y="0"/>
                  </a:cubicBezTo>
                  <a:cubicBezTo>
                    <a:pt x="23" y="0"/>
                    <a:pt x="23" y="0"/>
                    <a:pt x="23" y="0"/>
                  </a:cubicBezTo>
                  <a:cubicBezTo>
                    <a:pt x="35" y="0"/>
                    <a:pt x="45" y="10"/>
                    <a:pt x="45" y="23"/>
                  </a:cubicBezTo>
                  <a:lnTo>
                    <a:pt x="45" y="49"/>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grpSp>
      <p:grpSp>
        <p:nvGrpSpPr>
          <p:cNvPr id="35" name="Group 213"/>
          <p:cNvGrpSpPr/>
          <p:nvPr/>
        </p:nvGrpSpPr>
        <p:grpSpPr>
          <a:xfrm>
            <a:off x="4953259" y="3327168"/>
            <a:ext cx="438150" cy="404813"/>
            <a:chOff x="2900363" y="5486400"/>
            <a:chExt cx="438150" cy="404813"/>
          </a:xfrm>
          <a:solidFill>
            <a:schemeClr val="bg1"/>
          </a:solidFill>
        </p:grpSpPr>
        <p:sp>
          <p:nvSpPr>
            <p:cNvPr id="36" name="Freeform 203"/>
            <p:cNvSpPr>
              <a:spLocks noEditPoints="1"/>
            </p:cNvSpPr>
            <p:nvPr/>
          </p:nvSpPr>
          <p:spPr bwMode="auto">
            <a:xfrm>
              <a:off x="3151188" y="5486400"/>
              <a:ext cx="187325" cy="195263"/>
            </a:xfrm>
            <a:custGeom>
              <a:avLst/>
              <a:gdLst>
                <a:gd name="T0" fmla="*/ 240 w 245"/>
                <a:gd name="T1" fmla="*/ 155 h 254"/>
                <a:gd name="T2" fmla="*/ 211 w 245"/>
                <a:gd name="T3" fmla="*/ 137 h 254"/>
                <a:gd name="T4" fmla="*/ 211 w 245"/>
                <a:gd name="T5" fmla="*/ 118 h 254"/>
                <a:gd name="T6" fmla="*/ 207 w 245"/>
                <a:gd name="T7" fmla="*/ 100 h 254"/>
                <a:gd name="T8" fmla="*/ 231 w 245"/>
                <a:gd name="T9" fmla="*/ 76 h 254"/>
                <a:gd name="T10" fmla="*/ 232 w 245"/>
                <a:gd name="T11" fmla="*/ 64 h 254"/>
                <a:gd name="T12" fmla="*/ 217 w 245"/>
                <a:gd name="T13" fmla="*/ 43 h 254"/>
                <a:gd name="T14" fmla="*/ 205 w 245"/>
                <a:gd name="T15" fmla="*/ 40 h 254"/>
                <a:gd name="T16" fmla="*/ 175 w 245"/>
                <a:gd name="T17" fmla="*/ 55 h 254"/>
                <a:gd name="T18" fmla="*/ 141 w 245"/>
                <a:gd name="T19" fmla="*/ 40 h 254"/>
                <a:gd name="T20" fmla="*/ 133 w 245"/>
                <a:gd name="T21" fmla="*/ 7 h 254"/>
                <a:gd name="T22" fmla="*/ 123 w 245"/>
                <a:gd name="T23" fmla="*/ 1 h 254"/>
                <a:gd name="T24" fmla="*/ 96 w 245"/>
                <a:gd name="T25" fmla="*/ 3 h 254"/>
                <a:gd name="T26" fmla="*/ 88 w 245"/>
                <a:gd name="T27" fmla="*/ 12 h 254"/>
                <a:gd name="T28" fmla="*/ 86 w 245"/>
                <a:gd name="T29" fmla="*/ 46 h 254"/>
                <a:gd name="T30" fmla="*/ 57 w 245"/>
                <a:gd name="T31" fmla="*/ 68 h 254"/>
                <a:gd name="T32" fmla="*/ 24 w 245"/>
                <a:gd name="T33" fmla="*/ 59 h 254"/>
                <a:gd name="T34" fmla="*/ 13 w 245"/>
                <a:gd name="T35" fmla="*/ 64 h 254"/>
                <a:gd name="T36" fmla="*/ 2 w 245"/>
                <a:gd name="T37" fmla="*/ 88 h 254"/>
                <a:gd name="T38" fmla="*/ 6 w 245"/>
                <a:gd name="T39" fmla="*/ 99 h 254"/>
                <a:gd name="T40" fmla="*/ 34 w 245"/>
                <a:gd name="T41" fmla="*/ 118 h 254"/>
                <a:gd name="T42" fmla="*/ 34 w 245"/>
                <a:gd name="T43" fmla="*/ 136 h 254"/>
                <a:gd name="T44" fmla="*/ 38 w 245"/>
                <a:gd name="T45" fmla="*/ 155 h 254"/>
                <a:gd name="T46" fmla="*/ 14 w 245"/>
                <a:gd name="T47" fmla="*/ 179 h 254"/>
                <a:gd name="T48" fmla="*/ 13 w 245"/>
                <a:gd name="T49" fmla="*/ 190 h 254"/>
                <a:gd name="T50" fmla="*/ 28 w 245"/>
                <a:gd name="T51" fmla="*/ 212 h 254"/>
                <a:gd name="T52" fmla="*/ 40 w 245"/>
                <a:gd name="T53" fmla="*/ 215 h 254"/>
                <a:gd name="T54" fmla="*/ 70 w 245"/>
                <a:gd name="T55" fmla="*/ 199 h 254"/>
                <a:gd name="T56" fmla="*/ 104 w 245"/>
                <a:gd name="T57" fmla="*/ 214 h 254"/>
                <a:gd name="T58" fmla="*/ 113 w 245"/>
                <a:gd name="T59" fmla="*/ 247 h 254"/>
                <a:gd name="T60" fmla="*/ 122 w 245"/>
                <a:gd name="T61" fmla="*/ 254 h 254"/>
                <a:gd name="T62" fmla="*/ 149 w 245"/>
                <a:gd name="T63" fmla="*/ 251 h 254"/>
                <a:gd name="T64" fmla="*/ 157 w 245"/>
                <a:gd name="T65" fmla="*/ 243 h 254"/>
                <a:gd name="T66" fmla="*/ 159 w 245"/>
                <a:gd name="T67" fmla="*/ 209 h 254"/>
                <a:gd name="T68" fmla="*/ 188 w 245"/>
                <a:gd name="T69" fmla="*/ 187 h 254"/>
                <a:gd name="T70" fmla="*/ 221 w 245"/>
                <a:gd name="T71" fmla="*/ 196 h 254"/>
                <a:gd name="T72" fmla="*/ 232 w 245"/>
                <a:gd name="T73" fmla="*/ 191 h 254"/>
                <a:gd name="T74" fmla="*/ 243 w 245"/>
                <a:gd name="T75" fmla="*/ 167 h 254"/>
                <a:gd name="T76" fmla="*/ 240 w 245"/>
                <a:gd name="T77" fmla="*/ 155 h 254"/>
                <a:gd name="T78" fmla="*/ 127 w 245"/>
                <a:gd name="T79" fmla="*/ 174 h 254"/>
                <a:gd name="T80" fmla="*/ 76 w 245"/>
                <a:gd name="T81" fmla="*/ 132 h 254"/>
                <a:gd name="T82" fmla="*/ 118 w 245"/>
                <a:gd name="T83" fmla="*/ 80 h 254"/>
                <a:gd name="T84" fmla="*/ 170 w 245"/>
                <a:gd name="T85" fmla="*/ 123 h 254"/>
                <a:gd name="T86" fmla="*/ 127 w 245"/>
                <a:gd name="T87" fmla="*/ 174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 h="254">
                  <a:moveTo>
                    <a:pt x="240" y="155"/>
                  </a:moveTo>
                  <a:cubicBezTo>
                    <a:pt x="211" y="137"/>
                    <a:pt x="211" y="137"/>
                    <a:pt x="211" y="137"/>
                  </a:cubicBezTo>
                  <a:cubicBezTo>
                    <a:pt x="212" y="131"/>
                    <a:pt x="212" y="124"/>
                    <a:pt x="211" y="118"/>
                  </a:cubicBezTo>
                  <a:cubicBezTo>
                    <a:pt x="210" y="112"/>
                    <a:pt x="209" y="106"/>
                    <a:pt x="207" y="100"/>
                  </a:cubicBezTo>
                  <a:cubicBezTo>
                    <a:pt x="231" y="76"/>
                    <a:pt x="231" y="76"/>
                    <a:pt x="231" y="76"/>
                  </a:cubicBezTo>
                  <a:cubicBezTo>
                    <a:pt x="234" y="73"/>
                    <a:pt x="235" y="68"/>
                    <a:pt x="232" y="64"/>
                  </a:cubicBezTo>
                  <a:cubicBezTo>
                    <a:pt x="217" y="43"/>
                    <a:pt x="217" y="43"/>
                    <a:pt x="217" y="43"/>
                  </a:cubicBezTo>
                  <a:cubicBezTo>
                    <a:pt x="214" y="39"/>
                    <a:pt x="209" y="38"/>
                    <a:pt x="205" y="40"/>
                  </a:cubicBezTo>
                  <a:cubicBezTo>
                    <a:pt x="175" y="55"/>
                    <a:pt x="175" y="55"/>
                    <a:pt x="175" y="55"/>
                  </a:cubicBezTo>
                  <a:cubicBezTo>
                    <a:pt x="165" y="48"/>
                    <a:pt x="154" y="43"/>
                    <a:pt x="141" y="40"/>
                  </a:cubicBezTo>
                  <a:cubicBezTo>
                    <a:pt x="133" y="7"/>
                    <a:pt x="133" y="7"/>
                    <a:pt x="133" y="7"/>
                  </a:cubicBezTo>
                  <a:cubicBezTo>
                    <a:pt x="132" y="3"/>
                    <a:pt x="127" y="0"/>
                    <a:pt x="123" y="1"/>
                  </a:cubicBezTo>
                  <a:cubicBezTo>
                    <a:pt x="96" y="3"/>
                    <a:pt x="96" y="3"/>
                    <a:pt x="96" y="3"/>
                  </a:cubicBezTo>
                  <a:cubicBezTo>
                    <a:pt x="92" y="4"/>
                    <a:pt x="89" y="8"/>
                    <a:pt x="88" y="12"/>
                  </a:cubicBezTo>
                  <a:cubicBezTo>
                    <a:pt x="86" y="46"/>
                    <a:pt x="86" y="46"/>
                    <a:pt x="86" y="46"/>
                  </a:cubicBezTo>
                  <a:cubicBezTo>
                    <a:pt x="75" y="51"/>
                    <a:pt x="65" y="59"/>
                    <a:pt x="57" y="68"/>
                  </a:cubicBezTo>
                  <a:cubicBezTo>
                    <a:pt x="24" y="59"/>
                    <a:pt x="24" y="59"/>
                    <a:pt x="24" y="59"/>
                  </a:cubicBezTo>
                  <a:cubicBezTo>
                    <a:pt x="20" y="58"/>
                    <a:pt x="15" y="60"/>
                    <a:pt x="13" y="64"/>
                  </a:cubicBezTo>
                  <a:cubicBezTo>
                    <a:pt x="2" y="88"/>
                    <a:pt x="2" y="88"/>
                    <a:pt x="2" y="88"/>
                  </a:cubicBezTo>
                  <a:cubicBezTo>
                    <a:pt x="0" y="92"/>
                    <a:pt x="2" y="97"/>
                    <a:pt x="6" y="99"/>
                  </a:cubicBezTo>
                  <a:cubicBezTo>
                    <a:pt x="34" y="118"/>
                    <a:pt x="34" y="118"/>
                    <a:pt x="34" y="118"/>
                  </a:cubicBezTo>
                  <a:cubicBezTo>
                    <a:pt x="34" y="124"/>
                    <a:pt x="34" y="130"/>
                    <a:pt x="34" y="136"/>
                  </a:cubicBezTo>
                  <a:cubicBezTo>
                    <a:pt x="35" y="143"/>
                    <a:pt x="36" y="149"/>
                    <a:pt x="38" y="155"/>
                  </a:cubicBezTo>
                  <a:cubicBezTo>
                    <a:pt x="14" y="179"/>
                    <a:pt x="14" y="179"/>
                    <a:pt x="14" y="179"/>
                  </a:cubicBezTo>
                  <a:cubicBezTo>
                    <a:pt x="11" y="182"/>
                    <a:pt x="10" y="187"/>
                    <a:pt x="13" y="190"/>
                  </a:cubicBezTo>
                  <a:cubicBezTo>
                    <a:pt x="28" y="212"/>
                    <a:pt x="28" y="212"/>
                    <a:pt x="28" y="212"/>
                  </a:cubicBezTo>
                  <a:cubicBezTo>
                    <a:pt x="31" y="215"/>
                    <a:pt x="36" y="217"/>
                    <a:pt x="40" y="215"/>
                  </a:cubicBezTo>
                  <a:cubicBezTo>
                    <a:pt x="70" y="199"/>
                    <a:pt x="70" y="199"/>
                    <a:pt x="70" y="199"/>
                  </a:cubicBezTo>
                  <a:cubicBezTo>
                    <a:pt x="80" y="206"/>
                    <a:pt x="92" y="212"/>
                    <a:pt x="104" y="214"/>
                  </a:cubicBezTo>
                  <a:cubicBezTo>
                    <a:pt x="113" y="247"/>
                    <a:pt x="113" y="247"/>
                    <a:pt x="113" y="247"/>
                  </a:cubicBezTo>
                  <a:cubicBezTo>
                    <a:pt x="114" y="251"/>
                    <a:pt x="118" y="254"/>
                    <a:pt x="122" y="254"/>
                  </a:cubicBezTo>
                  <a:cubicBezTo>
                    <a:pt x="149" y="251"/>
                    <a:pt x="149" y="251"/>
                    <a:pt x="149" y="251"/>
                  </a:cubicBezTo>
                  <a:cubicBezTo>
                    <a:pt x="153" y="251"/>
                    <a:pt x="157" y="247"/>
                    <a:pt x="157" y="243"/>
                  </a:cubicBezTo>
                  <a:cubicBezTo>
                    <a:pt x="159" y="209"/>
                    <a:pt x="159" y="209"/>
                    <a:pt x="159" y="209"/>
                  </a:cubicBezTo>
                  <a:cubicBezTo>
                    <a:pt x="170" y="203"/>
                    <a:pt x="180" y="196"/>
                    <a:pt x="188" y="187"/>
                  </a:cubicBezTo>
                  <a:cubicBezTo>
                    <a:pt x="221" y="196"/>
                    <a:pt x="221" y="196"/>
                    <a:pt x="221" y="196"/>
                  </a:cubicBezTo>
                  <a:cubicBezTo>
                    <a:pt x="226" y="197"/>
                    <a:pt x="230" y="195"/>
                    <a:pt x="232" y="191"/>
                  </a:cubicBezTo>
                  <a:cubicBezTo>
                    <a:pt x="243" y="167"/>
                    <a:pt x="243" y="167"/>
                    <a:pt x="243" y="167"/>
                  </a:cubicBezTo>
                  <a:cubicBezTo>
                    <a:pt x="245" y="163"/>
                    <a:pt x="243" y="158"/>
                    <a:pt x="240" y="155"/>
                  </a:cubicBezTo>
                  <a:close/>
                  <a:moveTo>
                    <a:pt x="127" y="174"/>
                  </a:moveTo>
                  <a:cubicBezTo>
                    <a:pt x="102" y="177"/>
                    <a:pt x="78" y="158"/>
                    <a:pt x="76" y="132"/>
                  </a:cubicBezTo>
                  <a:cubicBezTo>
                    <a:pt x="73" y="106"/>
                    <a:pt x="92" y="83"/>
                    <a:pt x="118" y="80"/>
                  </a:cubicBezTo>
                  <a:cubicBezTo>
                    <a:pt x="144" y="78"/>
                    <a:pt x="167" y="97"/>
                    <a:pt x="170" y="123"/>
                  </a:cubicBezTo>
                  <a:cubicBezTo>
                    <a:pt x="172" y="148"/>
                    <a:pt x="153" y="172"/>
                    <a:pt x="127" y="174"/>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37" name="Freeform 204"/>
            <p:cNvSpPr>
              <a:spLocks noEditPoints="1"/>
            </p:cNvSpPr>
            <p:nvPr/>
          </p:nvSpPr>
          <p:spPr bwMode="auto">
            <a:xfrm>
              <a:off x="2900363" y="5572125"/>
              <a:ext cx="317500" cy="319088"/>
            </a:xfrm>
            <a:custGeom>
              <a:avLst/>
              <a:gdLst>
                <a:gd name="T0" fmla="*/ 413 w 414"/>
                <a:gd name="T1" fmla="*/ 171 h 415"/>
                <a:gd name="T2" fmla="*/ 398 w 414"/>
                <a:gd name="T3" fmla="*/ 124 h 415"/>
                <a:gd name="T4" fmla="*/ 385 w 414"/>
                <a:gd name="T5" fmla="*/ 116 h 415"/>
                <a:gd name="T6" fmla="*/ 331 w 414"/>
                <a:gd name="T7" fmla="*/ 125 h 415"/>
                <a:gd name="T8" fmla="*/ 312 w 414"/>
                <a:gd name="T9" fmla="*/ 102 h 415"/>
                <a:gd name="T10" fmla="*/ 332 w 414"/>
                <a:gd name="T11" fmla="*/ 51 h 415"/>
                <a:gd name="T12" fmla="*/ 327 w 414"/>
                <a:gd name="T13" fmla="*/ 36 h 415"/>
                <a:gd name="T14" fmla="*/ 283 w 414"/>
                <a:gd name="T15" fmla="*/ 13 h 415"/>
                <a:gd name="T16" fmla="*/ 268 w 414"/>
                <a:gd name="T17" fmla="*/ 17 h 415"/>
                <a:gd name="T18" fmla="*/ 236 w 414"/>
                <a:gd name="T19" fmla="*/ 62 h 415"/>
                <a:gd name="T20" fmla="*/ 207 w 414"/>
                <a:gd name="T21" fmla="*/ 59 h 415"/>
                <a:gd name="T22" fmla="*/ 184 w 414"/>
                <a:gd name="T23" fmla="*/ 8 h 415"/>
                <a:gd name="T24" fmla="*/ 171 w 414"/>
                <a:gd name="T25" fmla="*/ 2 h 415"/>
                <a:gd name="T26" fmla="*/ 124 w 414"/>
                <a:gd name="T27" fmla="*/ 16 h 415"/>
                <a:gd name="T28" fmla="*/ 116 w 414"/>
                <a:gd name="T29" fmla="*/ 29 h 415"/>
                <a:gd name="T30" fmla="*/ 125 w 414"/>
                <a:gd name="T31" fmla="*/ 84 h 415"/>
                <a:gd name="T32" fmla="*/ 102 w 414"/>
                <a:gd name="T33" fmla="*/ 102 h 415"/>
                <a:gd name="T34" fmla="*/ 50 w 414"/>
                <a:gd name="T35" fmla="*/ 83 h 415"/>
                <a:gd name="T36" fmla="*/ 36 w 414"/>
                <a:gd name="T37" fmla="*/ 88 h 415"/>
                <a:gd name="T38" fmla="*/ 13 w 414"/>
                <a:gd name="T39" fmla="*/ 131 h 415"/>
                <a:gd name="T40" fmla="*/ 16 w 414"/>
                <a:gd name="T41" fmla="*/ 146 h 415"/>
                <a:gd name="T42" fmla="*/ 61 w 414"/>
                <a:gd name="T43" fmla="*/ 178 h 415"/>
                <a:gd name="T44" fmla="*/ 58 w 414"/>
                <a:gd name="T45" fmla="*/ 208 h 415"/>
                <a:gd name="T46" fmla="*/ 8 w 414"/>
                <a:gd name="T47" fmla="*/ 230 h 415"/>
                <a:gd name="T48" fmla="*/ 2 w 414"/>
                <a:gd name="T49" fmla="*/ 244 h 415"/>
                <a:gd name="T50" fmla="*/ 16 w 414"/>
                <a:gd name="T51" fmla="*/ 291 h 415"/>
                <a:gd name="T52" fmla="*/ 29 w 414"/>
                <a:gd name="T53" fmla="*/ 299 h 415"/>
                <a:gd name="T54" fmla="*/ 83 w 414"/>
                <a:gd name="T55" fmla="*/ 290 h 415"/>
                <a:gd name="T56" fmla="*/ 102 w 414"/>
                <a:gd name="T57" fmla="*/ 313 h 415"/>
                <a:gd name="T58" fmla="*/ 82 w 414"/>
                <a:gd name="T59" fmla="*/ 364 h 415"/>
                <a:gd name="T60" fmla="*/ 88 w 414"/>
                <a:gd name="T61" fmla="*/ 379 h 415"/>
                <a:gd name="T62" fmla="*/ 131 w 414"/>
                <a:gd name="T63" fmla="*/ 402 h 415"/>
                <a:gd name="T64" fmla="*/ 146 w 414"/>
                <a:gd name="T65" fmla="*/ 398 h 415"/>
                <a:gd name="T66" fmla="*/ 178 w 414"/>
                <a:gd name="T67" fmla="*/ 353 h 415"/>
                <a:gd name="T68" fmla="*/ 207 w 414"/>
                <a:gd name="T69" fmla="*/ 356 h 415"/>
                <a:gd name="T70" fmla="*/ 230 w 414"/>
                <a:gd name="T71" fmla="*/ 407 h 415"/>
                <a:gd name="T72" fmla="*/ 244 w 414"/>
                <a:gd name="T73" fmla="*/ 413 h 415"/>
                <a:gd name="T74" fmla="*/ 291 w 414"/>
                <a:gd name="T75" fmla="*/ 399 h 415"/>
                <a:gd name="T76" fmla="*/ 299 w 414"/>
                <a:gd name="T77" fmla="*/ 386 h 415"/>
                <a:gd name="T78" fmla="*/ 290 w 414"/>
                <a:gd name="T79" fmla="*/ 331 h 415"/>
                <a:gd name="T80" fmla="*/ 312 w 414"/>
                <a:gd name="T81" fmla="*/ 312 h 415"/>
                <a:gd name="T82" fmla="*/ 364 w 414"/>
                <a:gd name="T83" fmla="*/ 332 h 415"/>
                <a:gd name="T84" fmla="*/ 378 w 414"/>
                <a:gd name="T85" fmla="*/ 327 h 415"/>
                <a:gd name="T86" fmla="*/ 401 w 414"/>
                <a:gd name="T87" fmla="*/ 284 h 415"/>
                <a:gd name="T88" fmla="*/ 398 w 414"/>
                <a:gd name="T89" fmla="*/ 269 h 415"/>
                <a:gd name="T90" fmla="*/ 353 w 414"/>
                <a:gd name="T91" fmla="*/ 237 h 415"/>
                <a:gd name="T92" fmla="*/ 356 w 414"/>
                <a:gd name="T93" fmla="*/ 207 h 415"/>
                <a:gd name="T94" fmla="*/ 406 w 414"/>
                <a:gd name="T95" fmla="*/ 185 h 415"/>
                <a:gd name="T96" fmla="*/ 413 w 414"/>
                <a:gd name="T97" fmla="*/ 171 h 415"/>
                <a:gd name="T98" fmla="*/ 233 w 414"/>
                <a:gd name="T99" fmla="*/ 293 h 415"/>
                <a:gd name="T100" fmla="*/ 122 w 414"/>
                <a:gd name="T101" fmla="*/ 233 h 415"/>
                <a:gd name="T102" fmla="*/ 181 w 414"/>
                <a:gd name="T103" fmla="*/ 122 h 415"/>
                <a:gd name="T104" fmla="*/ 293 w 414"/>
                <a:gd name="T105" fmla="*/ 182 h 415"/>
                <a:gd name="T106" fmla="*/ 233 w 414"/>
                <a:gd name="T107" fmla="*/ 293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4" h="415">
                  <a:moveTo>
                    <a:pt x="413" y="171"/>
                  </a:moveTo>
                  <a:cubicBezTo>
                    <a:pt x="398" y="124"/>
                    <a:pt x="398" y="124"/>
                    <a:pt x="398" y="124"/>
                  </a:cubicBezTo>
                  <a:cubicBezTo>
                    <a:pt x="397" y="119"/>
                    <a:pt x="391" y="115"/>
                    <a:pt x="385" y="116"/>
                  </a:cubicBezTo>
                  <a:cubicBezTo>
                    <a:pt x="331" y="125"/>
                    <a:pt x="331" y="125"/>
                    <a:pt x="331" y="125"/>
                  </a:cubicBezTo>
                  <a:cubicBezTo>
                    <a:pt x="325" y="117"/>
                    <a:pt x="319" y="109"/>
                    <a:pt x="312" y="102"/>
                  </a:cubicBezTo>
                  <a:cubicBezTo>
                    <a:pt x="332" y="51"/>
                    <a:pt x="332" y="51"/>
                    <a:pt x="332" y="51"/>
                  </a:cubicBezTo>
                  <a:cubicBezTo>
                    <a:pt x="334" y="45"/>
                    <a:pt x="332" y="39"/>
                    <a:pt x="327" y="36"/>
                  </a:cubicBezTo>
                  <a:cubicBezTo>
                    <a:pt x="283" y="13"/>
                    <a:pt x="283" y="13"/>
                    <a:pt x="283" y="13"/>
                  </a:cubicBezTo>
                  <a:cubicBezTo>
                    <a:pt x="278" y="10"/>
                    <a:pt x="272" y="12"/>
                    <a:pt x="268" y="17"/>
                  </a:cubicBezTo>
                  <a:cubicBezTo>
                    <a:pt x="236" y="62"/>
                    <a:pt x="236" y="62"/>
                    <a:pt x="236" y="62"/>
                  </a:cubicBezTo>
                  <a:cubicBezTo>
                    <a:pt x="227" y="60"/>
                    <a:pt x="217" y="59"/>
                    <a:pt x="207" y="59"/>
                  </a:cubicBezTo>
                  <a:cubicBezTo>
                    <a:pt x="184" y="8"/>
                    <a:pt x="184" y="8"/>
                    <a:pt x="184" y="8"/>
                  </a:cubicBezTo>
                  <a:cubicBezTo>
                    <a:pt x="182" y="3"/>
                    <a:pt x="176" y="0"/>
                    <a:pt x="171" y="2"/>
                  </a:cubicBezTo>
                  <a:cubicBezTo>
                    <a:pt x="124" y="16"/>
                    <a:pt x="124" y="16"/>
                    <a:pt x="124" y="16"/>
                  </a:cubicBezTo>
                  <a:cubicBezTo>
                    <a:pt x="118" y="18"/>
                    <a:pt x="115" y="24"/>
                    <a:pt x="116" y="29"/>
                  </a:cubicBezTo>
                  <a:cubicBezTo>
                    <a:pt x="125" y="84"/>
                    <a:pt x="125" y="84"/>
                    <a:pt x="125" y="84"/>
                  </a:cubicBezTo>
                  <a:cubicBezTo>
                    <a:pt x="116" y="89"/>
                    <a:pt x="109" y="95"/>
                    <a:pt x="102" y="102"/>
                  </a:cubicBezTo>
                  <a:cubicBezTo>
                    <a:pt x="50" y="83"/>
                    <a:pt x="50" y="83"/>
                    <a:pt x="50" y="83"/>
                  </a:cubicBezTo>
                  <a:cubicBezTo>
                    <a:pt x="45" y="81"/>
                    <a:pt x="39" y="83"/>
                    <a:pt x="36" y="88"/>
                  </a:cubicBezTo>
                  <a:cubicBezTo>
                    <a:pt x="13" y="131"/>
                    <a:pt x="13" y="131"/>
                    <a:pt x="13" y="131"/>
                  </a:cubicBezTo>
                  <a:cubicBezTo>
                    <a:pt x="10" y="136"/>
                    <a:pt x="12" y="143"/>
                    <a:pt x="16" y="146"/>
                  </a:cubicBezTo>
                  <a:cubicBezTo>
                    <a:pt x="61" y="178"/>
                    <a:pt x="61" y="178"/>
                    <a:pt x="61" y="178"/>
                  </a:cubicBezTo>
                  <a:cubicBezTo>
                    <a:pt x="59" y="188"/>
                    <a:pt x="58" y="198"/>
                    <a:pt x="58" y="208"/>
                  </a:cubicBezTo>
                  <a:cubicBezTo>
                    <a:pt x="8" y="230"/>
                    <a:pt x="8" y="230"/>
                    <a:pt x="8" y="230"/>
                  </a:cubicBezTo>
                  <a:cubicBezTo>
                    <a:pt x="3" y="232"/>
                    <a:pt x="0" y="239"/>
                    <a:pt x="2" y="244"/>
                  </a:cubicBezTo>
                  <a:cubicBezTo>
                    <a:pt x="16" y="291"/>
                    <a:pt x="16" y="291"/>
                    <a:pt x="16" y="291"/>
                  </a:cubicBezTo>
                  <a:cubicBezTo>
                    <a:pt x="18" y="296"/>
                    <a:pt x="23" y="300"/>
                    <a:pt x="29" y="299"/>
                  </a:cubicBezTo>
                  <a:cubicBezTo>
                    <a:pt x="83" y="290"/>
                    <a:pt x="83" y="290"/>
                    <a:pt x="83" y="290"/>
                  </a:cubicBezTo>
                  <a:cubicBezTo>
                    <a:pt x="89" y="298"/>
                    <a:pt x="95" y="306"/>
                    <a:pt x="102" y="313"/>
                  </a:cubicBezTo>
                  <a:cubicBezTo>
                    <a:pt x="82" y="364"/>
                    <a:pt x="82" y="364"/>
                    <a:pt x="82" y="364"/>
                  </a:cubicBezTo>
                  <a:cubicBezTo>
                    <a:pt x="80" y="370"/>
                    <a:pt x="83" y="376"/>
                    <a:pt x="88" y="379"/>
                  </a:cubicBezTo>
                  <a:cubicBezTo>
                    <a:pt x="131" y="402"/>
                    <a:pt x="131" y="402"/>
                    <a:pt x="131" y="402"/>
                  </a:cubicBezTo>
                  <a:cubicBezTo>
                    <a:pt x="136" y="404"/>
                    <a:pt x="143" y="403"/>
                    <a:pt x="146" y="398"/>
                  </a:cubicBezTo>
                  <a:cubicBezTo>
                    <a:pt x="178" y="353"/>
                    <a:pt x="178" y="353"/>
                    <a:pt x="178" y="353"/>
                  </a:cubicBezTo>
                  <a:cubicBezTo>
                    <a:pt x="187" y="355"/>
                    <a:pt x="197" y="356"/>
                    <a:pt x="207" y="356"/>
                  </a:cubicBezTo>
                  <a:cubicBezTo>
                    <a:pt x="230" y="407"/>
                    <a:pt x="230" y="407"/>
                    <a:pt x="230" y="407"/>
                  </a:cubicBezTo>
                  <a:cubicBezTo>
                    <a:pt x="232" y="412"/>
                    <a:pt x="238" y="415"/>
                    <a:pt x="244" y="413"/>
                  </a:cubicBezTo>
                  <a:cubicBezTo>
                    <a:pt x="291" y="399"/>
                    <a:pt x="291" y="399"/>
                    <a:pt x="291" y="399"/>
                  </a:cubicBezTo>
                  <a:cubicBezTo>
                    <a:pt x="296" y="397"/>
                    <a:pt x="300" y="391"/>
                    <a:pt x="299" y="386"/>
                  </a:cubicBezTo>
                  <a:cubicBezTo>
                    <a:pt x="290" y="331"/>
                    <a:pt x="290" y="331"/>
                    <a:pt x="290" y="331"/>
                  </a:cubicBezTo>
                  <a:cubicBezTo>
                    <a:pt x="298" y="326"/>
                    <a:pt x="306" y="319"/>
                    <a:pt x="312" y="312"/>
                  </a:cubicBezTo>
                  <a:cubicBezTo>
                    <a:pt x="364" y="332"/>
                    <a:pt x="364" y="332"/>
                    <a:pt x="364" y="332"/>
                  </a:cubicBezTo>
                  <a:cubicBezTo>
                    <a:pt x="369" y="334"/>
                    <a:pt x="376" y="332"/>
                    <a:pt x="378" y="327"/>
                  </a:cubicBezTo>
                  <a:cubicBezTo>
                    <a:pt x="401" y="284"/>
                    <a:pt x="401" y="284"/>
                    <a:pt x="401" y="284"/>
                  </a:cubicBezTo>
                  <a:cubicBezTo>
                    <a:pt x="404" y="279"/>
                    <a:pt x="403" y="272"/>
                    <a:pt x="398" y="269"/>
                  </a:cubicBezTo>
                  <a:cubicBezTo>
                    <a:pt x="353" y="237"/>
                    <a:pt x="353" y="237"/>
                    <a:pt x="353" y="237"/>
                  </a:cubicBezTo>
                  <a:cubicBezTo>
                    <a:pt x="355" y="227"/>
                    <a:pt x="356" y="217"/>
                    <a:pt x="356" y="207"/>
                  </a:cubicBezTo>
                  <a:cubicBezTo>
                    <a:pt x="406" y="185"/>
                    <a:pt x="406" y="185"/>
                    <a:pt x="406" y="185"/>
                  </a:cubicBezTo>
                  <a:cubicBezTo>
                    <a:pt x="411" y="182"/>
                    <a:pt x="414" y="176"/>
                    <a:pt x="413" y="171"/>
                  </a:cubicBezTo>
                  <a:close/>
                  <a:moveTo>
                    <a:pt x="233" y="293"/>
                  </a:moveTo>
                  <a:cubicBezTo>
                    <a:pt x="186" y="307"/>
                    <a:pt x="136" y="280"/>
                    <a:pt x="122" y="233"/>
                  </a:cubicBezTo>
                  <a:cubicBezTo>
                    <a:pt x="108" y="186"/>
                    <a:pt x="134" y="136"/>
                    <a:pt x="181" y="122"/>
                  </a:cubicBezTo>
                  <a:cubicBezTo>
                    <a:pt x="228" y="108"/>
                    <a:pt x="278" y="134"/>
                    <a:pt x="293" y="182"/>
                  </a:cubicBezTo>
                  <a:cubicBezTo>
                    <a:pt x="307" y="229"/>
                    <a:pt x="280" y="278"/>
                    <a:pt x="233" y="293"/>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grpSp>
      <p:grpSp>
        <p:nvGrpSpPr>
          <p:cNvPr id="38" name="Group 259"/>
          <p:cNvGrpSpPr/>
          <p:nvPr/>
        </p:nvGrpSpPr>
        <p:grpSpPr>
          <a:xfrm>
            <a:off x="4930165" y="2124222"/>
            <a:ext cx="388938" cy="446088"/>
            <a:chOff x="4638675" y="4654550"/>
            <a:chExt cx="388938" cy="446088"/>
          </a:xfrm>
          <a:gradFill>
            <a:gsLst>
              <a:gs pos="11000">
                <a:srgbClr val="2B3649"/>
              </a:gs>
              <a:gs pos="100000">
                <a:srgbClr val="3B4A62"/>
              </a:gs>
            </a:gsLst>
            <a:lin ang="2700000" scaled="0"/>
          </a:gradFill>
        </p:grpSpPr>
        <p:sp>
          <p:nvSpPr>
            <p:cNvPr id="39" name="Freeform 241"/>
            <p:cNvSpPr>
              <a:spLocks noEditPoints="1"/>
            </p:cNvSpPr>
            <p:nvPr/>
          </p:nvSpPr>
          <p:spPr bwMode="auto">
            <a:xfrm>
              <a:off x="4638675" y="4654550"/>
              <a:ext cx="388938" cy="446088"/>
            </a:xfrm>
            <a:custGeom>
              <a:avLst/>
              <a:gdLst>
                <a:gd name="T0" fmla="*/ 507 w 507"/>
                <a:gd name="T1" fmla="*/ 118 h 581"/>
                <a:gd name="T2" fmla="*/ 507 w 507"/>
                <a:gd name="T3" fmla="*/ 143 h 581"/>
                <a:gd name="T4" fmla="*/ 506 w 507"/>
                <a:gd name="T5" fmla="*/ 229 h 581"/>
                <a:gd name="T6" fmla="*/ 496 w 507"/>
                <a:gd name="T7" fmla="*/ 296 h 581"/>
                <a:gd name="T8" fmla="*/ 268 w 507"/>
                <a:gd name="T9" fmla="*/ 576 h 581"/>
                <a:gd name="T10" fmla="*/ 257 w 507"/>
                <a:gd name="T11" fmla="*/ 580 h 581"/>
                <a:gd name="T12" fmla="*/ 253 w 507"/>
                <a:gd name="T13" fmla="*/ 581 h 581"/>
                <a:gd name="T14" fmla="*/ 250 w 507"/>
                <a:gd name="T15" fmla="*/ 580 h 581"/>
                <a:gd name="T16" fmla="*/ 239 w 507"/>
                <a:gd name="T17" fmla="*/ 576 h 581"/>
                <a:gd name="T18" fmla="*/ 10 w 507"/>
                <a:gd name="T19" fmla="*/ 296 h 581"/>
                <a:gd name="T20" fmla="*/ 1 w 507"/>
                <a:gd name="T21" fmla="*/ 229 h 581"/>
                <a:gd name="T22" fmla="*/ 0 w 507"/>
                <a:gd name="T23" fmla="*/ 143 h 581"/>
                <a:gd name="T24" fmla="*/ 0 w 507"/>
                <a:gd name="T25" fmla="*/ 118 h 581"/>
                <a:gd name="T26" fmla="*/ 7 w 507"/>
                <a:gd name="T27" fmla="*/ 109 h 581"/>
                <a:gd name="T28" fmla="*/ 31 w 507"/>
                <a:gd name="T29" fmla="*/ 102 h 581"/>
                <a:gd name="T30" fmla="*/ 148 w 507"/>
                <a:gd name="T31" fmla="*/ 44 h 581"/>
                <a:gd name="T32" fmla="*/ 253 w 507"/>
                <a:gd name="T33" fmla="*/ 0 h 581"/>
                <a:gd name="T34" fmla="*/ 359 w 507"/>
                <a:gd name="T35" fmla="*/ 44 h 581"/>
                <a:gd name="T36" fmla="*/ 476 w 507"/>
                <a:gd name="T37" fmla="*/ 102 h 581"/>
                <a:gd name="T38" fmla="*/ 500 w 507"/>
                <a:gd name="T39" fmla="*/ 109 h 581"/>
                <a:gd name="T40" fmla="*/ 507 w 507"/>
                <a:gd name="T41" fmla="*/ 118 h 581"/>
                <a:gd name="T42" fmla="*/ 488 w 507"/>
                <a:gd name="T43" fmla="*/ 125 h 581"/>
                <a:gd name="T44" fmla="*/ 471 w 507"/>
                <a:gd name="T45" fmla="*/ 120 h 581"/>
                <a:gd name="T46" fmla="*/ 349 w 507"/>
                <a:gd name="T47" fmla="*/ 59 h 581"/>
                <a:gd name="T48" fmla="*/ 253 w 507"/>
                <a:gd name="T49" fmla="*/ 19 h 581"/>
                <a:gd name="T50" fmla="*/ 158 w 507"/>
                <a:gd name="T51" fmla="*/ 59 h 581"/>
                <a:gd name="T52" fmla="*/ 36 w 507"/>
                <a:gd name="T53" fmla="*/ 120 h 581"/>
                <a:gd name="T54" fmla="*/ 19 w 507"/>
                <a:gd name="T55" fmla="*/ 125 h 581"/>
                <a:gd name="T56" fmla="*/ 19 w 507"/>
                <a:gd name="T57" fmla="*/ 143 h 581"/>
                <a:gd name="T58" fmla="*/ 20 w 507"/>
                <a:gd name="T59" fmla="*/ 228 h 581"/>
                <a:gd name="T60" fmla="*/ 29 w 507"/>
                <a:gd name="T61" fmla="*/ 292 h 581"/>
                <a:gd name="T62" fmla="*/ 245 w 507"/>
                <a:gd name="T63" fmla="*/ 559 h 581"/>
                <a:gd name="T64" fmla="*/ 253 w 507"/>
                <a:gd name="T65" fmla="*/ 562 h 581"/>
                <a:gd name="T66" fmla="*/ 262 w 507"/>
                <a:gd name="T67" fmla="*/ 559 h 581"/>
                <a:gd name="T68" fmla="*/ 478 w 507"/>
                <a:gd name="T69" fmla="*/ 292 h 581"/>
                <a:gd name="T70" fmla="*/ 487 w 507"/>
                <a:gd name="T71" fmla="*/ 228 h 581"/>
                <a:gd name="T72" fmla="*/ 488 w 507"/>
                <a:gd name="T73" fmla="*/ 143 h 581"/>
                <a:gd name="T74" fmla="*/ 488 w 507"/>
                <a:gd name="T75" fmla="*/ 125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07" h="581">
                  <a:moveTo>
                    <a:pt x="507" y="118"/>
                  </a:moveTo>
                  <a:cubicBezTo>
                    <a:pt x="507" y="143"/>
                    <a:pt x="507" y="143"/>
                    <a:pt x="507" y="143"/>
                  </a:cubicBezTo>
                  <a:cubicBezTo>
                    <a:pt x="507" y="151"/>
                    <a:pt x="507" y="217"/>
                    <a:pt x="506" y="229"/>
                  </a:cubicBezTo>
                  <a:cubicBezTo>
                    <a:pt x="504" y="252"/>
                    <a:pt x="501" y="275"/>
                    <a:pt x="496" y="296"/>
                  </a:cubicBezTo>
                  <a:cubicBezTo>
                    <a:pt x="451" y="505"/>
                    <a:pt x="276" y="573"/>
                    <a:pt x="268" y="576"/>
                  </a:cubicBezTo>
                  <a:cubicBezTo>
                    <a:pt x="257" y="580"/>
                    <a:pt x="257" y="580"/>
                    <a:pt x="257" y="580"/>
                  </a:cubicBezTo>
                  <a:cubicBezTo>
                    <a:pt x="256" y="581"/>
                    <a:pt x="255" y="581"/>
                    <a:pt x="253" y="581"/>
                  </a:cubicBezTo>
                  <a:cubicBezTo>
                    <a:pt x="252" y="581"/>
                    <a:pt x="251" y="581"/>
                    <a:pt x="250" y="580"/>
                  </a:cubicBezTo>
                  <a:cubicBezTo>
                    <a:pt x="239" y="576"/>
                    <a:pt x="239" y="576"/>
                    <a:pt x="239" y="576"/>
                  </a:cubicBezTo>
                  <a:cubicBezTo>
                    <a:pt x="231" y="573"/>
                    <a:pt x="56" y="505"/>
                    <a:pt x="10" y="296"/>
                  </a:cubicBezTo>
                  <a:cubicBezTo>
                    <a:pt x="6" y="275"/>
                    <a:pt x="3" y="252"/>
                    <a:pt x="1" y="229"/>
                  </a:cubicBezTo>
                  <a:cubicBezTo>
                    <a:pt x="0" y="217"/>
                    <a:pt x="0" y="151"/>
                    <a:pt x="0" y="143"/>
                  </a:cubicBezTo>
                  <a:cubicBezTo>
                    <a:pt x="0" y="118"/>
                    <a:pt x="0" y="118"/>
                    <a:pt x="0" y="118"/>
                  </a:cubicBezTo>
                  <a:cubicBezTo>
                    <a:pt x="0" y="114"/>
                    <a:pt x="3" y="110"/>
                    <a:pt x="7" y="109"/>
                  </a:cubicBezTo>
                  <a:cubicBezTo>
                    <a:pt x="31" y="102"/>
                    <a:pt x="31" y="102"/>
                    <a:pt x="31" y="102"/>
                  </a:cubicBezTo>
                  <a:cubicBezTo>
                    <a:pt x="79" y="88"/>
                    <a:pt x="116" y="65"/>
                    <a:pt x="148" y="44"/>
                  </a:cubicBezTo>
                  <a:cubicBezTo>
                    <a:pt x="185" y="20"/>
                    <a:pt x="216" y="0"/>
                    <a:pt x="253" y="0"/>
                  </a:cubicBezTo>
                  <a:cubicBezTo>
                    <a:pt x="291" y="0"/>
                    <a:pt x="322" y="20"/>
                    <a:pt x="359" y="44"/>
                  </a:cubicBezTo>
                  <a:cubicBezTo>
                    <a:pt x="391" y="65"/>
                    <a:pt x="428" y="88"/>
                    <a:pt x="476" y="102"/>
                  </a:cubicBezTo>
                  <a:cubicBezTo>
                    <a:pt x="500" y="109"/>
                    <a:pt x="500" y="109"/>
                    <a:pt x="500" y="109"/>
                  </a:cubicBezTo>
                  <a:cubicBezTo>
                    <a:pt x="504" y="110"/>
                    <a:pt x="507" y="114"/>
                    <a:pt x="507" y="118"/>
                  </a:cubicBezTo>
                  <a:close/>
                  <a:moveTo>
                    <a:pt x="488" y="125"/>
                  </a:moveTo>
                  <a:cubicBezTo>
                    <a:pt x="471" y="120"/>
                    <a:pt x="471" y="120"/>
                    <a:pt x="471" y="120"/>
                  </a:cubicBezTo>
                  <a:cubicBezTo>
                    <a:pt x="420" y="105"/>
                    <a:pt x="382" y="81"/>
                    <a:pt x="349" y="59"/>
                  </a:cubicBezTo>
                  <a:cubicBezTo>
                    <a:pt x="315" y="38"/>
                    <a:pt x="286" y="19"/>
                    <a:pt x="253" y="19"/>
                  </a:cubicBezTo>
                  <a:cubicBezTo>
                    <a:pt x="221" y="19"/>
                    <a:pt x="192" y="38"/>
                    <a:pt x="158" y="59"/>
                  </a:cubicBezTo>
                  <a:cubicBezTo>
                    <a:pt x="125" y="81"/>
                    <a:pt x="87" y="105"/>
                    <a:pt x="36" y="120"/>
                  </a:cubicBezTo>
                  <a:cubicBezTo>
                    <a:pt x="19" y="125"/>
                    <a:pt x="19" y="125"/>
                    <a:pt x="19" y="125"/>
                  </a:cubicBezTo>
                  <a:cubicBezTo>
                    <a:pt x="19" y="143"/>
                    <a:pt x="19" y="143"/>
                    <a:pt x="19" y="143"/>
                  </a:cubicBezTo>
                  <a:cubicBezTo>
                    <a:pt x="19" y="152"/>
                    <a:pt x="19" y="217"/>
                    <a:pt x="20" y="228"/>
                  </a:cubicBezTo>
                  <a:cubicBezTo>
                    <a:pt x="21" y="250"/>
                    <a:pt x="24" y="272"/>
                    <a:pt x="29" y="292"/>
                  </a:cubicBezTo>
                  <a:cubicBezTo>
                    <a:pt x="72" y="492"/>
                    <a:pt x="238" y="556"/>
                    <a:pt x="245" y="559"/>
                  </a:cubicBezTo>
                  <a:cubicBezTo>
                    <a:pt x="253" y="562"/>
                    <a:pt x="253" y="562"/>
                    <a:pt x="253" y="562"/>
                  </a:cubicBezTo>
                  <a:cubicBezTo>
                    <a:pt x="262" y="559"/>
                    <a:pt x="262" y="559"/>
                    <a:pt x="262" y="559"/>
                  </a:cubicBezTo>
                  <a:cubicBezTo>
                    <a:pt x="269" y="556"/>
                    <a:pt x="435" y="492"/>
                    <a:pt x="478" y="292"/>
                  </a:cubicBezTo>
                  <a:cubicBezTo>
                    <a:pt x="483" y="272"/>
                    <a:pt x="486" y="250"/>
                    <a:pt x="487" y="228"/>
                  </a:cubicBezTo>
                  <a:cubicBezTo>
                    <a:pt x="488" y="217"/>
                    <a:pt x="488" y="152"/>
                    <a:pt x="488" y="143"/>
                  </a:cubicBezTo>
                  <a:lnTo>
                    <a:pt x="488" y="125"/>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40" name="Freeform 242"/>
            <p:cNvSpPr/>
            <p:nvPr/>
          </p:nvSpPr>
          <p:spPr bwMode="auto">
            <a:xfrm>
              <a:off x="4670425" y="4686300"/>
              <a:ext cx="161925" cy="188913"/>
            </a:xfrm>
            <a:custGeom>
              <a:avLst/>
              <a:gdLst>
                <a:gd name="T0" fmla="*/ 211 w 211"/>
                <a:gd name="T1" fmla="*/ 183 h 244"/>
                <a:gd name="T2" fmla="*/ 211 w 211"/>
                <a:gd name="T3" fmla="*/ 244 h 244"/>
                <a:gd name="T4" fmla="*/ 10 w 211"/>
                <a:gd name="T5" fmla="*/ 244 h 244"/>
                <a:gd name="T6" fmla="*/ 2 w 211"/>
                <a:gd name="T7" fmla="*/ 183 h 244"/>
                <a:gd name="T8" fmla="*/ 0 w 211"/>
                <a:gd name="T9" fmla="*/ 100 h 244"/>
                <a:gd name="T10" fmla="*/ 211 w 211"/>
                <a:gd name="T11" fmla="*/ 0 h 244"/>
                <a:gd name="T12" fmla="*/ 211 w 211"/>
                <a:gd name="T13" fmla="*/ 183 h 244"/>
              </a:gdLst>
              <a:ahLst/>
              <a:cxnLst>
                <a:cxn ang="0">
                  <a:pos x="T0" y="T1"/>
                </a:cxn>
                <a:cxn ang="0">
                  <a:pos x="T2" y="T3"/>
                </a:cxn>
                <a:cxn ang="0">
                  <a:pos x="T4" y="T5"/>
                </a:cxn>
                <a:cxn ang="0">
                  <a:pos x="T6" y="T7"/>
                </a:cxn>
                <a:cxn ang="0">
                  <a:pos x="T8" y="T9"/>
                </a:cxn>
                <a:cxn ang="0">
                  <a:pos x="T10" y="T11"/>
                </a:cxn>
                <a:cxn ang="0">
                  <a:pos x="T12" y="T13"/>
                </a:cxn>
              </a:cxnLst>
              <a:rect l="0" t="0" r="r" b="b"/>
              <a:pathLst>
                <a:path w="211" h="244">
                  <a:moveTo>
                    <a:pt x="211" y="183"/>
                  </a:moveTo>
                  <a:cubicBezTo>
                    <a:pt x="211" y="244"/>
                    <a:pt x="211" y="244"/>
                    <a:pt x="211" y="244"/>
                  </a:cubicBezTo>
                  <a:cubicBezTo>
                    <a:pt x="10" y="244"/>
                    <a:pt x="10" y="244"/>
                    <a:pt x="10" y="244"/>
                  </a:cubicBezTo>
                  <a:cubicBezTo>
                    <a:pt x="6" y="225"/>
                    <a:pt x="3" y="205"/>
                    <a:pt x="2" y="183"/>
                  </a:cubicBezTo>
                  <a:cubicBezTo>
                    <a:pt x="1" y="174"/>
                    <a:pt x="0" y="110"/>
                    <a:pt x="0" y="100"/>
                  </a:cubicBezTo>
                  <a:cubicBezTo>
                    <a:pt x="106" y="70"/>
                    <a:pt x="160" y="0"/>
                    <a:pt x="211" y="0"/>
                  </a:cubicBezTo>
                  <a:lnTo>
                    <a:pt x="211" y="183"/>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41" name="Freeform 243"/>
            <p:cNvSpPr/>
            <p:nvPr/>
          </p:nvSpPr>
          <p:spPr bwMode="auto">
            <a:xfrm>
              <a:off x="4832350" y="4875213"/>
              <a:ext cx="155575" cy="190500"/>
            </a:xfrm>
            <a:custGeom>
              <a:avLst/>
              <a:gdLst>
                <a:gd name="T0" fmla="*/ 0 w 202"/>
                <a:gd name="T1" fmla="*/ 249 h 249"/>
                <a:gd name="T2" fmla="*/ 202 w 202"/>
                <a:gd name="T3" fmla="*/ 0 h 249"/>
                <a:gd name="T4" fmla="*/ 0 w 202"/>
                <a:gd name="T5" fmla="*/ 0 h 249"/>
                <a:gd name="T6" fmla="*/ 0 w 202"/>
                <a:gd name="T7" fmla="*/ 249 h 249"/>
              </a:gdLst>
              <a:ahLst/>
              <a:cxnLst>
                <a:cxn ang="0">
                  <a:pos x="T0" y="T1"/>
                </a:cxn>
                <a:cxn ang="0">
                  <a:pos x="T2" y="T3"/>
                </a:cxn>
                <a:cxn ang="0">
                  <a:pos x="T4" y="T5"/>
                </a:cxn>
                <a:cxn ang="0">
                  <a:pos x="T6" y="T7"/>
                </a:cxn>
              </a:cxnLst>
              <a:rect l="0" t="0" r="r" b="b"/>
              <a:pathLst>
                <a:path w="202" h="249">
                  <a:moveTo>
                    <a:pt x="0" y="249"/>
                  </a:moveTo>
                  <a:cubicBezTo>
                    <a:pt x="0" y="249"/>
                    <a:pt x="161" y="189"/>
                    <a:pt x="202" y="0"/>
                  </a:cubicBezTo>
                  <a:cubicBezTo>
                    <a:pt x="0" y="0"/>
                    <a:pt x="0" y="0"/>
                    <a:pt x="0" y="0"/>
                  </a:cubicBezTo>
                  <a:lnTo>
                    <a:pt x="0" y="249"/>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grpSp>
      <p:grpSp>
        <p:nvGrpSpPr>
          <p:cNvPr id="58" name="Group 268"/>
          <p:cNvGrpSpPr/>
          <p:nvPr/>
        </p:nvGrpSpPr>
        <p:grpSpPr>
          <a:xfrm>
            <a:off x="3834638" y="3051738"/>
            <a:ext cx="307975" cy="488950"/>
            <a:chOff x="3824288" y="5486400"/>
            <a:chExt cx="307975" cy="488950"/>
          </a:xfrm>
          <a:gradFill>
            <a:gsLst>
              <a:gs pos="11000">
                <a:srgbClr val="2B3649"/>
              </a:gs>
              <a:gs pos="100000">
                <a:srgbClr val="3B4A62"/>
              </a:gs>
            </a:gsLst>
            <a:lin ang="2700000" scaled="0"/>
          </a:gradFill>
        </p:grpSpPr>
        <p:sp>
          <p:nvSpPr>
            <p:cNvPr id="59" name="Freeform 248"/>
            <p:cNvSpPr>
              <a:spLocks noEditPoints="1"/>
            </p:cNvSpPr>
            <p:nvPr/>
          </p:nvSpPr>
          <p:spPr bwMode="auto">
            <a:xfrm>
              <a:off x="3824288" y="5486400"/>
              <a:ext cx="307975" cy="338138"/>
            </a:xfrm>
            <a:custGeom>
              <a:avLst/>
              <a:gdLst>
                <a:gd name="T0" fmla="*/ 227 w 401"/>
                <a:gd name="T1" fmla="*/ 250 h 440"/>
                <a:gd name="T2" fmla="*/ 215 w 401"/>
                <a:gd name="T3" fmla="*/ 251 h 440"/>
                <a:gd name="T4" fmla="*/ 224 w 401"/>
                <a:gd name="T5" fmla="*/ 283 h 440"/>
                <a:gd name="T6" fmla="*/ 200 w 401"/>
                <a:gd name="T7" fmla="*/ 329 h 440"/>
                <a:gd name="T8" fmla="*/ 175 w 401"/>
                <a:gd name="T9" fmla="*/ 283 h 440"/>
                <a:gd name="T10" fmla="*/ 187 w 401"/>
                <a:gd name="T11" fmla="*/ 251 h 440"/>
                <a:gd name="T12" fmla="*/ 181 w 401"/>
                <a:gd name="T13" fmla="*/ 250 h 440"/>
                <a:gd name="T14" fmla="*/ 148 w 401"/>
                <a:gd name="T15" fmla="*/ 283 h 440"/>
                <a:gd name="T16" fmla="*/ 148 w 401"/>
                <a:gd name="T17" fmla="*/ 440 h 440"/>
                <a:gd name="T18" fmla="*/ 254 w 401"/>
                <a:gd name="T19" fmla="*/ 440 h 440"/>
                <a:gd name="T20" fmla="*/ 254 w 401"/>
                <a:gd name="T21" fmla="*/ 280 h 440"/>
                <a:gd name="T22" fmla="*/ 227 w 401"/>
                <a:gd name="T23" fmla="*/ 250 h 440"/>
                <a:gd name="T24" fmla="*/ 401 w 401"/>
                <a:gd name="T25" fmla="*/ 201 h 440"/>
                <a:gd name="T26" fmla="*/ 200 w 401"/>
                <a:gd name="T27" fmla="*/ 0 h 440"/>
                <a:gd name="T28" fmla="*/ 0 w 401"/>
                <a:gd name="T29" fmla="*/ 201 h 440"/>
                <a:gd name="T30" fmla="*/ 0 w 401"/>
                <a:gd name="T31" fmla="*/ 211 h 440"/>
                <a:gd name="T32" fmla="*/ 0 w 401"/>
                <a:gd name="T33" fmla="*/ 220 h 440"/>
                <a:gd name="T34" fmla="*/ 84 w 401"/>
                <a:gd name="T35" fmla="*/ 375 h 440"/>
                <a:gd name="T36" fmla="*/ 113 w 401"/>
                <a:gd name="T37" fmla="*/ 440 h 440"/>
                <a:gd name="T38" fmla="*/ 113 w 401"/>
                <a:gd name="T39" fmla="*/ 440 h 440"/>
                <a:gd name="T40" fmla="*/ 131 w 401"/>
                <a:gd name="T41" fmla="*/ 440 h 440"/>
                <a:gd name="T42" fmla="*/ 131 w 401"/>
                <a:gd name="T43" fmla="*/ 283 h 440"/>
                <a:gd name="T44" fmla="*/ 181 w 401"/>
                <a:gd name="T45" fmla="*/ 234 h 440"/>
                <a:gd name="T46" fmla="*/ 202 w 401"/>
                <a:gd name="T47" fmla="*/ 239 h 440"/>
                <a:gd name="T48" fmla="*/ 227 w 401"/>
                <a:gd name="T49" fmla="*/ 233 h 440"/>
                <a:gd name="T50" fmla="*/ 271 w 401"/>
                <a:gd name="T51" fmla="*/ 280 h 440"/>
                <a:gd name="T52" fmla="*/ 271 w 401"/>
                <a:gd name="T53" fmla="*/ 440 h 440"/>
                <a:gd name="T54" fmla="*/ 288 w 401"/>
                <a:gd name="T55" fmla="*/ 440 h 440"/>
                <a:gd name="T56" fmla="*/ 288 w 401"/>
                <a:gd name="T57" fmla="*/ 440 h 440"/>
                <a:gd name="T58" fmla="*/ 317 w 401"/>
                <a:gd name="T59" fmla="*/ 375 h 440"/>
                <a:gd name="T60" fmla="*/ 401 w 401"/>
                <a:gd name="T61" fmla="*/ 220 h 440"/>
                <a:gd name="T62" fmla="*/ 401 w 401"/>
                <a:gd name="T63" fmla="*/ 211 h 440"/>
                <a:gd name="T64" fmla="*/ 401 w 401"/>
                <a:gd name="T65" fmla="*/ 201 h 440"/>
                <a:gd name="T66" fmla="*/ 208 w 401"/>
                <a:gd name="T67" fmla="*/ 283 h 440"/>
                <a:gd name="T68" fmla="*/ 201 w 401"/>
                <a:gd name="T69" fmla="*/ 260 h 440"/>
                <a:gd name="T70" fmla="*/ 192 w 401"/>
                <a:gd name="T71" fmla="*/ 283 h 440"/>
                <a:gd name="T72" fmla="*/ 200 w 401"/>
                <a:gd name="T73" fmla="*/ 313 h 440"/>
                <a:gd name="T74" fmla="*/ 208 w 401"/>
                <a:gd name="T75" fmla="*/ 283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01" h="440">
                  <a:moveTo>
                    <a:pt x="227" y="250"/>
                  </a:moveTo>
                  <a:cubicBezTo>
                    <a:pt x="223" y="250"/>
                    <a:pt x="219" y="250"/>
                    <a:pt x="215" y="251"/>
                  </a:cubicBezTo>
                  <a:cubicBezTo>
                    <a:pt x="221" y="260"/>
                    <a:pt x="224" y="270"/>
                    <a:pt x="224" y="283"/>
                  </a:cubicBezTo>
                  <a:cubicBezTo>
                    <a:pt x="224" y="317"/>
                    <a:pt x="211" y="329"/>
                    <a:pt x="200" y="329"/>
                  </a:cubicBezTo>
                  <a:cubicBezTo>
                    <a:pt x="188" y="329"/>
                    <a:pt x="175" y="315"/>
                    <a:pt x="175" y="283"/>
                  </a:cubicBezTo>
                  <a:cubicBezTo>
                    <a:pt x="175" y="270"/>
                    <a:pt x="180" y="259"/>
                    <a:pt x="187" y="251"/>
                  </a:cubicBezTo>
                  <a:cubicBezTo>
                    <a:pt x="185" y="250"/>
                    <a:pt x="183" y="250"/>
                    <a:pt x="181" y="250"/>
                  </a:cubicBezTo>
                  <a:cubicBezTo>
                    <a:pt x="165" y="250"/>
                    <a:pt x="148" y="262"/>
                    <a:pt x="148" y="283"/>
                  </a:cubicBezTo>
                  <a:cubicBezTo>
                    <a:pt x="148" y="440"/>
                    <a:pt x="148" y="440"/>
                    <a:pt x="148" y="440"/>
                  </a:cubicBezTo>
                  <a:cubicBezTo>
                    <a:pt x="254" y="440"/>
                    <a:pt x="254" y="440"/>
                    <a:pt x="254" y="440"/>
                  </a:cubicBezTo>
                  <a:cubicBezTo>
                    <a:pt x="254" y="280"/>
                    <a:pt x="254" y="280"/>
                    <a:pt x="254" y="280"/>
                  </a:cubicBezTo>
                  <a:cubicBezTo>
                    <a:pt x="254" y="252"/>
                    <a:pt x="233" y="250"/>
                    <a:pt x="227" y="250"/>
                  </a:cubicBezTo>
                  <a:close/>
                  <a:moveTo>
                    <a:pt x="401" y="201"/>
                  </a:moveTo>
                  <a:cubicBezTo>
                    <a:pt x="401" y="90"/>
                    <a:pt x="311" y="0"/>
                    <a:pt x="200" y="0"/>
                  </a:cubicBezTo>
                  <a:cubicBezTo>
                    <a:pt x="89" y="0"/>
                    <a:pt x="0" y="90"/>
                    <a:pt x="0" y="201"/>
                  </a:cubicBezTo>
                  <a:cubicBezTo>
                    <a:pt x="0" y="204"/>
                    <a:pt x="0" y="208"/>
                    <a:pt x="0" y="211"/>
                  </a:cubicBezTo>
                  <a:cubicBezTo>
                    <a:pt x="0" y="214"/>
                    <a:pt x="0" y="217"/>
                    <a:pt x="0" y="220"/>
                  </a:cubicBezTo>
                  <a:cubicBezTo>
                    <a:pt x="0" y="300"/>
                    <a:pt x="84" y="375"/>
                    <a:pt x="84" y="375"/>
                  </a:cubicBezTo>
                  <a:cubicBezTo>
                    <a:pt x="100" y="390"/>
                    <a:pt x="113" y="419"/>
                    <a:pt x="113" y="440"/>
                  </a:cubicBezTo>
                  <a:cubicBezTo>
                    <a:pt x="113" y="440"/>
                    <a:pt x="113" y="440"/>
                    <a:pt x="113" y="440"/>
                  </a:cubicBezTo>
                  <a:cubicBezTo>
                    <a:pt x="131" y="440"/>
                    <a:pt x="131" y="440"/>
                    <a:pt x="131" y="440"/>
                  </a:cubicBezTo>
                  <a:cubicBezTo>
                    <a:pt x="131" y="283"/>
                    <a:pt x="131" y="283"/>
                    <a:pt x="131" y="283"/>
                  </a:cubicBezTo>
                  <a:cubicBezTo>
                    <a:pt x="131" y="252"/>
                    <a:pt x="156" y="234"/>
                    <a:pt x="181" y="234"/>
                  </a:cubicBezTo>
                  <a:cubicBezTo>
                    <a:pt x="189" y="234"/>
                    <a:pt x="196" y="236"/>
                    <a:pt x="202" y="239"/>
                  </a:cubicBezTo>
                  <a:cubicBezTo>
                    <a:pt x="210" y="235"/>
                    <a:pt x="218" y="233"/>
                    <a:pt x="227" y="233"/>
                  </a:cubicBezTo>
                  <a:cubicBezTo>
                    <a:pt x="249" y="233"/>
                    <a:pt x="271" y="248"/>
                    <a:pt x="271" y="280"/>
                  </a:cubicBezTo>
                  <a:cubicBezTo>
                    <a:pt x="271" y="440"/>
                    <a:pt x="271" y="440"/>
                    <a:pt x="271" y="440"/>
                  </a:cubicBezTo>
                  <a:cubicBezTo>
                    <a:pt x="288" y="440"/>
                    <a:pt x="288" y="440"/>
                    <a:pt x="288" y="440"/>
                  </a:cubicBezTo>
                  <a:cubicBezTo>
                    <a:pt x="288" y="440"/>
                    <a:pt x="288" y="440"/>
                    <a:pt x="288" y="440"/>
                  </a:cubicBezTo>
                  <a:cubicBezTo>
                    <a:pt x="288" y="419"/>
                    <a:pt x="301" y="390"/>
                    <a:pt x="317" y="375"/>
                  </a:cubicBezTo>
                  <a:cubicBezTo>
                    <a:pt x="317" y="375"/>
                    <a:pt x="401" y="300"/>
                    <a:pt x="401" y="220"/>
                  </a:cubicBezTo>
                  <a:cubicBezTo>
                    <a:pt x="401" y="217"/>
                    <a:pt x="401" y="214"/>
                    <a:pt x="401" y="211"/>
                  </a:cubicBezTo>
                  <a:cubicBezTo>
                    <a:pt x="401" y="208"/>
                    <a:pt x="401" y="204"/>
                    <a:pt x="401" y="201"/>
                  </a:cubicBezTo>
                  <a:close/>
                  <a:moveTo>
                    <a:pt x="208" y="283"/>
                  </a:moveTo>
                  <a:cubicBezTo>
                    <a:pt x="208" y="272"/>
                    <a:pt x="205" y="265"/>
                    <a:pt x="201" y="260"/>
                  </a:cubicBezTo>
                  <a:cubicBezTo>
                    <a:pt x="195" y="265"/>
                    <a:pt x="192" y="273"/>
                    <a:pt x="192" y="283"/>
                  </a:cubicBezTo>
                  <a:cubicBezTo>
                    <a:pt x="192" y="304"/>
                    <a:pt x="198" y="312"/>
                    <a:pt x="200" y="313"/>
                  </a:cubicBezTo>
                  <a:cubicBezTo>
                    <a:pt x="201" y="312"/>
                    <a:pt x="208" y="306"/>
                    <a:pt x="208" y="283"/>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60" name="Freeform 249"/>
            <p:cNvSpPr/>
            <p:nvPr/>
          </p:nvSpPr>
          <p:spPr bwMode="auto">
            <a:xfrm>
              <a:off x="3917950" y="5843588"/>
              <a:ext cx="119063" cy="25400"/>
            </a:xfrm>
            <a:custGeom>
              <a:avLst/>
              <a:gdLst>
                <a:gd name="T0" fmla="*/ 145 w 154"/>
                <a:gd name="T1" fmla="*/ 33 h 33"/>
                <a:gd name="T2" fmla="*/ 154 w 154"/>
                <a:gd name="T3" fmla="*/ 23 h 33"/>
                <a:gd name="T4" fmla="*/ 154 w 154"/>
                <a:gd name="T5" fmla="*/ 10 h 33"/>
                <a:gd name="T6" fmla="*/ 145 w 154"/>
                <a:gd name="T7" fmla="*/ 0 h 33"/>
                <a:gd name="T8" fmla="*/ 9 w 154"/>
                <a:gd name="T9" fmla="*/ 0 h 33"/>
                <a:gd name="T10" fmla="*/ 0 w 154"/>
                <a:gd name="T11" fmla="*/ 10 h 33"/>
                <a:gd name="T12" fmla="*/ 0 w 154"/>
                <a:gd name="T13" fmla="*/ 23 h 33"/>
                <a:gd name="T14" fmla="*/ 9 w 154"/>
                <a:gd name="T15" fmla="*/ 33 h 33"/>
                <a:gd name="T16" fmla="*/ 145 w 154"/>
                <a:gd name="T17"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33">
                  <a:moveTo>
                    <a:pt x="145" y="33"/>
                  </a:moveTo>
                  <a:cubicBezTo>
                    <a:pt x="150" y="33"/>
                    <a:pt x="154" y="28"/>
                    <a:pt x="154" y="23"/>
                  </a:cubicBezTo>
                  <a:cubicBezTo>
                    <a:pt x="154" y="10"/>
                    <a:pt x="154" y="10"/>
                    <a:pt x="154" y="10"/>
                  </a:cubicBezTo>
                  <a:cubicBezTo>
                    <a:pt x="154" y="4"/>
                    <a:pt x="150" y="0"/>
                    <a:pt x="145" y="0"/>
                  </a:cubicBezTo>
                  <a:cubicBezTo>
                    <a:pt x="9" y="0"/>
                    <a:pt x="9" y="0"/>
                    <a:pt x="9" y="0"/>
                  </a:cubicBezTo>
                  <a:cubicBezTo>
                    <a:pt x="4" y="0"/>
                    <a:pt x="0" y="4"/>
                    <a:pt x="0" y="10"/>
                  </a:cubicBezTo>
                  <a:cubicBezTo>
                    <a:pt x="0" y="23"/>
                    <a:pt x="0" y="23"/>
                    <a:pt x="0" y="23"/>
                  </a:cubicBezTo>
                  <a:cubicBezTo>
                    <a:pt x="0" y="28"/>
                    <a:pt x="4" y="33"/>
                    <a:pt x="9" y="33"/>
                  </a:cubicBezTo>
                  <a:lnTo>
                    <a:pt x="145" y="33"/>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61" name="Freeform 250"/>
            <p:cNvSpPr/>
            <p:nvPr/>
          </p:nvSpPr>
          <p:spPr bwMode="auto">
            <a:xfrm>
              <a:off x="3917950" y="5880100"/>
              <a:ext cx="119063" cy="25400"/>
            </a:xfrm>
            <a:custGeom>
              <a:avLst/>
              <a:gdLst>
                <a:gd name="T0" fmla="*/ 145 w 154"/>
                <a:gd name="T1" fmla="*/ 33 h 33"/>
                <a:gd name="T2" fmla="*/ 154 w 154"/>
                <a:gd name="T3" fmla="*/ 23 h 33"/>
                <a:gd name="T4" fmla="*/ 154 w 154"/>
                <a:gd name="T5" fmla="*/ 10 h 33"/>
                <a:gd name="T6" fmla="*/ 145 w 154"/>
                <a:gd name="T7" fmla="*/ 0 h 33"/>
                <a:gd name="T8" fmla="*/ 9 w 154"/>
                <a:gd name="T9" fmla="*/ 0 h 33"/>
                <a:gd name="T10" fmla="*/ 0 w 154"/>
                <a:gd name="T11" fmla="*/ 10 h 33"/>
                <a:gd name="T12" fmla="*/ 0 w 154"/>
                <a:gd name="T13" fmla="*/ 23 h 33"/>
                <a:gd name="T14" fmla="*/ 9 w 154"/>
                <a:gd name="T15" fmla="*/ 33 h 33"/>
                <a:gd name="T16" fmla="*/ 145 w 154"/>
                <a:gd name="T17"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33">
                  <a:moveTo>
                    <a:pt x="145" y="33"/>
                  </a:moveTo>
                  <a:cubicBezTo>
                    <a:pt x="150" y="33"/>
                    <a:pt x="154" y="29"/>
                    <a:pt x="154" y="23"/>
                  </a:cubicBezTo>
                  <a:cubicBezTo>
                    <a:pt x="154" y="10"/>
                    <a:pt x="154" y="10"/>
                    <a:pt x="154" y="10"/>
                  </a:cubicBezTo>
                  <a:cubicBezTo>
                    <a:pt x="154" y="5"/>
                    <a:pt x="150" y="0"/>
                    <a:pt x="145" y="0"/>
                  </a:cubicBezTo>
                  <a:cubicBezTo>
                    <a:pt x="9" y="0"/>
                    <a:pt x="9" y="0"/>
                    <a:pt x="9" y="0"/>
                  </a:cubicBezTo>
                  <a:cubicBezTo>
                    <a:pt x="4" y="0"/>
                    <a:pt x="0" y="5"/>
                    <a:pt x="0" y="10"/>
                  </a:cubicBezTo>
                  <a:cubicBezTo>
                    <a:pt x="0" y="23"/>
                    <a:pt x="0" y="23"/>
                    <a:pt x="0" y="23"/>
                  </a:cubicBezTo>
                  <a:cubicBezTo>
                    <a:pt x="0" y="29"/>
                    <a:pt x="4" y="33"/>
                    <a:pt x="9" y="33"/>
                  </a:cubicBezTo>
                  <a:lnTo>
                    <a:pt x="145" y="33"/>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62" name="Freeform 251"/>
            <p:cNvSpPr/>
            <p:nvPr/>
          </p:nvSpPr>
          <p:spPr bwMode="auto">
            <a:xfrm>
              <a:off x="3917950" y="5916613"/>
              <a:ext cx="119063" cy="25400"/>
            </a:xfrm>
            <a:custGeom>
              <a:avLst/>
              <a:gdLst>
                <a:gd name="T0" fmla="*/ 145 w 154"/>
                <a:gd name="T1" fmla="*/ 33 h 33"/>
                <a:gd name="T2" fmla="*/ 154 w 154"/>
                <a:gd name="T3" fmla="*/ 23 h 33"/>
                <a:gd name="T4" fmla="*/ 154 w 154"/>
                <a:gd name="T5" fmla="*/ 10 h 33"/>
                <a:gd name="T6" fmla="*/ 145 w 154"/>
                <a:gd name="T7" fmla="*/ 0 h 33"/>
                <a:gd name="T8" fmla="*/ 9 w 154"/>
                <a:gd name="T9" fmla="*/ 0 h 33"/>
                <a:gd name="T10" fmla="*/ 0 w 154"/>
                <a:gd name="T11" fmla="*/ 10 h 33"/>
                <a:gd name="T12" fmla="*/ 0 w 154"/>
                <a:gd name="T13" fmla="*/ 23 h 33"/>
                <a:gd name="T14" fmla="*/ 9 w 154"/>
                <a:gd name="T15" fmla="*/ 33 h 33"/>
                <a:gd name="T16" fmla="*/ 145 w 154"/>
                <a:gd name="T17"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33">
                  <a:moveTo>
                    <a:pt x="145" y="33"/>
                  </a:moveTo>
                  <a:cubicBezTo>
                    <a:pt x="150" y="33"/>
                    <a:pt x="154" y="28"/>
                    <a:pt x="154" y="23"/>
                  </a:cubicBezTo>
                  <a:cubicBezTo>
                    <a:pt x="154" y="10"/>
                    <a:pt x="154" y="10"/>
                    <a:pt x="154" y="10"/>
                  </a:cubicBezTo>
                  <a:cubicBezTo>
                    <a:pt x="154" y="4"/>
                    <a:pt x="150" y="0"/>
                    <a:pt x="145" y="0"/>
                  </a:cubicBezTo>
                  <a:cubicBezTo>
                    <a:pt x="9" y="0"/>
                    <a:pt x="9" y="0"/>
                    <a:pt x="9" y="0"/>
                  </a:cubicBezTo>
                  <a:cubicBezTo>
                    <a:pt x="4" y="0"/>
                    <a:pt x="0" y="4"/>
                    <a:pt x="0" y="10"/>
                  </a:cubicBezTo>
                  <a:cubicBezTo>
                    <a:pt x="0" y="23"/>
                    <a:pt x="0" y="23"/>
                    <a:pt x="0" y="23"/>
                  </a:cubicBezTo>
                  <a:cubicBezTo>
                    <a:pt x="0" y="28"/>
                    <a:pt x="4" y="33"/>
                    <a:pt x="9" y="33"/>
                  </a:cubicBezTo>
                  <a:lnTo>
                    <a:pt x="145" y="33"/>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63" name="Freeform 252"/>
            <p:cNvSpPr/>
            <p:nvPr/>
          </p:nvSpPr>
          <p:spPr bwMode="auto">
            <a:xfrm>
              <a:off x="3943350" y="5953125"/>
              <a:ext cx="68263" cy="22225"/>
            </a:xfrm>
            <a:custGeom>
              <a:avLst/>
              <a:gdLst>
                <a:gd name="T0" fmla="*/ 0 w 90"/>
                <a:gd name="T1" fmla="*/ 0 h 29"/>
                <a:gd name="T2" fmla="*/ 45 w 90"/>
                <a:gd name="T3" fmla="*/ 29 h 29"/>
                <a:gd name="T4" fmla="*/ 90 w 90"/>
                <a:gd name="T5" fmla="*/ 0 h 29"/>
                <a:gd name="T6" fmla="*/ 0 w 90"/>
                <a:gd name="T7" fmla="*/ 0 h 29"/>
              </a:gdLst>
              <a:ahLst/>
              <a:cxnLst>
                <a:cxn ang="0">
                  <a:pos x="T0" y="T1"/>
                </a:cxn>
                <a:cxn ang="0">
                  <a:pos x="T2" y="T3"/>
                </a:cxn>
                <a:cxn ang="0">
                  <a:pos x="T4" y="T5"/>
                </a:cxn>
                <a:cxn ang="0">
                  <a:pos x="T6" y="T7"/>
                </a:cxn>
              </a:cxnLst>
              <a:rect l="0" t="0" r="r" b="b"/>
              <a:pathLst>
                <a:path w="90" h="29">
                  <a:moveTo>
                    <a:pt x="0" y="0"/>
                  </a:moveTo>
                  <a:cubicBezTo>
                    <a:pt x="9" y="17"/>
                    <a:pt x="26" y="29"/>
                    <a:pt x="45" y="29"/>
                  </a:cubicBezTo>
                  <a:cubicBezTo>
                    <a:pt x="65" y="29"/>
                    <a:pt x="82" y="17"/>
                    <a:pt x="90" y="0"/>
                  </a:cubicBezTo>
                  <a:lnTo>
                    <a:pt x="0" y="0"/>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grpSp>
      <p:grpSp>
        <p:nvGrpSpPr>
          <p:cNvPr id="64" name="组合 63"/>
          <p:cNvGrpSpPr/>
          <p:nvPr/>
        </p:nvGrpSpPr>
        <p:grpSpPr>
          <a:xfrm>
            <a:off x="589005" y="564268"/>
            <a:ext cx="1486542" cy="521708"/>
            <a:chOff x="349800" y="270568"/>
            <a:chExt cx="1486542" cy="521708"/>
          </a:xfrm>
        </p:grpSpPr>
        <p:sp>
          <p:nvSpPr>
            <p:cNvPr id="65" name="PA_文本框 1">
              <a:extLst>
                <a:ext uri="{FF2B5EF4-FFF2-40B4-BE49-F238E27FC236}">
                  <a16:creationId xmlns:a16="http://schemas.microsoft.com/office/drawing/2014/main" id="{95CA5390-EAD3-40A5-BF6F-C69AB99948CD}"/>
                </a:ext>
              </a:extLst>
            </p:cNvPr>
            <p:cNvSpPr txBox="1"/>
            <p:nvPr>
              <p:custDataLst>
                <p:tags r:id="rId1"/>
              </p:custDataLst>
            </p:nvPr>
          </p:nvSpPr>
          <p:spPr>
            <a:xfrm>
              <a:off x="349800" y="270568"/>
              <a:ext cx="923330" cy="360804"/>
            </a:xfrm>
            <a:prstGeom prst="rect">
              <a:avLst/>
            </a:prstGeom>
            <a:noFill/>
          </p:spPr>
          <p:txBody>
            <a:bodyPr wrap="none" lIns="0" tIns="0" rIns="0" rtlCol="0">
              <a:spAutoFit/>
            </a:bodyPr>
            <a:lstStyle/>
            <a:p>
              <a:pPr>
                <a:lnSpc>
                  <a:spcPts val="2700"/>
                </a:lnSpc>
              </a:pPr>
              <a:r>
                <a:rPr lang="zh-CN" altLang="en-US" sz="1800" b="1" dirty="0">
                  <a:solidFill>
                    <a:srgbClr val="2B3649"/>
                  </a:solidFill>
                  <a:latin typeface="+mj-ea"/>
                  <a:ea typeface="+mj-ea"/>
                  <a:cs typeface="+mn-ea"/>
                  <a:sym typeface="+mn-lt"/>
                </a:rPr>
                <a:t>Competitive advantage</a:t>
              </a:r>
              <a:endParaRPr lang="en-US" altLang="zh-CN" sz="1800" b="1" dirty="0">
                <a:solidFill>
                  <a:srgbClr val="2B3649"/>
                </a:solidFill>
                <a:latin typeface="+mj-ea"/>
                <a:ea typeface="+mj-ea"/>
                <a:cs typeface="+mn-ea"/>
                <a:sym typeface="+mn-lt"/>
              </a:endParaRPr>
            </a:p>
          </p:txBody>
        </p:sp>
        <p:sp>
          <p:nvSpPr>
            <p:cNvPr id="66" name="PA_文本框 1">
              <a:extLst>
                <a:ext uri="{FF2B5EF4-FFF2-40B4-BE49-F238E27FC236}">
                  <a16:creationId xmlns:a16="http://schemas.microsoft.com/office/drawing/2014/main" id="{BA0F9515-D5AE-4BED-A481-29A81D6010FD}"/>
                </a:ext>
              </a:extLst>
            </p:cNvPr>
            <p:cNvSpPr txBox="1"/>
            <p:nvPr>
              <p:custDataLst>
                <p:tags r:id="rId2"/>
              </p:custDataLst>
            </p:nvPr>
          </p:nvSpPr>
          <p:spPr>
            <a:xfrm>
              <a:off x="349800" y="547081"/>
              <a:ext cx="1486542" cy="245195"/>
            </a:xfrm>
            <a:prstGeom prst="rect">
              <a:avLst/>
            </a:prstGeom>
            <a:noFill/>
          </p:spPr>
          <p:txBody>
            <a:bodyPr wrap="square" lIns="0" tIns="0" rIns="0" rtlCol="0">
              <a:spAutoFit/>
            </a:bodyPr>
            <a:lstStyle/>
            <a:p>
              <a:pPr>
                <a:lnSpc>
                  <a:spcPts val="1725"/>
                </a:lnSpc>
              </a:pPr>
              <a:r>
                <a:rPr lang="en-US" altLang="zh-CN" sz="1050" dirty="0">
                  <a:solidFill>
                    <a:srgbClr val="2B3649"/>
                  </a:solidFill>
                  <a:cs typeface="+mn-ea"/>
                  <a:sym typeface="+mn-lt"/>
                </a:rPr>
                <a:t>TEAM INTRODUCTION</a:t>
              </a:r>
            </a:p>
          </p:txBody>
        </p:sp>
      </p:gr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16="http://schemas.microsoft.com/office/drawing/2014/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randombar(horizontal)">
                                      <p:cBhvr>
                                        <p:cTn id="10" dur="500"/>
                                        <p:tgtEl>
                                          <p:spTgt spid="19"/>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randombar(horizontal)">
                                      <p:cBhvr>
                                        <p:cTn id="13" dur="500"/>
                                        <p:tgtEl>
                                          <p:spTgt spid="22"/>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randombar(horizontal)">
                                      <p:cBhvr>
                                        <p:cTn id="16" dur="500"/>
                                        <p:tgtEl>
                                          <p:spTgt spid="24"/>
                                        </p:tgtEl>
                                      </p:cBhvr>
                                    </p:animEffect>
                                  </p:childTnLst>
                                </p:cTn>
                              </p:par>
                              <p:par>
                                <p:cTn id="17" presetID="14" presetClass="entr" presetSubtype="10"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randombar(horizontal)">
                                      <p:cBhvr>
                                        <p:cTn id="19" dur="500"/>
                                        <p:tgtEl>
                                          <p:spTgt spid="26"/>
                                        </p:tgtEl>
                                      </p:cBhvr>
                                    </p:animEffect>
                                  </p:childTnLst>
                                </p:cTn>
                              </p:par>
                              <p:par>
                                <p:cTn id="20" presetID="14" presetClass="entr" presetSubtype="10" fill="hold" nodeType="with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randombar(horizontal)">
                                      <p:cBhvr>
                                        <p:cTn id="22" dur="500"/>
                                        <p:tgtEl>
                                          <p:spTgt spid="35"/>
                                        </p:tgtEl>
                                      </p:cBhvr>
                                    </p:animEffect>
                                  </p:childTnLst>
                                </p:cTn>
                              </p:par>
                              <p:par>
                                <p:cTn id="23" presetID="14" presetClass="entr" presetSubtype="10" fill="hold" nodeType="with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randombar(horizontal)">
                                      <p:cBhvr>
                                        <p:cTn id="25" dur="500"/>
                                        <p:tgtEl>
                                          <p:spTgt spid="38"/>
                                        </p:tgtEl>
                                      </p:cBhvr>
                                    </p:animEffect>
                                  </p:childTnLst>
                                </p:cTn>
                              </p:par>
                              <p:par>
                                <p:cTn id="26" presetID="14" presetClass="entr" presetSubtype="10" fill="hold" nodeType="with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randombar(horizontal)">
                                      <p:cBhvr>
                                        <p:cTn id="28" dur="500"/>
                                        <p:tgtEl>
                                          <p:spTgt spid="58"/>
                                        </p:tgtEl>
                                      </p:cBhvr>
                                    </p:animEffect>
                                  </p:childTnLst>
                                </p:cTn>
                              </p:par>
                            </p:childTnLst>
                          </p:cTn>
                        </p:par>
                        <p:par>
                          <p:cTn id="29" fill="hold">
                            <p:stCondLst>
                              <p:cond delay="500"/>
                            </p:stCondLst>
                            <p:childTnLst>
                              <p:par>
                                <p:cTn id="30" presetID="42" presetClass="entr" presetSubtype="0" fill="hold" grpId="0" nodeType="after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fade">
                                      <p:cBhvr>
                                        <p:cTn id="37" dur="1000"/>
                                        <p:tgtEl>
                                          <p:spTgt spid="51"/>
                                        </p:tgtEl>
                                      </p:cBhvr>
                                    </p:animEffect>
                                    <p:anim calcmode="lin" valueType="num">
                                      <p:cBhvr>
                                        <p:cTn id="38" dur="1000" fill="hold"/>
                                        <p:tgtEl>
                                          <p:spTgt spid="51"/>
                                        </p:tgtEl>
                                        <p:attrNameLst>
                                          <p:attrName>ppt_x</p:attrName>
                                        </p:attrNameLst>
                                      </p:cBhvr>
                                      <p:tavLst>
                                        <p:tav tm="0">
                                          <p:val>
                                            <p:strVal val="#ppt_x"/>
                                          </p:val>
                                        </p:tav>
                                        <p:tav tm="100000">
                                          <p:val>
                                            <p:strVal val="#ppt_x"/>
                                          </p:val>
                                        </p:tav>
                                      </p:tavLst>
                                    </p:anim>
                                    <p:anim calcmode="lin" valueType="num">
                                      <p:cBhvr>
                                        <p:cTn id="39" dur="1000" fill="hold"/>
                                        <p:tgtEl>
                                          <p:spTgt spid="51"/>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52"/>
                                        </p:tgtEl>
                                        <p:attrNameLst>
                                          <p:attrName>style.visibility</p:attrName>
                                        </p:attrNameLst>
                                      </p:cBhvr>
                                      <p:to>
                                        <p:strVal val="visible"/>
                                      </p:to>
                                    </p:set>
                                    <p:animEffect transition="in" filter="fade">
                                      <p:cBhvr>
                                        <p:cTn id="42" dur="1000"/>
                                        <p:tgtEl>
                                          <p:spTgt spid="52"/>
                                        </p:tgtEl>
                                      </p:cBhvr>
                                    </p:animEffect>
                                    <p:anim calcmode="lin" valueType="num">
                                      <p:cBhvr>
                                        <p:cTn id="43" dur="1000" fill="hold"/>
                                        <p:tgtEl>
                                          <p:spTgt spid="52"/>
                                        </p:tgtEl>
                                        <p:attrNameLst>
                                          <p:attrName>ppt_x</p:attrName>
                                        </p:attrNameLst>
                                      </p:cBhvr>
                                      <p:tavLst>
                                        <p:tav tm="0">
                                          <p:val>
                                            <p:strVal val="#ppt_x"/>
                                          </p:val>
                                        </p:tav>
                                        <p:tav tm="100000">
                                          <p:val>
                                            <p:strVal val="#ppt_x"/>
                                          </p:val>
                                        </p:tav>
                                      </p:tavLst>
                                    </p:anim>
                                    <p:anim calcmode="lin" valueType="num">
                                      <p:cBhvr>
                                        <p:cTn id="44" dur="1000" fill="hold"/>
                                        <p:tgtEl>
                                          <p:spTgt spid="52"/>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1000"/>
                                        <p:tgtEl>
                                          <p:spTgt spid="54"/>
                                        </p:tgtEl>
                                      </p:cBhvr>
                                    </p:animEffect>
                                    <p:anim calcmode="lin" valueType="num">
                                      <p:cBhvr>
                                        <p:cTn id="48" dur="1000" fill="hold"/>
                                        <p:tgtEl>
                                          <p:spTgt spid="54"/>
                                        </p:tgtEl>
                                        <p:attrNameLst>
                                          <p:attrName>ppt_x</p:attrName>
                                        </p:attrNameLst>
                                      </p:cBhvr>
                                      <p:tavLst>
                                        <p:tav tm="0">
                                          <p:val>
                                            <p:strVal val="#ppt_x"/>
                                          </p:val>
                                        </p:tav>
                                        <p:tav tm="100000">
                                          <p:val>
                                            <p:strVal val="#ppt_x"/>
                                          </p:val>
                                        </p:tav>
                                      </p:tavLst>
                                    </p:anim>
                                    <p:anim calcmode="lin" valueType="num">
                                      <p:cBhvr>
                                        <p:cTn id="49" dur="1000" fill="hold"/>
                                        <p:tgtEl>
                                          <p:spTgt spid="54"/>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fade">
                                      <p:cBhvr>
                                        <p:cTn id="52" dur="1000"/>
                                        <p:tgtEl>
                                          <p:spTgt spid="55"/>
                                        </p:tgtEl>
                                      </p:cBhvr>
                                    </p:animEffect>
                                    <p:anim calcmode="lin" valueType="num">
                                      <p:cBhvr>
                                        <p:cTn id="53" dur="1000" fill="hold"/>
                                        <p:tgtEl>
                                          <p:spTgt spid="55"/>
                                        </p:tgtEl>
                                        <p:attrNameLst>
                                          <p:attrName>ppt_x</p:attrName>
                                        </p:attrNameLst>
                                      </p:cBhvr>
                                      <p:tavLst>
                                        <p:tav tm="0">
                                          <p:val>
                                            <p:strVal val="#ppt_x"/>
                                          </p:val>
                                        </p:tav>
                                        <p:tav tm="100000">
                                          <p:val>
                                            <p:strVal val="#ppt_x"/>
                                          </p:val>
                                        </p:tav>
                                      </p:tavLst>
                                    </p:anim>
                                    <p:anim calcmode="lin" valueType="num">
                                      <p:cBhvr>
                                        <p:cTn id="54" dur="1000" fill="hold"/>
                                        <p:tgtEl>
                                          <p:spTgt spid="55"/>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56"/>
                                        </p:tgtEl>
                                        <p:attrNameLst>
                                          <p:attrName>style.visibility</p:attrName>
                                        </p:attrNameLst>
                                      </p:cBhvr>
                                      <p:to>
                                        <p:strVal val="visible"/>
                                      </p:to>
                                    </p:set>
                                    <p:animEffect transition="in" filter="fade">
                                      <p:cBhvr>
                                        <p:cTn id="57" dur="1000"/>
                                        <p:tgtEl>
                                          <p:spTgt spid="56"/>
                                        </p:tgtEl>
                                      </p:cBhvr>
                                    </p:animEffect>
                                    <p:anim calcmode="lin" valueType="num">
                                      <p:cBhvr>
                                        <p:cTn id="58" dur="1000" fill="hold"/>
                                        <p:tgtEl>
                                          <p:spTgt spid="56"/>
                                        </p:tgtEl>
                                        <p:attrNameLst>
                                          <p:attrName>ppt_x</p:attrName>
                                        </p:attrNameLst>
                                      </p:cBhvr>
                                      <p:tavLst>
                                        <p:tav tm="0">
                                          <p:val>
                                            <p:strVal val="#ppt_x"/>
                                          </p:val>
                                        </p:tav>
                                        <p:tav tm="100000">
                                          <p:val>
                                            <p:strVal val="#ppt_x"/>
                                          </p:val>
                                        </p:tav>
                                      </p:tavLst>
                                    </p:anim>
                                    <p:anim calcmode="lin" valueType="num">
                                      <p:cBhvr>
                                        <p:cTn id="59" dur="1000" fill="hold"/>
                                        <p:tgtEl>
                                          <p:spTgt spid="56"/>
                                        </p:tgtEl>
                                        <p:attrNameLst>
                                          <p:attrName>ppt_y</p:attrName>
                                        </p:attrNameLst>
                                      </p:cBhvr>
                                      <p:tavLst>
                                        <p:tav tm="0">
                                          <p:val>
                                            <p:strVal val="#ppt_y+.1"/>
                                          </p:val>
                                        </p:tav>
                                        <p:tav tm="100000">
                                          <p:val>
                                            <p:strVal val="#ppt_y"/>
                                          </p:val>
                                        </p:tav>
                                      </p:tavLst>
                                    </p:anim>
                                  </p:childTnLst>
                                </p:cTn>
                              </p:par>
                            </p:childTnLst>
                          </p:cTn>
                        </p:par>
                        <p:par>
                          <p:cTn id="60" fill="hold">
                            <p:stCondLst>
                              <p:cond delay="1500"/>
                            </p:stCondLst>
                            <p:childTnLst>
                              <p:par>
                                <p:cTn id="61" presetID="42" presetClass="entr" presetSubtype="0"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fade">
                                      <p:cBhvr>
                                        <p:cTn id="63" dur="1000"/>
                                        <p:tgtEl>
                                          <p:spTgt spid="42"/>
                                        </p:tgtEl>
                                      </p:cBhvr>
                                    </p:animEffect>
                                    <p:anim calcmode="lin" valueType="num">
                                      <p:cBhvr>
                                        <p:cTn id="64" dur="1000" fill="hold"/>
                                        <p:tgtEl>
                                          <p:spTgt spid="42"/>
                                        </p:tgtEl>
                                        <p:attrNameLst>
                                          <p:attrName>ppt_x</p:attrName>
                                        </p:attrNameLst>
                                      </p:cBhvr>
                                      <p:tavLst>
                                        <p:tav tm="0">
                                          <p:val>
                                            <p:strVal val="#ppt_x"/>
                                          </p:val>
                                        </p:tav>
                                        <p:tav tm="100000">
                                          <p:val>
                                            <p:strVal val="#ppt_x"/>
                                          </p:val>
                                        </p:tav>
                                      </p:tavLst>
                                    </p:anim>
                                    <p:anim calcmode="lin" valueType="num">
                                      <p:cBhvr>
                                        <p:cTn id="65" dur="1000" fill="hold"/>
                                        <p:tgtEl>
                                          <p:spTgt spid="42"/>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fade">
                                      <p:cBhvr>
                                        <p:cTn id="68" dur="1000"/>
                                        <p:tgtEl>
                                          <p:spTgt spid="43"/>
                                        </p:tgtEl>
                                      </p:cBhvr>
                                    </p:animEffect>
                                    <p:anim calcmode="lin" valueType="num">
                                      <p:cBhvr>
                                        <p:cTn id="69" dur="1000" fill="hold"/>
                                        <p:tgtEl>
                                          <p:spTgt spid="43"/>
                                        </p:tgtEl>
                                        <p:attrNameLst>
                                          <p:attrName>ppt_x</p:attrName>
                                        </p:attrNameLst>
                                      </p:cBhvr>
                                      <p:tavLst>
                                        <p:tav tm="0">
                                          <p:val>
                                            <p:strVal val="#ppt_x"/>
                                          </p:val>
                                        </p:tav>
                                        <p:tav tm="100000">
                                          <p:val>
                                            <p:strVal val="#ppt_x"/>
                                          </p:val>
                                        </p:tav>
                                      </p:tavLst>
                                    </p:anim>
                                    <p:anim calcmode="lin" valueType="num">
                                      <p:cBhvr>
                                        <p:cTn id="70" dur="1000" fill="hold"/>
                                        <p:tgtEl>
                                          <p:spTgt spid="43"/>
                                        </p:tgtEl>
                                        <p:attrNameLst>
                                          <p:attrName>ppt_y</p:attrName>
                                        </p:attrNameLst>
                                      </p:cBhvr>
                                      <p:tavLst>
                                        <p:tav tm="0">
                                          <p:val>
                                            <p:strVal val="#ppt_y+.1"/>
                                          </p:val>
                                        </p:tav>
                                        <p:tav tm="100000">
                                          <p:val>
                                            <p:strVal val="#ppt_y"/>
                                          </p:val>
                                        </p:tav>
                                      </p:tavLst>
                                    </p:anim>
                                  </p:childTnLst>
                                </p:cTn>
                              </p:par>
                              <p:par>
                                <p:cTn id="71" presetID="42" presetClass="entr" presetSubtype="0" fill="hold" nodeType="with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fade">
                                      <p:cBhvr>
                                        <p:cTn id="73" dur="1000"/>
                                        <p:tgtEl>
                                          <p:spTgt spid="44"/>
                                        </p:tgtEl>
                                      </p:cBhvr>
                                    </p:animEffect>
                                    <p:anim calcmode="lin" valueType="num">
                                      <p:cBhvr>
                                        <p:cTn id="74" dur="1000" fill="hold"/>
                                        <p:tgtEl>
                                          <p:spTgt spid="44"/>
                                        </p:tgtEl>
                                        <p:attrNameLst>
                                          <p:attrName>ppt_x</p:attrName>
                                        </p:attrNameLst>
                                      </p:cBhvr>
                                      <p:tavLst>
                                        <p:tav tm="0">
                                          <p:val>
                                            <p:strVal val="#ppt_x"/>
                                          </p:val>
                                        </p:tav>
                                        <p:tav tm="100000">
                                          <p:val>
                                            <p:strVal val="#ppt_x"/>
                                          </p:val>
                                        </p:tav>
                                      </p:tavLst>
                                    </p:anim>
                                    <p:anim calcmode="lin" valueType="num">
                                      <p:cBhvr>
                                        <p:cTn id="75" dur="1000" fill="hold"/>
                                        <p:tgtEl>
                                          <p:spTgt spid="44"/>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46"/>
                                        </p:tgtEl>
                                        <p:attrNameLst>
                                          <p:attrName>style.visibility</p:attrName>
                                        </p:attrNameLst>
                                      </p:cBhvr>
                                      <p:to>
                                        <p:strVal val="visible"/>
                                      </p:to>
                                    </p:set>
                                    <p:animEffect transition="in" filter="fade">
                                      <p:cBhvr>
                                        <p:cTn id="78" dur="1000"/>
                                        <p:tgtEl>
                                          <p:spTgt spid="46"/>
                                        </p:tgtEl>
                                      </p:cBhvr>
                                    </p:animEffect>
                                    <p:anim calcmode="lin" valueType="num">
                                      <p:cBhvr>
                                        <p:cTn id="79" dur="1000" fill="hold"/>
                                        <p:tgtEl>
                                          <p:spTgt spid="46"/>
                                        </p:tgtEl>
                                        <p:attrNameLst>
                                          <p:attrName>ppt_x</p:attrName>
                                        </p:attrNameLst>
                                      </p:cBhvr>
                                      <p:tavLst>
                                        <p:tav tm="0">
                                          <p:val>
                                            <p:strVal val="#ppt_x"/>
                                          </p:val>
                                        </p:tav>
                                        <p:tav tm="100000">
                                          <p:val>
                                            <p:strVal val="#ppt_x"/>
                                          </p:val>
                                        </p:tav>
                                      </p:tavLst>
                                    </p:anim>
                                    <p:anim calcmode="lin" valueType="num">
                                      <p:cBhvr>
                                        <p:cTn id="80" dur="1000" fill="hold"/>
                                        <p:tgtEl>
                                          <p:spTgt spid="46"/>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47"/>
                                        </p:tgtEl>
                                        <p:attrNameLst>
                                          <p:attrName>style.visibility</p:attrName>
                                        </p:attrNameLst>
                                      </p:cBhvr>
                                      <p:to>
                                        <p:strVal val="visible"/>
                                      </p:to>
                                    </p:set>
                                    <p:animEffect transition="in" filter="fade">
                                      <p:cBhvr>
                                        <p:cTn id="83" dur="1000"/>
                                        <p:tgtEl>
                                          <p:spTgt spid="47"/>
                                        </p:tgtEl>
                                      </p:cBhvr>
                                    </p:animEffect>
                                    <p:anim calcmode="lin" valueType="num">
                                      <p:cBhvr>
                                        <p:cTn id="84" dur="1000" fill="hold"/>
                                        <p:tgtEl>
                                          <p:spTgt spid="47"/>
                                        </p:tgtEl>
                                        <p:attrNameLst>
                                          <p:attrName>ppt_x</p:attrName>
                                        </p:attrNameLst>
                                      </p:cBhvr>
                                      <p:tavLst>
                                        <p:tav tm="0">
                                          <p:val>
                                            <p:strVal val="#ppt_x"/>
                                          </p:val>
                                        </p:tav>
                                        <p:tav tm="100000">
                                          <p:val>
                                            <p:strVal val="#ppt_x"/>
                                          </p:val>
                                        </p:tav>
                                      </p:tavLst>
                                    </p:anim>
                                    <p:anim calcmode="lin" valueType="num">
                                      <p:cBhvr>
                                        <p:cTn id="85" dur="1000" fill="hold"/>
                                        <p:tgtEl>
                                          <p:spTgt spid="47"/>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48"/>
                                        </p:tgtEl>
                                        <p:attrNameLst>
                                          <p:attrName>style.visibility</p:attrName>
                                        </p:attrNameLst>
                                      </p:cBhvr>
                                      <p:to>
                                        <p:strVal val="visible"/>
                                      </p:to>
                                    </p:set>
                                    <p:animEffect transition="in" filter="fade">
                                      <p:cBhvr>
                                        <p:cTn id="88" dur="1000"/>
                                        <p:tgtEl>
                                          <p:spTgt spid="48"/>
                                        </p:tgtEl>
                                      </p:cBhvr>
                                    </p:animEffect>
                                    <p:anim calcmode="lin" valueType="num">
                                      <p:cBhvr>
                                        <p:cTn id="89" dur="1000" fill="hold"/>
                                        <p:tgtEl>
                                          <p:spTgt spid="48"/>
                                        </p:tgtEl>
                                        <p:attrNameLst>
                                          <p:attrName>ppt_x</p:attrName>
                                        </p:attrNameLst>
                                      </p:cBhvr>
                                      <p:tavLst>
                                        <p:tav tm="0">
                                          <p:val>
                                            <p:strVal val="#ppt_x"/>
                                          </p:val>
                                        </p:tav>
                                        <p:tav tm="100000">
                                          <p:val>
                                            <p:strVal val="#ppt_x"/>
                                          </p:val>
                                        </p:tav>
                                      </p:tavLst>
                                    </p:anim>
                                    <p:anim calcmode="lin" valueType="num">
                                      <p:cBhvr>
                                        <p:cTn id="90"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2" grpId="0" animBg="1"/>
      <p:bldP spid="24" grpId="0" animBg="1"/>
      <p:bldP spid="42" grpId="0"/>
      <p:bldP spid="43" grpId="0"/>
      <p:bldP spid="46" grpId="0"/>
      <p:bldP spid="47" grpId="0"/>
      <p:bldP spid="50" grpId="0"/>
      <p:bldP spid="51" grpId="0"/>
      <p:bldP spid="54" grpId="0"/>
      <p:bldP spid="5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4364"/>
            <a:ext cx="9144000" cy="5139136"/>
          </a:xfrm>
          <a:prstGeom prst="rect">
            <a:avLst/>
          </a:prstGeom>
        </p:spPr>
      </p:pic>
      <p:sp>
        <p:nvSpPr>
          <p:cNvPr id="11" name="矩形 10"/>
          <p:cNvSpPr/>
          <p:nvPr/>
        </p:nvSpPr>
        <p:spPr>
          <a:xfrm>
            <a:off x="1837291" y="1448448"/>
            <a:ext cx="5469418" cy="2284102"/>
          </a:xfrm>
          <a:prstGeom prst="rect">
            <a:avLst/>
          </a:prstGeom>
          <a:gradFill>
            <a:gsLst>
              <a:gs pos="11000">
                <a:srgbClr val="2B3649"/>
              </a:gs>
              <a:gs pos="100000">
                <a:srgbClr val="3B4A62"/>
              </a:gs>
            </a:gsLst>
            <a:lin ang="2700000" scaled="0"/>
          </a:gradFill>
          <a:ln>
            <a:noFill/>
          </a:ln>
          <a:effectLst>
            <a:outerShdw blurRad="444500" dist="254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12" name="矩形 11"/>
          <p:cNvSpPr/>
          <p:nvPr/>
        </p:nvSpPr>
        <p:spPr>
          <a:xfrm>
            <a:off x="2009994" y="1619987"/>
            <a:ext cx="5124012" cy="1941024"/>
          </a:xfrm>
          <a:prstGeom prst="rect">
            <a:avLst/>
          </a:prstGeom>
          <a:noFill/>
          <a:ln w="25400">
            <a:solidFill>
              <a:schemeClr val="bg1"/>
            </a:solidFill>
          </a:ln>
          <a:effectLst>
            <a:outerShdw blurRad="444500" dist="254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13" name="文本框 12"/>
          <p:cNvSpPr txBox="1"/>
          <p:nvPr/>
        </p:nvSpPr>
        <p:spPr>
          <a:xfrm>
            <a:off x="2242880" y="1956707"/>
            <a:ext cx="1132041" cy="1419619"/>
          </a:xfrm>
          <a:prstGeom prst="rect">
            <a:avLst/>
          </a:prstGeom>
          <a:noFill/>
        </p:spPr>
        <p:txBody>
          <a:bodyPr wrap="none" rtlCol="0">
            <a:spAutoFit/>
          </a:bodyPr>
          <a:lstStyle/>
          <a:p>
            <a:pPr algn="ctr"/>
            <a:r>
              <a:rPr lang="en-US" altLang="zh-CN" sz="8625" dirty="0">
                <a:solidFill>
                  <a:schemeClr val="bg1"/>
                </a:solidFill>
                <a:latin typeface="Agency FB" panose="020B0503020202020204" pitchFamily="34" charset="0"/>
              </a:rPr>
              <a:t>03</a:t>
            </a:r>
            <a:endParaRPr lang="zh-CN" altLang="en-US" sz="8625" dirty="0">
              <a:solidFill>
                <a:schemeClr val="bg1"/>
              </a:solidFill>
              <a:latin typeface="Agency FB" panose="020B0503020202020204" pitchFamily="34" charset="0"/>
            </a:endParaRPr>
          </a:p>
        </p:txBody>
      </p:sp>
      <p:sp>
        <p:nvSpPr>
          <p:cNvPr id="14" name="文本框 13"/>
          <p:cNvSpPr txBox="1"/>
          <p:nvPr/>
        </p:nvSpPr>
        <p:spPr>
          <a:xfrm>
            <a:off x="3683612" y="2132431"/>
            <a:ext cx="3450391" cy="523220"/>
          </a:xfrm>
          <a:prstGeom prst="rect">
            <a:avLst/>
          </a:prstGeom>
          <a:noFill/>
        </p:spPr>
        <p:txBody>
          <a:bodyPr wrap="square" rtlCol="0">
            <a:spAutoFit/>
            <a:scene3d>
              <a:camera prst="orthographicFront"/>
              <a:lightRig rig="threePt" dir="t"/>
            </a:scene3d>
            <a:sp3d contourW="12700"/>
          </a:bodyPr>
          <a:lstStyle/>
          <a:p>
            <a:r>
              <a:rPr lang="zh-CN" altLang="en-US" sz="2800" b="1" dirty="0">
                <a:solidFill>
                  <a:schemeClr val="bg1"/>
                </a:solidFill>
                <a:latin typeface="+mj-ea"/>
                <a:ea typeface="+mj-ea"/>
              </a:rPr>
              <a:t>Project planning</a:t>
            </a:r>
          </a:p>
        </p:txBody>
      </p:sp>
      <p:sp>
        <p:nvSpPr>
          <p:cNvPr id="15" name="文本框 14"/>
          <p:cNvSpPr txBox="1"/>
          <p:nvPr/>
        </p:nvSpPr>
        <p:spPr>
          <a:xfrm>
            <a:off x="3683612" y="2686359"/>
            <a:ext cx="3178731" cy="483337"/>
          </a:xfrm>
          <a:prstGeom prst="rect">
            <a:avLst/>
          </a:prstGeom>
          <a:noFill/>
        </p:spPr>
        <p:txBody>
          <a:bodyPr wrap="square" rtlCol="0">
            <a:spAutoFit/>
            <a:scene3d>
              <a:camera prst="orthographicFront"/>
              <a:lightRig rig="threePt" dir="t"/>
            </a:scene3d>
            <a:sp3d contourW="12700"/>
          </a:bodyPr>
          <a:lstStyle/>
          <a:p>
            <a:pPr>
              <a:lnSpc>
                <a:spcPct val="150000"/>
              </a:lnSpc>
            </a:pPr>
            <a:r>
              <a:rPr lang="en-US" altLang="zh-CN" sz="900" dirty="0">
                <a:solidFill>
                  <a:schemeClr val="bg1"/>
                </a:solidFill>
                <a:latin typeface="+mj-ea"/>
                <a:ea typeface="+mj-ea"/>
              </a:rPr>
              <a:t>The user-will can on a project or computer or print the presentation and make</a:t>
            </a:r>
          </a:p>
        </p:txBody>
      </p:sp>
      <p:cxnSp>
        <p:nvCxnSpPr>
          <p:cNvPr id="17" name="直接连接符 16"/>
          <p:cNvCxnSpPr/>
          <p:nvPr/>
        </p:nvCxnSpPr>
        <p:spPr>
          <a:xfrm>
            <a:off x="3414334" y="2187701"/>
            <a:ext cx="0" cy="934549"/>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6650522"/>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21" presetClass="entr" presetSubtype="8"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heel(8)">
                                      <p:cBhvr>
                                        <p:cTn id="12" dur="1000"/>
                                        <p:tgtEl>
                                          <p:spTgt spid="12"/>
                                        </p:tgtEl>
                                      </p:cBhvr>
                                    </p:animEffect>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1"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up)">
                                      <p:cBhvr>
                                        <p:cTn id="22" dur="500"/>
                                        <p:tgtEl>
                                          <p:spTgt spid="17"/>
                                        </p:tgtEl>
                                      </p:cBhvr>
                                    </p:animEffect>
                                  </p:childTnLst>
                                </p:cTn>
                              </p:par>
                            </p:childTnLst>
                          </p:cTn>
                        </p:par>
                        <p:par>
                          <p:cTn id="23" fill="hold">
                            <p:stCondLst>
                              <p:cond delay="2000"/>
                            </p:stCondLst>
                            <p:childTnLst>
                              <p:par>
                                <p:cTn id="24" presetID="12" presetClass="entr" presetSubtype="2"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p:tgtEl>
                                          <p:spTgt spid="14"/>
                                        </p:tgtEl>
                                        <p:attrNameLst>
                                          <p:attrName>ppt_x</p:attrName>
                                        </p:attrNameLst>
                                      </p:cBhvr>
                                      <p:tavLst>
                                        <p:tav tm="0">
                                          <p:val>
                                            <p:strVal val="#ppt_x+#ppt_w*1.125000"/>
                                          </p:val>
                                        </p:tav>
                                        <p:tav tm="100000">
                                          <p:val>
                                            <p:strVal val="#ppt_x"/>
                                          </p:val>
                                        </p:tav>
                                      </p:tavLst>
                                    </p:anim>
                                    <p:animEffect transition="in" filter="wipe(left)">
                                      <p:cBhvr>
                                        <p:cTn id="27" dur="500"/>
                                        <p:tgtEl>
                                          <p:spTgt spid="14"/>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文本框 5"/>
          <p:cNvSpPr txBox="1">
            <a:spLocks noChangeArrowheads="1"/>
          </p:cNvSpPr>
          <p:nvPr/>
        </p:nvSpPr>
        <p:spPr bwMode="auto">
          <a:xfrm>
            <a:off x="934511" y="1313322"/>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zh-CN" altLang="en-US" sz="2000" dirty="0">
                <a:solidFill>
                  <a:srgbClr val="2B3649"/>
                </a:solidFill>
                <a:latin typeface="方正兰亭黑_GBK"/>
                <a:ea typeface="方正兰亭黑_GBK"/>
              </a:rPr>
              <a:t>Development status quo</a:t>
            </a:r>
          </a:p>
        </p:txBody>
      </p:sp>
      <p:sp>
        <p:nvSpPr>
          <p:cNvPr id="27" name="矩形 26"/>
          <p:cNvSpPr/>
          <p:nvPr/>
        </p:nvSpPr>
        <p:spPr>
          <a:xfrm>
            <a:off x="934511" y="1930783"/>
            <a:ext cx="3637489" cy="296748"/>
          </a:xfrm>
          <a:prstGeom prst="rect">
            <a:avLst/>
          </a:prstGeom>
        </p:spPr>
        <p:txBody>
          <a:bodyPr wrap="square">
            <a:spAutoFit/>
          </a:bodyPr>
          <a:lstStyle/>
          <a:p>
            <a:pPr marL="171450" indent="-171450">
              <a:lnSpc>
                <a:spcPct val="150000"/>
              </a:lnSpc>
              <a:buFont typeface="Arial" panose="020B0604020202020204" pitchFamily="34" charset="0"/>
              <a:buChar char="•"/>
            </a:pPr>
            <a:r>
              <a:rPr lang="zh-CN" altLang="en-US" sz="1000" dirty="0">
                <a:solidFill>
                  <a:schemeClr val="tx1">
                    <a:lumMod val="50000"/>
                    <a:lumOff val="50000"/>
                  </a:schemeClr>
                </a:solidFill>
                <a:latin typeface="+mj-ea"/>
              </a:rPr>
              <a:t>Add your title please enter your main narrative here</a:t>
            </a:r>
          </a:p>
        </p:txBody>
      </p:sp>
      <p:pic>
        <p:nvPicPr>
          <p:cNvPr id="15" name="图片占位符 14"/>
          <p:cNvPicPr>
            <a:picLocks noGrp="1" noChangeAspect="1"/>
          </p:cNvPicPr>
          <p:nvPr>
            <p:ph type="pic" sz="quarter" idx="13"/>
          </p:nvPr>
        </p:nvPicPr>
        <p:blipFill>
          <a:blip r:embed="rId5" cstate="screen">
            <a:extLst>
              <a:ext uri="{28A0092B-C50C-407E-A947-70E740481C1C}">
                <a14:useLocalDpi xmlns:a14="http://schemas.microsoft.com/office/drawing/2010/main"/>
              </a:ext>
            </a:extLst>
          </a:blip>
          <a:srcRect/>
          <a:stretch>
            <a:fillRect/>
          </a:stretch>
        </p:blipFill>
        <p:spPr>
          <a:xfrm>
            <a:off x="6768070" y="2498179"/>
            <a:ext cx="1414637" cy="1940122"/>
          </a:xfrm>
        </p:spPr>
      </p:pic>
      <p:pic>
        <p:nvPicPr>
          <p:cNvPr id="12" name="图片占位符 11"/>
          <p:cNvPicPr>
            <a:picLocks noGrp="1" noChangeAspect="1"/>
          </p:cNvPicPr>
          <p:nvPr>
            <p:ph type="pic" sz="quarter" idx="14"/>
          </p:nvPr>
        </p:nvPicPr>
        <p:blipFill>
          <a:blip r:embed="rId6" cstate="screen">
            <a:extLst>
              <a:ext uri="{28A0092B-C50C-407E-A947-70E740481C1C}">
                <a14:useLocalDpi xmlns:a14="http://schemas.microsoft.com/office/drawing/2010/main"/>
              </a:ext>
            </a:extLst>
          </a:blip>
          <a:srcRect/>
          <a:stretch>
            <a:fillRect/>
          </a:stretch>
        </p:blipFill>
        <p:spPr>
          <a:xfrm>
            <a:off x="6768070" y="1245332"/>
            <a:ext cx="1414637" cy="1134704"/>
          </a:xfrm>
        </p:spPr>
      </p:pic>
      <p:pic>
        <p:nvPicPr>
          <p:cNvPr id="14" name="图片占位符 13"/>
          <p:cNvPicPr>
            <a:picLocks noGrp="1" noChangeAspect="1"/>
          </p:cNvPicPr>
          <p:nvPr>
            <p:ph type="pic" sz="quarter" idx="15"/>
          </p:nvPr>
        </p:nvPicPr>
        <p:blipFill>
          <a:blip r:embed="rId7" cstate="screen">
            <a:extLst>
              <a:ext uri="{28A0092B-C50C-407E-A947-70E740481C1C}">
                <a14:useLocalDpi xmlns:a14="http://schemas.microsoft.com/office/drawing/2010/main"/>
              </a:ext>
            </a:extLst>
          </a:blip>
          <a:srcRect/>
          <a:stretch>
            <a:fillRect/>
          </a:stretch>
        </p:blipFill>
        <p:spPr>
          <a:xfrm>
            <a:off x="5236050" y="2923839"/>
            <a:ext cx="1414637" cy="1491015"/>
          </a:xfrm>
        </p:spPr>
      </p:pic>
      <p:pic>
        <p:nvPicPr>
          <p:cNvPr id="9" name="图片占位符 8"/>
          <p:cNvPicPr>
            <a:picLocks noGrp="1" noChangeAspect="1"/>
          </p:cNvPicPr>
          <p:nvPr>
            <p:ph type="pic" sz="quarter" idx="12"/>
          </p:nvPr>
        </p:nvPicPr>
        <p:blipFill>
          <a:blip r:embed="rId8" cstate="screen">
            <a:extLst>
              <a:ext uri="{28A0092B-C50C-407E-A947-70E740481C1C}">
                <a14:useLocalDpi xmlns:a14="http://schemas.microsoft.com/office/drawing/2010/main"/>
              </a:ext>
            </a:extLst>
          </a:blip>
          <a:srcRect/>
          <a:stretch>
            <a:fillRect/>
          </a:stretch>
        </p:blipFill>
        <p:spPr>
          <a:xfrm>
            <a:off x="5236050" y="1257055"/>
            <a:ext cx="1414637" cy="1575912"/>
          </a:xfrm>
        </p:spPr>
      </p:pic>
      <p:cxnSp>
        <p:nvCxnSpPr>
          <p:cNvPr id="39" name="直接连接符 38"/>
          <p:cNvCxnSpPr/>
          <p:nvPr/>
        </p:nvCxnSpPr>
        <p:spPr>
          <a:xfrm>
            <a:off x="1032788" y="1780206"/>
            <a:ext cx="310126" cy="0"/>
          </a:xfrm>
          <a:prstGeom prst="line">
            <a:avLst/>
          </a:prstGeom>
          <a:ln w="19050">
            <a:solidFill>
              <a:srgbClr val="3B4A62"/>
            </a:solidFill>
          </a:ln>
        </p:spPr>
        <p:style>
          <a:lnRef idx="1">
            <a:schemeClr val="accent1"/>
          </a:lnRef>
          <a:fillRef idx="0">
            <a:schemeClr val="accent1"/>
          </a:fillRef>
          <a:effectRef idx="0">
            <a:schemeClr val="accent1"/>
          </a:effectRef>
          <a:fontRef idx="minor">
            <a:schemeClr val="tx1"/>
          </a:fontRef>
        </p:style>
      </p:cxnSp>
      <p:sp>
        <p:nvSpPr>
          <p:cNvPr id="40" name="矩形 39"/>
          <p:cNvSpPr/>
          <p:nvPr/>
        </p:nvSpPr>
        <p:spPr>
          <a:xfrm>
            <a:off x="934511" y="2543428"/>
            <a:ext cx="3798365" cy="307072"/>
          </a:xfrm>
          <a:prstGeom prst="rect">
            <a:avLst/>
          </a:prstGeom>
        </p:spPr>
        <p:txBody>
          <a:bodyPr wrap="square">
            <a:spAutoFit/>
          </a:bodyPr>
          <a:lstStyle/>
          <a:p>
            <a:pPr marL="171450" indent="-171450">
              <a:lnSpc>
                <a:spcPct val="150000"/>
              </a:lnSpc>
              <a:buFont typeface="Arial" panose="020B0604020202020204" pitchFamily="34" charset="0"/>
              <a:buChar char="•"/>
            </a:pPr>
            <a:r>
              <a:rPr lang="zh-CN" altLang="en-US" sz="1050" dirty="0">
                <a:solidFill>
                  <a:schemeClr val="tx1">
                    <a:lumMod val="50000"/>
                    <a:lumOff val="50000"/>
                  </a:schemeClr>
                </a:solidFill>
                <a:latin typeface="+mj-ea"/>
              </a:rPr>
              <a:t>Add your title please enter your main narrative here</a:t>
            </a:r>
          </a:p>
        </p:txBody>
      </p:sp>
      <p:sp>
        <p:nvSpPr>
          <p:cNvPr id="41" name="矩形 40"/>
          <p:cNvSpPr/>
          <p:nvPr/>
        </p:nvSpPr>
        <p:spPr>
          <a:xfrm>
            <a:off x="934511" y="3177810"/>
            <a:ext cx="3798365" cy="307072"/>
          </a:xfrm>
          <a:prstGeom prst="rect">
            <a:avLst/>
          </a:prstGeom>
        </p:spPr>
        <p:txBody>
          <a:bodyPr wrap="square">
            <a:spAutoFit/>
          </a:bodyPr>
          <a:lstStyle/>
          <a:p>
            <a:pPr marL="171450" indent="-171450">
              <a:lnSpc>
                <a:spcPct val="150000"/>
              </a:lnSpc>
              <a:buFont typeface="Arial" panose="020B0604020202020204" pitchFamily="34" charset="0"/>
              <a:buChar char="•"/>
            </a:pPr>
            <a:r>
              <a:rPr lang="zh-CN" altLang="en-US" sz="1050" dirty="0">
                <a:solidFill>
                  <a:schemeClr val="tx1">
                    <a:lumMod val="50000"/>
                    <a:lumOff val="50000"/>
                  </a:schemeClr>
                </a:solidFill>
                <a:latin typeface="+mj-ea"/>
              </a:rPr>
              <a:t>Add your title please enter your main narrative here</a:t>
            </a:r>
          </a:p>
        </p:txBody>
      </p:sp>
      <p:sp>
        <p:nvSpPr>
          <p:cNvPr id="58" name="矩形 57"/>
          <p:cNvSpPr/>
          <p:nvPr/>
        </p:nvSpPr>
        <p:spPr>
          <a:xfrm>
            <a:off x="934511" y="3812192"/>
            <a:ext cx="3798365" cy="307072"/>
          </a:xfrm>
          <a:prstGeom prst="rect">
            <a:avLst/>
          </a:prstGeom>
        </p:spPr>
        <p:txBody>
          <a:bodyPr wrap="square">
            <a:spAutoFit/>
          </a:bodyPr>
          <a:lstStyle/>
          <a:p>
            <a:pPr marL="171450" indent="-171450">
              <a:lnSpc>
                <a:spcPct val="150000"/>
              </a:lnSpc>
              <a:buFont typeface="Arial" panose="020B0604020202020204" pitchFamily="34" charset="0"/>
              <a:buChar char="•"/>
            </a:pPr>
            <a:r>
              <a:rPr lang="zh-CN" altLang="en-US" sz="1050" dirty="0">
                <a:solidFill>
                  <a:schemeClr val="tx1">
                    <a:lumMod val="50000"/>
                    <a:lumOff val="50000"/>
                  </a:schemeClr>
                </a:solidFill>
                <a:latin typeface="+mj-ea"/>
              </a:rPr>
              <a:t>Add your title please enter your main narrative here</a:t>
            </a:r>
          </a:p>
        </p:txBody>
      </p:sp>
      <p:grpSp>
        <p:nvGrpSpPr>
          <p:cNvPr id="16" name="组合 15"/>
          <p:cNvGrpSpPr/>
          <p:nvPr/>
        </p:nvGrpSpPr>
        <p:grpSpPr>
          <a:xfrm>
            <a:off x="582613" y="563804"/>
            <a:ext cx="1486542" cy="521708"/>
            <a:chOff x="349800" y="270568"/>
            <a:chExt cx="1486542" cy="521708"/>
          </a:xfrm>
        </p:grpSpPr>
        <p:sp>
          <p:nvSpPr>
            <p:cNvPr id="17" name="PA_文本框 1">
              <a:extLst>
                <a:ext uri="{FF2B5EF4-FFF2-40B4-BE49-F238E27FC236}">
                  <a16:creationId xmlns:a16="http://schemas.microsoft.com/office/drawing/2014/main" id="{95CA5390-EAD3-40A5-BF6F-C69AB99948CD}"/>
                </a:ext>
              </a:extLst>
            </p:cNvPr>
            <p:cNvSpPr txBox="1"/>
            <p:nvPr>
              <p:custDataLst>
                <p:tags r:id="rId1"/>
              </p:custDataLst>
            </p:nvPr>
          </p:nvSpPr>
          <p:spPr>
            <a:xfrm>
              <a:off x="349800" y="270568"/>
              <a:ext cx="923330" cy="360804"/>
            </a:xfrm>
            <a:prstGeom prst="rect">
              <a:avLst/>
            </a:prstGeom>
            <a:noFill/>
          </p:spPr>
          <p:txBody>
            <a:bodyPr wrap="none" lIns="0" tIns="0" rIns="0" rtlCol="0">
              <a:spAutoFit/>
            </a:bodyPr>
            <a:lstStyle/>
            <a:p>
              <a:pPr>
                <a:lnSpc>
                  <a:spcPts val="2700"/>
                </a:lnSpc>
              </a:pPr>
              <a:r>
                <a:rPr lang="zh-CN" altLang="en-US" sz="1800" b="1" dirty="0">
                  <a:solidFill>
                    <a:srgbClr val="2B3649"/>
                  </a:solidFill>
                  <a:latin typeface="+mj-ea"/>
                  <a:ea typeface="+mj-ea"/>
                  <a:cs typeface="+mn-ea"/>
                  <a:sym typeface="+mn-lt"/>
                </a:rPr>
                <a:t>Development status quo</a:t>
              </a:r>
              <a:endParaRPr lang="en-US" altLang="zh-CN" sz="1800" b="1" dirty="0">
                <a:solidFill>
                  <a:srgbClr val="2B3649"/>
                </a:solidFill>
                <a:latin typeface="+mj-ea"/>
                <a:ea typeface="+mj-ea"/>
                <a:cs typeface="+mn-ea"/>
                <a:sym typeface="+mn-lt"/>
              </a:endParaRPr>
            </a:p>
          </p:txBody>
        </p:sp>
        <p:sp>
          <p:nvSpPr>
            <p:cNvPr id="18" name="PA_文本框 1">
              <a:extLst>
                <a:ext uri="{FF2B5EF4-FFF2-40B4-BE49-F238E27FC236}">
                  <a16:creationId xmlns:a16="http://schemas.microsoft.com/office/drawing/2014/main" id="{BA0F9515-D5AE-4BED-A481-29A81D6010FD}"/>
                </a:ext>
              </a:extLst>
            </p:cNvPr>
            <p:cNvSpPr txBox="1"/>
            <p:nvPr>
              <p:custDataLst>
                <p:tags r:id="rId2"/>
              </p:custDataLst>
            </p:nvPr>
          </p:nvSpPr>
          <p:spPr>
            <a:xfrm>
              <a:off x="349800" y="547081"/>
              <a:ext cx="1486542" cy="245195"/>
            </a:xfrm>
            <a:prstGeom prst="rect">
              <a:avLst/>
            </a:prstGeom>
            <a:noFill/>
          </p:spPr>
          <p:txBody>
            <a:bodyPr wrap="square" lIns="0" tIns="0" rIns="0" rtlCol="0">
              <a:spAutoFit/>
            </a:bodyPr>
            <a:lstStyle/>
            <a:p>
              <a:pPr>
                <a:lnSpc>
                  <a:spcPts val="1725"/>
                </a:lnSpc>
              </a:pPr>
              <a:r>
                <a:rPr lang="en-US" altLang="zh-CN" sz="1050" dirty="0">
                  <a:solidFill>
                    <a:srgbClr val="2B3649"/>
                  </a:solidFill>
                  <a:cs typeface="+mn-ea"/>
                  <a:sym typeface="+mn-lt"/>
                </a:rPr>
                <a:t>TEAM INTRODUCTION</a:t>
              </a:r>
            </a:p>
          </p:txBody>
        </p:sp>
      </p:gr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16="http://schemas.microsoft.com/office/drawing/2014/main" xmlns:a14="http://schemas.microsoft.com/office/drawing/2010/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par>
                                <p:cTn id="8" presetID="14" presetClass="entr" presetSubtype="10" fill="hold" nodeType="withEffect">
                                  <p:stCondLst>
                                    <p:cond delay="250"/>
                                  </p:stCondLst>
                                  <p:childTnLst>
                                    <p:set>
                                      <p:cBhvr>
                                        <p:cTn id="9" dur="1" fill="hold">
                                          <p:stCondLst>
                                            <p:cond delay="0"/>
                                          </p:stCondLst>
                                        </p:cTn>
                                        <p:tgtEl>
                                          <p:spTgt spid="12"/>
                                        </p:tgtEl>
                                        <p:attrNameLst>
                                          <p:attrName>style.visibility</p:attrName>
                                        </p:attrNameLst>
                                      </p:cBhvr>
                                      <p:to>
                                        <p:strVal val="visible"/>
                                      </p:to>
                                    </p:set>
                                    <p:animEffect transition="in" filter="randombar(horizontal)">
                                      <p:cBhvr>
                                        <p:cTn id="10" dur="500"/>
                                        <p:tgtEl>
                                          <p:spTgt spid="12"/>
                                        </p:tgtEl>
                                      </p:cBhvr>
                                    </p:animEffect>
                                  </p:childTnLst>
                                </p:cTn>
                              </p:par>
                              <p:par>
                                <p:cTn id="11" presetID="14" presetClass="entr" presetSubtype="10" fill="hold" nodeType="withEffect">
                                  <p:stCondLst>
                                    <p:cond delay="500"/>
                                  </p:stCondLst>
                                  <p:childTnLst>
                                    <p:set>
                                      <p:cBhvr>
                                        <p:cTn id="12" dur="1" fill="hold">
                                          <p:stCondLst>
                                            <p:cond delay="0"/>
                                          </p:stCondLst>
                                        </p:cTn>
                                        <p:tgtEl>
                                          <p:spTgt spid="14"/>
                                        </p:tgtEl>
                                        <p:attrNameLst>
                                          <p:attrName>style.visibility</p:attrName>
                                        </p:attrNameLst>
                                      </p:cBhvr>
                                      <p:to>
                                        <p:strVal val="visible"/>
                                      </p:to>
                                    </p:set>
                                    <p:animEffect transition="in" filter="randombar(horizontal)">
                                      <p:cBhvr>
                                        <p:cTn id="13" dur="500"/>
                                        <p:tgtEl>
                                          <p:spTgt spid="14"/>
                                        </p:tgtEl>
                                      </p:cBhvr>
                                    </p:animEffect>
                                  </p:childTnLst>
                                </p:cTn>
                              </p:par>
                              <p:par>
                                <p:cTn id="14" presetID="14" presetClass="entr" presetSubtype="10" fill="hold" nodeType="withEffect">
                                  <p:stCondLst>
                                    <p:cond delay="750"/>
                                  </p:stCondLst>
                                  <p:childTnLst>
                                    <p:set>
                                      <p:cBhvr>
                                        <p:cTn id="15" dur="1" fill="hold">
                                          <p:stCondLst>
                                            <p:cond delay="0"/>
                                          </p:stCondLst>
                                        </p:cTn>
                                        <p:tgtEl>
                                          <p:spTgt spid="15"/>
                                        </p:tgtEl>
                                        <p:attrNameLst>
                                          <p:attrName>style.visibility</p:attrName>
                                        </p:attrNameLst>
                                      </p:cBhvr>
                                      <p:to>
                                        <p:strVal val="visible"/>
                                      </p:to>
                                    </p:set>
                                    <p:animEffect transition="in" filter="randombar(horizontal)">
                                      <p:cBhvr>
                                        <p:cTn id="16" dur="500"/>
                                        <p:tgtEl>
                                          <p:spTgt spid="15"/>
                                        </p:tgtEl>
                                      </p:cBhvr>
                                    </p:animEffect>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1000"/>
                                        <p:tgtEl>
                                          <p:spTgt spid="26"/>
                                        </p:tgtEl>
                                      </p:cBhvr>
                                    </p:animEffect>
                                    <p:anim calcmode="lin" valueType="num">
                                      <p:cBhvr>
                                        <p:cTn id="21" dur="1000" fill="hold"/>
                                        <p:tgtEl>
                                          <p:spTgt spid="26"/>
                                        </p:tgtEl>
                                        <p:attrNameLst>
                                          <p:attrName>ppt_x</p:attrName>
                                        </p:attrNameLst>
                                      </p:cBhvr>
                                      <p:tavLst>
                                        <p:tav tm="0">
                                          <p:val>
                                            <p:strVal val="#ppt_x"/>
                                          </p:val>
                                        </p:tav>
                                        <p:tav tm="100000">
                                          <p:val>
                                            <p:strVal val="#ppt_x"/>
                                          </p:val>
                                        </p:tav>
                                      </p:tavLst>
                                    </p:anim>
                                    <p:anim calcmode="lin" valueType="num">
                                      <p:cBhvr>
                                        <p:cTn id="22" dur="1000" fill="hold"/>
                                        <p:tgtEl>
                                          <p:spTgt spid="26"/>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1000"/>
                                        <p:tgtEl>
                                          <p:spTgt spid="27"/>
                                        </p:tgtEl>
                                      </p:cBhvr>
                                    </p:animEffect>
                                    <p:anim calcmode="lin" valueType="num">
                                      <p:cBhvr>
                                        <p:cTn id="26" dur="1000" fill="hold"/>
                                        <p:tgtEl>
                                          <p:spTgt spid="27"/>
                                        </p:tgtEl>
                                        <p:attrNameLst>
                                          <p:attrName>ppt_x</p:attrName>
                                        </p:attrNameLst>
                                      </p:cBhvr>
                                      <p:tavLst>
                                        <p:tav tm="0">
                                          <p:val>
                                            <p:strVal val="#ppt_x"/>
                                          </p:val>
                                        </p:tav>
                                        <p:tav tm="100000">
                                          <p:val>
                                            <p:strVal val="#ppt_x"/>
                                          </p:val>
                                        </p:tav>
                                      </p:tavLst>
                                    </p:anim>
                                    <p:anim calcmode="lin" valueType="num">
                                      <p:cBhvr>
                                        <p:cTn id="27" dur="1000" fill="hold"/>
                                        <p:tgtEl>
                                          <p:spTgt spid="27"/>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1000"/>
                                        <p:tgtEl>
                                          <p:spTgt spid="39"/>
                                        </p:tgtEl>
                                      </p:cBhvr>
                                    </p:animEffect>
                                    <p:anim calcmode="lin" valueType="num">
                                      <p:cBhvr>
                                        <p:cTn id="31" dur="1000" fill="hold"/>
                                        <p:tgtEl>
                                          <p:spTgt spid="39"/>
                                        </p:tgtEl>
                                        <p:attrNameLst>
                                          <p:attrName>ppt_x</p:attrName>
                                        </p:attrNameLst>
                                      </p:cBhvr>
                                      <p:tavLst>
                                        <p:tav tm="0">
                                          <p:val>
                                            <p:strVal val="#ppt_x"/>
                                          </p:val>
                                        </p:tav>
                                        <p:tav tm="100000">
                                          <p:val>
                                            <p:strVal val="#ppt_x"/>
                                          </p:val>
                                        </p:tav>
                                      </p:tavLst>
                                    </p:anim>
                                    <p:anim calcmode="lin" valueType="num">
                                      <p:cBhvr>
                                        <p:cTn id="32" dur="1000" fill="hold"/>
                                        <p:tgtEl>
                                          <p:spTgt spid="39"/>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fade">
                                      <p:cBhvr>
                                        <p:cTn id="35" dur="1000"/>
                                        <p:tgtEl>
                                          <p:spTgt spid="40"/>
                                        </p:tgtEl>
                                      </p:cBhvr>
                                    </p:animEffect>
                                    <p:anim calcmode="lin" valueType="num">
                                      <p:cBhvr>
                                        <p:cTn id="36" dur="1000" fill="hold"/>
                                        <p:tgtEl>
                                          <p:spTgt spid="40"/>
                                        </p:tgtEl>
                                        <p:attrNameLst>
                                          <p:attrName>ppt_x</p:attrName>
                                        </p:attrNameLst>
                                      </p:cBhvr>
                                      <p:tavLst>
                                        <p:tav tm="0">
                                          <p:val>
                                            <p:strVal val="#ppt_x"/>
                                          </p:val>
                                        </p:tav>
                                        <p:tav tm="100000">
                                          <p:val>
                                            <p:strVal val="#ppt_x"/>
                                          </p:val>
                                        </p:tav>
                                      </p:tavLst>
                                    </p:anim>
                                    <p:anim calcmode="lin" valueType="num">
                                      <p:cBhvr>
                                        <p:cTn id="37" dur="1000" fill="hold"/>
                                        <p:tgtEl>
                                          <p:spTgt spid="40"/>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1000"/>
                                        <p:tgtEl>
                                          <p:spTgt spid="41"/>
                                        </p:tgtEl>
                                      </p:cBhvr>
                                    </p:animEffect>
                                    <p:anim calcmode="lin" valueType="num">
                                      <p:cBhvr>
                                        <p:cTn id="41" dur="1000" fill="hold"/>
                                        <p:tgtEl>
                                          <p:spTgt spid="41"/>
                                        </p:tgtEl>
                                        <p:attrNameLst>
                                          <p:attrName>ppt_x</p:attrName>
                                        </p:attrNameLst>
                                      </p:cBhvr>
                                      <p:tavLst>
                                        <p:tav tm="0">
                                          <p:val>
                                            <p:strVal val="#ppt_x"/>
                                          </p:val>
                                        </p:tav>
                                        <p:tav tm="100000">
                                          <p:val>
                                            <p:strVal val="#ppt_x"/>
                                          </p:val>
                                        </p:tav>
                                      </p:tavLst>
                                    </p:anim>
                                    <p:anim calcmode="lin" valueType="num">
                                      <p:cBhvr>
                                        <p:cTn id="42" dur="1000" fill="hold"/>
                                        <p:tgtEl>
                                          <p:spTgt spid="41"/>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40" grpId="0"/>
      <p:bldP spid="41" grpId="0"/>
      <p:bldP spid="5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130524" y="1512277"/>
            <a:ext cx="2856528" cy="2817401"/>
            <a:chOff x="2993231" y="1182062"/>
            <a:chExt cx="3226986" cy="3182785"/>
          </a:xfrm>
        </p:grpSpPr>
        <p:sp>
          <p:nvSpPr>
            <p:cNvPr id="19" name="矩形 18"/>
            <p:cNvSpPr/>
            <p:nvPr/>
          </p:nvSpPr>
          <p:spPr>
            <a:xfrm rot="2700000">
              <a:off x="4070188" y="1182063"/>
              <a:ext cx="1084351" cy="1084350"/>
            </a:xfrm>
            <a:prstGeom prst="rect">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prstClr val="white"/>
                </a:solidFill>
              </a:endParaRPr>
            </a:p>
          </p:txBody>
        </p:sp>
        <p:sp>
          <p:nvSpPr>
            <p:cNvPr id="20" name="等腰三角形 19"/>
            <p:cNvSpPr/>
            <p:nvPr/>
          </p:nvSpPr>
          <p:spPr>
            <a:xfrm rot="10800000">
              <a:off x="3881606" y="1830951"/>
              <a:ext cx="1461515" cy="722900"/>
            </a:xfrm>
            <a:prstGeom prst="triangle">
              <a:avLst/>
            </a:prstGeom>
            <a:gradFill>
              <a:gsLst>
                <a:gs pos="11000">
                  <a:srgbClr val="2B3649"/>
                </a:gs>
                <a:gs pos="100000">
                  <a:srgbClr val="3B4A6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prstClr val="white"/>
                </a:solidFill>
                <a:latin typeface="Open Sans" panose="020B0606030504020204" pitchFamily="34" charset="0"/>
                <a:cs typeface="Open Sans" panose="020B0606030504020204" pitchFamily="34" charset="0"/>
              </a:endParaRPr>
            </a:p>
          </p:txBody>
        </p:sp>
        <p:sp>
          <p:nvSpPr>
            <p:cNvPr id="21" name="矩形 20"/>
            <p:cNvSpPr/>
            <p:nvPr/>
          </p:nvSpPr>
          <p:spPr>
            <a:xfrm rot="8100000">
              <a:off x="5135867" y="2255601"/>
              <a:ext cx="1084350" cy="1084351"/>
            </a:xfrm>
            <a:prstGeom prst="rect">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prstClr val="white"/>
                </a:solidFill>
              </a:endParaRPr>
            </a:p>
          </p:txBody>
        </p:sp>
        <p:sp>
          <p:nvSpPr>
            <p:cNvPr id="22" name="等腰三角形 21"/>
            <p:cNvSpPr/>
            <p:nvPr/>
          </p:nvSpPr>
          <p:spPr>
            <a:xfrm rot="16200000">
              <a:off x="4479122" y="2436326"/>
              <a:ext cx="1461515" cy="722900"/>
            </a:xfrm>
            <a:prstGeom prst="triangle">
              <a:avLst/>
            </a:prstGeom>
            <a:gradFill>
              <a:gsLst>
                <a:gs pos="11000">
                  <a:srgbClr val="2B3649"/>
                </a:gs>
                <a:gs pos="100000">
                  <a:srgbClr val="3B4A6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prstClr val="white"/>
                </a:solidFill>
                <a:latin typeface="Open Sans" panose="020B0606030504020204" pitchFamily="34" charset="0"/>
                <a:cs typeface="Open Sans" panose="020B0606030504020204" pitchFamily="34" charset="0"/>
              </a:endParaRPr>
            </a:p>
          </p:txBody>
        </p:sp>
        <p:sp>
          <p:nvSpPr>
            <p:cNvPr id="23" name="矩形 22"/>
            <p:cNvSpPr/>
            <p:nvPr/>
          </p:nvSpPr>
          <p:spPr>
            <a:xfrm rot="13500000">
              <a:off x="4041378" y="3280497"/>
              <a:ext cx="1084351" cy="1084350"/>
            </a:xfrm>
            <a:prstGeom prst="rect">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prstClr val="white"/>
                </a:solidFill>
              </a:endParaRPr>
            </a:p>
          </p:txBody>
        </p:sp>
        <p:sp>
          <p:nvSpPr>
            <p:cNvPr id="28" name="等腰三角形 27"/>
            <p:cNvSpPr/>
            <p:nvPr/>
          </p:nvSpPr>
          <p:spPr>
            <a:xfrm>
              <a:off x="3852796" y="2993060"/>
              <a:ext cx="1461515" cy="722900"/>
            </a:xfrm>
            <a:prstGeom prst="triangle">
              <a:avLst/>
            </a:prstGeom>
            <a:gradFill>
              <a:gsLst>
                <a:gs pos="11000">
                  <a:srgbClr val="2B3649"/>
                </a:gs>
                <a:gs pos="100000">
                  <a:srgbClr val="3B4A6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prstClr val="white"/>
                </a:solidFill>
                <a:latin typeface="Open Sans" panose="020B0606030504020204" pitchFamily="34" charset="0"/>
                <a:cs typeface="Open Sans" panose="020B0606030504020204" pitchFamily="34" charset="0"/>
              </a:endParaRPr>
            </a:p>
          </p:txBody>
        </p:sp>
        <p:sp>
          <p:nvSpPr>
            <p:cNvPr id="29" name="矩形 28"/>
            <p:cNvSpPr/>
            <p:nvPr/>
          </p:nvSpPr>
          <p:spPr>
            <a:xfrm rot="18900000">
              <a:off x="2993231" y="2251079"/>
              <a:ext cx="1084350" cy="1084351"/>
            </a:xfrm>
            <a:prstGeom prst="rect">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prstClr val="white"/>
                </a:solidFill>
              </a:endParaRPr>
            </a:p>
          </p:txBody>
        </p:sp>
        <p:sp>
          <p:nvSpPr>
            <p:cNvPr id="30" name="等腰三角形 29"/>
            <p:cNvSpPr/>
            <p:nvPr/>
          </p:nvSpPr>
          <p:spPr>
            <a:xfrm rot="5400000">
              <a:off x="3272812" y="2431804"/>
              <a:ext cx="1461515" cy="722900"/>
            </a:xfrm>
            <a:prstGeom prst="triangle">
              <a:avLst/>
            </a:prstGeom>
            <a:gradFill>
              <a:gsLst>
                <a:gs pos="11000">
                  <a:srgbClr val="2B3649"/>
                </a:gs>
                <a:gs pos="100000">
                  <a:srgbClr val="3B4A6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prstClr val="white"/>
                </a:solidFill>
                <a:latin typeface="Open Sans" panose="020B0606030504020204" pitchFamily="34" charset="0"/>
                <a:cs typeface="Open Sans" panose="020B0606030504020204" pitchFamily="34" charset="0"/>
              </a:endParaRPr>
            </a:p>
          </p:txBody>
        </p:sp>
        <p:sp>
          <p:nvSpPr>
            <p:cNvPr id="31" name="矩形 30"/>
            <p:cNvSpPr/>
            <p:nvPr/>
          </p:nvSpPr>
          <p:spPr>
            <a:xfrm>
              <a:off x="4315438" y="1855673"/>
              <a:ext cx="489282" cy="382460"/>
            </a:xfrm>
            <a:prstGeom prst="rect">
              <a:avLst/>
            </a:prstGeom>
          </p:spPr>
          <p:txBody>
            <a:bodyPr wrap="square">
              <a:spAutoFit/>
            </a:bodyPr>
            <a:lstStyle/>
            <a:p>
              <a:pPr algn="ctr"/>
              <a:r>
                <a:rPr lang="en-US" altLang="zh-CN" sz="1600" dirty="0">
                  <a:solidFill>
                    <a:prstClr val="white"/>
                  </a:solidFill>
                  <a:latin typeface="Open Sans" panose="020B0606030504020204" pitchFamily="34" charset="0"/>
                  <a:ea typeface="Open Sans" panose="020B0606030504020204" pitchFamily="34" charset="0"/>
                  <a:cs typeface="Open Sans" panose="020B0606030504020204" pitchFamily="34" charset="0"/>
                </a:rPr>
                <a:t>01</a:t>
              </a:r>
              <a:endParaRPr lang="zh-CN" altLang="en-US" sz="1600" dirty="0">
                <a:solidFill>
                  <a:prstClr val="white"/>
                </a:solidFill>
                <a:latin typeface="Open Sans" panose="020B0606030504020204" pitchFamily="34" charset="0"/>
                <a:ea typeface="微软雅黑" panose="020B0503020204020204" pitchFamily="34" charset="-122"/>
                <a:cs typeface="Open Sans" panose="020B0606030504020204" pitchFamily="34" charset="0"/>
              </a:endParaRPr>
            </a:p>
          </p:txBody>
        </p:sp>
        <p:sp>
          <p:nvSpPr>
            <p:cNvPr id="32" name="矩形 31"/>
            <p:cNvSpPr/>
            <p:nvPr/>
          </p:nvSpPr>
          <p:spPr>
            <a:xfrm>
              <a:off x="5050934" y="2612750"/>
              <a:ext cx="489282" cy="382460"/>
            </a:xfrm>
            <a:prstGeom prst="rect">
              <a:avLst/>
            </a:prstGeom>
          </p:spPr>
          <p:txBody>
            <a:bodyPr wrap="square">
              <a:spAutoFit/>
            </a:bodyPr>
            <a:lstStyle/>
            <a:p>
              <a:pPr algn="ctr"/>
              <a:r>
                <a:rPr lang="en-US" altLang="zh-CN" sz="1600" dirty="0">
                  <a:solidFill>
                    <a:prstClr val="white"/>
                  </a:solidFill>
                  <a:latin typeface="Open Sans" panose="020B0606030504020204" pitchFamily="34" charset="0"/>
                  <a:ea typeface="Open Sans" panose="020B0606030504020204" pitchFamily="34" charset="0"/>
                  <a:cs typeface="Open Sans" panose="020B0606030504020204" pitchFamily="34" charset="0"/>
                </a:rPr>
                <a:t>02</a:t>
              </a:r>
              <a:endParaRPr lang="zh-CN" altLang="en-US" sz="1600" dirty="0">
                <a:solidFill>
                  <a:prstClr val="white"/>
                </a:solidFill>
                <a:latin typeface="Open Sans" panose="020B0606030504020204" pitchFamily="34" charset="0"/>
                <a:ea typeface="微软雅黑" panose="020B0503020204020204" pitchFamily="34" charset="-122"/>
                <a:cs typeface="Open Sans" panose="020B0606030504020204" pitchFamily="34" charset="0"/>
              </a:endParaRPr>
            </a:p>
          </p:txBody>
        </p:sp>
        <p:sp>
          <p:nvSpPr>
            <p:cNvPr id="33" name="矩形 32"/>
            <p:cNvSpPr/>
            <p:nvPr/>
          </p:nvSpPr>
          <p:spPr>
            <a:xfrm>
              <a:off x="4302159" y="3250872"/>
              <a:ext cx="489282" cy="382460"/>
            </a:xfrm>
            <a:prstGeom prst="rect">
              <a:avLst/>
            </a:prstGeom>
          </p:spPr>
          <p:txBody>
            <a:bodyPr wrap="square">
              <a:spAutoFit/>
            </a:bodyPr>
            <a:lstStyle/>
            <a:p>
              <a:pPr algn="ctr"/>
              <a:r>
                <a:rPr lang="en-US" altLang="zh-CN" sz="1600" dirty="0">
                  <a:solidFill>
                    <a:prstClr val="white"/>
                  </a:solidFill>
                  <a:latin typeface="Open Sans" panose="020B0606030504020204" pitchFamily="34" charset="0"/>
                  <a:ea typeface="Open Sans" panose="020B0606030504020204" pitchFamily="34" charset="0"/>
                  <a:cs typeface="Open Sans" panose="020B0606030504020204" pitchFamily="34" charset="0"/>
                </a:rPr>
                <a:t>03</a:t>
              </a:r>
              <a:endParaRPr lang="zh-CN" altLang="en-US" sz="1600" dirty="0">
                <a:solidFill>
                  <a:prstClr val="white"/>
                </a:solidFill>
                <a:latin typeface="Open Sans" panose="020B0606030504020204" pitchFamily="34" charset="0"/>
                <a:ea typeface="微软雅黑" panose="020B0503020204020204" pitchFamily="34" charset="-122"/>
                <a:cs typeface="Open Sans" panose="020B0606030504020204" pitchFamily="34" charset="0"/>
              </a:endParaRPr>
            </a:p>
          </p:txBody>
        </p:sp>
        <p:sp>
          <p:nvSpPr>
            <p:cNvPr id="34" name="矩形 33"/>
            <p:cNvSpPr/>
            <p:nvPr/>
          </p:nvSpPr>
          <p:spPr>
            <a:xfrm>
              <a:off x="3629056" y="2543105"/>
              <a:ext cx="489282" cy="382460"/>
            </a:xfrm>
            <a:prstGeom prst="rect">
              <a:avLst/>
            </a:prstGeom>
          </p:spPr>
          <p:txBody>
            <a:bodyPr wrap="square">
              <a:spAutoFit/>
            </a:bodyPr>
            <a:lstStyle/>
            <a:p>
              <a:pPr algn="ctr"/>
              <a:r>
                <a:rPr lang="en-US" altLang="zh-CN" sz="1600" dirty="0">
                  <a:solidFill>
                    <a:prstClr val="white"/>
                  </a:solidFill>
                  <a:latin typeface="Open Sans" panose="020B0606030504020204" pitchFamily="34" charset="0"/>
                  <a:ea typeface="Open Sans" panose="020B0606030504020204" pitchFamily="34" charset="0"/>
                  <a:cs typeface="Open Sans" panose="020B0606030504020204" pitchFamily="34" charset="0"/>
                </a:rPr>
                <a:t>04</a:t>
              </a:r>
              <a:endParaRPr lang="zh-CN" altLang="en-US" sz="1600" dirty="0">
                <a:solidFill>
                  <a:prstClr val="white"/>
                </a:solidFill>
                <a:latin typeface="Open Sans" panose="020B0606030504020204" pitchFamily="34" charset="0"/>
                <a:ea typeface="微软雅黑" panose="020B0503020204020204" pitchFamily="34" charset="-122"/>
                <a:cs typeface="Open Sans" panose="020B0606030504020204" pitchFamily="34" charset="0"/>
              </a:endParaRPr>
            </a:p>
          </p:txBody>
        </p:sp>
        <p:grpSp>
          <p:nvGrpSpPr>
            <p:cNvPr id="35" name="组合 34"/>
            <p:cNvGrpSpPr/>
            <p:nvPr/>
          </p:nvGrpSpPr>
          <p:grpSpPr>
            <a:xfrm>
              <a:off x="5776071" y="2533420"/>
              <a:ext cx="292224" cy="433013"/>
              <a:chOff x="1788810" y="2276744"/>
              <a:chExt cx="392113" cy="581026"/>
            </a:xfrm>
            <a:gradFill>
              <a:gsLst>
                <a:gs pos="11000">
                  <a:srgbClr val="2B3649"/>
                </a:gs>
                <a:gs pos="100000">
                  <a:srgbClr val="3B4A62"/>
                </a:gs>
              </a:gsLst>
              <a:lin ang="2700000" scaled="0"/>
            </a:gradFill>
          </p:grpSpPr>
          <p:sp>
            <p:nvSpPr>
              <p:cNvPr id="41" name="Freeform 9"/>
              <p:cNvSpPr>
                <a:spLocks noEditPoints="1"/>
              </p:cNvSpPr>
              <p:nvPr/>
            </p:nvSpPr>
            <p:spPr bwMode="auto">
              <a:xfrm>
                <a:off x="1788810" y="2276744"/>
                <a:ext cx="392113" cy="430213"/>
              </a:xfrm>
              <a:custGeom>
                <a:avLst/>
                <a:gdLst>
                  <a:gd name="T0" fmla="*/ 108 w 149"/>
                  <a:gd name="T1" fmla="*/ 163 h 163"/>
                  <a:gd name="T2" fmla="*/ 35 w 149"/>
                  <a:gd name="T3" fmla="*/ 163 h 163"/>
                  <a:gd name="T4" fmla="*/ 35 w 149"/>
                  <a:gd name="T5" fmla="*/ 158 h 163"/>
                  <a:gd name="T6" fmla="*/ 30 w 149"/>
                  <a:gd name="T7" fmla="*/ 142 h 163"/>
                  <a:gd name="T8" fmla="*/ 21 w 149"/>
                  <a:gd name="T9" fmla="*/ 127 h 163"/>
                  <a:gd name="T10" fmla="*/ 0 w 149"/>
                  <a:gd name="T11" fmla="*/ 74 h 163"/>
                  <a:gd name="T12" fmla="*/ 74 w 149"/>
                  <a:gd name="T13" fmla="*/ 0 h 163"/>
                  <a:gd name="T14" fmla="*/ 149 w 149"/>
                  <a:gd name="T15" fmla="*/ 74 h 163"/>
                  <a:gd name="T16" fmla="*/ 127 w 149"/>
                  <a:gd name="T17" fmla="*/ 127 h 163"/>
                  <a:gd name="T18" fmla="*/ 118 w 149"/>
                  <a:gd name="T19" fmla="*/ 142 h 163"/>
                  <a:gd name="T20" fmla="*/ 114 w 149"/>
                  <a:gd name="T21" fmla="*/ 158 h 163"/>
                  <a:gd name="T22" fmla="*/ 113 w 149"/>
                  <a:gd name="T23" fmla="*/ 163 h 163"/>
                  <a:gd name="T24" fmla="*/ 108 w 149"/>
                  <a:gd name="T25" fmla="*/ 163 h 163"/>
                  <a:gd name="T26" fmla="*/ 46 w 149"/>
                  <a:gd name="T27" fmla="*/ 151 h 163"/>
                  <a:gd name="T28" fmla="*/ 103 w 149"/>
                  <a:gd name="T29" fmla="*/ 151 h 163"/>
                  <a:gd name="T30" fmla="*/ 108 w 149"/>
                  <a:gd name="T31" fmla="*/ 136 h 163"/>
                  <a:gd name="T32" fmla="*/ 117 w 149"/>
                  <a:gd name="T33" fmla="*/ 120 h 163"/>
                  <a:gd name="T34" fmla="*/ 136 w 149"/>
                  <a:gd name="T35" fmla="*/ 74 h 163"/>
                  <a:gd name="T36" fmla="*/ 74 w 149"/>
                  <a:gd name="T37" fmla="*/ 12 h 163"/>
                  <a:gd name="T38" fmla="*/ 12 w 149"/>
                  <a:gd name="T39" fmla="*/ 74 h 163"/>
                  <a:gd name="T40" fmla="*/ 31 w 149"/>
                  <a:gd name="T41" fmla="*/ 120 h 163"/>
                  <a:gd name="T42" fmla="*/ 41 w 149"/>
                  <a:gd name="T43" fmla="*/ 136 h 163"/>
                  <a:gd name="T44" fmla="*/ 46 w 149"/>
                  <a:gd name="T45" fmla="*/ 151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9" h="163">
                    <a:moveTo>
                      <a:pt x="108" y="163"/>
                    </a:moveTo>
                    <a:cubicBezTo>
                      <a:pt x="35" y="163"/>
                      <a:pt x="35" y="163"/>
                      <a:pt x="35" y="163"/>
                    </a:cubicBezTo>
                    <a:cubicBezTo>
                      <a:pt x="35" y="158"/>
                      <a:pt x="35" y="158"/>
                      <a:pt x="35" y="158"/>
                    </a:cubicBezTo>
                    <a:cubicBezTo>
                      <a:pt x="34" y="153"/>
                      <a:pt x="32" y="144"/>
                      <a:pt x="30" y="142"/>
                    </a:cubicBezTo>
                    <a:cubicBezTo>
                      <a:pt x="28" y="137"/>
                      <a:pt x="24" y="132"/>
                      <a:pt x="21" y="127"/>
                    </a:cubicBezTo>
                    <a:cubicBezTo>
                      <a:pt x="11" y="112"/>
                      <a:pt x="0" y="95"/>
                      <a:pt x="0" y="74"/>
                    </a:cubicBezTo>
                    <a:cubicBezTo>
                      <a:pt x="0" y="33"/>
                      <a:pt x="33" y="0"/>
                      <a:pt x="74" y="0"/>
                    </a:cubicBezTo>
                    <a:cubicBezTo>
                      <a:pt x="115" y="0"/>
                      <a:pt x="149" y="33"/>
                      <a:pt x="149" y="74"/>
                    </a:cubicBezTo>
                    <a:cubicBezTo>
                      <a:pt x="149" y="95"/>
                      <a:pt x="138" y="112"/>
                      <a:pt x="127" y="127"/>
                    </a:cubicBezTo>
                    <a:cubicBezTo>
                      <a:pt x="124" y="132"/>
                      <a:pt x="121" y="137"/>
                      <a:pt x="118" y="142"/>
                    </a:cubicBezTo>
                    <a:cubicBezTo>
                      <a:pt x="117" y="144"/>
                      <a:pt x="115" y="153"/>
                      <a:pt x="114" y="158"/>
                    </a:cubicBezTo>
                    <a:cubicBezTo>
                      <a:pt x="113" y="163"/>
                      <a:pt x="113" y="163"/>
                      <a:pt x="113" y="163"/>
                    </a:cubicBezTo>
                    <a:lnTo>
                      <a:pt x="108" y="163"/>
                    </a:lnTo>
                    <a:close/>
                    <a:moveTo>
                      <a:pt x="46" y="151"/>
                    </a:moveTo>
                    <a:cubicBezTo>
                      <a:pt x="103" y="151"/>
                      <a:pt x="103" y="151"/>
                      <a:pt x="103" y="151"/>
                    </a:cubicBezTo>
                    <a:cubicBezTo>
                      <a:pt x="104" y="146"/>
                      <a:pt x="105" y="139"/>
                      <a:pt x="108" y="136"/>
                    </a:cubicBezTo>
                    <a:cubicBezTo>
                      <a:pt x="111" y="130"/>
                      <a:pt x="114" y="125"/>
                      <a:pt x="117" y="120"/>
                    </a:cubicBezTo>
                    <a:cubicBezTo>
                      <a:pt x="127" y="106"/>
                      <a:pt x="136" y="92"/>
                      <a:pt x="136" y="74"/>
                    </a:cubicBezTo>
                    <a:cubicBezTo>
                      <a:pt x="136" y="40"/>
                      <a:pt x="109" y="12"/>
                      <a:pt x="74" y="12"/>
                    </a:cubicBezTo>
                    <a:cubicBezTo>
                      <a:pt x="40" y="12"/>
                      <a:pt x="12" y="40"/>
                      <a:pt x="12" y="74"/>
                    </a:cubicBezTo>
                    <a:cubicBezTo>
                      <a:pt x="12" y="92"/>
                      <a:pt x="21" y="106"/>
                      <a:pt x="31" y="120"/>
                    </a:cubicBezTo>
                    <a:cubicBezTo>
                      <a:pt x="35" y="125"/>
                      <a:pt x="38" y="130"/>
                      <a:pt x="41" y="136"/>
                    </a:cubicBezTo>
                    <a:cubicBezTo>
                      <a:pt x="43" y="139"/>
                      <a:pt x="45" y="146"/>
                      <a:pt x="46" y="15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prstClr val="white"/>
                  </a:solidFill>
                  <a:latin typeface="Open Sans" panose="020B0606030504020204" pitchFamily="34" charset="0"/>
                  <a:cs typeface="Open Sans" panose="020B0606030504020204" pitchFamily="34" charset="0"/>
                </a:endParaRPr>
              </a:p>
            </p:txBody>
          </p:sp>
          <p:sp>
            <p:nvSpPr>
              <p:cNvPr id="42" name="Freeform 10"/>
              <p:cNvSpPr>
                <a:spLocks/>
              </p:cNvSpPr>
              <p:nvPr/>
            </p:nvSpPr>
            <p:spPr bwMode="auto">
              <a:xfrm>
                <a:off x="1884060" y="2729182"/>
                <a:ext cx="195263" cy="128588"/>
              </a:xfrm>
              <a:custGeom>
                <a:avLst/>
                <a:gdLst>
                  <a:gd name="T0" fmla="*/ 0 w 74"/>
                  <a:gd name="T1" fmla="*/ 0 h 49"/>
                  <a:gd name="T2" fmla="*/ 0 w 74"/>
                  <a:gd name="T3" fmla="*/ 20 h 49"/>
                  <a:gd name="T4" fmla="*/ 37 w 74"/>
                  <a:gd name="T5" fmla="*/ 49 h 49"/>
                  <a:gd name="T6" fmla="*/ 41 w 74"/>
                  <a:gd name="T7" fmla="*/ 49 h 49"/>
                  <a:gd name="T8" fmla="*/ 74 w 74"/>
                  <a:gd name="T9" fmla="*/ 20 h 49"/>
                  <a:gd name="T10" fmla="*/ 74 w 74"/>
                  <a:gd name="T11" fmla="*/ 0 h 49"/>
                  <a:gd name="T12" fmla="*/ 0 w 74"/>
                  <a:gd name="T13" fmla="*/ 0 h 49"/>
                </a:gdLst>
                <a:ahLst/>
                <a:cxnLst>
                  <a:cxn ang="0">
                    <a:pos x="T0" y="T1"/>
                  </a:cxn>
                  <a:cxn ang="0">
                    <a:pos x="T2" y="T3"/>
                  </a:cxn>
                  <a:cxn ang="0">
                    <a:pos x="T4" y="T5"/>
                  </a:cxn>
                  <a:cxn ang="0">
                    <a:pos x="T6" y="T7"/>
                  </a:cxn>
                  <a:cxn ang="0">
                    <a:pos x="T8" y="T9"/>
                  </a:cxn>
                  <a:cxn ang="0">
                    <a:pos x="T10" y="T11"/>
                  </a:cxn>
                  <a:cxn ang="0">
                    <a:pos x="T12" y="T13"/>
                  </a:cxn>
                </a:cxnLst>
                <a:rect l="0" t="0" r="r" b="b"/>
                <a:pathLst>
                  <a:path w="74" h="49">
                    <a:moveTo>
                      <a:pt x="0" y="0"/>
                    </a:moveTo>
                    <a:cubicBezTo>
                      <a:pt x="0" y="20"/>
                      <a:pt x="0" y="20"/>
                      <a:pt x="0" y="20"/>
                    </a:cubicBezTo>
                    <a:cubicBezTo>
                      <a:pt x="0" y="36"/>
                      <a:pt x="17" y="49"/>
                      <a:pt x="37" y="49"/>
                    </a:cubicBezTo>
                    <a:cubicBezTo>
                      <a:pt x="41" y="49"/>
                      <a:pt x="41" y="49"/>
                      <a:pt x="41" y="49"/>
                    </a:cubicBezTo>
                    <a:cubicBezTo>
                      <a:pt x="61" y="49"/>
                      <a:pt x="74" y="36"/>
                      <a:pt x="74" y="20"/>
                    </a:cubicBezTo>
                    <a:cubicBezTo>
                      <a:pt x="74" y="0"/>
                      <a:pt x="74" y="0"/>
                      <a:pt x="74" y="0"/>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prstClr val="white"/>
                  </a:solidFill>
                  <a:latin typeface="Open Sans" panose="020B0606030504020204" pitchFamily="34" charset="0"/>
                  <a:cs typeface="Open Sans" panose="020B0606030504020204" pitchFamily="34" charset="0"/>
                </a:endParaRPr>
              </a:p>
            </p:txBody>
          </p:sp>
          <p:sp>
            <p:nvSpPr>
              <p:cNvPr id="43" name="Freeform 11"/>
              <p:cNvSpPr>
                <a:spLocks/>
              </p:cNvSpPr>
              <p:nvPr/>
            </p:nvSpPr>
            <p:spPr bwMode="auto">
              <a:xfrm>
                <a:off x="1872947" y="2459307"/>
                <a:ext cx="223838" cy="179388"/>
              </a:xfrm>
              <a:custGeom>
                <a:avLst/>
                <a:gdLst>
                  <a:gd name="T0" fmla="*/ 83 w 85"/>
                  <a:gd name="T1" fmla="*/ 9 h 68"/>
                  <a:gd name="T2" fmla="*/ 62 w 85"/>
                  <a:gd name="T3" fmla="*/ 66 h 68"/>
                  <a:gd name="T4" fmla="*/ 62 w 85"/>
                  <a:gd name="T5" fmla="*/ 68 h 68"/>
                  <a:gd name="T6" fmla="*/ 52 w 85"/>
                  <a:gd name="T7" fmla="*/ 68 h 68"/>
                  <a:gd name="T8" fmla="*/ 53 w 85"/>
                  <a:gd name="T9" fmla="*/ 66 h 68"/>
                  <a:gd name="T10" fmla="*/ 67 w 85"/>
                  <a:gd name="T11" fmla="*/ 17 h 68"/>
                  <a:gd name="T12" fmla="*/ 67 w 85"/>
                  <a:gd name="T13" fmla="*/ 17 h 68"/>
                  <a:gd name="T14" fmla="*/ 66 w 85"/>
                  <a:gd name="T15" fmla="*/ 17 h 68"/>
                  <a:gd name="T16" fmla="*/ 55 w 85"/>
                  <a:gd name="T17" fmla="*/ 13 h 68"/>
                  <a:gd name="T18" fmla="*/ 44 w 85"/>
                  <a:gd name="T19" fmla="*/ 17 h 68"/>
                  <a:gd name="T20" fmla="*/ 30 w 85"/>
                  <a:gd name="T21" fmla="*/ 12 h 68"/>
                  <a:gd name="T22" fmla="*/ 17 w 85"/>
                  <a:gd name="T23" fmla="*/ 16 h 68"/>
                  <a:gd name="T24" fmla="*/ 30 w 85"/>
                  <a:gd name="T25" fmla="*/ 66 h 68"/>
                  <a:gd name="T26" fmla="*/ 31 w 85"/>
                  <a:gd name="T27" fmla="*/ 68 h 68"/>
                  <a:gd name="T28" fmla="*/ 21 w 85"/>
                  <a:gd name="T29" fmla="*/ 68 h 68"/>
                  <a:gd name="T30" fmla="*/ 21 w 85"/>
                  <a:gd name="T31" fmla="*/ 66 h 68"/>
                  <a:gd name="T32" fmla="*/ 2 w 85"/>
                  <a:gd name="T33" fmla="*/ 9 h 68"/>
                  <a:gd name="T34" fmla="*/ 2 w 85"/>
                  <a:gd name="T35" fmla="*/ 9 h 68"/>
                  <a:gd name="T36" fmla="*/ 1 w 85"/>
                  <a:gd name="T37" fmla="*/ 8 h 68"/>
                  <a:gd name="T38" fmla="*/ 1 w 85"/>
                  <a:gd name="T39" fmla="*/ 8 h 68"/>
                  <a:gd name="T40" fmla="*/ 1 w 85"/>
                  <a:gd name="T41" fmla="*/ 7 h 68"/>
                  <a:gd name="T42" fmla="*/ 2 w 85"/>
                  <a:gd name="T43" fmla="*/ 1 h 68"/>
                  <a:gd name="T44" fmla="*/ 9 w 85"/>
                  <a:gd name="T45" fmla="*/ 3 h 68"/>
                  <a:gd name="T46" fmla="*/ 9 w 85"/>
                  <a:gd name="T47" fmla="*/ 3 h 68"/>
                  <a:gd name="T48" fmla="*/ 16 w 85"/>
                  <a:gd name="T49" fmla="*/ 7 h 68"/>
                  <a:gd name="T50" fmla="*/ 27 w 85"/>
                  <a:gd name="T51" fmla="*/ 2 h 68"/>
                  <a:gd name="T52" fmla="*/ 31 w 85"/>
                  <a:gd name="T53" fmla="*/ 1 h 68"/>
                  <a:gd name="T54" fmla="*/ 34 w 85"/>
                  <a:gd name="T55" fmla="*/ 3 h 68"/>
                  <a:gd name="T56" fmla="*/ 43 w 85"/>
                  <a:gd name="T57" fmla="*/ 8 h 68"/>
                  <a:gd name="T58" fmla="*/ 52 w 85"/>
                  <a:gd name="T59" fmla="*/ 3 h 68"/>
                  <a:gd name="T60" fmla="*/ 55 w 85"/>
                  <a:gd name="T61" fmla="*/ 1 h 68"/>
                  <a:gd name="T62" fmla="*/ 59 w 85"/>
                  <a:gd name="T63" fmla="*/ 3 h 68"/>
                  <a:gd name="T64" fmla="*/ 66 w 85"/>
                  <a:gd name="T65" fmla="*/ 8 h 68"/>
                  <a:gd name="T66" fmla="*/ 66 w 85"/>
                  <a:gd name="T67" fmla="*/ 8 h 68"/>
                  <a:gd name="T68" fmla="*/ 76 w 85"/>
                  <a:gd name="T69" fmla="*/ 3 h 68"/>
                  <a:gd name="T70" fmla="*/ 82 w 85"/>
                  <a:gd name="T71" fmla="*/ 2 h 68"/>
                  <a:gd name="T72" fmla="*/ 83 w 85"/>
                  <a:gd name="T73" fmla="*/ 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5" h="68">
                    <a:moveTo>
                      <a:pt x="83" y="9"/>
                    </a:moveTo>
                    <a:cubicBezTo>
                      <a:pt x="71" y="25"/>
                      <a:pt x="64" y="44"/>
                      <a:pt x="62" y="66"/>
                    </a:cubicBezTo>
                    <a:cubicBezTo>
                      <a:pt x="62" y="68"/>
                      <a:pt x="62" y="68"/>
                      <a:pt x="62" y="68"/>
                    </a:cubicBezTo>
                    <a:cubicBezTo>
                      <a:pt x="52" y="68"/>
                      <a:pt x="52" y="68"/>
                      <a:pt x="52" y="68"/>
                    </a:cubicBezTo>
                    <a:cubicBezTo>
                      <a:pt x="53" y="66"/>
                      <a:pt x="53" y="66"/>
                      <a:pt x="53" y="66"/>
                    </a:cubicBezTo>
                    <a:cubicBezTo>
                      <a:pt x="55" y="48"/>
                      <a:pt x="59" y="32"/>
                      <a:pt x="67" y="17"/>
                    </a:cubicBezTo>
                    <a:cubicBezTo>
                      <a:pt x="67" y="17"/>
                      <a:pt x="67" y="17"/>
                      <a:pt x="67" y="17"/>
                    </a:cubicBezTo>
                    <a:cubicBezTo>
                      <a:pt x="66" y="17"/>
                      <a:pt x="66" y="17"/>
                      <a:pt x="66" y="17"/>
                    </a:cubicBezTo>
                    <a:cubicBezTo>
                      <a:pt x="63" y="17"/>
                      <a:pt x="59" y="16"/>
                      <a:pt x="55" y="13"/>
                    </a:cubicBezTo>
                    <a:cubicBezTo>
                      <a:pt x="52" y="16"/>
                      <a:pt x="48" y="17"/>
                      <a:pt x="44" y="17"/>
                    </a:cubicBezTo>
                    <a:cubicBezTo>
                      <a:pt x="39" y="17"/>
                      <a:pt x="34" y="16"/>
                      <a:pt x="30" y="12"/>
                    </a:cubicBezTo>
                    <a:cubicBezTo>
                      <a:pt x="26" y="15"/>
                      <a:pt x="21" y="17"/>
                      <a:pt x="17" y="16"/>
                    </a:cubicBezTo>
                    <a:cubicBezTo>
                      <a:pt x="28" y="38"/>
                      <a:pt x="30" y="59"/>
                      <a:pt x="30" y="66"/>
                    </a:cubicBezTo>
                    <a:cubicBezTo>
                      <a:pt x="31" y="68"/>
                      <a:pt x="31" y="68"/>
                      <a:pt x="31" y="68"/>
                    </a:cubicBezTo>
                    <a:cubicBezTo>
                      <a:pt x="21" y="68"/>
                      <a:pt x="21" y="68"/>
                      <a:pt x="21" y="68"/>
                    </a:cubicBezTo>
                    <a:cubicBezTo>
                      <a:pt x="21" y="66"/>
                      <a:pt x="21" y="66"/>
                      <a:pt x="21" y="66"/>
                    </a:cubicBezTo>
                    <a:cubicBezTo>
                      <a:pt x="21" y="58"/>
                      <a:pt x="17" y="31"/>
                      <a:pt x="2" y="9"/>
                    </a:cubicBezTo>
                    <a:cubicBezTo>
                      <a:pt x="2" y="9"/>
                      <a:pt x="2" y="9"/>
                      <a:pt x="2" y="9"/>
                    </a:cubicBezTo>
                    <a:cubicBezTo>
                      <a:pt x="1" y="8"/>
                      <a:pt x="1" y="8"/>
                      <a:pt x="1" y="8"/>
                    </a:cubicBezTo>
                    <a:cubicBezTo>
                      <a:pt x="1" y="8"/>
                      <a:pt x="1" y="8"/>
                      <a:pt x="1" y="8"/>
                    </a:cubicBezTo>
                    <a:cubicBezTo>
                      <a:pt x="1" y="7"/>
                      <a:pt x="1" y="7"/>
                      <a:pt x="1" y="7"/>
                    </a:cubicBezTo>
                    <a:cubicBezTo>
                      <a:pt x="0" y="5"/>
                      <a:pt x="0" y="3"/>
                      <a:pt x="2" y="1"/>
                    </a:cubicBezTo>
                    <a:cubicBezTo>
                      <a:pt x="5" y="0"/>
                      <a:pt x="7" y="1"/>
                      <a:pt x="9" y="3"/>
                    </a:cubicBezTo>
                    <a:cubicBezTo>
                      <a:pt x="9" y="3"/>
                      <a:pt x="9" y="3"/>
                      <a:pt x="9" y="3"/>
                    </a:cubicBezTo>
                    <a:cubicBezTo>
                      <a:pt x="11" y="5"/>
                      <a:pt x="14" y="7"/>
                      <a:pt x="16" y="7"/>
                    </a:cubicBezTo>
                    <a:cubicBezTo>
                      <a:pt x="20" y="7"/>
                      <a:pt x="23" y="6"/>
                      <a:pt x="27" y="2"/>
                    </a:cubicBezTo>
                    <a:cubicBezTo>
                      <a:pt x="28" y="1"/>
                      <a:pt x="29" y="1"/>
                      <a:pt x="31" y="1"/>
                    </a:cubicBezTo>
                    <a:cubicBezTo>
                      <a:pt x="32" y="1"/>
                      <a:pt x="33" y="2"/>
                      <a:pt x="34" y="3"/>
                    </a:cubicBezTo>
                    <a:cubicBezTo>
                      <a:pt x="37" y="6"/>
                      <a:pt x="40" y="8"/>
                      <a:pt x="43" y="8"/>
                    </a:cubicBezTo>
                    <a:cubicBezTo>
                      <a:pt x="47" y="8"/>
                      <a:pt x="50" y="5"/>
                      <a:pt x="52" y="3"/>
                    </a:cubicBezTo>
                    <a:cubicBezTo>
                      <a:pt x="53" y="2"/>
                      <a:pt x="54" y="1"/>
                      <a:pt x="55" y="1"/>
                    </a:cubicBezTo>
                    <a:cubicBezTo>
                      <a:pt x="57" y="1"/>
                      <a:pt x="58" y="2"/>
                      <a:pt x="59" y="3"/>
                    </a:cubicBezTo>
                    <a:cubicBezTo>
                      <a:pt x="61" y="6"/>
                      <a:pt x="63" y="8"/>
                      <a:pt x="66" y="8"/>
                    </a:cubicBezTo>
                    <a:cubicBezTo>
                      <a:pt x="66" y="8"/>
                      <a:pt x="66" y="8"/>
                      <a:pt x="66" y="8"/>
                    </a:cubicBezTo>
                    <a:cubicBezTo>
                      <a:pt x="70" y="8"/>
                      <a:pt x="73" y="6"/>
                      <a:pt x="76" y="3"/>
                    </a:cubicBezTo>
                    <a:cubicBezTo>
                      <a:pt x="78" y="1"/>
                      <a:pt x="81" y="1"/>
                      <a:pt x="82" y="2"/>
                    </a:cubicBezTo>
                    <a:cubicBezTo>
                      <a:pt x="84" y="4"/>
                      <a:pt x="85" y="7"/>
                      <a:pt x="83" y="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prstClr val="white"/>
                  </a:solidFill>
                  <a:latin typeface="Open Sans" panose="020B0606030504020204" pitchFamily="34" charset="0"/>
                  <a:cs typeface="Open Sans" panose="020B0606030504020204" pitchFamily="34" charset="0"/>
                </a:endParaRPr>
              </a:p>
            </p:txBody>
          </p:sp>
        </p:grpSp>
        <p:sp>
          <p:nvSpPr>
            <p:cNvPr id="36" name="Freeform 13"/>
            <p:cNvSpPr>
              <a:spLocks noEditPoints="1"/>
            </p:cNvSpPr>
            <p:nvPr/>
          </p:nvSpPr>
          <p:spPr bwMode="auto">
            <a:xfrm>
              <a:off x="4435388" y="3844385"/>
              <a:ext cx="255548" cy="437745"/>
            </a:xfrm>
            <a:custGeom>
              <a:avLst/>
              <a:gdLst>
                <a:gd name="T0" fmla="*/ 73 w 130"/>
                <a:gd name="T1" fmla="*/ 98 h 222"/>
                <a:gd name="T2" fmla="*/ 118 w 130"/>
                <a:gd name="T3" fmla="*/ 116 h 222"/>
                <a:gd name="T4" fmla="*/ 130 w 130"/>
                <a:gd name="T5" fmla="*/ 149 h 222"/>
                <a:gd name="T6" fmla="*/ 115 w 130"/>
                <a:gd name="T7" fmla="*/ 186 h 222"/>
                <a:gd name="T8" fmla="*/ 73 w 130"/>
                <a:gd name="T9" fmla="*/ 203 h 222"/>
                <a:gd name="T10" fmla="*/ 73 w 130"/>
                <a:gd name="T11" fmla="*/ 222 h 222"/>
                <a:gd name="T12" fmla="*/ 58 w 130"/>
                <a:gd name="T13" fmla="*/ 222 h 222"/>
                <a:gd name="T14" fmla="*/ 58 w 130"/>
                <a:gd name="T15" fmla="*/ 203 h 222"/>
                <a:gd name="T16" fmla="*/ 0 w 130"/>
                <a:gd name="T17" fmla="*/ 150 h 222"/>
                <a:gd name="T18" fmla="*/ 26 w 130"/>
                <a:gd name="T19" fmla="*/ 150 h 222"/>
                <a:gd name="T20" fmla="*/ 58 w 130"/>
                <a:gd name="T21" fmla="*/ 185 h 222"/>
                <a:gd name="T22" fmla="*/ 58 w 130"/>
                <a:gd name="T23" fmla="*/ 117 h 222"/>
                <a:gd name="T24" fmla="*/ 4 w 130"/>
                <a:gd name="T25" fmla="*/ 69 h 222"/>
                <a:gd name="T26" fmla="*/ 19 w 130"/>
                <a:gd name="T27" fmla="*/ 34 h 222"/>
                <a:gd name="T28" fmla="*/ 58 w 130"/>
                <a:gd name="T29" fmla="*/ 19 h 222"/>
                <a:gd name="T30" fmla="*/ 58 w 130"/>
                <a:gd name="T31" fmla="*/ 0 h 222"/>
                <a:gd name="T32" fmla="*/ 73 w 130"/>
                <a:gd name="T33" fmla="*/ 0 h 222"/>
                <a:gd name="T34" fmla="*/ 73 w 130"/>
                <a:gd name="T35" fmla="*/ 19 h 222"/>
                <a:gd name="T36" fmla="*/ 125 w 130"/>
                <a:gd name="T37" fmla="*/ 63 h 222"/>
                <a:gd name="T38" fmla="*/ 99 w 130"/>
                <a:gd name="T39" fmla="*/ 63 h 222"/>
                <a:gd name="T40" fmla="*/ 73 w 130"/>
                <a:gd name="T41" fmla="*/ 37 h 222"/>
                <a:gd name="T42" fmla="*/ 73 w 130"/>
                <a:gd name="T43" fmla="*/ 98 h 222"/>
                <a:gd name="T44" fmla="*/ 58 w 130"/>
                <a:gd name="T45" fmla="*/ 96 h 222"/>
                <a:gd name="T46" fmla="*/ 58 w 130"/>
                <a:gd name="T47" fmla="*/ 37 h 222"/>
                <a:gd name="T48" fmla="*/ 30 w 130"/>
                <a:gd name="T49" fmla="*/ 67 h 222"/>
                <a:gd name="T50" fmla="*/ 38 w 130"/>
                <a:gd name="T51" fmla="*/ 86 h 222"/>
                <a:gd name="T52" fmla="*/ 58 w 130"/>
                <a:gd name="T53" fmla="*/ 96 h 222"/>
                <a:gd name="T54" fmla="*/ 73 w 130"/>
                <a:gd name="T55" fmla="*/ 185 h 222"/>
                <a:gd name="T56" fmla="*/ 104 w 130"/>
                <a:gd name="T57" fmla="*/ 150 h 222"/>
                <a:gd name="T58" fmla="*/ 97 w 130"/>
                <a:gd name="T59" fmla="*/ 131 h 222"/>
                <a:gd name="T60" fmla="*/ 73 w 130"/>
                <a:gd name="T61" fmla="*/ 120 h 222"/>
                <a:gd name="T62" fmla="*/ 73 w 130"/>
                <a:gd name="T63" fmla="*/ 185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0" h="222">
                  <a:moveTo>
                    <a:pt x="73" y="98"/>
                  </a:moveTo>
                  <a:cubicBezTo>
                    <a:pt x="95" y="103"/>
                    <a:pt x="110" y="109"/>
                    <a:pt x="118" y="116"/>
                  </a:cubicBezTo>
                  <a:cubicBezTo>
                    <a:pt x="126" y="124"/>
                    <a:pt x="130" y="135"/>
                    <a:pt x="130" y="149"/>
                  </a:cubicBezTo>
                  <a:cubicBezTo>
                    <a:pt x="130" y="163"/>
                    <a:pt x="125" y="175"/>
                    <a:pt x="115" y="186"/>
                  </a:cubicBezTo>
                  <a:cubicBezTo>
                    <a:pt x="105" y="196"/>
                    <a:pt x="91" y="202"/>
                    <a:pt x="73" y="203"/>
                  </a:cubicBezTo>
                  <a:cubicBezTo>
                    <a:pt x="73" y="222"/>
                    <a:pt x="73" y="222"/>
                    <a:pt x="73" y="222"/>
                  </a:cubicBezTo>
                  <a:cubicBezTo>
                    <a:pt x="58" y="222"/>
                    <a:pt x="58" y="222"/>
                    <a:pt x="58" y="222"/>
                  </a:cubicBezTo>
                  <a:cubicBezTo>
                    <a:pt x="58" y="203"/>
                    <a:pt x="58" y="203"/>
                    <a:pt x="58" y="203"/>
                  </a:cubicBezTo>
                  <a:cubicBezTo>
                    <a:pt x="22" y="200"/>
                    <a:pt x="2" y="182"/>
                    <a:pt x="0" y="150"/>
                  </a:cubicBezTo>
                  <a:cubicBezTo>
                    <a:pt x="26" y="150"/>
                    <a:pt x="26" y="150"/>
                    <a:pt x="26" y="150"/>
                  </a:cubicBezTo>
                  <a:cubicBezTo>
                    <a:pt x="28" y="170"/>
                    <a:pt x="39" y="182"/>
                    <a:pt x="58" y="185"/>
                  </a:cubicBezTo>
                  <a:cubicBezTo>
                    <a:pt x="58" y="117"/>
                    <a:pt x="58" y="117"/>
                    <a:pt x="58" y="117"/>
                  </a:cubicBezTo>
                  <a:cubicBezTo>
                    <a:pt x="22" y="110"/>
                    <a:pt x="4" y="94"/>
                    <a:pt x="4" y="69"/>
                  </a:cubicBezTo>
                  <a:cubicBezTo>
                    <a:pt x="4" y="54"/>
                    <a:pt x="9" y="43"/>
                    <a:pt x="19" y="34"/>
                  </a:cubicBezTo>
                  <a:cubicBezTo>
                    <a:pt x="28" y="25"/>
                    <a:pt x="42" y="20"/>
                    <a:pt x="58" y="19"/>
                  </a:cubicBezTo>
                  <a:cubicBezTo>
                    <a:pt x="58" y="0"/>
                    <a:pt x="58" y="0"/>
                    <a:pt x="58" y="0"/>
                  </a:cubicBezTo>
                  <a:cubicBezTo>
                    <a:pt x="73" y="0"/>
                    <a:pt x="73" y="0"/>
                    <a:pt x="73" y="0"/>
                  </a:cubicBezTo>
                  <a:cubicBezTo>
                    <a:pt x="73" y="19"/>
                    <a:pt x="73" y="19"/>
                    <a:pt x="73" y="19"/>
                  </a:cubicBezTo>
                  <a:cubicBezTo>
                    <a:pt x="105" y="21"/>
                    <a:pt x="122" y="35"/>
                    <a:pt x="125" y="63"/>
                  </a:cubicBezTo>
                  <a:cubicBezTo>
                    <a:pt x="99" y="63"/>
                    <a:pt x="99" y="63"/>
                    <a:pt x="99" y="63"/>
                  </a:cubicBezTo>
                  <a:cubicBezTo>
                    <a:pt x="98" y="48"/>
                    <a:pt x="89" y="39"/>
                    <a:pt x="73" y="37"/>
                  </a:cubicBezTo>
                  <a:lnTo>
                    <a:pt x="73" y="98"/>
                  </a:lnTo>
                  <a:close/>
                  <a:moveTo>
                    <a:pt x="58" y="96"/>
                  </a:moveTo>
                  <a:cubicBezTo>
                    <a:pt x="58" y="37"/>
                    <a:pt x="58" y="37"/>
                    <a:pt x="58" y="37"/>
                  </a:cubicBezTo>
                  <a:cubicBezTo>
                    <a:pt x="39" y="40"/>
                    <a:pt x="30" y="50"/>
                    <a:pt x="30" y="67"/>
                  </a:cubicBezTo>
                  <a:cubicBezTo>
                    <a:pt x="30" y="76"/>
                    <a:pt x="33" y="82"/>
                    <a:pt x="38" y="86"/>
                  </a:cubicBezTo>
                  <a:cubicBezTo>
                    <a:pt x="43" y="91"/>
                    <a:pt x="50" y="94"/>
                    <a:pt x="58" y="96"/>
                  </a:cubicBezTo>
                  <a:close/>
                  <a:moveTo>
                    <a:pt x="73" y="185"/>
                  </a:moveTo>
                  <a:cubicBezTo>
                    <a:pt x="93" y="182"/>
                    <a:pt x="104" y="171"/>
                    <a:pt x="104" y="150"/>
                  </a:cubicBezTo>
                  <a:cubicBezTo>
                    <a:pt x="104" y="142"/>
                    <a:pt x="102" y="135"/>
                    <a:pt x="97" y="131"/>
                  </a:cubicBezTo>
                  <a:cubicBezTo>
                    <a:pt x="93" y="126"/>
                    <a:pt x="85" y="122"/>
                    <a:pt x="73" y="120"/>
                  </a:cubicBezTo>
                  <a:lnTo>
                    <a:pt x="73" y="185"/>
                  </a:lnTo>
                  <a:close/>
                </a:path>
              </a:pathLst>
            </a:custGeom>
            <a:gradFill>
              <a:gsLst>
                <a:gs pos="11000">
                  <a:srgbClr val="2B3649"/>
                </a:gs>
                <a:gs pos="100000">
                  <a:srgbClr val="3B4A6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prstClr val="white"/>
                </a:solidFill>
                <a:latin typeface="Open Sans" panose="020B0606030504020204" pitchFamily="34" charset="0"/>
                <a:cs typeface="Open Sans" panose="020B0606030504020204" pitchFamily="34" charset="0"/>
              </a:endParaRPr>
            </a:p>
          </p:txBody>
        </p:sp>
        <p:sp>
          <p:nvSpPr>
            <p:cNvPr id="37" name="Freeform 19"/>
            <p:cNvSpPr>
              <a:spLocks noEditPoints="1"/>
            </p:cNvSpPr>
            <p:nvPr/>
          </p:nvSpPr>
          <p:spPr bwMode="auto">
            <a:xfrm>
              <a:off x="3136738" y="2639183"/>
              <a:ext cx="360293" cy="360780"/>
            </a:xfrm>
            <a:custGeom>
              <a:avLst/>
              <a:gdLst>
                <a:gd name="T0" fmla="*/ 281 w 311"/>
                <a:gd name="T1" fmla="*/ 130 h 312"/>
                <a:gd name="T2" fmla="*/ 311 w 311"/>
                <a:gd name="T3" fmla="*/ 116 h 312"/>
                <a:gd name="T4" fmla="*/ 294 w 311"/>
                <a:gd name="T5" fmla="*/ 75 h 312"/>
                <a:gd name="T6" fmla="*/ 263 w 311"/>
                <a:gd name="T7" fmla="*/ 86 h 312"/>
                <a:gd name="T8" fmla="*/ 226 w 311"/>
                <a:gd name="T9" fmla="*/ 48 h 312"/>
                <a:gd name="T10" fmla="*/ 237 w 311"/>
                <a:gd name="T11" fmla="*/ 17 h 312"/>
                <a:gd name="T12" fmla="*/ 197 w 311"/>
                <a:gd name="T13" fmla="*/ 0 h 312"/>
                <a:gd name="T14" fmla="*/ 183 w 311"/>
                <a:gd name="T15" fmla="*/ 30 h 312"/>
                <a:gd name="T16" fmla="*/ 129 w 311"/>
                <a:gd name="T17" fmla="*/ 30 h 312"/>
                <a:gd name="T18" fmla="*/ 115 w 311"/>
                <a:gd name="T19" fmla="*/ 0 h 312"/>
                <a:gd name="T20" fmla="*/ 75 w 311"/>
                <a:gd name="T21" fmla="*/ 17 h 312"/>
                <a:gd name="T22" fmla="*/ 86 w 311"/>
                <a:gd name="T23" fmla="*/ 48 h 312"/>
                <a:gd name="T24" fmla="*/ 48 w 311"/>
                <a:gd name="T25" fmla="*/ 85 h 312"/>
                <a:gd name="T26" fmla="*/ 17 w 311"/>
                <a:gd name="T27" fmla="*/ 74 h 312"/>
                <a:gd name="T28" fmla="*/ 0 w 311"/>
                <a:gd name="T29" fmla="*/ 114 h 312"/>
                <a:gd name="T30" fmla="*/ 30 w 311"/>
                <a:gd name="T31" fmla="*/ 129 h 312"/>
                <a:gd name="T32" fmla="*/ 30 w 311"/>
                <a:gd name="T33" fmla="*/ 182 h 312"/>
                <a:gd name="T34" fmla="*/ 0 w 311"/>
                <a:gd name="T35" fmla="*/ 196 h 312"/>
                <a:gd name="T36" fmla="*/ 16 w 311"/>
                <a:gd name="T37" fmla="*/ 236 h 312"/>
                <a:gd name="T38" fmla="*/ 47 w 311"/>
                <a:gd name="T39" fmla="*/ 225 h 312"/>
                <a:gd name="T40" fmla="*/ 85 w 311"/>
                <a:gd name="T41" fmla="*/ 263 h 312"/>
                <a:gd name="T42" fmla="*/ 73 w 311"/>
                <a:gd name="T43" fmla="*/ 294 h 312"/>
                <a:gd name="T44" fmla="*/ 114 w 311"/>
                <a:gd name="T45" fmla="*/ 311 h 312"/>
                <a:gd name="T46" fmla="*/ 128 w 311"/>
                <a:gd name="T47" fmla="*/ 281 h 312"/>
                <a:gd name="T48" fmla="*/ 181 w 311"/>
                <a:gd name="T49" fmla="*/ 282 h 312"/>
                <a:gd name="T50" fmla="*/ 195 w 311"/>
                <a:gd name="T51" fmla="*/ 312 h 312"/>
                <a:gd name="T52" fmla="*/ 236 w 311"/>
                <a:gd name="T53" fmla="*/ 295 h 312"/>
                <a:gd name="T54" fmla="*/ 225 w 311"/>
                <a:gd name="T55" fmla="*/ 264 h 312"/>
                <a:gd name="T56" fmla="*/ 263 w 311"/>
                <a:gd name="T57" fmla="*/ 226 h 312"/>
                <a:gd name="T58" fmla="*/ 294 w 311"/>
                <a:gd name="T59" fmla="*/ 238 h 312"/>
                <a:gd name="T60" fmla="*/ 311 w 311"/>
                <a:gd name="T61" fmla="*/ 197 h 312"/>
                <a:gd name="T62" fmla="*/ 281 w 311"/>
                <a:gd name="T63" fmla="*/ 183 h 312"/>
                <a:gd name="T64" fmla="*/ 281 w 311"/>
                <a:gd name="T65" fmla="*/ 130 h 312"/>
                <a:gd name="T66" fmla="*/ 155 w 311"/>
                <a:gd name="T67" fmla="*/ 254 h 312"/>
                <a:gd name="T68" fmla="*/ 57 w 311"/>
                <a:gd name="T69" fmla="*/ 156 h 312"/>
                <a:gd name="T70" fmla="*/ 155 w 311"/>
                <a:gd name="T71" fmla="*/ 57 h 312"/>
                <a:gd name="T72" fmla="*/ 254 w 311"/>
                <a:gd name="T73" fmla="*/ 156 h 312"/>
                <a:gd name="T74" fmla="*/ 155 w 311"/>
                <a:gd name="T75" fmla="*/ 254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11" h="312">
                  <a:moveTo>
                    <a:pt x="281" y="130"/>
                  </a:moveTo>
                  <a:cubicBezTo>
                    <a:pt x="311" y="116"/>
                    <a:pt x="311" y="116"/>
                    <a:pt x="311" y="116"/>
                  </a:cubicBezTo>
                  <a:cubicBezTo>
                    <a:pt x="294" y="75"/>
                    <a:pt x="294" y="75"/>
                    <a:pt x="294" y="75"/>
                  </a:cubicBezTo>
                  <a:cubicBezTo>
                    <a:pt x="263" y="86"/>
                    <a:pt x="263" y="86"/>
                    <a:pt x="263" y="86"/>
                  </a:cubicBezTo>
                  <a:cubicBezTo>
                    <a:pt x="253" y="71"/>
                    <a:pt x="240" y="58"/>
                    <a:pt x="226" y="48"/>
                  </a:cubicBezTo>
                  <a:cubicBezTo>
                    <a:pt x="237" y="17"/>
                    <a:pt x="237" y="17"/>
                    <a:pt x="237" y="17"/>
                  </a:cubicBezTo>
                  <a:cubicBezTo>
                    <a:pt x="197" y="0"/>
                    <a:pt x="197" y="0"/>
                    <a:pt x="197" y="0"/>
                  </a:cubicBezTo>
                  <a:cubicBezTo>
                    <a:pt x="183" y="30"/>
                    <a:pt x="183" y="30"/>
                    <a:pt x="183" y="30"/>
                  </a:cubicBezTo>
                  <a:cubicBezTo>
                    <a:pt x="165" y="27"/>
                    <a:pt x="147" y="26"/>
                    <a:pt x="129" y="30"/>
                  </a:cubicBezTo>
                  <a:cubicBezTo>
                    <a:pt x="115" y="0"/>
                    <a:pt x="115" y="0"/>
                    <a:pt x="115" y="0"/>
                  </a:cubicBezTo>
                  <a:cubicBezTo>
                    <a:pt x="75" y="17"/>
                    <a:pt x="75" y="17"/>
                    <a:pt x="75" y="17"/>
                  </a:cubicBezTo>
                  <a:cubicBezTo>
                    <a:pt x="86" y="48"/>
                    <a:pt x="86" y="48"/>
                    <a:pt x="86" y="48"/>
                  </a:cubicBezTo>
                  <a:cubicBezTo>
                    <a:pt x="70" y="58"/>
                    <a:pt x="58" y="71"/>
                    <a:pt x="48" y="85"/>
                  </a:cubicBezTo>
                  <a:cubicBezTo>
                    <a:pt x="17" y="74"/>
                    <a:pt x="17" y="74"/>
                    <a:pt x="17" y="74"/>
                  </a:cubicBezTo>
                  <a:cubicBezTo>
                    <a:pt x="0" y="114"/>
                    <a:pt x="0" y="114"/>
                    <a:pt x="0" y="114"/>
                  </a:cubicBezTo>
                  <a:cubicBezTo>
                    <a:pt x="30" y="129"/>
                    <a:pt x="30" y="129"/>
                    <a:pt x="30" y="129"/>
                  </a:cubicBezTo>
                  <a:cubicBezTo>
                    <a:pt x="26" y="146"/>
                    <a:pt x="26" y="164"/>
                    <a:pt x="30" y="182"/>
                  </a:cubicBezTo>
                  <a:cubicBezTo>
                    <a:pt x="0" y="196"/>
                    <a:pt x="0" y="196"/>
                    <a:pt x="0" y="196"/>
                  </a:cubicBezTo>
                  <a:cubicBezTo>
                    <a:pt x="16" y="236"/>
                    <a:pt x="16" y="236"/>
                    <a:pt x="16" y="236"/>
                  </a:cubicBezTo>
                  <a:cubicBezTo>
                    <a:pt x="47" y="225"/>
                    <a:pt x="47" y="225"/>
                    <a:pt x="47" y="225"/>
                  </a:cubicBezTo>
                  <a:cubicBezTo>
                    <a:pt x="57" y="241"/>
                    <a:pt x="70" y="253"/>
                    <a:pt x="85" y="263"/>
                  </a:cubicBezTo>
                  <a:cubicBezTo>
                    <a:pt x="73" y="294"/>
                    <a:pt x="73" y="294"/>
                    <a:pt x="73" y="294"/>
                  </a:cubicBezTo>
                  <a:cubicBezTo>
                    <a:pt x="114" y="311"/>
                    <a:pt x="114" y="311"/>
                    <a:pt x="114" y="311"/>
                  </a:cubicBezTo>
                  <a:cubicBezTo>
                    <a:pt x="128" y="281"/>
                    <a:pt x="128" y="281"/>
                    <a:pt x="128" y="281"/>
                  </a:cubicBezTo>
                  <a:cubicBezTo>
                    <a:pt x="145" y="285"/>
                    <a:pt x="163" y="285"/>
                    <a:pt x="181" y="282"/>
                  </a:cubicBezTo>
                  <a:cubicBezTo>
                    <a:pt x="195" y="312"/>
                    <a:pt x="195" y="312"/>
                    <a:pt x="195" y="312"/>
                  </a:cubicBezTo>
                  <a:cubicBezTo>
                    <a:pt x="236" y="295"/>
                    <a:pt x="236" y="295"/>
                    <a:pt x="236" y="295"/>
                  </a:cubicBezTo>
                  <a:cubicBezTo>
                    <a:pt x="225" y="264"/>
                    <a:pt x="225" y="264"/>
                    <a:pt x="225" y="264"/>
                  </a:cubicBezTo>
                  <a:cubicBezTo>
                    <a:pt x="240" y="254"/>
                    <a:pt x="253" y="241"/>
                    <a:pt x="263" y="226"/>
                  </a:cubicBezTo>
                  <a:cubicBezTo>
                    <a:pt x="294" y="238"/>
                    <a:pt x="294" y="238"/>
                    <a:pt x="294" y="238"/>
                  </a:cubicBezTo>
                  <a:cubicBezTo>
                    <a:pt x="311" y="197"/>
                    <a:pt x="311" y="197"/>
                    <a:pt x="311" y="197"/>
                  </a:cubicBezTo>
                  <a:cubicBezTo>
                    <a:pt x="281" y="183"/>
                    <a:pt x="281" y="183"/>
                    <a:pt x="281" y="183"/>
                  </a:cubicBezTo>
                  <a:cubicBezTo>
                    <a:pt x="285" y="166"/>
                    <a:pt x="285" y="148"/>
                    <a:pt x="281" y="130"/>
                  </a:cubicBezTo>
                  <a:close/>
                  <a:moveTo>
                    <a:pt x="155" y="254"/>
                  </a:moveTo>
                  <a:cubicBezTo>
                    <a:pt x="101" y="254"/>
                    <a:pt x="57" y="210"/>
                    <a:pt x="57" y="156"/>
                  </a:cubicBezTo>
                  <a:cubicBezTo>
                    <a:pt x="57" y="101"/>
                    <a:pt x="101" y="57"/>
                    <a:pt x="155" y="57"/>
                  </a:cubicBezTo>
                  <a:cubicBezTo>
                    <a:pt x="210" y="57"/>
                    <a:pt x="254" y="101"/>
                    <a:pt x="254" y="156"/>
                  </a:cubicBezTo>
                  <a:cubicBezTo>
                    <a:pt x="254" y="210"/>
                    <a:pt x="210" y="254"/>
                    <a:pt x="155" y="254"/>
                  </a:cubicBezTo>
                  <a:close/>
                </a:path>
              </a:pathLst>
            </a:custGeom>
            <a:gradFill>
              <a:gsLst>
                <a:gs pos="11000">
                  <a:srgbClr val="2B3649"/>
                </a:gs>
                <a:gs pos="100000">
                  <a:srgbClr val="3B4A6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prstClr val="white"/>
                </a:solidFill>
                <a:latin typeface="Open Sans" panose="020B0606030504020204" pitchFamily="34" charset="0"/>
                <a:cs typeface="Open Sans" panose="020B0606030504020204" pitchFamily="34" charset="0"/>
              </a:endParaRPr>
            </a:p>
          </p:txBody>
        </p:sp>
        <p:grpSp>
          <p:nvGrpSpPr>
            <p:cNvPr id="38" name="组合 37"/>
            <p:cNvGrpSpPr/>
            <p:nvPr/>
          </p:nvGrpSpPr>
          <p:grpSpPr>
            <a:xfrm>
              <a:off x="4412034" y="1304111"/>
              <a:ext cx="343036" cy="329891"/>
              <a:chOff x="2607983" y="4241292"/>
              <a:chExt cx="490600" cy="471805"/>
            </a:xfrm>
            <a:gradFill>
              <a:gsLst>
                <a:gs pos="11000">
                  <a:srgbClr val="2B3649"/>
                </a:gs>
                <a:gs pos="100000">
                  <a:srgbClr val="3B4A62"/>
                </a:gs>
              </a:gsLst>
              <a:lin ang="2700000" scaled="0"/>
            </a:gradFill>
          </p:grpSpPr>
          <p:sp>
            <p:nvSpPr>
              <p:cNvPr id="39" name="Oval 131"/>
              <p:cNvSpPr>
                <a:spLocks noChangeArrowheads="1"/>
              </p:cNvSpPr>
              <p:nvPr/>
            </p:nvSpPr>
            <p:spPr bwMode="auto">
              <a:xfrm>
                <a:off x="2742898" y="4241292"/>
                <a:ext cx="220770" cy="2235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50">
                  <a:solidFill>
                    <a:prstClr val="black"/>
                  </a:solidFill>
                  <a:latin typeface="Open Sans" panose="020B0606030504020204" pitchFamily="34" charset="0"/>
                  <a:cs typeface="Open Sans" panose="020B0606030504020204" pitchFamily="34" charset="0"/>
                </a:endParaRPr>
              </a:p>
            </p:txBody>
          </p:sp>
          <p:sp>
            <p:nvSpPr>
              <p:cNvPr id="40" name="Freeform 134"/>
              <p:cNvSpPr>
                <a:spLocks/>
              </p:cNvSpPr>
              <p:nvPr/>
            </p:nvSpPr>
            <p:spPr bwMode="auto">
              <a:xfrm>
                <a:off x="2607983" y="4499759"/>
                <a:ext cx="490600" cy="213338"/>
              </a:xfrm>
              <a:custGeom>
                <a:avLst/>
                <a:gdLst>
                  <a:gd name="T0" fmla="*/ 35 w 200"/>
                  <a:gd name="T1" fmla="*/ 87 h 87"/>
                  <a:gd name="T2" fmla="*/ 35 w 200"/>
                  <a:gd name="T3" fmla="*/ 72 h 87"/>
                  <a:gd name="T4" fmla="*/ 46 w 200"/>
                  <a:gd name="T5" fmla="*/ 72 h 87"/>
                  <a:gd name="T6" fmla="*/ 46 w 200"/>
                  <a:gd name="T7" fmla="*/ 87 h 87"/>
                  <a:gd name="T8" fmla="*/ 155 w 200"/>
                  <a:gd name="T9" fmla="*/ 87 h 87"/>
                  <a:gd name="T10" fmla="*/ 155 w 200"/>
                  <a:gd name="T11" fmla="*/ 72 h 87"/>
                  <a:gd name="T12" fmla="*/ 166 w 200"/>
                  <a:gd name="T13" fmla="*/ 72 h 87"/>
                  <a:gd name="T14" fmla="*/ 166 w 200"/>
                  <a:gd name="T15" fmla="*/ 87 h 87"/>
                  <a:gd name="T16" fmla="*/ 199 w 200"/>
                  <a:gd name="T17" fmla="*/ 87 h 87"/>
                  <a:gd name="T18" fmla="*/ 200 w 200"/>
                  <a:gd name="T19" fmla="*/ 43 h 87"/>
                  <a:gd name="T20" fmla="*/ 156 w 200"/>
                  <a:gd name="T21" fmla="*/ 0 h 87"/>
                  <a:gd name="T22" fmla="*/ 156 w 200"/>
                  <a:gd name="T23" fmla="*/ 0 h 87"/>
                  <a:gd name="T24" fmla="*/ 156 w 200"/>
                  <a:gd name="T25" fmla="*/ 0 h 87"/>
                  <a:gd name="T26" fmla="*/ 140 w 200"/>
                  <a:gd name="T27" fmla="*/ 0 h 87"/>
                  <a:gd name="T28" fmla="*/ 100 w 200"/>
                  <a:gd name="T29" fmla="*/ 80 h 87"/>
                  <a:gd name="T30" fmla="*/ 60 w 200"/>
                  <a:gd name="T31" fmla="*/ 0 h 87"/>
                  <a:gd name="T32" fmla="*/ 45 w 200"/>
                  <a:gd name="T33" fmla="*/ 0 h 87"/>
                  <a:gd name="T34" fmla="*/ 45 w 200"/>
                  <a:gd name="T35" fmla="*/ 0 h 87"/>
                  <a:gd name="T36" fmla="*/ 44 w 200"/>
                  <a:gd name="T37" fmla="*/ 0 h 87"/>
                  <a:gd name="T38" fmla="*/ 1 w 200"/>
                  <a:gd name="T39" fmla="*/ 43 h 87"/>
                  <a:gd name="T40" fmla="*/ 0 w 200"/>
                  <a:gd name="T41" fmla="*/ 87 h 87"/>
                  <a:gd name="T42" fmla="*/ 35 w 200"/>
                  <a:gd name="T43"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0" h="87">
                    <a:moveTo>
                      <a:pt x="35" y="87"/>
                    </a:moveTo>
                    <a:cubicBezTo>
                      <a:pt x="35" y="72"/>
                      <a:pt x="35" y="72"/>
                      <a:pt x="35" y="72"/>
                    </a:cubicBezTo>
                    <a:cubicBezTo>
                      <a:pt x="46" y="72"/>
                      <a:pt x="46" y="72"/>
                      <a:pt x="46" y="72"/>
                    </a:cubicBezTo>
                    <a:cubicBezTo>
                      <a:pt x="46" y="87"/>
                      <a:pt x="46" y="87"/>
                      <a:pt x="46" y="87"/>
                    </a:cubicBezTo>
                    <a:cubicBezTo>
                      <a:pt x="155" y="87"/>
                      <a:pt x="155" y="87"/>
                      <a:pt x="155" y="87"/>
                    </a:cubicBezTo>
                    <a:cubicBezTo>
                      <a:pt x="155" y="72"/>
                      <a:pt x="155" y="72"/>
                      <a:pt x="155" y="72"/>
                    </a:cubicBezTo>
                    <a:cubicBezTo>
                      <a:pt x="166" y="72"/>
                      <a:pt x="166" y="72"/>
                      <a:pt x="166" y="72"/>
                    </a:cubicBezTo>
                    <a:cubicBezTo>
                      <a:pt x="166" y="87"/>
                      <a:pt x="166" y="87"/>
                      <a:pt x="166" y="87"/>
                    </a:cubicBezTo>
                    <a:cubicBezTo>
                      <a:pt x="199" y="87"/>
                      <a:pt x="199" y="87"/>
                      <a:pt x="199" y="87"/>
                    </a:cubicBezTo>
                    <a:cubicBezTo>
                      <a:pt x="199" y="47"/>
                      <a:pt x="200" y="43"/>
                      <a:pt x="200" y="43"/>
                    </a:cubicBezTo>
                    <a:cubicBezTo>
                      <a:pt x="200" y="19"/>
                      <a:pt x="180" y="0"/>
                      <a:pt x="156" y="0"/>
                    </a:cubicBezTo>
                    <a:cubicBezTo>
                      <a:pt x="156" y="0"/>
                      <a:pt x="156" y="0"/>
                      <a:pt x="156" y="0"/>
                    </a:cubicBezTo>
                    <a:cubicBezTo>
                      <a:pt x="156" y="0"/>
                      <a:pt x="156" y="0"/>
                      <a:pt x="156" y="0"/>
                    </a:cubicBezTo>
                    <a:cubicBezTo>
                      <a:pt x="140" y="0"/>
                      <a:pt x="140" y="0"/>
                      <a:pt x="140" y="0"/>
                    </a:cubicBezTo>
                    <a:cubicBezTo>
                      <a:pt x="100" y="80"/>
                      <a:pt x="100" y="80"/>
                      <a:pt x="100" y="80"/>
                    </a:cubicBezTo>
                    <a:cubicBezTo>
                      <a:pt x="60" y="0"/>
                      <a:pt x="60" y="0"/>
                      <a:pt x="60" y="0"/>
                    </a:cubicBezTo>
                    <a:cubicBezTo>
                      <a:pt x="45" y="0"/>
                      <a:pt x="45" y="0"/>
                      <a:pt x="45" y="0"/>
                    </a:cubicBezTo>
                    <a:cubicBezTo>
                      <a:pt x="45" y="0"/>
                      <a:pt x="45" y="0"/>
                      <a:pt x="45" y="0"/>
                    </a:cubicBezTo>
                    <a:cubicBezTo>
                      <a:pt x="45" y="0"/>
                      <a:pt x="44" y="0"/>
                      <a:pt x="44" y="0"/>
                    </a:cubicBezTo>
                    <a:cubicBezTo>
                      <a:pt x="20" y="0"/>
                      <a:pt x="1" y="19"/>
                      <a:pt x="1" y="43"/>
                    </a:cubicBezTo>
                    <a:cubicBezTo>
                      <a:pt x="1" y="43"/>
                      <a:pt x="0" y="47"/>
                      <a:pt x="0" y="87"/>
                    </a:cubicBezTo>
                    <a:lnTo>
                      <a:pt x="35" y="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50">
                  <a:solidFill>
                    <a:prstClr val="black"/>
                  </a:solidFill>
                  <a:latin typeface="Open Sans" panose="020B0606030504020204" pitchFamily="34" charset="0"/>
                  <a:cs typeface="Open Sans" panose="020B0606030504020204" pitchFamily="34" charset="0"/>
                </a:endParaRPr>
              </a:p>
            </p:txBody>
          </p:sp>
        </p:grpSp>
      </p:grpSp>
      <p:grpSp>
        <p:nvGrpSpPr>
          <p:cNvPr id="48" name="组合 47"/>
          <p:cNvGrpSpPr/>
          <p:nvPr/>
        </p:nvGrpSpPr>
        <p:grpSpPr>
          <a:xfrm>
            <a:off x="589442" y="558236"/>
            <a:ext cx="1486542" cy="521708"/>
            <a:chOff x="349800" y="270568"/>
            <a:chExt cx="1486542" cy="521708"/>
          </a:xfrm>
        </p:grpSpPr>
        <p:sp>
          <p:nvSpPr>
            <p:cNvPr id="49" name="PA_文本框 1">
              <a:extLst>
                <a:ext uri="{FF2B5EF4-FFF2-40B4-BE49-F238E27FC236}">
                  <a16:creationId xmlns:a16="http://schemas.microsoft.com/office/drawing/2014/main" id="{95CA5390-EAD3-40A5-BF6F-C69AB99948CD}"/>
                </a:ext>
              </a:extLst>
            </p:cNvPr>
            <p:cNvSpPr txBox="1"/>
            <p:nvPr>
              <p:custDataLst>
                <p:tags r:id="rId1"/>
              </p:custDataLst>
            </p:nvPr>
          </p:nvSpPr>
          <p:spPr>
            <a:xfrm>
              <a:off x="349800" y="270568"/>
              <a:ext cx="923330" cy="360804"/>
            </a:xfrm>
            <a:prstGeom prst="rect">
              <a:avLst/>
            </a:prstGeom>
            <a:noFill/>
          </p:spPr>
          <p:txBody>
            <a:bodyPr wrap="none" lIns="0" tIns="0" rIns="0" rtlCol="0">
              <a:spAutoFit/>
            </a:bodyPr>
            <a:lstStyle/>
            <a:p>
              <a:pPr>
                <a:lnSpc>
                  <a:spcPts val="2700"/>
                </a:lnSpc>
              </a:pPr>
              <a:r>
                <a:rPr lang="zh-CN" altLang="en-US" sz="1800" b="1" dirty="0">
                  <a:solidFill>
                    <a:srgbClr val="2B3649"/>
                  </a:solidFill>
                  <a:latin typeface="+mj-ea"/>
                  <a:ea typeface="+mj-ea"/>
                  <a:cs typeface="+mn-ea"/>
                  <a:sym typeface="+mn-lt"/>
                </a:rPr>
                <a:t>Development status quo</a:t>
              </a:r>
              <a:endParaRPr lang="en-US" altLang="zh-CN" sz="1800" b="1" dirty="0">
                <a:solidFill>
                  <a:srgbClr val="2B3649"/>
                </a:solidFill>
                <a:latin typeface="+mj-ea"/>
                <a:ea typeface="+mj-ea"/>
                <a:cs typeface="+mn-ea"/>
                <a:sym typeface="+mn-lt"/>
              </a:endParaRPr>
            </a:p>
          </p:txBody>
        </p:sp>
        <p:sp>
          <p:nvSpPr>
            <p:cNvPr id="50" name="PA_文本框 1">
              <a:extLst>
                <a:ext uri="{FF2B5EF4-FFF2-40B4-BE49-F238E27FC236}">
                  <a16:creationId xmlns:a16="http://schemas.microsoft.com/office/drawing/2014/main" id="{BA0F9515-D5AE-4BED-A481-29A81D6010FD}"/>
                </a:ext>
              </a:extLst>
            </p:cNvPr>
            <p:cNvSpPr txBox="1"/>
            <p:nvPr>
              <p:custDataLst>
                <p:tags r:id="rId2"/>
              </p:custDataLst>
            </p:nvPr>
          </p:nvSpPr>
          <p:spPr>
            <a:xfrm>
              <a:off x="349800" y="547081"/>
              <a:ext cx="1486542" cy="245195"/>
            </a:xfrm>
            <a:prstGeom prst="rect">
              <a:avLst/>
            </a:prstGeom>
            <a:noFill/>
          </p:spPr>
          <p:txBody>
            <a:bodyPr wrap="square" lIns="0" tIns="0" rIns="0" rtlCol="0">
              <a:spAutoFit/>
            </a:bodyPr>
            <a:lstStyle/>
            <a:p>
              <a:pPr>
                <a:lnSpc>
                  <a:spcPts val="1725"/>
                </a:lnSpc>
              </a:pPr>
              <a:r>
                <a:rPr lang="en-US" altLang="zh-CN" sz="1050" dirty="0">
                  <a:solidFill>
                    <a:srgbClr val="2B3649"/>
                  </a:solidFill>
                  <a:cs typeface="+mn-ea"/>
                  <a:sym typeface="+mn-lt"/>
                </a:rPr>
                <a:t>TEAM INTRODUCTION</a:t>
              </a:r>
            </a:p>
          </p:txBody>
        </p:sp>
      </p:grpSp>
      <p:sp>
        <p:nvSpPr>
          <p:cNvPr id="51" name="文本框 50"/>
          <p:cNvSpPr txBox="1"/>
          <p:nvPr/>
        </p:nvSpPr>
        <p:spPr>
          <a:xfrm>
            <a:off x="6245002" y="1591924"/>
            <a:ext cx="1855295" cy="720197"/>
          </a:xfrm>
          <a:prstGeom prst="rect">
            <a:avLst/>
          </a:prstGeom>
          <a:noFill/>
          <a:effectLst/>
        </p:spPr>
        <p:txBody>
          <a:bodyPr wrap="square" rtlCol="0">
            <a:spAutoFit/>
          </a:bodyPr>
          <a:lstStyle/>
          <a:p>
            <a:pPr>
              <a:lnSpc>
                <a:spcPct val="120000"/>
              </a:lnSpc>
            </a:pPr>
            <a:r>
              <a:rPr lang="zh-CN" altLang="en-US" sz="1400" dirty="0">
                <a:solidFill>
                  <a:srgbClr val="2B3649"/>
                </a:solidFill>
                <a:latin typeface="+mj-ea"/>
              </a:rPr>
              <a:t>Add your title</a:t>
            </a:r>
            <a:endParaRPr lang="en-US" altLang="zh-CN" sz="1400" dirty="0">
              <a:solidFill>
                <a:srgbClr val="2B3649"/>
              </a:solidFill>
              <a:latin typeface="+mj-ea"/>
            </a:endParaRPr>
          </a:p>
          <a:p>
            <a:pPr>
              <a:lnSpc>
                <a:spcPct val="120000"/>
              </a:lnSpc>
            </a:pPr>
            <a:r>
              <a:rPr lang="zh-CN" altLang="en-US" sz="1000" dirty="0">
                <a:solidFill>
                  <a:schemeClr val="tx1">
                    <a:lumMod val="50000"/>
                    <a:lumOff val="50000"/>
                  </a:schemeClr>
                </a:solidFill>
                <a:latin typeface="+mj-ea"/>
              </a:rPr>
              <a:t>Please enter your main narrative here</a:t>
            </a:r>
          </a:p>
        </p:txBody>
      </p:sp>
      <p:sp>
        <p:nvSpPr>
          <p:cNvPr id="52" name="文本框 51"/>
          <p:cNvSpPr txBox="1"/>
          <p:nvPr/>
        </p:nvSpPr>
        <p:spPr>
          <a:xfrm>
            <a:off x="848025" y="1591924"/>
            <a:ext cx="1855295" cy="720197"/>
          </a:xfrm>
          <a:prstGeom prst="rect">
            <a:avLst/>
          </a:prstGeom>
          <a:noFill/>
          <a:effectLst/>
        </p:spPr>
        <p:txBody>
          <a:bodyPr wrap="square" rtlCol="0">
            <a:spAutoFit/>
          </a:bodyPr>
          <a:lstStyle/>
          <a:p>
            <a:pPr algn="r">
              <a:lnSpc>
                <a:spcPct val="120000"/>
              </a:lnSpc>
            </a:pPr>
            <a:r>
              <a:rPr lang="zh-CN" altLang="en-US" sz="1400" dirty="0">
                <a:solidFill>
                  <a:srgbClr val="2B3649"/>
                </a:solidFill>
                <a:latin typeface="+mj-ea"/>
              </a:rPr>
              <a:t>Add your title</a:t>
            </a:r>
            <a:endParaRPr lang="en-US" altLang="zh-CN" sz="1400" dirty="0">
              <a:solidFill>
                <a:srgbClr val="2B3649"/>
              </a:solidFill>
              <a:latin typeface="+mj-ea"/>
            </a:endParaRPr>
          </a:p>
          <a:p>
            <a:pPr algn="r">
              <a:lnSpc>
                <a:spcPct val="120000"/>
              </a:lnSpc>
            </a:pPr>
            <a:r>
              <a:rPr lang="zh-CN" altLang="en-US" sz="1000" dirty="0">
                <a:solidFill>
                  <a:schemeClr val="tx1">
                    <a:lumMod val="50000"/>
                    <a:lumOff val="50000"/>
                  </a:schemeClr>
                </a:solidFill>
                <a:latin typeface="+mj-ea"/>
              </a:rPr>
              <a:t>Please enter your main narrative here</a:t>
            </a:r>
          </a:p>
        </p:txBody>
      </p:sp>
      <p:sp>
        <p:nvSpPr>
          <p:cNvPr id="53" name="文本框 52"/>
          <p:cNvSpPr txBox="1"/>
          <p:nvPr/>
        </p:nvSpPr>
        <p:spPr>
          <a:xfrm>
            <a:off x="6245002" y="3408295"/>
            <a:ext cx="1855295" cy="720197"/>
          </a:xfrm>
          <a:prstGeom prst="rect">
            <a:avLst/>
          </a:prstGeom>
          <a:noFill/>
          <a:effectLst/>
        </p:spPr>
        <p:txBody>
          <a:bodyPr wrap="square" rtlCol="0">
            <a:spAutoFit/>
          </a:bodyPr>
          <a:lstStyle/>
          <a:p>
            <a:pPr>
              <a:lnSpc>
                <a:spcPct val="120000"/>
              </a:lnSpc>
            </a:pPr>
            <a:r>
              <a:rPr lang="zh-CN" altLang="en-US" sz="1400" dirty="0">
                <a:solidFill>
                  <a:srgbClr val="2B3649"/>
                </a:solidFill>
                <a:latin typeface="+mj-ea"/>
              </a:rPr>
              <a:t>Add your title</a:t>
            </a:r>
            <a:endParaRPr lang="en-US" altLang="zh-CN" sz="1400" dirty="0">
              <a:solidFill>
                <a:srgbClr val="2B3649"/>
              </a:solidFill>
              <a:latin typeface="+mj-ea"/>
            </a:endParaRPr>
          </a:p>
          <a:p>
            <a:pPr>
              <a:lnSpc>
                <a:spcPct val="120000"/>
              </a:lnSpc>
            </a:pPr>
            <a:r>
              <a:rPr lang="zh-CN" altLang="en-US" sz="1000" dirty="0">
                <a:solidFill>
                  <a:schemeClr val="tx1">
                    <a:lumMod val="50000"/>
                    <a:lumOff val="50000"/>
                  </a:schemeClr>
                </a:solidFill>
                <a:latin typeface="+mj-ea"/>
              </a:rPr>
              <a:t>Please enter your main narrative here</a:t>
            </a:r>
          </a:p>
        </p:txBody>
      </p:sp>
      <p:sp>
        <p:nvSpPr>
          <p:cNvPr id="54" name="文本框 53"/>
          <p:cNvSpPr txBox="1"/>
          <p:nvPr/>
        </p:nvSpPr>
        <p:spPr>
          <a:xfrm>
            <a:off x="848025" y="3408295"/>
            <a:ext cx="1855295" cy="720197"/>
          </a:xfrm>
          <a:prstGeom prst="rect">
            <a:avLst/>
          </a:prstGeom>
          <a:noFill/>
          <a:effectLst/>
        </p:spPr>
        <p:txBody>
          <a:bodyPr wrap="square" rtlCol="0">
            <a:spAutoFit/>
          </a:bodyPr>
          <a:lstStyle/>
          <a:p>
            <a:pPr algn="r">
              <a:lnSpc>
                <a:spcPct val="120000"/>
              </a:lnSpc>
            </a:pPr>
            <a:r>
              <a:rPr lang="zh-CN" altLang="en-US" sz="1400" dirty="0">
                <a:solidFill>
                  <a:srgbClr val="2B3649"/>
                </a:solidFill>
                <a:latin typeface="+mj-ea"/>
              </a:rPr>
              <a:t>Add your title</a:t>
            </a:r>
            <a:endParaRPr lang="en-US" altLang="zh-CN" sz="1400" dirty="0">
              <a:solidFill>
                <a:srgbClr val="2B3649"/>
              </a:solidFill>
              <a:latin typeface="+mj-ea"/>
            </a:endParaRPr>
          </a:p>
          <a:p>
            <a:pPr algn="r">
              <a:lnSpc>
                <a:spcPct val="120000"/>
              </a:lnSpc>
            </a:pPr>
            <a:r>
              <a:rPr lang="zh-CN" altLang="en-US" sz="1000" dirty="0">
                <a:solidFill>
                  <a:schemeClr val="tx1">
                    <a:lumMod val="50000"/>
                    <a:lumOff val="50000"/>
                  </a:schemeClr>
                </a:solidFill>
                <a:latin typeface="+mj-ea"/>
              </a:rPr>
              <a:t>Please enter your main narrative here</a:t>
            </a:r>
          </a:p>
        </p:txBody>
      </p:sp>
    </p:spTree>
    <p:extLst>
      <p:ext uri="{BB962C8B-B14F-4D97-AF65-F5344CB8AC3E}">
        <p14:creationId xmlns:p14="http://schemas.microsoft.com/office/powerpoint/2010/main" val="208558173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16="http://schemas.microsoft.com/office/drawing/2014/main" xmlns:a14="http://schemas.microsoft.com/office/drawing/2010/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51"/>
                                        </p:tgtEl>
                                        <p:attrNameLst>
                                          <p:attrName>style.visibility</p:attrName>
                                        </p:attrNameLst>
                                      </p:cBhvr>
                                      <p:to>
                                        <p:strVal val="visible"/>
                                      </p:to>
                                    </p:set>
                                    <p:animEffect transition="in" filter="wipe(left)">
                                      <p:cBhvr>
                                        <p:cTn id="13" dur="500"/>
                                        <p:tgtEl>
                                          <p:spTgt spid="5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52"/>
                                        </p:tgtEl>
                                        <p:attrNameLst>
                                          <p:attrName>style.visibility</p:attrName>
                                        </p:attrNameLst>
                                      </p:cBhvr>
                                      <p:to>
                                        <p:strVal val="visible"/>
                                      </p:to>
                                    </p:set>
                                    <p:animEffect transition="in" filter="wipe(left)">
                                      <p:cBhvr>
                                        <p:cTn id="17" dur="500"/>
                                        <p:tgtEl>
                                          <p:spTgt spid="5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wipe(left)">
                                      <p:cBhvr>
                                        <p:cTn id="21" dur="500"/>
                                        <p:tgtEl>
                                          <p:spTgt spid="53"/>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2" grpId="0"/>
      <p:bldP spid="53" grpId="0"/>
      <p:bldP spid="5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descr="e7d195523061f1c0deeec63e560781cfd59afb0ea006f2a87ABB68BF51EA6619813959095094C18C62A12F549504892A4AAA8C1554C6663626E05CA27F281A14E6983772AFC3FB97135759321DEA3D704CB8FFD9D2544D20ADDCB4FC824F904E0D83D989474D2C72C21C19999FBBACD7FA81DBC650697183C998B58960BA5FD542E56B4FBC2C958F"/>
          <p:cNvSpPr/>
          <p:nvPr/>
        </p:nvSpPr>
        <p:spPr>
          <a:xfrm>
            <a:off x="1311019" y="1767043"/>
            <a:ext cx="6531720" cy="2584253"/>
          </a:xfrm>
          <a:prstGeom prst="rect">
            <a:avLst/>
          </a:prstGeom>
          <a:gradFill>
            <a:gsLst>
              <a:gs pos="0">
                <a:srgbClr val="E7E7E9"/>
              </a:gs>
              <a:gs pos="100000">
                <a:srgbClr val="FBFBFB"/>
              </a:gs>
            </a:gsLst>
            <a:lin ang="7200000" scaled="0"/>
          </a:gradFill>
          <a:ln>
            <a:noFill/>
          </a:ln>
          <a:effectLst>
            <a:outerShdw blurRad="254000" dist="127000" dir="2700000" algn="tl"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rtlCol="0" anchor="ctr"/>
          <a:lstStyle/>
          <a:p>
            <a:pPr algn="ctr"/>
            <a:endParaRPr lang="zh-CN" altLang="en-US" sz="1013"/>
          </a:p>
        </p:txBody>
      </p:sp>
      <p:grpSp>
        <p:nvGrpSpPr>
          <p:cNvPr id="6" name="组合 5" descr="e7d195523061f1c0deeec63e560781cfd59afb0ea006f2a87ABB68BF51EA6619813959095094C18C62A12F549504892A4AAA8C1554C6663626E05CA27F281A14E6983772AFC3FB97135759321DEA3D704CB8FFD9D2544D20ADDCB4FC824F904E0D83D989474D2C72C21C19999FBBACD7FA81DBC650697183C998B58960BA5FD542E56B4FBC2C958F"/>
          <p:cNvGrpSpPr/>
          <p:nvPr/>
        </p:nvGrpSpPr>
        <p:grpSpPr>
          <a:xfrm>
            <a:off x="2583605" y="1116095"/>
            <a:ext cx="3986546" cy="951734"/>
            <a:chOff x="3277155" y="1287216"/>
            <a:chExt cx="5603647" cy="1337794"/>
          </a:xfrm>
        </p:grpSpPr>
        <p:grpSp>
          <p:nvGrpSpPr>
            <p:cNvPr id="7" name="组合 6"/>
            <p:cNvGrpSpPr/>
            <p:nvPr/>
          </p:nvGrpSpPr>
          <p:grpSpPr>
            <a:xfrm>
              <a:off x="3277155" y="1287216"/>
              <a:ext cx="1350961" cy="1337794"/>
              <a:chOff x="3277155" y="1287216"/>
              <a:chExt cx="1350961" cy="1337794"/>
            </a:xfrm>
          </p:grpSpPr>
          <p:grpSp>
            <p:nvGrpSpPr>
              <p:cNvPr id="15" name="组合 14"/>
              <p:cNvGrpSpPr/>
              <p:nvPr/>
            </p:nvGrpSpPr>
            <p:grpSpPr>
              <a:xfrm flipV="1">
                <a:off x="3897517" y="1291486"/>
                <a:ext cx="107223" cy="944474"/>
                <a:chOff x="4397738" y="4219255"/>
                <a:chExt cx="107223" cy="944474"/>
              </a:xfrm>
            </p:grpSpPr>
            <p:sp>
              <p:nvSpPr>
                <p:cNvPr id="18" name="矩形 17"/>
                <p:cNvSpPr/>
                <p:nvPr/>
              </p:nvSpPr>
              <p:spPr>
                <a:xfrm>
                  <a:off x="4430680" y="4219255"/>
                  <a:ext cx="41340" cy="832057"/>
                </a:xfrm>
                <a:prstGeom prst="rect">
                  <a:avLst/>
                </a:prstGeom>
                <a:gradFill>
                  <a:gsLst>
                    <a:gs pos="50000">
                      <a:schemeClr val="tx1">
                        <a:lumMod val="65000"/>
                        <a:lumOff val="35000"/>
                      </a:schemeClr>
                    </a:gs>
                    <a:gs pos="0">
                      <a:schemeClr val="tx1">
                        <a:lumMod val="75000"/>
                        <a:lumOff val="25000"/>
                      </a:schemeClr>
                    </a:gs>
                    <a:gs pos="100000">
                      <a:schemeClr val="tx1">
                        <a:lumMod val="75000"/>
                        <a:lumOff val="25000"/>
                      </a:schemeClr>
                    </a:gs>
                  </a:gsLst>
                  <a:lin ang="0" scaled="0"/>
                </a:gradFill>
                <a:ln>
                  <a:noFill/>
                </a:ln>
                <a:scene3d>
                  <a:camera prst="orthographicFront"/>
                  <a:lightRig rig="threePt" dir="t"/>
                </a:scene3d>
                <a:sp3d>
                  <a:bevelT w="190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19" name="任意多边形 18"/>
                <p:cNvSpPr/>
                <p:nvPr/>
              </p:nvSpPr>
              <p:spPr>
                <a:xfrm>
                  <a:off x="4397738" y="4993542"/>
                  <a:ext cx="107223" cy="170187"/>
                </a:xfrm>
                <a:custGeom>
                  <a:avLst/>
                  <a:gdLst>
                    <a:gd name="connsiteX0" fmla="*/ 0 w 229839"/>
                    <a:gd name="connsiteY0" fmla="*/ 0 h 123110"/>
                    <a:gd name="connsiteX1" fmla="*/ 229839 w 229839"/>
                    <a:gd name="connsiteY1" fmla="*/ 0 h 123110"/>
                    <a:gd name="connsiteX2" fmla="*/ 229839 w 229839"/>
                    <a:gd name="connsiteY2" fmla="*/ 123110 h 123110"/>
                    <a:gd name="connsiteX3" fmla="*/ 0 w 229839"/>
                    <a:gd name="connsiteY3" fmla="*/ 123110 h 123110"/>
                  </a:gdLst>
                  <a:ahLst/>
                  <a:cxnLst>
                    <a:cxn ang="0">
                      <a:pos x="connsiteX0" y="connsiteY0"/>
                    </a:cxn>
                    <a:cxn ang="0">
                      <a:pos x="connsiteX1" y="connsiteY1"/>
                    </a:cxn>
                    <a:cxn ang="0">
                      <a:pos x="connsiteX2" y="connsiteY2"/>
                    </a:cxn>
                    <a:cxn ang="0">
                      <a:pos x="connsiteX3" y="connsiteY3"/>
                    </a:cxn>
                  </a:cxnLst>
                  <a:rect l="l" t="t" r="r" b="b"/>
                  <a:pathLst>
                    <a:path w="229839" h="123110">
                      <a:moveTo>
                        <a:pt x="0" y="0"/>
                      </a:moveTo>
                      <a:lnTo>
                        <a:pt x="229839" y="0"/>
                      </a:lnTo>
                      <a:lnTo>
                        <a:pt x="229839" y="123110"/>
                      </a:lnTo>
                      <a:lnTo>
                        <a:pt x="0" y="123110"/>
                      </a:lnTo>
                      <a:close/>
                    </a:path>
                  </a:pathLst>
                </a:custGeom>
                <a:gradFill>
                  <a:gsLst>
                    <a:gs pos="50000">
                      <a:schemeClr val="tx1">
                        <a:lumMod val="65000"/>
                        <a:lumOff val="35000"/>
                      </a:schemeClr>
                    </a:gs>
                    <a:gs pos="0">
                      <a:schemeClr val="tx1">
                        <a:lumMod val="75000"/>
                        <a:lumOff val="25000"/>
                      </a:schemeClr>
                    </a:gs>
                    <a:gs pos="100000">
                      <a:schemeClr val="tx1">
                        <a:lumMod val="75000"/>
                        <a:lumOff val="25000"/>
                      </a:schemeClr>
                    </a:gs>
                  </a:gsLst>
                  <a:lin ang="0" scaled="0"/>
                </a:gradFill>
                <a:ln>
                  <a:noFill/>
                </a:ln>
                <a:scene3d>
                  <a:camera prst="orthographicFront"/>
                  <a:lightRig rig="threePt" dir="t"/>
                </a:scene3d>
                <a:sp3d>
                  <a:bevelT w="12700" h="63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3"/>
                </a:p>
              </p:txBody>
            </p:sp>
          </p:grpSp>
          <p:sp>
            <p:nvSpPr>
              <p:cNvPr id="16" name="任意多边形 15"/>
              <p:cNvSpPr/>
              <p:nvPr/>
            </p:nvSpPr>
            <p:spPr>
              <a:xfrm>
                <a:off x="3535839" y="2167810"/>
                <a:ext cx="830580" cy="457200"/>
              </a:xfrm>
              <a:custGeom>
                <a:avLst/>
                <a:gdLst>
                  <a:gd name="connsiteX0" fmla="*/ 0 w 830580"/>
                  <a:gd name="connsiteY0" fmla="*/ 0 h 457200"/>
                  <a:gd name="connsiteX1" fmla="*/ 830580 w 830580"/>
                  <a:gd name="connsiteY1" fmla="*/ 0 h 457200"/>
                  <a:gd name="connsiteX2" fmla="*/ 830580 w 830580"/>
                  <a:gd name="connsiteY2" fmla="*/ 457200 h 457200"/>
                  <a:gd name="connsiteX3" fmla="*/ 608210 w 830580"/>
                  <a:gd name="connsiteY3" fmla="*/ 457200 h 457200"/>
                  <a:gd name="connsiteX4" fmla="*/ 608210 w 830580"/>
                  <a:gd name="connsiteY4" fmla="*/ 415966 h 457200"/>
                  <a:gd name="connsiteX5" fmla="*/ 573326 w 830580"/>
                  <a:gd name="connsiteY5" fmla="*/ 415966 h 457200"/>
                  <a:gd name="connsiteX6" fmla="*/ 532092 w 830580"/>
                  <a:gd name="connsiteY6" fmla="*/ 457200 h 457200"/>
                  <a:gd name="connsiteX7" fmla="*/ 298488 w 830580"/>
                  <a:gd name="connsiteY7" fmla="*/ 457200 h 457200"/>
                  <a:gd name="connsiteX8" fmla="*/ 257254 w 830580"/>
                  <a:gd name="connsiteY8" fmla="*/ 415966 h 457200"/>
                  <a:gd name="connsiteX9" fmla="*/ 222370 w 830580"/>
                  <a:gd name="connsiteY9" fmla="*/ 415966 h 457200"/>
                  <a:gd name="connsiteX10" fmla="*/ 222370 w 830580"/>
                  <a:gd name="connsiteY10" fmla="*/ 457200 h 457200"/>
                  <a:gd name="connsiteX11" fmla="*/ 0 w 830580"/>
                  <a:gd name="connsiteY11"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30580" h="457200">
                    <a:moveTo>
                      <a:pt x="0" y="0"/>
                    </a:moveTo>
                    <a:lnTo>
                      <a:pt x="830580" y="0"/>
                    </a:lnTo>
                    <a:lnTo>
                      <a:pt x="830580" y="457200"/>
                    </a:lnTo>
                    <a:lnTo>
                      <a:pt x="608210" y="457200"/>
                    </a:lnTo>
                    <a:lnTo>
                      <a:pt x="608210" y="415966"/>
                    </a:lnTo>
                    <a:lnTo>
                      <a:pt x="573326" y="415966"/>
                    </a:lnTo>
                    <a:lnTo>
                      <a:pt x="532092" y="457200"/>
                    </a:lnTo>
                    <a:lnTo>
                      <a:pt x="298488" y="457200"/>
                    </a:lnTo>
                    <a:lnTo>
                      <a:pt x="257254" y="415966"/>
                    </a:lnTo>
                    <a:lnTo>
                      <a:pt x="222370" y="415966"/>
                    </a:lnTo>
                    <a:lnTo>
                      <a:pt x="222370" y="457200"/>
                    </a:lnTo>
                    <a:lnTo>
                      <a:pt x="0" y="457200"/>
                    </a:lnTo>
                    <a:close/>
                  </a:path>
                </a:pathLst>
              </a:custGeom>
              <a:gradFill>
                <a:gsLst>
                  <a:gs pos="93000">
                    <a:srgbClr val="363638"/>
                  </a:gs>
                  <a:gs pos="7000">
                    <a:srgbClr val="313132"/>
                  </a:gs>
                  <a:gs pos="46000">
                    <a:srgbClr val="3B3B3D"/>
                  </a:gs>
                  <a:gs pos="93000">
                    <a:schemeClr val="tx1">
                      <a:lumMod val="85000"/>
                      <a:lumOff val="15000"/>
                    </a:schemeClr>
                  </a:gs>
                  <a:gs pos="7000">
                    <a:schemeClr val="tx1">
                      <a:lumMod val="85000"/>
                      <a:lumOff val="15000"/>
                    </a:schemeClr>
                  </a:gs>
                </a:gsLst>
                <a:lin ang="5400000" scaled="0"/>
              </a:gradFill>
              <a:ln>
                <a:noFill/>
              </a:ln>
              <a:effectLst>
                <a:outerShdw blurRad="762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pic>
            <p:nvPicPr>
              <p:cNvPr id="17" name="图片 16"/>
              <p:cNvPicPr>
                <a:picLocks noChangeAspect="1"/>
              </p:cNvPicPr>
              <p:nvPr/>
            </p:nvPicPr>
            <p:blipFill rotWithShape="1">
              <a:blip r:embed="rId5" cstate="screen">
                <a:extLst>
                  <a:ext uri="{BEBA8EAE-BF5A-486C-A8C5-ECC9F3942E4B}">
                    <a14:imgProps xmlns:a14="http://schemas.microsoft.com/office/drawing/2010/main">
                      <a14:imgLayer r:embed="rId6">
                        <a14:imgEffect>
                          <a14:saturation sat="66000"/>
                        </a14:imgEffect>
                      </a14:imgLayer>
                    </a14:imgProps>
                  </a:ext>
                  <a:ext uri="{28A0092B-C50C-407E-A947-70E740481C1C}">
                    <a14:useLocalDpi xmlns:a14="http://schemas.microsoft.com/office/drawing/2010/main"/>
                  </a:ext>
                </a:extLst>
              </a:blip>
              <a:srcRect/>
              <a:stretch/>
            </p:blipFill>
            <p:spPr>
              <a:xfrm>
                <a:off x="3277155" y="1287216"/>
                <a:ext cx="1350961" cy="113512"/>
              </a:xfrm>
              <a:prstGeom prst="rect">
                <a:avLst/>
              </a:prstGeom>
            </p:spPr>
          </p:pic>
        </p:grpSp>
        <p:grpSp>
          <p:nvGrpSpPr>
            <p:cNvPr id="8" name="组合 7"/>
            <p:cNvGrpSpPr/>
            <p:nvPr/>
          </p:nvGrpSpPr>
          <p:grpSpPr>
            <a:xfrm>
              <a:off x="7529841" y="1287216"/>
              <a:ext cx="1350961" cy="1337794"/>
              <a:chOff x="3277155" y="1287216"/>
              <a:chExt cx="1350961" cy="1337794"/>
            </a:xfrm>
          </p:grpSpPr>
          <p:grpSp>
            <p:nvGrpSpPr>
              <p:cNvPr id="9" name="组合 8"/>
              <p:cNvGrpSpPr/>
              <p:nvPr/>
            </p:nvGrpSpPr>
            <p:grpSpPr>
              <a:xfrm flipV="1">
                <a:off x="3897517" y="1291486"/>
                <a:ext cx="107223" cy="944474"/>
                <a:chOff x="4397738" y="4219255"/>
                <a:chExt cx="107223" cy="944474"/>
              </a:xfrm>
            </p:grpSpPr>
            <p:sp>
              <p:nvSpPr>
                <p:cNvPr id="13" name="矩形 12"/>
                <p:cNvSpPr/>
                <p:nvPr/>
              </p:nvSpPr>
              <p:spPr>
                <a:xfrm>
                  <a:off x="4430680" y="4219255"/>
                  <a:ext cx="41340" cy="832057"/>
                </a:xfrm>
                <a:prstGeom prst="rect">
                  <a:avLst/>
                </a:prstGeom>
                <a:gradFill>
                  <a:gsLst>
                    <a:gs pos="50000">
                      <a:schemeClr val="tx1">
                        <a:lumMod val="65000"/>
                        <a:lumOff val="35000"/>
                      </a:schemeClr>
                    </a:gs>
                    <a:gs pos="0">
                      <a:schemeClr val="tx1">
                        <a:lumMod val="75000"/>
                        <a:lumOff val="25000"/>
                      </a:schemeClr>
                    </a:gs>
                    <a:gs pos="100000">
                      <a:schemeClr val="tx1">
                        <a:lumMod val="75000"/>
                        <a:lumOff val="25000"/>
                      </a:schemeClr>
                    </a:gs>
                  </a:gsLst>
                  <a:lin ang="0" scaled="0"/>
                </a:gradFill>
                <a:ln>
                  <a:noFill/>
                </a:ln>
                <a:scene3d>
                  <a:camera prst="orthographicFront"/>
                  <a:lightRig rig="threePt" dir="t"/>
                </a:scene3d>
                <a:sp3d>
                  <a:bevelT w="190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14" name="任意多边形 13"/>
                <p:cNvSpPr/>
                <p:nvPr/>
              </p:nvSpPr>
              <p:spPr>
                <a:xfrm>
                  <a:off x="4397738" y="4993542"/>
                  <a:ext cx="107223" cy="170187"/>
                </a:xfrm>
                <a:custGeom>
                  <a:avLst/>
                  <a:gdLst>
                    <a:gd name="connsiteX0" fmla="*/ 0 w 229839"/>
                    <a:gd name="connsiteY0" fmla="*/ 0 h 123110"/>
                    <a:gd name="connsiteX1" fmla="*/ 229839 w 229839"/>
                    <a:gd name="connsiteY1" fmla="*/ 0 h 123110"/>
                    <a:gd name="connsiteX2" fmla="*/ 229839 w 229839"/>
                    <a:gd name="connsiteY2" fmla="*/ 123110 h 123110"/>
                    <a:gd name="connsiteX3" fmla="*/ 0 w 229839"/>
                    <a:gd name="connsiteY3" fmla="*/ 123110 h 123110"/>
                  </a:gdLst>
                  <a:ahLst/>
                  <a:cxnLst>
                    <a:cxn ang="0">
                      <a:pos x="connsiteX0" y="connsiteY0"/>
                    </a:cxn>
                    <a:cxn ang="0">
                      <a:pos x="connsiteX1" y="connsiteY1"/>
                    </a:cxn>
                    <a:cxn ang="0">
                      <a:pos x="connsiteX2" y="connsiteY2"/>
                    </a:cxn>
                    <a:cxn ang="0">
                      <a:pos x="connsiteX3" y="connsiteY3"/>
                    </a:cxn>
                  </a:cxnLst>
                  <a:rect l="l" t="t" r="r" b="b"/>
                  <a:pathLst>
                    <a:path w="229839" h="123110">
                      <a:moveTo>
                        <a:pt x="0" y="0"/>
                      </a:moveTo>
                      <a:lnTo>
                        <a:pt x="229839" y="0"/>
                      </a:lnTo>
                      <a:lnTo>
                        <a:pt x="229839" y="123110"/>
                      </a:lnTo>
                      <a:lnTo>
                        <a:pt x="0" y="123110"/>
                      </a:lnTo>
                      <a:close/>
                    </a:path>
                  </a:pathLst>
                </a:custGeom>
                <a:gradFill>
                  <a:gsLst>
                    <a:gs pos="50000">
                      <a:schemeClr val="tx1">
                        <a:lumMod val="65000"/>
                        <a:lumOff val="35000"/>
                      </a:schemeClr>
                    </a:gs>
                    <a:gs pos="0">
                      <a:schemeClr val="tx1">
                        <a:lumMod val="75000"/>
                        <a:lumOff val="25000"/>
                      </a:schemeClr>
                    </a:gs>
                    <a:gs pos="100000">
                      <a:schemeClr val="tx1">
                        <a:lumMod val="75000"/>
                        <a:lumOff val="25000"/>
                      </a:schemeClr>
                    </a:gs>
                  </a:gsLst>
                  <a:lin ang="0" scaled="0"/>
                </a:gradFill>
                <a:ln>
                  <a:noFill/>
                </a:ln>
                <a:scene3d>
                  <a:camera prst="orthographicFront"/>
                  <a:lightRig rig="threePt" dir="t"/>
                </a:scene3d>
                <a:sp3d>
                  <a:bevelT w="12700" h="63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3"/>
                </a:p>
              </p:txBody>
            </p:sp>
          </p:grpSp>
          <p:sp>
            <p:nvSpPr>
              <p:cNvPr id="11" name="任意多边形 10"/>
              <p:cNvSpPr/>
              <p:nvPr/>
            </p:nvSpPr>
            <p:spPr>
              <a:xfrm>
                <a:off x="3535839" y="2167810"/>
                <a:ext cx="830580" cy="457200"/>
              </a:xfrm>
              <a:custGeom>
                <a:avLst/>
                <a:gdLst>
                  <a:gd name="connsiteX0" fmla="*/ 0 w 830580"/>
                  <a:gd name="connsiteY0" fmla="*/ 0 h 457200"/>
                  <a:gd name="connsiteX1" fmla="*/ 830580 w 830580"/>
                  <a:gd name="connsiteY1" fmla="*/ 0 h 457200"/>
                  <a:gd name="connsiteX2" fmla="*/ 830580 w 830580"/>
                  <a:gd name="connsiteY2" fmla="*/ 457200 h 457200"/>
                  <a:gd name="connsiteX3" fmla="*/ 608210 w 830580"/>
                  <a:gd name="connsiteY3" fmla="*/ 457200 h 457200"/>
                  <a:gd name="connsiteX4" fmla="*/ 608210 w 830580"/>
                  <a:gd name="connsiteY4" fmla="*/ 415966 h 457200"/>
                  <a:gd name="connsiteX5" fmla="*/ 573326 w 830580"/>
                  <a:gd name="connsiteY5" fmla="*/ 415966 h 457200"/>
                  <a:gd name="connsiteX6" fmla="*/ 532092 w 830580"/>
                  <a:gd name="connsiteY6" fmla="*/ 457200 h 457200"/>
                  <a:gd name="connsiteX7" fmla="*/ 298488 w 830580"/>
                  <a:gd name="connsiteY7" fmla="*/ 457200 h 457200"/>
                  <a:gd name="connsiteX8" fmla="*/ 257254 w 830580"/>
                  <a:gd name="connsiteY8" fmla="*/ 415966 h 457200"/>
                  <a:gd name="connsiteX9" fmla="*/ 222370 w 830580"/>
                  <a:gd name="connsiteY9" fmla="*/ 415966 h 457200"/>
                  <a:gd name="connsiteX10" fmla="*/ 222370 w 830580"/>
                  <a:gd name="connsiteY10" fmla="*/ 457200 h 457200"/>
                  <a:gd name="connsiteX11" fmla="*/ 0 w 830580"/>
                  <a:gd name="connsiteY11"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30580" h="457200">
                    <a:moveTo>
                      <a:pt x="0" y="0"/>
                    </a:moveTo>
                    <a:lnTo>
                      <a:pt x="830580" y="0"/>
                    </a:lnTo>
                    <a:lnTo>
                      <a:pt x="830580" y="457200"/>
                    </a:lnTo>
                    <a:lnTo>
                      <a:pt x="608210" y="457200"/>
                    </a:lnTo>
                    <a:lnTo>
                      <a:pt x="608210" y="415966"/>
                    </a:lnTo>
                    <a:lnTo>
                      <a:pt x="573326" y="415966"/>
                    </a:lnTo>
                    <a:lnTo>
                      <a:pt x="532092" y="457200"/>
                    </a:lnTo>
                    <a:lnTo>
                      <a:pt x="298488" y="457200"/>
                    </a:lnTo>
                    <a:lnTo>
                      <a:pt x="257254" y="415966"/>
                    </a:lnTo>
                    <a:lnTo>
                      <a:pt x="222370" y="415966"/>
                    </a:lnTo>
                    <a:lnTo>
                      <a:pt x="222370" y="457200"/>
                    </a:lnTo>
                    <a:lnTo>
                      <a:pt x="0" y="457200"/>
                    </a:lnTo>
                    <a:close/>
                  </a:path>
                </a:pathLst>
              </a:custGeom>
              <a:gradFill>
                <a:gsLst>
                  <a:gs pos="93000">
                    <a:srgbClr val="363638"/>
                  </a:gs>
                  <a:gs pos="7000">
                    <a:srgbClr val="313132"/>
                  </a:gs>
                  <a:gs pos="46000">
                    <a:srgbClr val="3B3B3D"/>
                  </a:gs>
                  <a:gs pos="93000">
                    <a:schemeClr val="tx1">
                      <a:lumMod val="85000"/>
                      <a:lumOff val="15000"/>
                    </a:schemeClr>
                  </a:gs>
                  <a:gs pos="7000">
                    <a:schemeClr val="tx1">
                      <a:lumMod val="85000"/>
                      <a:lumOff val="15000"/>
                    </a:schemeClr>
                  </a:gs>
                </a:gsLst>
                <a:lin ang="5400000" scaled="0"/>
              </a:gradFill>
              <a:ln>
                <a:noFill/>
              </a:ln>
              <a:effectLst>
                <a:outerShdw blurRad="762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pic>
            <p:nvPicPr>
              <p:cNvPr id="12" name="图片 11"/>
              <p:cNvPicPr>
                <a:picLocks noChangeAspect="1"/>
              </p:cNvPicPr>
              <p:nvPr/>
            </p:nvPicPr>
            <p:blipFill rotWithShape="1">
              <a:blip r:embed="rId5" cstate="screen">
                <a:extLst>
                  <a:ext uri="{BEBA8EAE-BF5A-486C-A8C5-ECC9F3942E4B}">
                    <a14:imgProps xmlns:a14="http://schemas.microsoft.com/office/drawing/2010/main">
                      <a14:imgLayer r:embed="rId6">
                        <a14:imgEffect>
                          <a14:saturation sat="66000"/>
                        </a14:imgEffect>
                      </a14:imgLayer>
                    </a14:imgProps>
                  </a:ext>
                  <a:ext uri="{28A0092B-C50C-407E-A947-70E740481C1C}">
                    <a14:useLocalDpi xmlns:a14="http://schemas.microsoft.com/office/drawing/2010/main"/>
                  </a:ext>
                </a:extLst>
              </a:blip>
              <a:srcRect/>
              <a:stretch/>
            </p:blipFill>
            <p:spPr>
              <a:xfrm>
                <a:off x="3277155" y="1287216"/>
                <a:ext cx="1350961" cy="113512"/>
              </a:xfrm>
              <a:prstGeom prst="rect">
                <a:avLst/>
              </a:prstGeom>
            </p:spPr>
          </p:pic>
        </p:grpSp>
      </p:grpSp>
      <p:cxnSp>
        <p:nvCxnSpPr>
          <p:cNvPr id="20" name="直接连接符 19" descr="e7d195523061f1c0deeec63e560781cfd59afb0ea006f2a87ABB68BF51EA6619813959095094C18C62A12F549504892A4AAA8C1554C6663626E05CA27F281A14E6983772AFC3FB97135759321DEA3D704CB8FFD9D2544D20ADDCB4FC824F904E0D83D989474D2C72C21C19999FBBACD7FA81DBC650697183C998B58960BA5FD542E56B4FBC2C958F"/>
          <p:cNvCxnSpPr/>
          <p:nvPr/>
        </p:nvCxnSpPr>
        <p:spPr>
          <a:xfrm>
            <a:off x="4566327" y="2208670"/>
            <a:ext cx="0" cy="1890000"/>
          </a:xfrm>
          <a:prstGeom prst="line">
            <a:avLst/>
          </a:prstGeom>
          <a:ln w="19050">
            <a:solidFill>
              <a:srgbClr val="383838"/>
            </a:solidFill>
            <a:prstDash val="dash"/>
          </a:ln>
        </p:spPr>
        <p:style>
          <a:lnRef idx="1">
            <a:schemeClr val="accent1"/>
          </a:lnRef>
          <a:fillRef idx="0">
            <a:schemeClr val="accent1"/>
          </a:fillRef>
          <a:effectRef idx="0">
            <a:schemeClr val="accent1"/>
          </a:effectRef>
          <a:fontRef idx="minor">
            <a:schemeClr val="tx1"/>
          </a:fontRef>
        </p:style>
      </p:cxnSp>
      <p:grpSp>
        <p:nvGrpSpPr>
          <p:cNvPr id="21" name="组合 20" descr="e7d195523061f1c0deeec63e560781cfd59afb0ea006f2a87ABB68BF51EA6619813959095094C18C62A12F549504892A4AAA8C1554C6663626E05CA27F281A14E6983772AFC3FB97135759321DEA3D704CB8FFD9D2544D20ADDCB4FC824F904E0D83D989474D2C72C21C19999FBBACD7FA81DBC650697183C998B58960BA5FD542E56B4FBC2C958F"/>
          <p:cNvGrpSpPr/>
          <p:nvPr/>
        </p:nvGrpSpPr>
        <p:grpSpPr>
          <a:xfrm>
            <a:off x="2478894" y="2336768"/>
            <a:ext cx="1058282" cy="428996"/>
            <a:chOff x="3959226" y="3622819"/>
            <a:chExt cx="1411042" cy="571994"/>
          </a:xfrm>
        </p:grpSpPr>
        <p:sp>
          <p:nvSpPr>
            <p:cNvPr id="22" name="圆角矩形 21"/>
            <p:cNvSpPr/>
            <p:nvPr/>
          </p:nvSpPr>
          <p:spPr>
            <a:xfrm rot="16200000">
              <a:off x="4394138" y="3187907"/>
              <a:ext cx="541217" cy="1411042"/>
            </a:xfrm>
            <a:prstGeom prst="roundRect">
              <a:avLst>
                <a:gd name="adj" fmla="val 17742"/>
              </a:avLst>
            </a:prstGeom>
            <a:gradFill>
              <a:gsLst>
                <a:gs pos="11000">
                  <a:srgbClr val="2B3649"/>
                </a:gs>
                <a:gs pos="100000">
                  <a:srgbClr val="3B4A62"/>
                </a:gs>
              </a:gsLst>
              <a:lin ang="2700000" scaled="0"/>
            </a:gradFill>
            <a:ln>
              <a:noFill/>
            </a:ln>
            <a:effectLst>
              <a:outerShdw blurRad="63500" dist="508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p>
          </p:txBody>
        </p:sp>
        <p:sp>
          <p:nvSpPr>
            <p:cNvPr id="23" name="文本框 22"/>
            <p:cNvSpPr txBox="1"/>
            <p:nvPr/>
          </p:nvSpPr>
          <p:spPr>
            <a:xfrm>
              <a:off x="4166853" y="3640816"/>
              <a:ext cx="1056273" cy="553997"/>
            </a:xfrm>
            <a:prstGeom prst="rect">
              <a:avLst/>
            </a:prstGeom>
            <a:noFill/>
          </p:spPr>
          <p:txBody>
            <a:bodyPr wrap="none" rtlCol="0">
              <a:spAutoFit/>
            </a:bodyPr>
            <a:lstStyle/>
            <a:p>
              <a:r>
                <a:rPr lang="en-US" altLang="zh-CN" sz="2000" b="1" dirty="0">
                  <a:solidFill>
                    <a:srgbClr val="FAFAFA"/>
                  </a:solidFill>
                  <a:latin typeface="方正兰亭超细黑简体" panose="02000000000000000000" pitchFamily="2" charset="-122"/>
                  <a:ea typeface="方正兰亭超细黑简体" panose="02000000000000000000" pitchFamily="2" charset="-122"/>
                </a:rPr>
                <a:t>67%</a:t>
              </a:r>
              <a:endParaRPr lang="zh-CN" altLang="en-US" sz="2000" b="1" dirty="0">
                <a:solidFill>
                  <a:srgbClr val="FAFAFA"/>
                </a:solidFill>
                <a:latin typeface="方正兰亭超细黑简体" panose="02000000000000000000" pitchFamily="2" charset="-122"/>
                <a:ea typeface="方正兰亭超细黑简体" panose="02000000000000000000" pitchFamily="2" charset="-122"/>
              </a:endParaRPr>
            </a:p>
          </p:txBody>
        </p:sp>
      </p:grpSp>
      <p:grpSp>
        <p:nvGrpSpPr>
          <p:cNvPr id="24" name="组合 23" descr="e7d195523061f1c0deeec63e560781cfd59afb0ea006f2a87ABB68BF51EA6619813959095094C18C62A12F549504892A4AAA8C1554C6663626E05CA27F281A14E6983772AFC3FB97135759321DEA3D704CB8FFD9D2544D20ADDCB4FC824F904E0D83D989474D2C72C21C19999FBBACD7FA81DBC650697183C998B58960BA5FD542E56B4FBC2C958F"/>
          <p:cNvGrpSpPr/>
          <p:nvPr/>
        </p:nvGrpSpPr>
        <p:grpSpPr>
          <a:xfrm>
            <a:off x="5548250" y="2336764"/>
            <a:ext cx="1058282" cy="428997"/>
            <a:chOff x="6836528" y="3622818"/>
            <a:chExt cx="1411042" cy="571996"/>
          </a:xfrm>
        </p:grpSpPr>
        <p:sp>
          <p:nvSpPr>
            <p:cNvPr id="25" name="圆角矩形 24"/>
            <p:cNvSpPr/>
            <p:nvPr/>
          </p:nvSpPr>
          <p:spPr>
            <a:xfrm rot="16200000">
              <a:off x="7271440" y="3187906"/>
              <a:ext cx="541217" cy="1411042"/>
            </a:xfrm>
            <a:prstGeom prst="roundRect">
              <a:avLst>
                <a:gd name="adj" fmla="val 17742"/>
              </a:avLst>
            </a:prstGeom>
            <a:gradFill>
              <a:gsLst>
                <a:gs pos="11000">
                  <a:srgbClr val="2B3649"/>
                </a:gs>
                <a:gs pos="100000">
                  <a:srgbClr val="3B4A62"/>
                </a:gs>
              </a:gsLst>
              <a:lin ang="2700000" scaled="0"/>
            </a:gradFill>
            <a:ln>
              <a:noFill/>
            </a:ln>
            <a:effectLst>
              <a:outerShdw blurRad="63500" dist="508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p>
          </p:txBody>
        </p:sp>
        <p:sp>
          <p:nvSpPr>
            <p:cNvPr id="26" name="文本框 25"/>
            <p:cNvSpPr txBox="1"/>
            <p:nvPr/>
          </p:nvSpPr>
          <p:spPr>
            <a:xfrm>
              <a:off x="7044155" y="3640817"/>
              <a:ext cx="1049860" cy="553997"/>
            </a:xfrm>
            <a:prstGeom prst="rect">
              <a:avLst/>
            </a:prstGeom>
            <a:noFill/>
          </p:spPr>
          <p:txBody>
            <a:bodyPr wrap="none" rtlCol="0">
              <a:spAutoFit/>
            </a:bodyPr>
            <a:lstStyle/>
            <a:p>
              <a:r>
                <a:rPr lang="en-US" altLang="zh-CN" sz="2000" b="1" dirty="0">
                  <a:solidFill>
                    <a:srgbClr val="FAFAFA"/>
                  </a:solidFill>
                  <a:latin typeface="方正兰亭超细黑简体" panose="02000000000000000000" pitchFamily="2" charset="-122"/>
                  <a:ea typeface="方正兰亭超细黑简体" panose="02000000000000000000" pitchFamily="2" charset="-122"/>
                </a:rPr>
                <a:t>33%</a:t>
              </a:r>
              <a:endParaRPr lang="zh-CN" altLang="en-US" sz="2000" b="1" dirty="0">
                <a:solidFill>
                  <a:srgbClr val="FAFAFA"/>
                </a:solidFill>
                <a:latin typeface="方正兰亭超细黑简体" panose="02000000000000000000" pitchFamily="2" charset="-122"/>
                <a:ea typeface="方正兰亭超细黑简体" panose="02000000000000000000" pitchFamily="2" charset="-122"/>
              </a:endParaRPr>
            </a:p>
          </p:txBody>
        </p:sp>
      </p:grpSp>
      <p:sp>
        <p:nvSpPr>
          <p:cNvPr id="27" name="文本框 26" descr="e7d195523061f1c0deeec63e560781cfd59afb0ea006f2a87ABB68BF51EA6619813959095094C18C62A12F549504892A4AAA8C1554C6663626E05CA27F281A14E6983772AFC3FB97135759321DEA3D704CB8FFD9D2544D20ADDCB4FC824F904E0D83D989474D2C72C21C19999FBBACD7FA81DBC650697183C998B58960BA5FD542E56B4FBC2C958F"/>
          <p:cNvSpPr txBox="1"/>
          <p:nvPr/>
        </p:nvSpPr>
        <p:spPr>
          <a:xfrm>
            <a:off x="2027034" y="3153670"/>
            <a:ext cx="1890978" cy="720197"/>
          </a:xfrm>
          <a:prstGeom prst="rect">
            <a:avLst/>
          </a:prstGeom>
          <a:noFill/>
          <a:effectLst/>
        </p:spPr>
        <p:txBody>
          <a:bodyPr wrap="square" rtlCol="0">
            <a:spAutoFit/>
          </a:bodyPr>
          <a:lstStyle/>
          <a:p>
            <a:pPr algn="ctr">
              <a:lnSpc>
                <a:spcPct val="120000"/>
              </a:lnSpc>
            </a:pPr>
            <a:r>
              <a:rPr lang="zh-CN" altLang="en-US" sz="1400" dirty="0">
                <a:solidFill>
                  <a:srgbClr val="2B3649"/>
                </a:solidFill>
                <a:latin typeface="+mj-ea"/>
              </a:rPr>
              <a:t>Add your title</a:t>
            </a:r>
            <a:endParaRPr lang="en-US" altLang="zh-CN" sz="1400" dirty="0">
              <a:solidFill>
                <a:srgbClr val="2B3649"/>
              </a:solidFill>
              <a:latin typeface="+mj-ea"/>
            </a:endParaRPr>
          </a:p>
          <a:p>
            <a:pPr algn="ctr">
              <a:lnSpc>
                <a:spcPct val="120000"/>
              </a:lnSpc>
            </a:pPr>
            <a:r>
              <a:rPr lang="zh-CN" altLang="en-US" sz="1000" dirty="0">
                <a:solidFill>
                  <a:schemeClr val="tx1">
                    <a:lumMod val="50000"/>
                    <a:lumOff val="50000"/>
                  </a:schemeClr>
                </a:solidFill>
                <a:latin typeface="+mj-ea"/>
              </a:rPr>
              <a:t>Please enter your main narrative here</a:t>
            </a:r>
          </a:p>
        </p:txBody>
      </p:sp>
      <p:sp>
        <p:nvSpPr>
          <p:cNvPr id="28" name="文本框 27" descr="e7d195523061f1c0deeec63e560781cfd59afb0ea006f2a87ABB68BF51EA6619813959095094C18C62A12F549504892A4AAA8C1554C6663626E05CA27F281A14E6983772AFC3FB97135759321DEA3D704CB8FFD9D2544D20ADDCB4FC824F904E0D83D989474D2C72C21C19999FBBACD7FA81DBC650697183C998B58960BA5FD542E56B4FBC2C958F"/>
          <p:cNvSpPr txBox="1"/>
          <p:nvPr/>
        </p:nvSpPr>
        <p:spPr>
          <a:xfrm>
            <a:off x="5141282" y="3153670"/>
            <a:ext cx="1912770" cy="720197"/>
          </a:xfrm>
          <a:prstGeom prst="rect">
            <a:avLst/>
          </a:prstGeom>
          <a:noFill/>
          <a:effectLst/>
        </p:spPr>
        <p:txBody>
          <a:bodyPr wrap="square" rtlCol="0">
            <a:spAutoFit/>
          </a:bodyPr>
          <a:lstStyle/>
          <a:p>
            <a:pPr algn="ctr">
              <a:lnSpc>
                <a:spcPct val="120000"/>
              </a:lnSpc>
            </a:pPr>
            <a:r>
              <a:rPr lang="zh-CN" altLang="en-US" sz="1400" dirty="0">
                <a:solidFill>
                  <a:srgbClr val="2B3649"/>
                </a:solidFill>
                <a:latin typeface="+mj-ea"/>
              </a:rPr>
              <a:t>Add your title</a:t>
            </a:r>
            <a:endParaRPr lang="en-US" altLang="zh-CN" sz="1400" dirty="0">
              <a:solidFill>
                <a:srgbClr val="2B3649"/>
              </a:solidFill>
              <a:latin typeface="+mj-ea"/>
            </a:endParaRPr>
          </a:p>
          <a:p>
            <a:pPr algn="ctr">
              <a:lnSpc>
                <a:spcPct val="120000"/>
              </a:lnSpc>
            </a:pPr>
            <a:r>
              <a:rPr lang="zh-CN" altLang="en-US" sz="1000" dirty="0">
                <a:solidFill>
                  <a:schemeClr val="tx1">
                    <a:lumMod val="50000"/>
                    <a:lumOff val="50000"/>
                  </a:schemeClr>
                </a:solidFill>
                <a:latin typeface="+mj-ea"/>
              </a:rPr>
              <a:t>Please enter your main narrative here</a:t>
            </a:r>
          </a:p>
        </p:txBody>
      </p:sp>
      <p:grpSp>
        <p:nvGrpSpPr>
          <p:cNvPr id="32" name="组合 31"/>
          <p:cNvGrpSpPr/>
          <p:nvPr/>
        </p:nvGrpSpPr>
        <p:grpSpPr>
          <a:xfrm>
            <a:off x="580617" y="556287"/>
            <a:ext cx="1486542" cy="521708"/>
            <a:chOff x="349800" y="270568"/>
            <a:chExt cx="1486542" cy="521708"/>
          </a:xfrm>
        </p:grpSpPr>
        <p:sp>
          <p:nvSpPr>
            <p:cNvPr id="37" name="PA_文本框 1">
              <a:extLst>
                <a:ext uri="{FF2B5EF4-FFF2-40B4-BE49-F238E27FC236}">
                  <a16:creationId xmlns:a16="http://schemas.microsoft.com/office/drawing/2014/main" id="{95CA5390-EAD3-40A5-BF6F-C69AB99948CD}"/>
                </a:ext>
              </a:extLst>
            </p:cNvPr>
            <p:cNvSpPr txBox="1"/>
            <p:nvPr>
              <p:custDataLst>
                <p:tags r:id="rId1"/>
              </p:custDataLst>
            </p:nvPr>
          </p:nvSpPr>
          <p:spPr>
            <a:xfrm>
              <a:off x="349800" y="270568"/>
              <a:ext cx="923330" cy="360804"/>
            </a:xfrm>
            <a:prstGeom prst="rect">
              <a:avLst/>
            </a:prstGeom>
            <a:noFill/>
          </p:spPr>
          <p:txBody>
            <a:bodyPr wrap="none" lIns="0" tIns="0" rIns="0" rtlCol="0">
              <a:spAutoFit/>
            </a:bodyPr>
            <a:lstStyle/>
            <a:p>
              <a:pPr>
                <a:lnSpc>
                  <a:spcPts val="2700"/>
                </a:lnSpc>
              </a:pPr>
              <a:r>
                <a:rPr lang="zh-CN" altLang="en-US" sz="1800" b="1" dirty="0">
                  <a:solidFill>
                    <a:srgbClr val="2B3649"/>
                  </a:solidFill>
                  <a:latin typeface="+mj-ea"/>
                  <a:ea typeface="+mj-ea"/>
                  <a:cs typeface="+mn-ea"/>
                  <a:sym typeface="+mn-lt"/>
                </a:rPr>
                <a:t>Development status quo</a:t>
              </a:r>
              <a:endParaRPr lang="en-US" altLang="zh-CN" sz="1800" b="1" dirty="0">
                <a:solidFill>
                  <a:srgbClr val="2B3649"/>
                </a:solidFill>
                <a:latin typeface="+mj-ea"/>
                <a:ea typeface="+mj-ea"/>
                <a:cs typeface="+mn-ea"/>
                <a:sym typeface="+mn-lt"/>
              </a:endParaRPr>
            </a:p>
          </p:txBody>
        </p:sp>
        <p:sp>
          <p:nvSpPr>
            <p:cNvPr id="38" name="PA_文本框 1">
              <a:extLst>
                <a:ext uri="{FF2B5EF4-FFF2-40B4-BE49-F238E27FC236}">
                  <a16:creationId xmlns:a16="http://schemas.microsoft.com/office/drawing/2014/main" id="{BA0F9515-D5AE-4BED-A481-29A81D6010FD}"/>
                </a:ext>
              </a:extLst>
            </p:cNvPr>
            <p:cNvSpPr txBox="1"/>
            <p:nvPr>
              <p:custDataLst>
                <p:tags r:id="rId2"/>
              </p:custDataLst>
            </p:nvPr>
          </p:nvSpPr>
          <p:spPr>
            <a:xfrm>
              <a:off x="349800" y="547081"/>
              <a:ext cx="1486542" cy="245195"/>
            </a:xfrm>
            <a:prstGeom prst="rect">
              <a:avLst/>
            </a:prstGeom>
            <a:noFill/>
          </p:spPr>
          <p:txBody>
            <a:bodyPr wrap="square" lIns="0" tIns="0" rIns="0" rtlCol="0">
              <a:spAutoFit/>
            </a:bodyPr>
            <a:lstStyle/>
            <a:p>
              <a:pPr>
                <a:lnSpc>
                  <a:spcPts val="1725"/>
                </a:lnSpc>
              </a:pPr>
              <a:r>
                <a:rPr lang="en-US" altLang="zh-CN" sz="1050" dirty="0">
                  <a:solidFill>
                    <a:srgbClr val="2B3649"/>
                  </a:solidFill>
                  <a:cs typeface="+mn-ea"/>
                  <a:sym typeface="+mn-lt"/>
                </a:rPr>
                <a:t>TEAM INTRODUCTION</a:t>
              </a:r>
            </a:p>
          </p:txBody>
        </p:sp>
      </p:grpSp>
    </p:spTree>
    <p:extLst>
      <p:ext uri="{BB962C8B-B14F-4D97-AF65-F5344CB8AC3E}">
        <p14:creationId xmlns:p14="http://schemas.microsoft.com/office/powerpoint/2010/main" val="20186558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16="http://schemas.microsoft.com/office/drawing/2014/main" xmlns:a14="http://schemas.microsoft.com/office/drawing/2010/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ppt_x"/>
                                          </p:val>
                                        </p:tav>
                                        <p:tav tm="100000">
                                          <p:val>
                                            <p:strVal val="#ppt_x"/>
                                          </p:val>
                                        </p:tav>
                                      </p:tavLst>
                                    </p:anim>
                                    <p:anim calcmode="lin" valueType="num">
                                      <p:cBhvr additive="base">
                                        <p:cTn id="8" dur="750" fill="hold"/>
                                        <p:tgtEl>
                                          <p:spTgt spid="6"/>
                                        </p:tgtEl>
                                        <p:attrNameLst>
                                          <p:attrName>ppt_y</p:attrName>
                                        </p:attrNameLst>
                                      </p:cBhvr>
                                      <p:tavLst>
                                        <p:tav tm="0">
                                          <p:val>
                                            <p:strVal val="0-#ppt_h/2"/>
                                          </p:val>
                                        </p:tav>
                                        <p:tav tm="100000">
                                          <p:val>
                                            <p:strVal val="#ppt_y"/>
                                          </p:val>
                                        </p:tav>
                                      </p:tavLst>
                                    </p:anim>
                                  </p:childTnLst>
                                </p:cTn>
                              </p:par>
                              <p:par>
                                <p:cTn id="9" presetID="2" presetClass="entr" presetSubtype="4" decel="10000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750" fill="hold"/>
                                        <p:tgtEl>
                                          <p:spTgt spid="5"/>
                                        </p:tgtEl>
                                        <p:attrNameLst>
                                          <p:attrName>ppt_x</p:attrName>
                                        </p:attrNameLst>
                                      </p:cBhvr>
                                      <p:tavLst>
                                        <p:tav tm="0">
                                          <p:val>
                                            <p:strVal val="#ppt_x"/>
                                          </p:val>
                                        </p:tav>
                                        <p:tav tm="100000">
                                          <p:val>
                                            <p:strVal val="#ppt_x"/>
                                          </p:val>
                                        </p:tav>
                                      </p:tavLst>
                                    </p:anim>
                                    <p:anim calcmode="lin" valueType="num">
                                      <p:cBhvr additive="base">
                                        <p:cTn id="12" dur="75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2" presetClass="entr" presetSubtype="1" fill="hold"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750"/>
                                        <p:tgtEl>
                                          <p:spTgt spid="20"/>
                                        </p:tgtEl>
                                      </p:cBhvr>
                                    </p:animEffect>
                                  </p:childTnLst>
                                </p:cTn>
                              </p:par>
                            </p:childTnLst>
                          </p:cTn>
                        </p:par>
                        <p:par>
                          <p:cTn id="17" fill="hold">
                            <p:stCondLst>
                              <p:cond delay="1500"/>
                            </p:stCondLst>
                            <p:childTnLst>
                              <p:par>
                                <p:cTn id="18" presetID="2" presetClass="entr" presetSubtype="8" decel="100000" fill="hold" nodeType="afterEffect">
                                  <p:stCondLst>
                                    <p:cond delay="0"/>
                                  </p:stCondLst>
                                  <p:childTnLst>
                                    <p:set>
                                      <p:cBhvr>
                                        <p:cTn id="19" dur="1" fill="hold">
                                          <p:stCondLst>
                                            <p:cond delay="0"/>
                                          </p:stCondLst>
                                        </p:cTn>
                                        <p:tgtEl>
                                          <p:spTgt spid="21"/>
                                        </p:tgtEl>
                                        <p:attrNameLst>
                                          <p:attrName>style.visibility</p:attrName>
                                        </p:attrNameLst>
                                      </p:cBhvr>
                                      <p:to>
                                        <p:strVal val="visible"/>
                                      </p:to>
                                    </p:set>
                                    <p:anim calcmode="lin" valueType="num">
                                      <p:cBhvr additive="base">
                                        <p:cTn id="20" dur="750" fill="hold"/>
                                        <p:tgtEl>
                                          <p:spTgt spid="21"/>
                                        </p:tgtEl>
                                        <p:attrNameLst>
                                          <p:attrName>ppt_x</p:attrName>
                                        </p:attrNameLst>
                                      </p:cBhvr>
                                      <p:tavLst>
                                        <p:tav tm="0">
                                          <p:val>
                                            <p:strVal val="0-#ppt_w/2"/>
                                          </p:val>
                                        </p:tav>
                                        <p:tav tm="100000">
                                          <p:val>
                                            <p:strVal val="#ppt_x"/>
                                          </p:val>
                                        </p:tav>
                                      </p:tavLst>
                                    </p:anim>
                                    <p:anim calcmode="lin" valueType="num">
                                      <p:cBhvr additive="base">
                                        <p:cTn id="21" dur="750" fill="hold"/>
                                        <p:tgtEl>
                                          <p:spTgt spid="21"/>
                                        </p:tgtEl>
                                        <p:attrNameLst>
                                          <p:attrName>ppt_y</p:attrName>
                                        </p:attrNameLst>
                                      </p:cBhvr>
                                      <p:tavLst>
                                        <p:tav tm="0">
                                          <p:val>
                                            <p:strVal val="#ppt_y"/>
                                          </p:val>
                                        </p:tav>
                                        <p:tav tm="100000">
                                          <p:val>
                                            <p:strVal val="#ppt_y"/>
                                          </p:val>
                                        </p:tav>
                                      </p:tavLst>
                                    </p:anim>
                                  </p:childTnLst>
                                </p:cTn>
                              </p:par>
                              <p:par>
                                <p:cTn id="22" presetID="2" presetClass="entr" presetSubtype="2" decel="100000" fill="hold" nodeType="withEffect">
                                  <p:stCondLst>
                                    <p:cond delay="0"/>
                                  </p:stCondLst>
                                  <p:childTnLst>
                                    <p:set>
                                      <p:cBhvr>
                                        <p:cTn id="23" dur="1" fill="hold">
                                          <p:stCondLst>
                                            <p:cond delay="0"/>
                                          </p:stCondLst>
                                        </p:cTn>
                                        <p:tgtEl>
                                          <p:spTgt spid="24"/>
                                        </p:tgtEl>
                                        <p:attrNameLst>
                                          <p:attrName>style.visibility</p:attrName>
                                        </p:attrNameLst>
                                      </p:cBhvr>
                                      <p:to>
                                        <p:strVal val="visible"/>
                                      </p:to>
                                    </p:set>
                                    <p:anim calcmode="lin" valueType="num">
                                      <p:cBhvr additive="base">
                                        <p:cTn id="24" dur="750" fill="hold"/>
                                        <p:tgtEl>
                                          <p:spTgt spid="24"/>
                                        </p:tgtEl>
                                        <p:attrNameLst>
                                          <p:attrName>ppt_x</p:attrName>
                                        </p:attrNameLst>
                                      </p:cBhvr>
                                      <p:tavLst>
                                        <p:tav tm="0">
                                          <p:val>
                                            <p:strVal val="1+#ppt_w/2"/>
                                          </p:val>
                                        </p:tav>
                                        <p:tav tm="100000">
                                          <p:val>
                                            <p:strVal val="#ppt_x"/>
                                          </p:val>
                                        </p:tav>
                                      </p:tavLst>
                                    </p:anim>
                                    <p:anim calcmode="lin" valueType="num">
                                      <p:cBhvr additive="base">
                                        <p:cTn id="25" dur="750" fill="hold"/>
                                        <p:tgtEl>
                                          <p:spTgt spid="24"/>
                                        </p:tgtEl>
                                        <p:attrNameLst>
                                          <p:attrName>ppt_y</p:attrName>
                                        </p:attrNameLst>
                                      </p:cBhvr>
                                      <p:tavLst>
                                        <p:tav tm="0">
                                          <p:val>
                                            <p:strVal val="#ppt_y"/>
                                          </p:val>
                                        </p:tav>
                                        <p:tav tm="100000">
                                          <p:val>
                                            <p:strVal val="#ppt_y"/>
                                          </p:val>
                                        </p:tav>
                                      </p:tavLst>
                                    </p:anim>
                                  </p:childTnLst>
                                </p:cTn>
                              </p:par>
                            </p:childTnLst>
                          </p:cTn>
                        </p:par>
                        <p:par>
                          <p:cTn id="26" fill="hold">
                            <p:stCondLst>
                              <p:cond delay="2250"/>
                            </p:stCondLst>
                            <p:childTnLst>
                              <p:par>
                                <p:cTn id="27" presetID="2" presetClass="entr" presetSubtype="4" decel="100000" fill="hold" grpId="0" nodeType="afterEffect">
                                  <p:stCondLst>
                                    <p:cond delay="0"/>
                                  </p:stCondLst>
                                  <p:childTnLst>
                                    <p:set>
                                      <p:cBhvr>
                                        <p:cTn id="28" dur="1" fill="hold">
                                          <p:stCondLst>
                                            <p:cond delay="0"/>
                                          </p:stCondLst>
                                        </p:cTn>
                                        <p:tgtEl>
                                          <p:spTgt spid="27"/>
                                        </p:tgtEl>
                                        <p:attrNameLst>
                                          <p:attrName>style.visibility</p:attrName>
                                        </p:attrNameLst>
                                      </p:cBhvr>
                                      <p:to>
                                        <p:strVal val="visible"/>
                                      </p:to>
                                    </p:set>
                                    <p:anim calcmode="lin" valueType="num">
                                      <p:cBhvr additive="base">
                                        <p:cTn id="29" dur="750" fill="hold"/>
                                        <p:tgtEl>
                                          <p:spTgt spid="27"/>
                                        </p:tgtEl>
                                        <p:attrNameLst>
                                          <p:attrName>ppt_x</p:attrName>
                                        </p:attrNameLst>
                                      </p:cBhvr>
                                      <p:tavLst>
                                        <p:tav tm="0">
                                          <p:val>
                                            <p:strVal val="#ppt_x"/>
                                          </p:val>
                                        </p:tav>
                                        <p:tav tm="100000">
                                          <p:val>
                                            <p:strVal val="#ppt_x"/>
                                          </p:val>
                                        </p:tav>
                                      </p:tavLst>
                                    </p:anim>
                                    <p:anim calcmode="lin" valueType="num">
                                      <p:cBhvr additive="base">
                                        <p:cTn id="30" dur="750" fill="hold"/>
                                        <p:tgtEl>
                                          <p:spTgt spid="27"/>
                                        </p:tgtEl>
                                        <p:attrNameLst>
                                          <p:attrName>ppt_y</p:attrName>
                                        </p:attrNameLst>
                                      </p:cBhvr>
                                      <p:tavLst>
                                        <p:tav tm="0">
                                          <p:val>
                                            <p:strVal val="1+#ppt_h/2"/>
                                          </p:val>
                                        </p:tav>
                                        <p:tav tm="100000">
                                          <p:val>
                                            <p:strVal val="#ppt_y"/>
                                          </p:val>
                                        </p:tav>
                                      </p:tavLst>
                                    </p:anim>
                                  </p:childTnLst>
                                </p:cTn>
                              </p:par>
                              <p:par>
                                <p:cTn id="31" presetID="2" presetClass="entr" presetSubtype="4" decel="100000" fill="hold" grpId="0" nodeType="withEffect">
                                  <p:stCondLst>
                                    <p:cond delay="250"/>
                                  </p:stCondLst>
                                  <p:childTnLst>
                                    <p:set>
                                      <p:cBhvr>
                                        <p:cTn id="32" dur="1" fill="hold">
                                          <p:stCondLst>
                                            <p:cond delay="0"/>
                                          </p:stCondLst>
                                        </p:cTn>
                                        <p:tgtEl>
                                          <p:spTgt spid="28"/>
                                        </p:tgtEl>
                                        <p:attrNameLst>
                                          <p:attrName>style.visibility</p:attrName>
                                        </p:attrNameLst>
                                      </p:cBhvr>
                                      <p:to>
                                        <p:strVal val="visible"/>
                                      </p:to>
                                    </p:set>
                                    <p:anim calcmode="lin" valueType="num">
                                      <p:cBhvr additive="base">
                                        <p:cTn id="33" dur="750" fill="hold"/>
                                        <p:tgtEl>
                                          <p:spTgt spid="28"/>
                                        </p:tgtEl>
                                        <p:attrNameLst>
                                          <p:attrName>ppt_x</p:attrName>
                                        </p:attrNameLst>
                                      </p:cBhvr>
                                      <p:tavLst>
                                        <p:tav tm="0">
                                          <p:val>
                                            <p:strVal val="#ppt_x"/>
                                          </p:val>
                                        </p:tav>
                                        <p:tav tm="100000">
                                          <p:val>
                                            <p:strVal val="#ppt_x"/>
                                          </p:val>
                                        </p:tav>
                                      </p:tavLst>
                                    </p:anim>
                                    <p:anim calcmode="lin" valueType="num">
                                      <p:cBhvr additive="base">
                                        <p:cTn id="34" dur="75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7" grpId="0"/>
      <p:bldP spid="2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223147" y="1287651"/>
            <a:ext cx="2731958" cy="3100114"/>
            <a:chOff x="2813057" y="1036621"/>
            <a:chExt cx="3328390" cy="3776921"/>
          </a:xfrm>
        </p:grpSpPr>
        <p:sp>
          <p:nvSpPr>
            <p:cNvPr id="19" name="五边形 18"/>
            <p:cNvSpPr/>
            <p:nvPr/>
          </p:nvSpPr>
          <p:spPr>
            <a:xfrm rot="5400000">
              <a:off x="3875658" y="3597249"/>
              <a:ext cx="1218149" cy="1214438"/>
            </a:xfrm>
            <a:prstGeom prst="homePlate">
              <a:avLst>
                <a:gd name="adj" fmla="val 23462"/>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dirty="0">
                <a:solidFill>
                  <a:prstClr val="white"/>
                </a:solidFill>
              </a:endParaRPr>
            </a:p>
          </p:txBody>
        </p:sp>
        <p:sp>
          <p:nvSpPr>
            <p:cNvPr id="20" name="椭圆 19"/>
            <p:cNvSpPr/>
            <p:nvPr/>
          </p:nvSpPr>
          <p:spPr>
            <a:xfrm>
              <a:off x="2813057" y="1036621"/>
              <a:ext cx="836724" cy="832412"/>
            </a:xfrm>
            <a:prstGeom prst="ellipse">
              <a:avLst/>
            </a:prstGeom>
            <a:gradFill>
              <a:gsLst>
                <a:gs pos="11000">
                  <a:srgbClr val="2B3649"/>
                </a:gs>
                <a:gs pos="100000">
                  <a:srgbClr val="3B4A6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prstClr val="white"/>
                </a:solidFill>
              </a:endParaRPr>
            </a:p>
          </p:txBody>
        </p:sp>
        <p:sp>
          <p:nvSpPr>
            <p:cNvPr id="21" name="椭圆 20"/>
            <p:cNvSpPr/>
            <p:nvPr/>
          </p:nvSpPr>
          <p:spPr>
            <a:xfrm rot="5400000">
              <a:off x="5306879" y="2016617"/>
              <a:ext cx="836724" cy="832412"/>
            </a:xfrm>
            <a:prstGeom prst="ellipse">
              <a:avLst/>
            </a:prstGeom>
            <a:gradFill>
              <a:gsLst>
                <a:gs pos="11000">
                  <a:srgbClr val="2B3649"/>
                </a:gs>
                <a:gs pos="100000">
                  <a:srgbClr val="3B4A6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prstClr val="white"/>
                </a:solidFill>
              </a:endParaRPr>
            </a:p>
          </p:txBody>
        </p:sp>
        <p:sp>
          <p:nvSpPr>
            <p:cNvPr id="22" name="椭圆 21"/>
            <p:cNvSpPr/>
            <p:nvPr/>
          </p:nvSpPr>
          <p:spPr>
            <a:xfrm rot="10800000">
              <a:off x="2814443" y="2923873"/>
              <a:ext cx="836724" cy="832412"/>
            </a:xfrm>
            <a:prstGeom prst="ellipse">
              <a:avLst/>
            </a:prstGeom>
            <a:gradFill>
              <a:gsLst>
                <a:gs pos="11000">
                  <a:srgbClr val="2B3649"/>
                </a:gs>
                <a:gs pos="100000">
                  <a:srgbClr val="3B4A6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prstClr val="white"/>
                </a:solidFill>
              </a:endParaRPr>
            </a:p>
          </p:txBody>
        </p:sp>
        <p:sp>
          <p:nvSpPr>
            <p:cNvPr id="23" name="椭圆 22"/>
            <p:cNvSpPr/>
            <p:nvPr/>
          </p:nvSpPr>
          <p:spPr>
            <a:xfrm rot="16200000">
              <a:off x="5306879" y="3758441"/>
              <a:ext cx="836724" cy="832412"/>
            </a:xfrm>
            <a:prstGeom prst="ellipse">
              <a:avLst/>
            </a:prstGeom>
            <a:gradFill>
              <a:gsLst>
                <a:gs pos="11000">
                  <a:srgbClr val="2B3649"/>
                </a:gs>
                <a:gs pos="100000">
                  <a:srgbClr val="3B4A6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prstClr val="white"/>
                </a:solidFill>
              </a:endParaRPr>
            </a:p>
          </p:txBody>
        </p:sp>
        <p:sp>
          <p:nvSpPr>
            <p:cNvPr id="29" name="五边形 28"/>
            <p:cNvSpPr/>
            <p:nvPr/>
          </p:nvSpPr>
          <p:spPr>
            <a:xfrm rot="5400000">
              <a:off x="3875658" y="2740068"/>
              <a:ext cx="1218149" cy="1214438"/>
            </a:xfrm>
            <a:prstGeom prst="homePlate">
              <a:avLst>
                <a:gd name="adj" fmla="val 23462"/>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dirty="0">
                <a:solidFill>
                  <a:srgbClr val="18478F"/>
                </a:solidFill>
              </a:endParaRPr>
            </a:p>
          </p:txBody>
        </p:sp>
        <p:sp>
          <p:nvSpPr>
            <p:cNvPr id="31" name="五边形 30"/>
            <p:cNvSpPr/>
            <p:nvPr/>
          </p:nvSpPr>
          <p:spPr>
            <a:xfrm rot="5400000">
              <a:off x="3875658" y="1832812"/>
              <a:ext cx="1218149" cy="1214438"/>
            </a:xfrm>
            <a:prstGeom prst="homePlate">
              <a:avLst>
                <a:gd name="adj" fmla="val 23462"/>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dirty="0">
                <a:solidFill>
                  <a:srgbClr val="18478F"/>
                </a:solidFill>
              </a:endParaRPr>
            </a:p>
          </p:txBody>
        </p:sp>
        <p:sp>
          <p:nvSpPr>
            <p:cNvPr id="33" name="五边形 32"/>
            <p:cNvSpPr/>
            <p:nvPr/>
          </p:nvSpPr>
          <p:spPr>
            <a:xfrm rot="5400000">
              <a:off x="3985384" y="1058718"/>
              <a:ext cx="998697" cy="1214438"/>
            </a:xfrm>
            <a:prstGeom prst="homePlate">
              <a:avLst>
                <a:gd name="adj" fmla="val 29933"/>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dirty="0">
                <a:solidFill>
                  <a:srgbClr val="18478F"/>
                </a:solidFill>
              </a:endParaRPr>
            </a:p>
          </p:txBody>
        </p:sp>
        <p:grpSp>
          <p:nvGrpSpPr>
            <p:cNvPr id="34" name="组合 33"/>
            <p:cNvGrpSpPr/>
            <p:nvPr/>
          </p:nvGrpSpPr>
          <p:grpSpPr>
            <a:xfrm>
              <a:off x="5539540" y="2167200"/>
              <a:ext cx="364979" cy="540819"/>
              <a:chOff x="1788810" y="2276744"/>
              <a:chExt cx="392113" cy="581026"/>
            </a:xfrm>
            <a:solidFill>
              <a:schemeClr val="bg1"/>
            </a:solidFill>
          </p:grpSpPr>
          <p:sp>
            <p:nvSpPr>
              <p:cNvPr id="35" name="Freeform 9"/>
              <p:cNvSpPr>
                <a:spLocks noEditPoints="1"/>
              </p:cNvSpPr>
              <p:nvPr/>
            </p:nvSpPr>
            <p:spPr bwMode="auto">
              <a:xfrm>
                <a:off x="1788810" y="2276744"/>
                <a:ext cx="392113" cy="430213"/>
              </a:xfrm>
              <a:custGeom>
                <a:avLst/>
                <a:gdLst>
                  <a:gd name="T0" fmla="*/ 108 w 149"/>
                  <a:gd name="T1" fmla="*/ 163 h 163"/>
                  <a:gd name="T2" fmla="*/ 35 w 149"/>
                  <a:gd name="T3" fmla="*/ 163 h 163"/>
                  <a:gd name="T4" fmla="*/ 35 w 149"/>
                  <a:gd name="T5" fmla="*/ 158 h 163"/>
                  <a:gd name="T6" fmla="*/ 30 w 149"/>
                  <a:gd name="T7" fmla="*/ 142 h 163"/>
                  <a:gd name="T8" fmla="*/ 21 w 149"/>
                  <a:gd name="T9" fmla="*/ 127 h 163"/>
                  <a:gd name="T10" fmla="*/ 0 w 149"/>
                  <a:gd name="T11" fmla="*/ 74 h 163"/>
                  <a:gd name="T12" fmla="*/ 74 w 149"/>
                  <a:gd name="T13" fmla="*/ 0 h 163"/>
                  <a:gd name="T14" fmla="*/ 149 w 149"/>
                  <a:gd name="T15" fmla="*/ 74 h 163"/>
                  <a:gd name="T16" fmla="*/ 127 w 149"/>
                  <a:gd name="T17" fmla="*/ 127 h 163"/>
                  <a:gd name="T18" fmla="*/ 118 w 149"/>
                  <a:gd name="T19" fmla="*/ 142 h 163"/>
                  <a:gd name="T20" fmla="*/ 114 w 149"/>
                  <a:gd name="T21" fmla="*/ 158 h 163"/>
                  <a:gd name="T22" fmla="*/ 113 w 149"/>
                  <a:gd name="T23" fmla="*/ 163 h 163"/>
                  <a:gd name="T24" fmla="*/ 108 w 149"/>
                  <a:gd name="T25" fmla="*/ 163 h 163"/>
                  <a:gd name="T26" fmla="*/ 46 w 149"/>
                  <a:gd name="T27" fmla="*/ 151 h 163"/>
                  <a:gd name="T28" fmla="*/ 103 w 149"/>
                  <a:gd name="T29" fmla="*/ 151 h 163"/>
                  <a:gd name="T30" fmla="*/ 108 w 149"/>
                  <a:gd name="T31" fmla="*/ 136 h 163"/>
                  <a:gd name="T32" fmla="*/ 117 w 149"/>
                  <a:gd name="T33" fmla="*/ 120 h 163"/>
                  <a:gd name="T34" fmla="*/ 136 w 149"/>
                  <a:gd name="T35" fmla="*/ 74 h 163"/>
                  <a:gd name="T36" fmla="*/ 74 w 149"/>
                  <a:gd name="T37" fmla="*/ 12 h 163"/>
                  <a:gd name="T38" fmla="*/ 12 w 149"/>
                  <a:gd name="T39" fmla="*/ 74 h 163"/>
                  <a:gd name="T40" fmla="*/ 31 w 149"/>
                  <a:gd name="T41" fmla="*/ 120 h 163"/>
                  <a:gd name="T42" fmla="*/ 41 w 149"/>
                  <a:gd name="T43" fmla="*/ 136 h 163"/>
                  <a:gd name="T44" fmla="*/ 46 w 149"/>
                  <a:gd name="T45" fmla="*/ 151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9" h="163">
                    <a:moveTo>
                      <a:pt x="108" y="163"/>
                    </a:moveTo>
                    <a:cubicBezTo>
                      <a:pt x="35" y="163"/>
                      <a:pt x="35" y="163"/>
                      <a:pt x="35" y="163"/>
                    </a:cubicBezTo>
                    <a:cubicBezTo>
                      <a:pt x="35" y="158"/>
                      <a:pt x="35" y="158"/>
                      <a:pt x="35" y="158"/>
                    </a:cubicBezTo>
                    <a:cubicBezTo>
                      <a:pt x="34" y="153"/>
                      <a:pt x="32" y="144"/>
                      <a:pt x="30" y="142"/>
                    </a:cubicBezTo>
                    <a:cubicBezTo>
                      <a:pt x="28" y="137"/>
                      <a:pt x="24" y="132"/>
                      <a:pt x="21" y="127"/>
                    </a:cubicBezTo>
                    <a:cubicBezTo>
                      <a:pt x="11" y="112"/>
                      <a:pt x="0" y="95"/>
                      <a:pt x="0" y="74"/>
                    </a:cubicBezTo>
                    <a:cubicBezTo>
                      <a:pt x="0" y="33"/>
                      <a:pt x="33" y="0"/>
                      <a:pt x="74" y="0"/>
                    </a:cubicBezTo>
                    <a:cubicBezTo>
                      <a:pt x="115" y="0"/>
                      <a:pt x="149" y="33"/>
                      <a:pt x="149" y="74"/>
                    </a:cubicBezTo>
                    <a:cubicBezTo>
                      <a:pt x="149" y="95"/>
                      <a:pt x="138" y="112"/>
                      <a:pt x="127" y="127"/>
                    </a:cubicBezTo>
                    <a:cubicBezTo>
                      <a:pt x="124" y="132"/>
                      <a:pt x="121" y="137"/>
                      <a:pt x="118" y="142"/>
                    </a:cubicBezTo>
                    <a:cubicBezTo>
                      <a:pt x="117" y="144"/>
                      <a:pt x="115" y="153"/>
                      <a:pt x="114" y="158"/>
                    </a:cubicBezTo>
                    <a:cubicBezTo>
                      <a:pt x="113" y="163"/>
                      <a:pt x="113" y="163"/>
                      <a:pt x="113" y="163"/>
                    </a:cubicBezTo>
                    <a:lnTo>
                      <a:pt x="108" y="163"/>
                    </a:lnTo>
                    <a:close/>
                    <a:moveTo>
                      <a:pt x="46" y="151"/>
                    </a:moveTo>
                    <a:cubicBezTo>
                      <a:pt x="103" y="151"/>
                      <a:pt x="103" y="151"/>
                      <a:pt x="103" y="151"/>
                    </a:cubicBezTo>
                    <a:cubicBezTo>
                      <a:pt x="104" y="146"/>
                      <a:pt x="105" y="139"/>
                      <a:pt x="108" y="136"/>
                    </a:cubicBezTo>
                    <a:cubicBezTo>
                      <a:pt x="111" y="130"/>
                      <a:pt x="114" y="125"/>
                      <a:pt x="117" y="120"/>
                    </a:cubicBezTo>
                    <a:cubicBezTo>
                      <a:pt x="127" y="106"/>
                      <a:pt x="136" y="92"/>
                      <a:pt x="136" y="74"/>
                    </a:cubicBezTo>
                    <a:cubicBezTo>
                      <a:pt x="136" y="40"/>
                      <a:pt x="109" y="12"/>
                      <a:pt x="74" y="12"/>
                    </a:cubicBezTo>
                    <a:cubicBezTo>
                      <a:pt x="40" y="12"/>
                      <a:pt x="12" y="40"/>
                      <a:pt x="12" y="74"/>
                    </a:cubicBezTo>
                    <a:cubicBezTo>
                      <a:pt x="12" y="92"/>
                      <a:pt x="21" y="106"/>
                      <a:pt x="31" y="120"/>
                    </a:cubicBezTo>
                    <a:cubicBezTo>
                      <a:pt x="35" y="125"/>
                      <a:pt x="38" y="130"/>
                      <a:pt x="41" y="136"/>
                    </a:cubicBezTo>
                    <a:cubicBezTo>
                      <a:pt x="43" y="139"/>
                      <a:pt x="45" y="146"/>
                      <a:pt x="46" y="15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prstClr val="white"/>
                  </a:solidFill>
                </a:endParaRPr>
              </a:p>
            </p:txBody>
          </p:sp>
          <p:sp>
            <p:nvSpPr>
              <p:cNvPr id="36" name="Freeform 10"/>
              <p:cNvSpPr>
                <a:spLocks/>
              </p:cNvSpPr>
              <p:nvPr/>
            </p:nvSpPr>
            <p:spPr bwMode="auto">
              <a:xfrm>
                <a:off x="1884060" y="2729182"/>
                <a:ext cx="195263" cy="128588"/>
              </a:xfrm>
              <a:custGeom>
                <a:avLst/>
                <a:gdLst>
                  <a:gd name="T0" fmla="*/ 0 w 74"/>
                  <a:gd name="T1" fmla="*/ 0 h 49"/>
                  <a:gd name="T2" fmla="*/ 0 w 74"/>
                  <a:gd name="T3" fmla="*/ 20 h 49"/>
                  <a:gd name="T4" fmla="*/ 37 w 74"/>
                  <a:gd name="T5" fmla="*/ 49 h 49"/>
                  <a:gd name="T6" fmla="*/ 41 w 74"/>
                  <a:gd name="T7" fmla="*/ 49 h 49"/>
                  <a:gd name="T8" fmla="*/ 74 w 74"/>
                  <a:gd name="T9" fmla="*/ 20 h 49"/>
                  <a:gd name="T10" fmla="*/ 74 w 74"/>
                  <a:gd name="T11" fmla="*/ 0 h 49"/>
                  <a:gd name="T12" fmla="*/ 0 w 74"/>
                  <a:gd name="T13" fmla="*/ 0 h 49"/>
                </a:gdLst>
                <a:ahLst/>
                <a:cxnLst>
                  <a:cxn ang="0">
                    <a:pos x="T0" y="T1"/>
                  </a:cxn>
                  <a:cxn ang="0">
                    <a:pos x="T2" y="T3"/>
                  </a:cxn>
                  <a:cxn ang="0">
                    <a:pos x="T4" y="T5"/>
                  </a:cxn>
                  <a:cxn ang="0">
                    <a:pos x="T6" y="T7"/>
                  </a:cxn>
                  <a:cxn ang="0">
                    <a:pos x="T8" y="T9"/>
                  </a:cxn>
                  <a:cxn ang="0">
                    <a:pos x="T10" y="T11"/>
                  </a:cxn>
                  <a:cxn ang="0">
                    <a:pos x="T12" y="T13"/>
                  </a:cxn>
                </a:cxnLst>
                <a:rect l="0" t="0" r="r" b="b"/>
                <a:pathLst>
                  <a:path w="74" h="49">
                    <a:moveTo>
                      <a:pt x="0" y="0"/>
                    </a:moveTo>
                    <a:cubicBezTo>
                      <a:pt x="0" y="20"/>
                      <a:pt x="0" y="20"/>
                      <a:pt x="0" y="20"/>
                    </a:cubicBezTo>
                    <a:cubicBezTo>
                      <a:pt x="0" y="36"/>
                      <a:pt x="17" y="49"/>
                      <a:pt x="37" y="49"/>
                    </a:cubicBezTo>
                    <a:cubicBezTo>
                      <a:pt x="41" y="49"/>
                      <a:pt x="41" y="49"/>
                      <a:pt x="41" y="49"/>
                    </a:cubicBezTo>
                    <a:cubicBezTo>
                      <a:pt x="61" y="49"/>
                      <a:pt x="74" y="36"/>
                      <a:pt x="74" y="20"/>
                    </a:cubicBezTo>
                    <a:cubicBezTo>
                      <a:pt x="74" y="0"/>
                      <a:pt x="74" y="0"/>
                      <a:pt x="74" y="0"/>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prstClr val="white"/>
                  </a:solidFill>
                </a:endParaRPr>
              </a:p>
            </p:txBody>
          </p:sp>
          <p:sp>
            <p:nvSpPr>
              <p:cNvPr id="37" name="Freeform 11"/>
              <p:cNvSpPr>
                <a:spLocks/>
              </p:cNvSpPr>
              <p:nvPr/>
            </p:nvSpPr>
            <p:spPr bwMode="auto">
              <a:xfrm>
                <a:off x="1872947" y="2459307"/>
                <a:ext cx="223838" cy="179388"/>
              </a:xfrm>
              <a:custGeom>
                <a:avLst/>
                <a:gdLst>
                  <a:gd name="T0" fmla="*/ 83 w 85"/>
                  <a:gd name="T1" fmla="*/ 9 h 68"/>
                  <a:gd name="T2" fmla="*/ 62 w 85"/>
                  <a:gd name="T3" fmla="*/ 66 h 68"/>
                  <a:gd name="T4" fmla="*/ 62 w 85"/>
                  <a:gd name="T5" fmla="*/ 68 h 68"/>
                  <a:gd name="T6" fmla="*/ 52 w 85"/>
                  <a:gd name="T7" fmla="*/ 68 h 68"/>
                  <a:gd name="T8" fmla="*/ 53 w 85"/>
                  <a:gd name="T9" fmla="*/ 66 h 68"/>
                  <a:gd name="T10" fmla="*/ 67 w 85"/>
                  <a:gd name="T11" fmla="*/ 17 h 68"/>
                  <a:gd name="T12" fmla="*/ 67 w 85"/>
                  <a:gd name="T13" fmla="*/ 17 h 68"/>
                  <a:gd name="T14" fmla="*/ 66 w 85"/>
                  <a:gd name="T15" fmla="*/ 17 h 68"/>
                  <a:gd name="T16" fmla="*/ 55 w 85"/>
                  <a:gd name="T17" fmla="*/ 13 h 68"/>
                  <a:gd name="T18" fmla="*/ 44 w 85"/>
                  <a:gd name="T19" fmla="*/ 17 h 68"/>
                  <a:gd name="T20" fmla="*/ 30 w 85"/>
                  <a:gd name="T21" fmla="*/ 12 h 68"/>
                  <a:gd name="T22" fmla="*/ 17 w 85"/>
                  <a:gd name="T23" fmla="*/ 16 h 68"/>
                  <a:gd name="T24" fmla="*/ 30 w 85"/>
                  <a:gd name="T25" fmla="*/ 66 h 68"/>
                  <a:gd name="T26" fmla="*/ 31 w 85"/>
                  <a:gd name="T27" fmla="*/ 68 h 68"/>
                  <a:gd name="T28" fmla="*/ 21 w 85"/>
                  <a:gd name="T29" fmla="*/ 68 h 68"/>
                  <a:gd name="T30" fmla="*/ 21 w 85"/>
                  <a:gd name="T31" fmla="*/ 66 h 68"/>
                  <a:gd name="T32" fmla="*/ 2 w 85"/>
                  <a:gd name="T33" fmla="*/ 9 h 68"/>
                  <a:gd name="T34" fmla="*/ 2 w 85"/>
                  <a:gd name="T35" fmla="*/ 9 h 68"/>
                  <a:gd name="T36" fmla="*/ 1 w 85"/>
                  <a:gd name="T37" fmla="*/ 8 h 68"/>
                  <a:gd name="T38" fmla="*/ 1 w 85"/>
                  <a:gd name="T39" fmla="*/ 8 h 68"/>
                  <a:gd name="T40" fmla="*/ 1 w 85"/>
                  <a:gd name="T41" fmla="*/ 7 h 68"/>
                  <a:gd name="T42" fmla="*/ 2 w 85"/>
                  <a:gd name="T43" fmla="*/ 1 h 68"/>
                  <a:gd name="T44" fmla="*/ 9 w 85"/>
                  <a:gd name="T45" fmla="*/ 3 h 68"/>
                  <a:gd name="T46" fmla="*/ 9 w 85"/>
                  <a:gd name="T47" fmla="*/ 3 h 68"/>
                  <a:gd name="T48" fmla="*/ 16 w 85"/>
                  <a:gd name="T49" fmla="*/ 7 h 68"/>
                  <a:gd name="T50" fmla="*/ 27 w 85"/>
                  <a:gd name="T51" fmla="*/ 2 h 68"/>
                  <a:gd name="T52" fmla="*/ 31 w 85"/>
                  <a:gd name="T53" fmla="*/ 1 h 68"/>
                  <a:gd name="T54" fmla="*/ 34 w 85"/>
                  <a:gd name="T55" fmla="*/ 3 h 68"/>
                  <a:gd name="T56" fmla="*/ 43 w 85"/>
                  <a:gd name="T57" fmla="*/ 8 h 68"/>
                  <a:gd name="T58" fmla="*/ 52 w 85"/>
                  <a:gd name="T59" fmla="*/ 3 h 68"/>
                  <a:gd name="T60" fmla="*/ 55 w 85"/>
                  <a:gd name="T61" fmla="*/ 1 h 68"/>
                  <a:gd name="T62" fmla="*/ 59 w 85"/>
                  <a:gd name="T63" fmla="*/ 3 h 68"/>
                  <a:gd name="T64" fmla="*/ 66 w 85"/>
                  <a:gd name="T65" fmla="*/ 8 h 68"/>
                  <a:gd name="T66" fmla="*/ 66 w 85"/>
                  <a:gd name="T67" fmla="*/ 8 h 68"/>
                  <a:gd name="T68" fmla="*/ 76 w 85"/>
                  <a:gd name="T69" fmla="*/ 3 h 68"/>
                  <a:gd name="T70" fmla="*/ 82 w 85"/>
                  <a:gd name="T71" fmla="*/ 2 h 68"/>
                  <a:gd name="T72" fmla="*/ 83 w 85"/>
                  <a:gd name="T73" fmla="*/ 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5" h="68">
                    <a:moveTo>
                      <a:pt x="83" y="9"/>
                    </a:moveTo>
                    <a:cubicBezTo>
                      <a:pt x="71" y="25"/>
                      <a:pt x="64" y="44"/>
                      <a:pt x="62" y="66"/>
                    </a:cubicBezTo>
                    <a:cubicBezTo>
                      <a:pt x="62" y="68"/>
                      <a:pt x="62" y="68"/>
                      <a:pt x="62" y="68"/>
                    </a:cubicBezTo>
                    <a:cubicBezTo>
                      <a:pt x="52" y="68"/>
                      <a:pt x="52" y="68"/>
                      <a:pt x="52" y="68"/>
                    </a:cubicBezTo>
                    <a:cubicBezTo>
                      <a:pt x="53" y="66"/>
                      <a:pt x="53" y="66"/>
                      <a:pt x="53" y="66"/>
                    </a:cubicBezTo>
                    <a:cubicBezTo>
                      <a:pt x="55" y="48"/>
                      <a:pt x="59" y="32"/>
                      <a:pt x="67" y="17"/>
                    </a:cubicBezTo>
                    <a:cubicBezTo>
                      <a:pt x="67" y="17"/>
                      <a:pt x="67" y="17"/>
                      <a:pt x="67" y="17"/>
                    </a:cubicBezTo>
                    <a:cubicBezTo>
                      <a:pt x="66" y="17"/>
                      <a:pt x="66" y="17"/>
                      <a:pt x="66" y="17"/>
                    </a:cubicBezTo>
                    <a:cubicBezTo>
                      <a:pt x="63" y="17"/>
                      <a:pt x="59" y="16"/>
                      <a:pt x="55" y="13"/>
                    </a:cubicBezTo>
                    <a:cubicBezTo>
                      <a:pt x="52" y="16"/>
                      <a:pt x="48" y="17"/>
                      <a:pt x="44" y="17"/>
                    </a:cubicBezTo>
                    <a:cubicBezTo>
                      <a:pt x="39" y="17"/>
                      <a:pt x="34" y="16"/>
                      <a:pt x="30" y="12"/>
                    </a:cubicBezTo>
                    <a:cubicBezTo>
                      <a:pt x="26" y="15"/>
                      <a:pt x="21" y="17"/>
                      <a:pt x="17" y="16"/>
                    </a:cubicBezTo>
                    <a:cubicBezTo>
                      <a:pt x="28" y="38"/>
                      <a:pt x="30" y="59"/>
                      <a:pt x="30" y="66"/>
                    </a:cubicBezTo>
                    <a:cubicBezTo>
                      <a:pt x="31" y="68"/>
                      <a:pt x="31" y="68"/>
                      <a:pt x="31" y="68"/>
                    </a:cubicBezTo>
                    <a:cubicBezTo>
                      <a:pt x="21" y="68"/>
                      <a:pt x="21" y="68"/>
                      <a:pt x="21" y="68"/>
                    </a:cubicBezTo>
                    <a:cubicBezTo>
                      <a:pt x="21" y="66"/>
                      <a:pt x="21" y="66"/>
                      <a:pt x="21" y="66"/>
                    </a:cubicBezTo>
                    <a:cubicBezTo>
                      <a:pt x="21" y="58"/>
                      <a:pt x="17" y="31"/>
                      <a:pt x="2" y="9"/>
                    </a:cubicBezTo>
                    <a:cubicBezTo>
                      <a:pt x="2" y="9"/>
                      <a:pt x="2" y="9"/>
                      <a:pt x="2" y="9"/>
                    </a:cubicBezTo>
                    <a:cubicBezTo>
                      <a:pt x="1" y="8"/>
                      <a:pt x="1" y="8"/>
                      <a:pt x="1" y="8"/>
                    </a:cubicBezTo>
                    <a:cubicBezTo>
                      <a:pt x="1" y="8"/>
                      <a:pt x="1" y="8"/>
                      <a:pt x="1" y="8"/>
                    </a:cubicBezTo>
                    <a:cubicBezTo>
                      <a:pt x="1" y="7"/>
                      <a:pt x="1" y="7"/>
                      <a:pt x="1" y="7"/>
                    </a:cubicBezTo>
                    <a:cubicBezTo>
                      <a:pt x="0" y="5"/>
                      <a:pt x="0" y="3"/>
                      <a:pt x="2" y="1"/>
                    </a:cubicBezTo>
                    <a:cubicBezTo>
                      <a:pt x="5" y="0"/>
                      <a:pt x="7" y="1"/>
                      <a:pt x="9" y="3"/>
                    </a:cubicBezTo>
                    <a:cubicBezTo>
                      <a:pt x="9" y="3"/>
                      <a:pt x="9" y="3"/>
                      <a:pt x="9" y="3"/>
                    </a:cubicBezTo>
                    <a:cubicBezTo>
                      <a:pt x="11" y="5"/>
                      <a:pt x="14" y="7"/>
                      <a:pt x="16" y="7"/>
                    </a:cubicBezTo>
                    <a:cubicBezTo>
                      <a:pt x="20" y="7"/>
                      <a:pt x="23" y="6"/>
                      <a:pt x="27" y="2"/>
                    </a:cubicBezTo>
                    <a:cubicBezTo>
                      <a:pt x="28" y="1"/>
                      <a:pt x="29" y="1"/>
                      <a:pt x="31" y="1"/>
                    </a:cubicBezTo>
                    <a:cubicBezTo>
                      <a:pt x="32" y="1"/>
                      <a:pt x="33" y="2"/>
                      <a:pt x="34" y="3"/>
                    </a:cubicBezTo>
                    <a:cubicBezTo>
                      <a:pt x="37" y="6"/>
                      <a:pt x="40" y="8"/>
                      <a:pt x="43" y="8"/>
                    </a:cubicBezTo>
                    <a:cubicBezTo>
                      <a:pt x="47" y="8"/>
                      <a:pt x="50" y="5"/>
                      <a:pt x="52" y="3"/>
                    </a:cubicBezTo>
                    <a:cubicBezTo>
                      <a:pt x="53" y="2"/>
                      <a:pt x="54" y="1"/>
                      <a:pt x="55" y="1"/>
                    </a:cubicBezTo>
                    <a:cubicBezTo>
                      <a:pt x="57" y="1"/>
                      <a:pt x="58" y="2"/>
                      <a:pt x="59" y="3"/>
                    </a:cubicBezTo>
                    <a:cubicBezTo>
                      <a:pt x="61" y="6"/>
                      <a:pt x="63" y="8"/>
                      <a:pt x="66" y="8"/>
                    </a:cubicBezTo>
                    <a:cubicBezTo>
                      <a:pt x="66" y="8"/>
                      <a:pt x="66" y="8"/>
                      <a:pt x="66" y="8"/>
                    </a:cubicBezTo>
                    <a:cubicBezTo>
                      <a:pt x="70" y="8"/>
                      <a:pt x="73" y="6"/>
                      <a:pt x="76" y="3"/>
                    </a:cubicBezTo>
                    <a:cubicBezTo>
                      <a:pt x="78" y="1"/>
                      <a:pt x="81" y="1"/>
                      <a:pt x="82" y="2"/>
                    </a:cubicBezTo>
                    <a:cubicBezTo>
                      <a:pt x="84" y="4"/>
                      <a:pt x="85" y="7"/>
                      <a:pt x="83" y="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prstClr val="white"/>
                  </a:solidFill>
                </a:endParaRPr>
              </a:p>
            </p:txBody>
          </p:sp>
        </p:grpSp>
        <p:sp>
          <p:nvSpPr>
            <p:cNvPr id="38" name="Freeform 13"/>
            <p:cNvSpPr>
              <a:spLocks noEditPoints="1"/>
            </p:cNvSpPr>
            <p:nvPr/>
          </p:nvSpPr>
          <p:spPr bwMode="auto">
            <a:xfrm>
              <a:off x="5554963" y="3898533"/>
              <a:ext cx="319172" cy="546731"/>
            </a:xfrm>
            <a:custGeom>
              <a:avLst/>
              <a:gdLst>
                <a:gd name="T0" fmla="*/ 73 w 130"/>
                <a:gd name="T1" fmla="*/ 98 h 222"/>
                <a:gd name="T2" fmla="*/ 118 w 130"/>
                <a:gd name="T3" fmla="*/ 116 h 222"/>
                <a:gd name="T4" fmla="*/ 130 w 130"/>
                <a:gd name="T5" fmla="*/ 149 h 222"/>
                <a:gd name="T6" fmla="*/ 115 w 130"/>
                <a:gd name="T7" fmla="*/ 186 h 222"/>
                <a:gd name="T8" fmla="*/ 73 w 130"/>
                <a:gd name="T9" fmla="*/ 203 h 222"/>
                <a:gd name="T10" fmla="*/ 73 w 130"/>
                <a:gd name="T11" fmla="*/ 222 h 222"/>
                <a:gd name="T12" fmla="*/ 58 w 130"/>
                <a:gd name="T13" fmla="*/ 222 h 222"/>
                <a:gd name="T14" fmla="*/ 58 w 130"/>
                <a:gd name="T15" fmla="*/ 203 h 222"/>
                <a:gd name="T16" fmla="*/ 0 w 130"/>
                <a:gd name="T17" fmla="*/ 150 h 222"/>
                <a:gd name="T18" fmla="*/ 26 w 130"/>
                <a:gd name="T19" fmla="*/ 150 h 222"/>
                <a:gd name="T20" fmla="*/ 58 w 130"/>
                <a:gd name="T21" fmla="*/ 185 h 222"/>
                <a:gd name="T22" fmla="*/ 58 w 130"/>
                <a:gd name="T23" fmla="*/ 117 h 222"/>
                <a:gd name="T24" fmla="*/ 4 w 130"/>
                <a:gd name="T25" fmla="*/ 69 h 222"/>
                <a:gd name="T26" fmla="*/ 19 w 130"/>
                <a:gd name="T27" fmla="*/ 34 h 222"/>
                <a:gd name="T28" fmla="*/ 58 w 130"/>
                <a:gd name="T29" fmla="*/ 19 h 222"/>
                <a:gd name="T30" fmla="*/ 58 w 130"/>
                <a:gd name="T31" fmla="*/ 0 h 222"/>
                <a:gd name="T32" fmla="*/ 73 w 130"/>
                <a:gd name="T33" fmla="*/ 0 h 222"/>
                <a:gd name="T34" fmla="*/ 73 w 130"/>
                <a:gd name="T35" fmla="*/ 19 h 222"/>
                <a:gd name="T36" fmla="*/ 125 w 130"/>
                <a:gd name="T37" fmla="*/ 63 h 222"/>
                <a:gd name="T38" fmla="*/ 99 w 130"/>
                <a:gd name="T39" fmla="*/ 63 h 222"/>
                <a:gd name="T40" fmla="*/ 73 w 130"/>
                <a:gd name="T41" fmla="*/ 37 h 222"/>
                <a:gd name="T42" fmla="*/ 73 w 130"/>
                <a:gd name="T43" fmla="*/ 98 h 222"/>
                <a:gd name="T44" fmla="*/ 58 w 130"/>
                <a:gd name="T45" fmla="*/ 96 h 222"/>
                <a:gd name="T46" fmla="*/ 58 w 130"/>
                <a:gd name="T47" fmla="*/ 37 h 222"/>
                <a:gd name="T48" fmla="*/ 30 w 130"/>
                <a:gd name="T49" fmla="*/ 67 h 222"/>
                <a:gd name="T50" fmla="*/ 38 w 130"/>
                <a:gd name="T51" fmla="*/ 86 h 222"/>
                <a:gd name="T52" fmla="*/ 58 w 130"/>
                <a:gd name="T53" fmla="*/ 96 h 222"/>
                <a:gd name="T54" fmla="*/ 73 w 130"/>
                <a:gd name="T55" fmla="*/ 185 h 222"/>
                <a:gd name="T56" fmla="*/ 104 w 130"/>
                <a:gd name="T57" fmla="*/ 150 h 222"/>
                <a:gd name="T58" fmla="*/ 97 w 130"/>
                <a:gd name="T59" fmla="*/ 131 h 222"/>
                <a:gd name="T60" fmla="*/ 73 w 130"/>
                <a:gd name="T61" fmla="*/ 120 h 222"/>
                <a:gd name="T62" fmla="*/ 73 w 130"/>
                <a:gd name="T63" fmla="*/ 185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0" h="222">
                  <a:moveTo>
                    <a:pt x="73" y="98"/>
                  </a:moveTo>
                  <a:cubicBezTo>
                    <a:pt x="95" y="103"/>
                    <a:pt x="110" y="109"/>
                    <a:pt x="118" y="116"/>
                  </a:cubicBezTo>
                  <a:cubicBezTo>
                    <a:pt x="126" y="124"/>
                    <a:pt x="130" y="135"/>
                    <a:pt x="130" y="149"/>
                  </a:cubicBezTo>
                  <a:cubicBezTo>
                    <a:pt x="130" y="163"/>
                    <a:pt x="125" y="175"/>
                    <a:pt x="115" y="186"/>
                  </a:cubicBezTo>
                  <a:cubicBezTo>
                    <a:pt x="105" y="196"/>
                    <a:pt x="91" y="202"/>
                    <a:pt x="73" y="203"/>
                  </a:cubicBezTo>
                  <a:cubicBezTo>
                    <a:pt x="73" y="222"/>
                    <a:pt x="73" y="222"/>
                    <a:pt x="73" y="222"/>
                  </a:cubicBezTo>
                  <a:cubicBezTo>
                    <a:pt x="58" y="222"/>
                    <a:pt x="58" y="222"/>
                    <a:pt x="58" y="222"/>
                  </a:cubicBezTo>
                  <a:cubicBezTo>
                    <a:pt x="58" y="203"/>
                    <a:pt x="58" y="203"/>
                    <a:pt x="58" y="203"/>
                  </a:cubicBezTo>
                  <a:cubicBezTo>
                    <a:pt x="22" y="200"/>
                    <a:pt x="2" y="182"/>
                    <a:pt x="0" y="150"/>
                  </a:cubicBezTo>
                  <a:cubicBezTo>
                    <a:pt x="26" y="150"/>
                    <a:pt x="26" y="150"/>
                    <a:pt x="26" y="150"/>
                  </a:cubicBezTo>
                  <a:cubicBezTo>
                    <a:pt x="28" y="170"/>
                    <a:pt x="39" y="182"/>
                    <a:pt x="58" y="185"/>
                  </a:cubicBezTo>
                  <a:cubicBezTo>
                    <a:pt x="58" y="117"/>
                    <a:pt x="58" y="117"/>
                    <a:pt x="58" y="117"/>
                  </a:cubicBezTo>
                  <a:cubicBezTo>
                    <a:pt x="22" y="110"/>
                    <a:pt x="4" y="94"/>
                    <a:pt x="4" y="69"/>
                  </a:cubicBezTo>
                  <a:cubicBezTo>
                    <a:pt x="4" y="54"/>
                    <a:pt x="9" y="43"/>
                    <a:pt x="19" y="34"/>
                  </a:cubicBezTo>
                  <a:cubicBezTo>
                    <a:pt x="28" y="25"/>
                    <a:pt x="42" y="20"/>
                    <a:pt x="58" y="19"/>
                  </a:cubicBezTo>
                  <a:cubicBezTo>
                    <a:pt x="58" y="0"/>
                    <a:pt x="58" y="0"/>
                    <a:pt x="58" y="0"/>
                  </a:cubicBezTo>
                  <a:cubicBezTo>
                    <a:pt x="73" y="0"/>
                    <a:pt x="73" y="0"/>
                    <a:pt x="73" y="0"/>
                  </a:cubicBezTo>
                  <a:cubicBezTo>
                    <a:pt x="73" y="19"/>
                    <a:pt x="73" y="19"/>
                    <a:pt x="73" y="19"/>
                  </a:cubicBezTo>
                  <a:cubicBezTo>
                    <a:pt x="105" y="21"/>
                    <a:pt x="122" y="35"/>
                    <a:pt x="125" y="63"/>
                  </a:cubicBezTo>
                  <a:cubicBezTo>
                    <a:pt x="99" y="63"/>
                    <a:pt x="99" y="63"/>
                    <a:pt x="99" y="63"/>
                  </a:cubicBezTo>
                  <a:cubicBezTo>
                    <a:pt x="98" y="48"/>
                    <a:pt x="89" y="39"/>
                    <a:pt x="73" y="37"/>
                  </a:cubicBezTo>
                  <a:lnTo>
                    <a:pt x="73" y="98"/>
                  </a:lnTo>
                  <a:close/>
                  <a:moveTo>
                    <a:pt x="58" y="96"/>
                  </a:moveTo>
                  <a:cubicBezTo>
                    <a:pt x="58" y="37"/>
                    <a:pt x="58" y="37"/>
                    <a:pt x="58" y="37"/>
                  </a:cubicBezTo>
                  <a:cubicBezTo>
                    <a:pt x="39" y="40"/>
                    <a:pt x="30" y="50"/>
                    <a:pt x="30" y="67"/>
                  </a:cubicBezTo>
                  <a:cubicBezTo>
                    <a:pt x="30" y="76"/>
                    <a:pt x="33" y="82"/>
                    <a:pt x="38" y="86"/>
                  </a:cubicBezTo>
                  <a:cubicBezTo>
                    <a:pt x="43" y="91"/>
                    <a:pt x="50" y="94"/>
                    <a:pt x="58" y="96"/>
                  </a:cubicBezTo>
                  <a:close/>
                  <a:moveTo>
                    <a:pt x="73" y="185"/>
                  </a:moveTo>
                  <a:cubicBezTo>
                    <a:pt x="93" y="182"/>
                    <a:pt x="104" y="171"/>
                    <a:pt x="104" y="150"/>
                  </a:cubicBezTo>
                  <a:cubicBezTo>
                    <a:pt x="104" y="142"/>
                    <a:pt x="102" y="135"/>
                    <a:pt x="97" y="131"/>
                  </a:cubicBezTo>
                  <a:cubicBezTo>
                    <a:pt x="93" y="126"/>
                    <a:pt x="85" y="122"/>
                    <a:pt x="73" y="120"/>
                  </a:cubicBezTo>
                  <a:lnTo>
                    <a:pt x="73" y="18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prstClr val="white"/>
                </a:solidFill>
              </a:endParaRPr>
            </a:p>
          </p:txBody>
        </p:sp>
        <p:sp>
          <p:nvSpPr>
            <p:cNvPr id="39" name="Freeform 19"/>
            <p:cNvSpPr>
              <a:spLocks noEditPoints="1"/>
            </p:cNvSpPr>
            <p:nvPr/>
          </p:nvSpPr>
          <p:spPr bwMode="auto">
            <a:xfrm>
              <a:off x="3003210" y="3114778"/>
              <a:ext cx="449994" cy="450602"/>
            </a:xfrm>
            <a:custGeom>
              <a:avLst/>
              <a:gdLst>
                <a:gd name="T0" fmla="*/ 281 w 311"/>
                <a:gd name="T1" fmla="*/ 130 h 312"/>
                <a:gd name="T2" fmla="*/ 311 w 311"/>
                <a:gd name="T3" fmla="*/ 116 h 312"/>
                <a:gd name="T4" fmla="*/ 294 w 311"/>
                <a:gd name="T5" fmla="*/ 75 h 312"/>
                <a:gd name="T6" fmla="*/ 263 w 311"/>
                <a:gd name="T7" fmla="*/ 86 h 312"/>
                <a:gd name="T8" fmla="*/ 226 w 311"/>
                <a:gd name="T9" fmla="*/ 48 h 312"/>
                <a:gd name="T10" fmla="*/ 237 w 311"/>
                <a:gd name="T11" fmla="*/ 17 h 312"/>
                <a:gd name="T12" fmla="*/ 197 w 311"/>
                <a:gd name="T13" fmla="*/ 0 h 312"/>
                <a:gd name="T14" fmla="*/ 183 w 311"/>
                <a:gd name="T15" fmla="*/ 30 h 312"/>
                <a:gd name="T16" fmla="*/ 129 w 311"/>
                <a:gd name="T17" fmla="*/ 30 h 312"/>
                <a:gd name="T18" fmla="*/ 115 w 311"/>
                <a:gd name="T19" fmla="*/ 0 h 312"/>
                <a:gd name="T20" fmla="*/ 75 w 311"/>
                <a:gd name="T21" fmla="*/ 17 h 312"/>
                <a:gd name="T22" fmla="*/ 86 w 311"/>
                <a:gd name="T23" fmla="*/ 48 h 312"/>
                <a:gd name="T24" fmla="*/ 48 w 311"/>
                <a:gd name="T25" fmla="*/ 85 h 312"/>
                <a:gd name="T26" fmla="*/ 17 w 311"/>
                <a:gd name="T27" fmla="*/ 74 h 312"/>
                <a:gd name="T28" fmla="*/ 0 w 311"/>
                <a:gd name="T29" fmla="*/ 114 h 312"/>
                <a:gd name="T30" fmla="*/ 30 w 311"/>
                <a:gd name="T31" fmla="*/ 129 h 312"/>
                <a:gd name="T32" fmla="*/ 30 w 311"/>
                <a:gd name="T33" fmla="*/ 182 h 312"/>
                <a:gd name="T34" fmla="*/ 0 w 311"/>
                <a:gd name="T35" fmla="*/ 196 h 312"/>
                <a:gd name="T36" fmla="*/ 16 w 311"/>
                <a:gd name="T37" fmla="*/ 236 h 312"/>
                <a:gd name="T38" fmla="*/ 47 w 311"/>
                <a:gd name="T39" fmla="*/ 225 h 312"/>
                <a:gd name="T40" fmla="*/ 85 w 311"/>
                <a:gd name="T41" fmla="*/ 263 h 312"/>
                <a:gd name="T42" fmla="*/ 73 w 311"/>
                <a:gd name="T43" fmla="*/ 294 h 312"/>
                <a:gd name="T44" fmla="*/ 114 w 311"/>
                <a:gd name="T45" fmla="*/ 311 h 312"/>
                <a:gd name="T46" fmla="*/ 128 w 311"/>
                <a:gd name="T47" fmla="*/ 281 h 312"/>
                <a:gd name="T48" fmla="*/ 181 w 311"/>
                <a:gd name="T49" fmla="*/ 282 h 312"/>
                <a:gd name="T50" fmla="*/ 195 w 311"/>
                <a:gd name="T51" fmla="*/ 312 h 312"/>
                <a:gd name="T52" fmla="*/ 236 w 311"/>
                <a:gd name="T53" fmla="*/ 295 h 312"/>
                <a:gd name="T54" fmla="*/ 225 w 311"/>
                <a:gd name="T55" fmla="*/ 264 h 312"/>
                <a:gd name="T56" fmla="*/ 263 w 311"/>
                <a:gd name="T57" fmla="*/ 226 h 312"/>
                <a:gd name="T58" fmla="*/ 294 w 311"/>
                <a:gd name="T59" fmla="*/ 238 h 312"/>
                <a:gd name="T60" fmla="*/ 311 w 311"/>
                <a:gd name="T61" fmla="*/ 197 h 312"/>
                <a:gd name="T62" fmla="*/ 281 w 311"/>
                <a:gd name="T63" fmla="*/ 183 h 312"/>
                <a:gd name="T64" fmla="*/ 281 w 311"/>
                <a:gd name="T65" fmla="*/ 130 h 312"/>
                <a:gd name="T66" fmla="*/ 155 w 311"/>
                <a:gd name="T67" fmla="*/ 254 h 312"/>
                <a:gd name="T68" fmla="*/ 57 w 311"/>
                <a:gd name="T69" fmla="*/ 156 h 312"/>
                <a:gd name="T70" fmla="*/ 155 w 311"/>
                <a:gd name="T71" fmla="*/ 57 h 312"/>
                <a:gd name="T72" fmla="*/ 254 w 311"/>
                <a:gd name="T73" fmla="*/ 156 h 312"/>
                <a:gd name="T74" fmla="*/ 155 w 311"/>
                <a:gd name="T75" fmla="*/ 254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11" h="312">
                  <a:moveTo>
                    <a:pt x="281" y="130"/>
                  </a:moveTo>
                  <a:cubicBezTo>
                    <a:pt x="311" y="116"/>
                    <a:pt x="311" y="116"/>
                    <a:pt x="311" y="116"/>
                  </a:cubicBezTo>
                  <a:cubicBezTo>
                    <a:pt x="294" y="75"/>
                    <a:pt x="294" y="75"/>
                    <a:pt x="294" y="75"/>
                  </a:cubicBezTo>
                  <a:cubicBezTo>
                    <a:pt x="263" y="86"/>
                    <a:pt x="263" y="86"/>
                    <a:pt x="263" y="86"/>
                  </a:cubicBezTo>
                  <a:cubicBezTo>
                    <a:pt x="253" y="71"/>
                    <a:pt x="240" y="58"/>
                    <a:pt x="226" y="48"/>
                  </a:cubicBezTo>
                  <a:cubicBezTo>
                    <a:pt x="237" y="17"/>
                    <a:pt x="237" y="17"/>
                    <a:pt x="237" y="17"/>
                  </a:cubicBezTo>
                  <a:cubicBezTo>
                    <a:pt x="197" y="0"/>
                    <a:pt x="197" y="0"/>
                    <a:pt x="197" y="0"/>
                  </a:cubicBezTo>
                  <a:cubicBezTo>
                    <a:pt x="183" y="30"/>
                    <a:pt x="183" y="30"/>
                    <a:pt x="183" y="30"/>
                  </a:cubicBezTo>
                  <a:cubicBezTo>
                    <a:pt x="165" y="27"/>
                    <a:pt x="147" y="26"/>
                    <a:pt x="129" y="30"/>
                  </a:cubicBezTo>
                  <a:cubicBezTo>
                    <a:pt x="115" y="0"/>
                    <a:pt x="115" y="0"/>
                    <a:pt x="115" y="0"/>
                  </a:cubicBezTo>
                  <a:cubicBezTo>
                    <a:pt x="75" y="17"/>
                    <a:pt x="75" y="17"/>
                    <a:pt x="75" y="17"/>
                  </a:cubicBezTo>
                  <a:cubicBezTo>
                    <a:pt x="86" y="48"/>
                    <a:pt x="86" y="48"/>
                    <a:pt x="86" y="48"/>
                  </a:cubicBezTo>
                  <a:cubicBezTo>
                    <a:pt x="70" y="58"/>
                    <a:pt x="58" y="71"/>
                    <a:pt x="48" y="85"/>
                  </a:cubicBezTo>
                  <a:cubicBezTo>
                    <a:pt x="17" y="74"/>
                    <a:pt x="17" y="74"/>
                    <a:pt x="17" y="74"/>
                  </a:cubicBezTo>
                  <a:cubicBezTo>
                    <a:pt x="0" y="114"/>
                    <a:pt x="0" y="114"/>
                    <a:pt x="0" y="114"/>
                  </a:cubicBezTo>
                  <a:cubicBezTo>
                    <a:pt x="30" y="129"/>
                    <a:pt x="30" y="129"/>
                    <a:pt x="30" y="129"/>
                  </a:cubicBezTo>
                  <a:cubicBezTo>
                    <a:pt x="26" y="146"/>
                    <a:pt x="26" y="164"/>
                    <a:pt x="30" y="182"/>
                  </a:cubicBezTo>
                  <a:cubicBezTo>
                    <a:pt x="0" y="196"/>
                    <a:pt x="0" y="196"/>
                    <a:pt x="0" y="196"/>
                  </a:cubicBezTo>
                  <a:cubicBezTo>
                    <a:pt x="16" y="236"/>
                    <a:pt x="16" y="236"/>
                    <a:pt x="16" y="236"/>
                  </a:cubicBezTo>
                  <a:cubicBezTo>
                    <a:pt x="47" y="225"/>
                    <a:pt x="47" y="225"/>
                    <a:pt x="47" y="225"/>
                  </a:cubicBezTo>
                  <a:cubicBezTo>
                    <a:pt x="57" y="241"/>
                    <a:pt x="70" y="253"/>
                    <a:pt x="85" y="263"/>
                  </a:cubicBezTo>
                  <a:cubicBezTo>
                    <a:pt x="73" y="294"/>
                    <a:pt x="73" y="294"/>
                    <a:pt x="73" y="294"/>
                  </a:cubicBezTo>
                  <a:cubicBezTo>
                    <a:pt x="114" y="311"/>
                    <a:pt x="114" y="311"/>
                    <a:pt x="114" y="311"/>
                  </a:cubicBezTo>
                  <a:cubicBezTo>
                    <a:pt x="128" y="281"/>
                    <a:pt x="128" y="281"/>
                    <a:pt x="128" y="281"/>
                  </a:cubicBezTo>
                  <a:cubicBezTo>
                    <a:pt x="145" y="285"/>
                    <a:pt x="163" y="285"/>
                    <a:pt x="181" y="282"/>
                  </a:cubicBezTo>
                  <a:cubicBezTo>
                    <a:pt x="195" y="312"/>
                    <a:pt x="195" y="312"/>
                    <a:pt x="195" y="312"/>
                  </a:cubicBezTo>
                  <a:cubicBezTo>
                    <a:pt x="236" y="295"/>
                    <a:pt x="236" y="295"/>
                    <a:pt x="236" y="295"/>
                  </a:cubicBezTo>
                  <a:cubicBezTo>
                    <a:pt x="225" y="264"/>
                    <a:pt x="225" y="264"/>
                    <a:pt x="225" y="264"/>
                  </a:cubicBezTo>
                  <a:cubicBezTo>
                    <a:pt x="240" y="254"/>
                    <a:pt x="253" y="241"/>
                    <a:pt x="263" y="226"/>
                  </a:cubicBezTo>
                  <a:cubicBezTo>
                    <a:pt x="294" y="238"/>
                    <a:pt x="294" y="238"/>
                    <a:pt x="294" y="238"/>
                  </a:cubicBezTo>
                  <a:cubicBezTo>
                    <a:pt x="311" y="197"/>
                    <a:pt x="311" y="197"/>
                    <a:pt x="311" y="197"/>
                  </a:cubicBezTo>
                  <a:cubicBezTo>
                    <a:pt x="281" y="183"/>
                    <a:pt x="281" y="183"/>
                    <a:pt x="281" y="183"/>
                  </a:cubicBezTo>
                  <a:cubicBezTo>
                    <a:pt x="285" y="166"/>
                    <a:pt x="285" y="148"/>
                    <a:pt x="281" y="130"/>
                  </a:cubicBezTo>
                  <a:close/>
                  <a:moveTo>
                    <a:pt x="155" y="254"/>
                  </a:moveTo>
                  <a:cubicBezTo>
                    <a:pt x="101" y="254"/>
                    <a:pt x="57" y="210"/>
                    <a:pt x="57" y="156"/>
                  </a:cubicBezTo>
                  <a:cubicBezTo>
                    <a:pt x="57" y="101"/>
                    <a:pt x="101" y="57"/>
                    <a:pt x="155" y="57"/>
                  </a:cubicBezTo>
                  <a:cubicBezTo>
                    <a:pt x="210" y="57"/>
                    <a:pt x="254" y="101"/>
                    <a:pt x="254" y="156"/>
                  </a:cubicBezTo>
                  <a:cubicBezTo>
                    <a:pt x="254" y="210"/>
                    <a:pt x="210" y="254"/>
                    <a:pt x="155" y="25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prstClr val="white"/>
                </a:solidFill>
              </a:endParaRPr>
            </a:p>
          </p:txBody>
        </p:sp>
        <p:grpSp>
          <p:nvGrpSpPr>
            <p:cNvPr id="40" name="组合 39"/>
            <p:cNvGrpSpPr/>
            <p:nvPr/>
          </p:nvGrpSpPr>
          <p:grpSpPr>
            <a:xfrm>
              <a:off x="3013987" y="1223836"/>
              <a:ext cx="428441" cy="412023"/>
              <a:chOff x="2607983" y="4241292"/>
              <a:chExt cx="490600" cy="471805"/>
            </a:xfrm>
          </p:grpSpPr>
          <p:sp>
            <p:nvSpPr>
              <p:cNvPr id="41" name="Oval 131"/>
              <p:cNvSpPr>
                <a:spLocks noChangeArrowheads="1"/>
              </p:cNvSpPr>
              <p:nvPr/>
            </p:nvSpPr>
            <p:spPr bwMode="auto">
              <a:xfrm>
                <a:off x="2742898" y="4241292"/>
                <a:ext cx="220770" cy="223595"/>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50">
                  <a:solidFill>
                    <a:prstClr val="black"/>
                  </a:solidFill>
                </a:endParaRPr>
              </a:p>
            </p:txBody>
          </p:sp>
          <p:sp>
            <p:nvSpPr>
              <p:cNvPr id="42" name="Freeform 134"/>
              <p:cNvSpPr>
                <a:spLocks/>
              </p:cNvSpPr>
              <p:nvPr/>
            </p:nvSpPr>
            <p:spPr bwMode="auto">
              <a:xfrm>
                <a:off x="2607983" y="4499759"/>
                <a:ext cx="490600" cy="213338"/>
              </a:xfrm>
              <a:custGeom>
                <a:avLst/>
                <a:gdLst>
                  <a:gd name="T0" fmla="*/ 35 w 200"/>
                  <a:gd name="T1" fmla="*/ 87 h 87"/>
                  <a:gd name="T2" fmla="*/ 35 w 200"/>
                  <a:gd name="T3" fmla="*/ 72 h 87"/>
                  <a:gd name="T4" fmla="*/ 46 w 200"/>
                  <a:gd name="T5" fmla="*/ 72 h 87"/>
                  <a:gd name="T6" fmla="*/ 46 w 200"/>
                  <a:gd name="T7" fmla="*/ 87 h 87"/>
                  <a:gd name="T8" fmla="*/ 155 w 200"/>
                  <a:gd name="T9" fmla="*/ 87 h 87"/>
                  <a:gd name="T10" fmla="*/ 155 w 200"/>
                  <a:gd name="T11" fmla="*/ 72 h 87"/>
                  <a:gd name="T12" fmla="*/ 166 w 200"/>
                  <a:gd name="T13" fmla="*/ 72 h 87"/>
                  <a:gd name="T14" fmla="*/ 166 w 200"/>
                  <a:gd name="T15" fmla="*/ 87 h 87"/>
                  <a:gd name="T16" fmla="*/ 199 w 200"/>
                  <a:gd name="T17" fmla="*/ 87 h 87"/>
                  <a:gd name="T18" fmla="*/ 200 w 200"/>
                  <a:gd name="T19" fmla="*/ 43 h 87"/>
                  <a:gd name="T20" fmla="*/ 156 w 200"/>
                  <a:gd name="T21" fmla="*/ 0 h 87"/>
                  <a:gd name="T22" fmla="*/ 156 w 200"/>
                  <a:gd name="T23" fmla="*/ 0 h 87"/>
                  <a:gd name="T24" fmla="*/ 156 w 200"/>
                  <a:gd name="T25" fmla="*/ 0 h 87"/>
                  <a:gd name="T26" fmla="*/ 140 w 200"/>
                  <a:gd name="T27" fmla="*/ 0 h 87"/>
                  <a:gd name="T28" fmla="*/ 100 w 200"/>
                  <a:gd name="T29" fmla="*/ 80 h 87"/>
                  <a:gd name="T30" fmla="*/ 60 w 200"/>
                  <a:gd name="T31" fmla="*/ 0 h 87"/>
                  <a:gd name="T32" fmla="*/ 45 w 200"/>
                  <a:gd name="T33" fmla="*/ 0 h 87"/>
                  <a:gd name="T34" fmla="*/ 45 w 200"/>
                  <a:gd name="T35" fmla="*/ 0 h 87"/>
                  <a:gd name="T36" fmla="*/ 44 w 200"/>
                  <a:gd name="T37" fmla="*/ 0 h 87"/>
                  <a:gd name="T38" fmla="*/ 1 w 200"/>
                  <a:gd name="T39" fmla="*/ 43 h 87"/>
                  <a:gd name="T40" fmla="*/ 0 w 200"/>
                  <a:gd name="T41" fmla="*/ 87 h 87"/>
                  <a:gd name="T42" fmla="*/ 35 w 200"/>
                  <a:gd name="T43"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0" h="87">
                    <a:moveTo>
                      <a:pt x="35" y="87"/>
                    </a:moveTo>
                    <a:cubicBezTo>
                      <a:pt x="35" y="72"/>
                      <a:pt x="35" y="72"/>
                      <a:pt x="35" y="72"/>
                    </a:cubicBezTo>
                    <a:cubicBezTo>
                      <a:pt x="46" y="72"/>
                      <a:pt x="46" y="72"/>
                      <a:pt x="46" y="72"/>
                    </a:cubicBezTo>
                    <a:cubicBezTo>
                      <a:pt x="46" y="87"/>
                      <a:pt x="46" y="87"/>
                      <a:pt x="46" y="87"/>
                    </a:cubicBezTo>
                    <a:cubicBezTo>
                      <a:pt x="155" y="87"/>
                      <a:pt x="155" y="87"/>
                      <a:pt x="155" y="87"/>
                    </a:cubicBezTo>
                    <a:cubicBezTo>
                      <a:pt x="155" y="72"/>
                      <a:pt x="155" y="72"/>
                      <a:pt x="155" y="72"/>
                    </a:cubicBezTo>
                    <a:cubicBezTo>
                      <a:pt x="166" y="72"/>
                      <a:pt x="166" y="72"/>
                      <a:pt x="166" y="72"/>
                    </a:cubicBezTo>
                    <a:cubicBezTo>
                      <a:pt x="166" y="87"/>
                      <a:pt x="166" y="87"/>
                      <a:pt x="166" y="87"/>
                    </a:cubicBezTo>
                    <a:cubicBezTo>
                      <a:pt x="199" y="87"/>
                      <a:pt x="199" y="87"/>
                      <a:pt x="199" y="87"/>
                    </a:cubicBezTo>
                    <a:cubicBezTo>
                      <a:pt x="199" y="47"/>
                      <a:pt x="200" y="43"/>
                      <a:pt x="200" y="43"/>
                    </a:cubicBezTo>
                    <a:cubicBezTo>
                      <a:pt x="200" y="19"/>
                      <a:pt x="180" y="0"/>
                      <a:pt x="156" y="0"/>
                    </a:cubicBezTo>
                    <a:cubicBezTo>
                      <a:pt x="156" y="0"/>
                      <a:pt x="156" y="0"/>
                      <a:pt x="156" y="0"/>
                    </a:cubicBezTo>
                    <a:cubicBezTo>
                      <a:pt x="156" y="0"/>
                      <a:pt x="156" y="0"/>
                      <a:pt x="156" y="0"/>
                    </a:cubicBezTo>
                    <a:cubicBezTo>
                      <a:pt x="140" y="0"/>
                      <a:pt x="140" y="0"/>
                      <a:pt x="140" y="0"/>
                    </a:cubicBezTo>
                    <a:cubicBezTo>
                      <a:pt x="100" y="80"/>
                      <a:pt x="100" y="80"/>
                      <a:pt x="100" y="80"/>
                    </a:cubicBezTo>
                    <a:cubicBezTo>
                      <a:pt x="60" y="0"/>
                      <a:pt x="60" y="0"/>
                      <a:pt x="60" y="0"/>
                    </a:cubicBezTo>
                    <a:cubicBezTo>
                      <a:pt x="45" y="0"/>
                      <a:pt x="45" y="0"/>
                      <a:pt x="45" y="0"/>
                    </a:cubicBezTo>
                    <a:cubicBezTo>
                      <a:pt x="45" y="0"/>
                      <a:pt x="45" y="0"/>
                      <a:pt x="45" y="0"/>
                    </a:cubicBezTo>
                    <a:cubicBezTo>
                      <a:pt x="45" y="0"/>
                      <a:pt x="44" y="0"/>
                      <a:pt x="44" y="0"/>
                    </a:cubicBezTo>
                    <a:cubicBezTo>
                      <a:pt x="20" y="0"/>
                      <a:pt x="1" y="19"/>
                      <a:pt x="1" y="43"/>
                    </a:cubicBezTo>
                    <a:cubicBezTo>
                      <a:pt x="1" y="43"/>
                      <a:pt x="0" y="47"/>
                      <a:pt x="0" y="87"/>
                    </a:cubicBezTo>
                    <a:lnTo>
                      <a:pt x="35" y="8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50">
                  <a:solidFill>
                    <a:prstClr val="black"/>
                  </a:solidFill>
                </a:endParaRPr>
              </a:p>
            </p:txBody>
          </p:sp>
        </p:grpSp>
        <p:sp>
          <p:nvSpPr>
            <p:cNvPr id="43" name="矩形 42"/>
            <p:cNvSpPr/>
            <p:nvPr/>
          </p:nvSpPr>
          <p:spPr>
            <a:xfrm>
              <a:off x="4236083" y="1657330"/>
              <a:ext cx="464171" cy="337473"/>
            </a:xfrm>
            <a:prstGeom prst="rect">
              <a:avLst/>
            </a:prstGeom>
          </p:spPr>
          <p:txBody>
            <a:bodyPr wrap="square">
              <a:spAutoFit/>
            </a:bodyPr>
            <a:lstStyle/>
            <a:p>
              <a:pPr algn="ctr"/>
              <a:r>
                <a:rPr lang="en-US" altLang="zh-CN" sz="1200" dirty="0">
                  <a:solidFill>
                    <a:srgbClr val="2E4864"/>
                  </a:solidFill>
                  <a:latin typeface="Open Sans" panose="020B0606030504020204" pitchFamily="34" charset="0"/>
                  <a:ea typeface="Open Sans" panose="020B0606030504020204" pitchFamily="34" charset="0"/>
                  <a:cs typeface="Open Sans" panose="020B0606030504020204" pitchFamily="34" charset="0"/>
                </a:rPr>
                <a:t>01</a:t>
              </a:r>
              <a:endParaRPr lang="zh-CN" altLang="en-US" sz="1200" dirty="0">
                <a:solidFill>
                  <a:srgbClr val="2E4864"/>
                </a:solidFill>
                <a:latin typeface="Open Sans" panose="020B0606030504020204" pitchFamily="34" charset="0"/>
                <a:ea typeface="微软雅黑" panose="020B0503020204020204" pitchFamily="34" charset="-122"/>
                <a:cs typeface="Open Sans" panose="020B0606030504020204" pitchFamily="34" charset="0"/>
              </a:endParaRPr>
            </a:p>
          </p:txBody>
        </p:sp>
        <p:sp>
          <p:nvSpPr>
            <p:cNvPr id="44" name="矩形 43"/>
            <p:cNvSpPr/>
            <p:nvPr/>
          </p:nvSpPr>
          <p:spPr>
            <a:xfrm>
              <a:off x="4236083" y="2573642"/>
              <a:ext cx="464171" cy="337473"/>
            </a:xfrm>
            <a:prstGeom prst="rect">
              <a:avLst/>
            </a:prstGeom>
          </p:spPr>
          <p:txBody>
            <a:bodyPr wrap="square">
              <a:spAutoFit/>
            </a:bodyPr>
            <a:lstStyle/>
            <a:p>
              <a:pPr algn="ctr"/>
              <a:r>
                <a:rPr lang="en-US" altLang="zh-CN" sz="1200" dirty="0">
                  <a:solidFill>
                    <a:srgbClr val="2E4864"/>
                  </a:solidFill>
                  <a:latin typeface="Open Sans" panose="020B0606030504020204" pitchFamily="34" charset="0"/>
                  <a:ea typeface="Open Sans" panose="020B0606030504020204" pitchFamily="34" charset="0"/>
                  <a:cs typeface="Open Sans" panose="020B0606030504020204" pitchFamily="34" charset="0"/>
                </a:rPr>
                <a:t>02</a:t>
              </a:r>
              <a:endParaRPr lang="zh-CN" altLang="en-US" sz="1200" dirty="0">
                <a:solidFill>
                  <a:srgbClr val="2E4864"/>
                </a:solidFill>
                <a:latin typeface="Open Sans" panose="020B0606030504020204" pitchFamily="34" charset="0"/>
                <a:ea typeface="微软雅黑" panose="020B0503020204020204" pitchFamily="34" charset="-122"/>
                <a:cs typeface="Open Sans" panose="020B0606030504020204" pitchFamily="34" charset="0"/>
              </a:endParaRPr>
            </a:p>
          </p:txBody>
        </p:sp>
        <p:sp>
          <p:nvSpPr>
            <p:cNvPr id="45" name="矩形 44"/>
            <p:cNvSpPr/>
            <p:nvPr/>
          </p:nvSpPr>
          <p:spPr>
            <a:xfrm>
              <a:off x="4252647" y="3437884"/>
              <a:ext cx="464171" cy="337473"/>
            </a:xfrm>
            <a:prstGeom prst="rect">
              <a:avLst/>
            </a:prstGeom>
          </p:spPr>
          <p:txBody>
            <a:bodyPr wrap="square">
              <a:spAutoFit/>
            </a:bodyPr>
            <a:lstStyle/>
            <a:p>
              <a:pPr algn="ctr"/>
              <a:r>
                <a:rPr lang="en-US" altLang="zh-CN" sz="1200" dirty="0">
                  <a:solidFill>
                    <a:srgbClr val="2E4864"/>
                  </a:solidFill>
                  <a:latin typeface="Open Sans" panose="020B0606030504020204" pitchFamily="34" charset="0"/>
                  <a:ea typeface="Open Sans" panose="020B0606030504020204" pitchFamily="34" charset="0"/>
                  <a:cs typeface="Open Sans" panose="020B0606030504020204" pitchFamily="34" charset="0"/>
                </a:rPr>
                <a:t>03</a:t>
              </a:r>
              <a:endParaRPr lang="zh-CN" altLang="en-US" sz="1200" dirty="0">
                <a:solidFill>
                  <a:srgbClr val="2E4864"/>
                </a:solidFill>
                <a:latin typeface="Open Sans" panose="020B0606030504020204" pitchFamily="34" charset="0"/>
                <a:ea typeface="微软雅黑" panose="020B0503020204020204" pitchFamily="34" charset="-122"/>
                <a:cs typeface="Open Sans" panose="020B0606030504020204" pitchFamily="34" charset="0"/>
              </a:endParaRPr>
            </a:p>
          </p:txBody>
        </p:sp>
        <p:sp>
          <p:nvSpPr>
            <p:cNvPr id="46" name="矩形 45"/>
            <p:cNvSpPr/>
            <p:nvPr/>
          </p:nvSpPr>
          <p:spPr>
            <a:xfrm>
              <a:off x="4252647" y="4348741"/>
              <a:ext cx="464171" cy="337473"/>
            </a:xfrm>
            <a:prstGeom prst="rect">
              <a:avLst/>
            </a:prstGeom>
          </p:spPr>
          <p:txBody>
            <a:bodyPr wrap="square">
              <a:spAutoFit/>
            </a:bodyPr>
            <a:lstStyle/>
            <a:p>
              <a:pPr algn="ctr"/>
              <a:r>
                <a:rPr lang="en-US" altLang="zh-CN" sz="1200" dirty="0">
                  <a:solidFill>
                    <a:srgbClr val="2E4864"/>
                  </a:solidFill>
                  <a:latin typeface="Open Sans" panose="020B0606030504020204" pitchFamily="34" charset="0"/>
                  <a:ea typeface="Open Sans" panose="020B0606030504020204" pitchFamily="34" charset="0"/>
                  <a:cs typeface="Open Sans" panose="020B0606030504020204" pitchFamily="34" charset="0"/>
                </a:rPr>
                <a:t>04</a:t>
              </a:r>
              <a:endParaRPr lang="zh-CN" altLang="en-US" sz="1200" dirty="0">
                <a:solidFill>
                  <a:srgbClr val="2E4864"/>
                </a:solidFill>
                <a:latin typeface="Open Sans" panose="020B0606030504020204" pitchFamily="34" charset="0"/>
                <a:ea typeface="微软雅黑" panose="020B0503020204020204" pitchFamily="34" charset="-122"/>
                <a:cs typeface="Open Sans" panose="020B0606030504020204" pitchFamily="34" charset="0"/>
              </a:endParaRPr>
            </a:p>
          </p:txBody>
        </p:sp>
        <p:sp>
          <p:nvSpPr>
            <p:cNvPr id="47" name="矩形 46"/>
            <p:cNvSpPr/>
            <p:nvPr/>
          </p:nvSpPr>
          <p:spPr>
            <a:xfrm>
              <a:off x="3979666" y="1334554"/>
              <a:ext cx="1121393" cy="299975"/>
            </a:xfrm>
            <a:prstGeom prst="rect">
              <a:avLst/>
            </a:prstGeom>
          </p:spPr>
          <p:txBody>
            <a:bodyPr wrap="none">
              <a:spAutoFit/>
            </a:bodyPr>
            <a:lstStyle/>
            <a:p>
              <a:r>
                <a:rPr lang="en-US" altLang="zh-CN" sz="1000" dirty="0">
                  <a:solidFill>
                    <a:srgbClr val="2E4864"/>
                  </a:solidFill>
                  <a:latin typeface="Open Sans" panose="020B0606030504020204" pitchFamily="34" charset="0"/>
                  <a:ea typeface="Open Sans" panose="020B0606030504020204" pitchFamily="34" charset="0"/>
                  <a:cs typeface="Open Sans" panose="020B0606030504020204" pitchFamily="34" charset="0"/>
                </a:rPr>
                <a:t>Content title</a:t>
              </a:r>
              <a:endParaRPr lang="zh-CN" altLang="en-US" sz="1000" dirty="0">
                <a:solidFill>
                  <a:srgbClr val="2E4864"/>
                </a:solidFill>
                <a:latin typeface="Open Sans" panose="020B0606030504020204" pitchFamily="34" charset="0"/>
                <a:cs typeface="Open Sans" panose="020B0606030504020204" pitchFamily="34" charset="0"/>
              </a:endParaRPr>
            </a:p>
          </p:txBody>
        </p:sp>
        <p:sp>
          <p:nvSpPr>
            <p:cNvPr id="48" name="矩形 47"/>
            <p:cNvSpPr/>
            <p:nvPr/>
          </p:nvSpPr>
          <p:spPr>
            <a:xfrm>
              <a:off x="3979666" y="2313895"/>
              <a:ext cx="1121393" cy="299975"/>
            </a:xfrm>
            <a:prstGeom prst="rect">
              <a:avLst/>
            </a:prstGeom>
          </p:spPr>
          <p:txBody>
            <a:bodyPr wrap="none">
              <a:spAutoFit/>
            </a:bodyPr>
            <a:lstStyle/>
            <a:p>
              <a:r>
                <a:rPr lang="en-US" altLang="zh-CN" sz="1000" dirty="0">
                  <a:solidFill>
                    <a:srgbClr val="2E4864"/>
                  </a:solidFill>
                  <a:latin typeface="Open Sans" panose="020B0606030504020204" pitchFamily="34" charset="0"/>
                  <a:ea typeface="Open Sans" panose="020B0606030504020204" pitchFamily="34" charset="0"/>
                  <a:cs typeface="Open Sans" panose="020B0606030504020204" pitchFamily="34" charset="0"/>
                </a:rPr>
                <a:t>Content title</a:t>
              </a:r>
              <a:endParaRPr lang="zh-CN" altLang="en-US" sz="1000" dirty="0">
                <a:solidFill>
                  <a:srgbClr val="2E4864"/>
                </a:solidFill>
                <a:latin typeface="Open Sans" panose="020B0606030504020204" pitchFamily="34" charset="0"/>
                <a:cs typeface="Open Sans" panose="020B0606030504020204" pitchFamily="34" charset="0"/>
              </a:endParaRPr>
            </a:p>
          </p:txBody>
        </p:sp>
        <p:sp>
          <p:nvSpPr>
            <p:cNvPr id="49" name="矩形 48"/>
            <p:cNvSpPr/>
            <p:nvPr/>
          </p:nvSpPr>
          <p:spPr>
            <a:xfrm>
              <a:off x="3989266" y="3178688"/>
              <a:ext cx="1121393" cy="299975"/>
            </a:xfrm>
            <a:prstGeom prst="rect">
              <a:avLst/>
            </a:prstGeom>
          </p:spPr>
          <p:txBody>
            <a:bodyPr wrap="none">
              <a:spAutoFit/>
            </a:bodyPr>
            <a:lstStyle/>
            <a:p>
              <a:r>
                <a:rPr lang="en-US" altLang="zh-CN" sz="1000" dirty="0">
                  <a:solidFill>
                    <a:srgbClr val="2E4864"/>
                  </a:solidFill>
                  <a:latin typeface="Open Sans" panose="020B0606030504020204" pitchFamily="34" charset="0"/>
                  <a:ea typeface="Open Sans" panose="020B0606030504020204" pitchFamily="34" charset="0"/>
                  <a:cs typeface="Open Sans" panose="020B0606030504020204" pitchFamily="34" charset="0"/>
                </a:rPr>
                <a:t>Content title</a:t>
              </a:r>
              <a:endParaRPr lang="zh-CN" altLang="en-US" sz="1000" dirty="0">
                <a:solidFill>
                  <a:srgbClr val="2E4864"/>
                </a:solidFill>
                <a:latin typeface="Open Sans" panose="020B0606030504020204" pitchFamily="34" charset="0"/>
                <a:cs typeface="Open Sans" panose="020B0606030504020204" pitchFamily="34" charset="0"/>
              </a:endParaRPr>
            </a:p>
          </p:txBody>
        </p:sp>
        <p:sp>
          <p:nvSpPr>
            <p:cNvPr id="50" name="矩形 49"/>
            <p:cNvSpPr/>
            <p:nvPr/>
          </p:nvSpPr>
          <p:spPr>
            <a:xfrm>
              <a:off x="3989266" y="4158028"/>
              <a:ext cx="1121393" cy="299975"/>
            </a:xfrm>
            <a:prstGeom prst="rect">
              <a:avLst/>
            </a:prstGeom>
          </p:spPr>
          <p:txBody>
            <a:bodyPr wrap="none">
              <a:spAutoFit/>
            </a:bodyPr>
            <a:lstStyle/>
            <a:p>
              <a:r>
                <a:rPr lang="en-US" altLang="zh-CN" sz="1000" dirty="0">
                  <a:solidFill>
                    <a:srgbClr val="2E4864"/>
                  </a:solidFill>
                  <a:latin typeface="Open Sans" panose="020B0606030504020204" pitchFamily="34" charset="0"/>
                  <a:ea typeface="Open Sans" panose="020B0606030504020204" pitchFamily="34" charset="0"/>
                  <a:cs typeface="Open Sans" panose="020B0606030504020204" pitchFamily="34" charset="0"/>
                </a:rPr>
                <a:t>Content title</a:t>
              </a:r>
              <a:endParaRPr lang="zh-CN" altLang="en-US" sz="1000" dirty="0">
                <a:solidFill>
                  <a:srgbClr val="2E4864"/>
                </a:solidFill>
                <a:latin typeface="Open Sans" panose="020B0606030504020204" pitchFamily="34" charset="0"/>
                <a:cs typeface="Open Sans" panose="020B0606030504020204" pitchFamily="34" charset="0"/>
              </a:endParaRPr>
            </a:p>
          </p:txBody>
        </p:sp>
      </p:grpSp>
      <p:grpSp>
        <p:nvGrpSpPr>
          <p:cNvPr id="55" name="组合 54"/>
          <p:cNvGrpSpPr/>
          <p:nvPr/>
        </p:nvGrpSpPr>
        <p:grpSpPr>
          <a:xfrm>
            <a:off x="582613" y="553050"/>
            <a:ext cx="1486542" cy="521708"/>
            <a:chOff x="349800" y="270568"/>
            <a:chExt cx="1486542" cy="521708"/>
          </a:xfrm>
        </p:grpSpPr>
        <p:sp>
          <p:nvSpPr>
            <p:cNvPr id="56" name="PA_文本框 1">
              <a:extLst>
                <a:ext uri="{FF2B5EF4-FFF2-40B4-BE49-F238E27FC236}">
                  <a16:creationId xmlns:a16="http://schemas.microsoft.com/office/drawing/2014/main" id="{95CA5390-EAD3-40A5-BF6F-C69AB99948CD}"/>
                </a:ext>
              </a:extLst>
            </p:cNvPr>
            <p:cNvSpPr txBox="1"/>
            <p:nvPr>
              <p:custDataLst>
                <p:tags r:id="rId1"/>
              </p:custDataLst>
            </p:nvPr>
          </p:nvSpPr>
          <p:spPr>
            <a:xfrm>
              <a:off x="349800" y="270568"/>
              <a:ext cx="923330" cy="360804"/>
            </a:xfrm>
            <a:prstGeom prst="rect">
              <a:avLst/>
            </a:prstGeom>
            <a:noFill/>
          </p:spPr>
          <p:txBody>
            <a:bodyPr wrap="none" lIns="0" tIns="0" rIns="0" rtlCol="0">
              <a:spAutoFit/>
            </a:bodyPr>
            <a:lstStyle/>
            <a:p>
              <a:pPr>
                <a:lnSpc>
                  <a:spcPts val="2700"/>
                </a:lnSpc>
              </a:pPr>
              <a:r>
                <a:rPr lang="zh-CN" altLang="en-US" sz="1800" b="1" dirty="0">
                  <a:solidFill>
                    <a:srgbClr val="2B3649"/>
                  </a:solidFill>
                  <a:latin typeface="+mj-ea"/>
                  <a:ea typeface="+mj-ea"/>
                  <a:cs typeface="+mn-ea"/>
                  <a:sym typeface="+mn-lt"/>
                </a:rPr>
                <a:t>Development status quo</a:t>
              </a:r>
              <a:endParaRPr lang="en-US" altLang="zh-CN" sz="1800" b="1" dirty="0">
                <a:solidFill>
                  <a:srgbClr val="2B3649"/>
                </a:solidFill>
                <a:latin typeface="+mj-ea"/>
                <a:ea typeface="+mj-ea"/>
                <a:cs typeface="+mn-ea"/>
                <a:sym typeface="+mn-lt"/>
              </a:endParaRPr>
            </a:p>
          </p:txBody>
        </p:sp>
        <p:sp>
          <p:nvSpPr>
            <p:cNvPr id="57" name="PA_文本框 1">
              <a:extLst>
                <a:ext uri="{FF2B5EF4-FFF2-40B4-BE49-F238E27FC236}">
                  <a16:creationId xmlns:a16="http://schemas.microsoft.com/office/drawing/2014/main" id="{BA0F9515-D5AE-4BED-A481-29A81D6010FD}"/>
                </a:ext>
              </a:extLst>
            </p:cNvPr>
            <p:cNvSpPr txBox="1"/>
            <p:nvPr>
              <p:custDataLst>
                <p:tags r:id="rId2"/>
              </p:custDataLst>
            </p:nvPr>
          </p:nvSpPr>
          <p:spPr>
            <a:xfrm>
              <a:off x="349800" y="547081"/>
              <a:ext cx="1486542" cy="245195"/>
            </a:xfrm>
            <a:prstGeom prst="rect">
              <a:avLst/>
            </a:prstGeom>
            <a:noFill/>
          </p:spPr>
          <p:txBody>
            <a:bodyPr wrap="square" lIns="0" tIns="0" rIns="0" rtlCol="0">
              <a:spAutoFit/>
            </a:bodyPr>
            <a:lstStyle/>
            <a:p>
              <a:pPr>
                <a:lnSpc>
                  <a:spcPts val="1725"/>
                </a:lnSpc>
              </a:pPr>
              <a:r>
                <a:rPr lang="en-US" altLang="zh-CN" sz="1050" dirty="0">
                  <a:solidFill>
                    <a:srgbClr val="2B3649"/>
                  </a:solidFill>
                  <a:cs typeface="+mn-ea"/>
                  <a:sym typeface="+mn-lt"/>
                </a:rPr>
                <a:t>TEAM INTRODUCTION</a:t>
              </a:r>
            </a:p>
          </p:txBody>
        </p:sp>
      </p:grpSp>
      <p:sp>
        <p:nvSpPr>
          <p:cNvPr id="58" name="文本框 57"/>
          <p:cNvSpPr txBox="1"/>
          <p:nvPr/>
        </p:nvSpPr>
        <p:spPr>
          <a:xfrm>
            <a:off x="6245002" y="1994827"/>
            <a:ext cx="1855295" cy="720197"/>
          </a:xfrm>
          <a:prstGeom prst="rect">
            <a:avLst/>
          </a:prstGeom>
          <a:noFill/>
          <a:effectLst/>
        </p:spPr>
        <p:txBody>
          <a:bodyPr wrap="square" rtlCol="0">
            <a:spAutoFit/>
          </a:bodyPr>
          <a:lstStyle/>
          <a:p>
            <a:pPr>
              <a:lnSpc>
                <a:spcPct val="120000"/>
              </a:lnSpc>
            </a:pPr>
            <a:r>
              <a:rPr lang="zh-CN" altLang="en-US" sz="1400" dirty="0">
                <a:solidFill>
                  <a:srgbClr val="2B3649"/>
                </a:solidFill>
                <a:latin typeface="+mj-ea"/>
              </a:rPr>
              <a:t>Add your title</a:t>
            </a:r>
            <a:endParaRPr lang="en-US" altLang="zh-CN" sz="1400" dirty="0">
              <a:solidFill>
                <a:srgbClr val="2B3649"/>
              </a:solidFill>
              <a:latin typeface="+mj-ea"/>
            </a:endParaRPr>
          </a:p>
          <a:p>
            <a:pPr>
              <a:lnSpc>
                <a:spcPct val="120000"/>
              </a:lnSpc>
            </a:pPr>
            <a:r>
              <a:rPr lang="zh-CN" altLang="en-US" sz="1000" dirty="0">
                <a:solidFill>
                  <a:schemeClr val="tx1">
                    <a:lumMod val="50000"/>
                    <a:lumOff val="50000"/>
                  </a:schemeClr>
                </a:solidFill>
                <a:latin typeface="+mj-ea"/>
              </a:rPr>
              <a:t>Please enter your main narrative here</a:t>
            </a:r>
          </a:p>
        </p:txBody>
      </p:sp>
      <p:sp>
        <p:nvSpPr>
          <p:cNvPr id="59" name="文本框 58"/>
          <p:cNvSpPr txBox="1"/>
          <p:nvPr/>
        </p:nvSpPr>
        <p:spPr>
          <a:xfrm>
            <a:off x="848025" y="1215434"/>
            <a:ext cx="1855295" cy="720197"/>
          </a:xfrm>
          <a:prstGeom prst="rect">
            <a:avLst/>
          </a:prstGeom>
          <a:noFill/>
          <a:effectLst/>
        </p:spPr>
        <p:txBody>
          <a:bodyPr wrap="square" rtlCol="0">
            <a:spAutoFit/>
          </a:bodyPr>
          <a:lstStyle/>
          <a:p>
            <a:pPr algn="r">
              <a:lnSpc>
                <a:spcPct val="120000"/>
              </a:lnSpc>
            </a:pPr>
            <a:r>
              <a:rPr lang="zh-CN" altLang="en-US" sz="1400" dirty="0">
                <a:solidFill>
                  <a:srgbClr val="2B3649"/>
                </a:solidFill>
                <a:latin typeface="+mj-ea"/>
              </a:rPr>
              <a:t>Add your title</a:t>
            </a:r>
            <a:endParaRPr lang="en-US" altLang="zh-CN" sz="1400" dirty="0">
              <a:solidFill>
                <a:srgbClr val="2B3649"/>
              </a:solidFill>
              <a:latin typeface="+mj-ea"/>
            </a:endParaRPr>
          </a:p>
          <a:p>
            <a:pPr algn="r">
              <a:lnSpc>
                <a:spcPct val="120000"/>
              </a:lnSpc>
            </a:pPr>
            <a:r>
              <a:rPr lang="zh-CN" altLang="en-US" sz="1000" dirty="0">
                <a:solidFill>
                  <a:schemeClr val="tx1">
                    <a:lumMod val="50000"/>
                    <a:lumOff val="50000"/>
                  </a:schemeClr>
                </a:solidFill>
                <a:latin typeface="+mj-ea"/>
              </a:rPr>
              <a:t>Please enter your main narrative here</a:t>
            </a:r>
          </a:p>
        </p:txBody>
      </p:sp>
      <p:sp>
        <p:nvSpPr>
          <p:cNvPr id="60" name="文本框 59"/>
          <p:cNvSpPr txBox="1"/>
          <p:nvPr/>
        </p:nvSpPr>
        <p:spPr>
          <a:xfrm>
            <a:off x="6245002" y="3684187"/>
            <a:ext cx="1855295" cy="720197"/>
          </a:xfrm>
          <a:prstGeom prst="rect">
            <a:avLst/>
          </a:prstGeom>
          <a:noFill/>
          <a:effectLst/>
        </p:spPr>
        <p:txBody>
          <a:bodyPr wrap="square" rtlCol="0">
            <a:spAutoFit/>
          </a:bodyPr>
          <a:lstStyle/>
          <a:p>
            <a:pPr>
              <a:lnSpc>
                <a:spcPct val="120000"/>
              </a:lnSpc>
            </a:pPr>
            <a:r>
              <a:rPr lang="zh-CN" altLang="en-US" sz="1400" dirty="0">
                <a:solidFill>
                  <a:srgbClr val="2B3649"/>
                </a:solidFill>
                <a:latin typeface="+mj-ea"/>
              </a:rPr>
              <a:t>Add your title</a:t>
            </a:r>
            <a:endParaRPr lang="en-US" altLang="zh-CN" sz="1400" dirty="0">
              <a:solidFill>
                <a:srgbClr val="2B3649"/>
              </a:solidFill>
              <a:latin typeface="+mj-ea"/>
            </a:endParaRPr>
          </a:p>
          <a:p>
            <a:pPr>
              <a:lnSpc>
                <a:spcPct val="120000"/>
              </a:lnSpc>
            </a:pPr>
            <a:r>
              <a:rPr lang="zh-CN" altLang="en-US" sz="1000" dirty="0">
                <a:solidFill>
                  <a:schemeClr val="tx1">
                    <a:lumMod val="50000"/>
                    <a:lumOff val="50000"/>
                  </a:schemeClr>
                </a:solidFill>
                <a:latin typeface="+mj-ea"/>
              </a:rPr>
              <a:t>Please enter your main narrative here</a:t>
            </a:r>
          </a:p>
        </p:txBody>
      </p:sp>
      <p:sp>
        <p:nvSpPr>
          <p:cNvPr id="61" name="文本框 60"/>
          <p:cNvSpPr txBox="1"/>
          <p:nvPr/>
        </p:nvSpPr>
        <p:spPr>
          <a:xfrm>
            <a:off x="848025" y="2898520"/>
            <a:ext cx="1855295" cy="720197"/>
          </a:xfrm>
          <a:prstGeom prst="rect">
            <a:avLst/>
          </a:prstGeom>
          <a:noFill/>
          <a:effectLst/>
        </p:spPr>
        <p:txBody>
          <a:bodyPr wrap="square" rtlCol="0">
            <a:spAutoFit/>
          </a:bodyPr>
          <a:lstStyle/>
          <a:p>
            <a:pPr algn="r">
              <a:lnSpc>
                <a:spcPct val="120000"/>
              </a:lnSpc>
            </a:pPr>
            <a:r>
              <a:rPr lang="zh-CN" altLang="en-US" sz="1400" dirty="0">
                <a:solidFill>
                  <a:srgbClr val="2B3649"/>
                </a:solidFill>
                <a:latin typeface="+mj-ea"/>
              </a:rPr>
              <a:t>Add your title</a:t>
            </a:r>
            <a:endParaRPr lang="en-US" altLang="zh-CN" sz="1400" dirty="0">
              <a:solidFill>
                <a:srgbClr val="2B3649"/>
              </a:solidFill>
              <a:latin typeface="+mj-ea"/>
            </a:endParaRPr>
          </a:p>
          <a:p>
            <a:pPr algn="r">
              <a:lnSpc>
                <a:spcPct val="120000"/>
              </a:lnSpc>
            </a:pPr>
            <a:r>
              <a:rPr lang="zh-CN" altLang="en-US" sz="1000" dirty="0">
                <a:solidFill>
                  <a:schemeClr val="tx1">
                    <a:lumMod val="50000"/>
                    <a:lumOff val="50000"/>
                  </a:schemeClr>
                </a:solidFill>
                <a:latin typeface="+mj-ea"/>
              </a:rPr>
              <a:t>Please enter your main narrative here</a:t>
            </a:r>
          </a:p>
        </p:txBody>
      </p:sp>
    </p:spTree>
    <p:extLst>
      <p:ext uri="{BB962C8B-B14F-4D97-AF65-F5344CB8AC3E}">
        <p14:creationId xmlns:p14="http://schemas.microsoft.com/office/powerpoint/2010/main" val="162363907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16="http://schemas.microsoft.com/office/drawing/2014/main" xmlns:a14="http://schemas.microsoft.com/office/drawing/2010/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58"/>
                                        </p:tgtEl>
                                        <p:attrNameLst>
                                          <p:attrName>style.visibility</p:attrName>
                                        </p:attrNameLst>
                                      </p:cBhvr>
                                      <p:to>
                                        <p:strVal val="visible"/>
                                      </p:to>
                                    </p:set>
                                    <p:animEffect transition="in" filter="wipe(left)">
                                      <p:cBhvr>
                                        <p:cTn id="12" dur="500"/>
                                        <p:tgtEl>
                                          <p:spTgt spid="58"/>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left)">
                                      <p:cBhvr>
                                        <p:cTn id="16" dur="500"/>
                                        <p:tgtEl>
                                          <p:spTgt spid="59"/>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wipe(left)">
                                      <p:cBhvr>
                                        <p:cTn id="20" dur="500"/>
                                        <p:tgtEl>
                                          <p:spTgt spid="60"/>
                                        </p:tgtEl>
                                      </p:cBhvr>
                                    </p:animEffect>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wipe(left)">
                                      <p:cBhvr>
                                        <p:cTn id="24"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59" grpId="0"/>
      <p:bldP spid="60" grpId="0"/>
      <p:bldP spid="6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4364"/>
            <a:ext cx="9144000" cy="5139136"/>
          </a:xfrm>
          <a:prstGeom prst="rect">
            <a:avLst/>
          </a:prstGeom>
        </p:spPr>
      </p:pic>
      <p:sp>
        <p:nvSpPr>
          <p:cNvPr id="15" name="矩形 14"/>
          <p:cNvSpPr/>
          <p:nvPr/>
        </p:nvSpPr>
        <p:spPr>
          <a:xfrm>
            <a:off x="1837291" y="1448448"/>
            <a:ext cx="5469418" cy="2284102"/>
          </a:xfrm>
          <a:prstGeom prst="rect">
            <a:avLst/>
          </a:prstGeom>
          <a:gradFill>
            <a:gsLst>
              <a:gs pos="11000">
                <a:srgbClr val="2B3649"/>
              </a:gs>
              <a:gs pos="100000">
                <a:srgbClr val="3B4A62"/>
              </a:gs>
            </a:gsLst>
            <a:lin ang="2700000" scaled="0"/>
          </a:gradFill>
          <a:ln>
            <a:noFill/>
          </a:ln>
          <a:effectLst>
            <a:outerShdw blurRad="444500" dist="254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17" name="矩形 16"/>
          <p:cNvSpPr/>
          <p:nvPr/>
        </p:nvSpPr>
        <p:spPr>
          <a:xfrm>
            <a:off x="2009994" y="1619987"/>
            <a:ext cx="5124012" cy="1941024"/>
          </a:xfrm>
          <a:prstGeom prst="rect">
            <a:avLst/>
          </a:prstGeom>
          <a:noFill/>
          <a:ln w="25400">
            <a:solidFill>
              <a:schemeClr val="bg1"/>
            </a:solidFill>
          </a:ln>
          <a:effectLst>
            <a:outerShdw blurRad="444500" dist="254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24" name="文本框 23"/>
          <p:cNvSpPr txBox="1"/>
          <p:nvPr/>
        </p:nvSpPr>
        <p:spPr>
          <a:xfrm>
            <a:off x="2363907" y="1956707"/>
            <a:ext cx="889987" cy="1419619"/>
          </a:xfrm>
          <a:prstGeom prst="rect">
            <a:avLst/>
          </a:prstGeom>
          <a:noFill/>
        </p:spPr>
        <p:txBody>
          <a:bodyPr wrap="none" rtlCol="0">
            <a:spAutoFit/>
          </a:bodyPr>
          <a:lstStyle/>
          <a:p>
            <a:pPr algn="ctr"/>
            <a:r>
              <a:rPr lang="en-US" altLang="zh-CN" sz="8625" dirty="0">
                <a:solidFill>
                  <a:schemeClr val="bg1"/>
                </a:solidFill>
                <a:latin typeface="Agency FB" panose="020B0503020202020204" pitchFamily="34" charset="0"/>
              </a:rPr>
              <a:t>01</a:t>
            </a:r>
            <a:endParaRPr lang="zh-CN" altLang="en-US" sz="8625" dirty="0">
              <a:solidFill>
                <a:schemeClr val="bg1"/>
              </a:solidFill>
              <a:latin typeface="Agency FB" panose="020B0503020202020204" pitchFamily="34" charset="0"/>
            </a:endParaRPr>
          </a:p>
        </p:txBody>
      </p:sp>
      <p:sp>
        <p:nvSpPr>
          <p:cNvPr id="25" name="文本框 24"/>
          <p:cNvSpPr txBox="1"/>
          <p:nvPr/>
        </p:nvSpPr>
        <p:spPr>
          <a:xfrm>
            <a:off x="3693221" y="2047370"/>
            <a:ext cx="3001458" cy="707886"/>
          </a:xfrm>
          <a:prstGeom prst="rect">
            <a:avLst/>
          </a:prstGeom>
          <a:noFill/>
        </p:spPr>
        <p:txBody>
          <a:bodyPr wrap="square" rtlCol="0">
            <a:spAutoFit/>
            <a:scene3d>
              <a:camera prst="orthographicFront"/>
              <a:lightRig rig="threePt" dir="t"/>
            </a:scene3d>
            <a:sp3d contourW="12700"/>
          </a:bodyPr>
          <a:lstStyle/>
          <a:p>
            <a:r>
              <a:rPr lang="zh-CN" altLang="en-US" sz="2000" b="1" dirty="0">
                <a:solidFill>
                  <a:schemeClr val="bg1"/>
                </a:solidFill>
                <a:latin typeface="+mj-ea"/>
                <a:ea typeface="+mj-ea"/>
              </a:rPr>
              <a:t>Introduction to the project</a:t>
            </a:r>
          </a:p>
        </p:txBody>
      </p:sp>
      <p:sp>
        <p:nvSpPr>
          <p:cNvPr id="26" name="文本框 25"/>
          <p:cNvSpPr txBox="1"/>
          <p:nvPr/>
        </p:nvSpPr>
        <p:spPr>
          <a:xfrm>
            <a:off x="3683612" y="2686359"/>
            <a:ext cx="3178731" cy="483337"/>
          </a:xfrm>
          <a:prstGeom prst="rect">
            <a:avLst/>
          </a:prstGeom>
          <a:noFill/>
        </p:spPr>
        <p:txBody>
          <a:bodyPr wrap="square" rtlCol="0">
            <a:spAutoFit/>
            <a:scene3d>
              <a:camera prst="orthographicFront"/>
              <a:lightRig rig="threePt" dir="t"/>
            </a:scene3d>
            <a:sp3d contourW="12700"/>
          </a:bodyPr>
          <a:lstStyle/>
          <a:p>
            <a:pPr>
              <a:lnSpc>
                <a:spcPct val="150000"/>
              </a:lnSpc>
            </a:pPr>
            <a:r>
              <a:rPr lang="en-US" altLang="zh-CN" sz="900" dirty="0">
                <a:solidFill>
                  <a:schemeClr val="bg1"/>
                </a:solidFill>
                <a:latin typeface="+mj-ea"/>
                <a:ea typeface="+mj-ea"/>
              </a:rPr>
              <a:t>The user-will can on a project or computer or print the presentation and make</a:t>
            </a:r>
          </a:p>
        </p:txBody>
      </p:sp>
      <p:cxnSp>
        <p:nvCxnSpPr>
          <p:cNvPr id="27" name="直接连接符 26"/>
          <p:cNvCxnSpPr/>
          <p:nvPr/>
        </p:nvCxnSpPr>
        <p:spPr>
          <a:xfrm>
            <a:off x="3414334" y="2187701"/>
            <a:ext cx="0" cy="934549"/>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5871174"/>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par>
                                <p:cTn id="10" presetID="21" presetClass="entr" presetSubtype="8"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heel(8)">
                                      <p:cBhvr>
                                        <p:cTn id="12" dur="1000"/>
                                        <p:tgtEl>
                                          <p:spTgt spid="17"/>
                                        </p:tgtEl>
                                      </p:cBhvr>
                                    </p:animEffect>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500"/>
                            </p:stCondLst>
                            <p:childTnLst>
                              <p:par>
                                <p:cTn id="20" presetID="22" presetClass="entr" presetSubtype="1"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up)">
                                      <p:cBhvr>
                                        <p:cTn id="22" dur="500"/>
                                        <p:tgtEl>
                                          <p:spTgt spid="27"/>
                                        </p:tgtEl>
                                      </p:cBhvr>
                                    </p:animEffect>
                                  </p:childTnLst>
                                </p:cTn>
                              </p:par>
                            </p:childTnLst>
                          </p:cTn>
                        </p:par>
                        <p:par>
                          <p:cTn id="23" fill="hold">
                            <p:stCondLst>
                              <p:cond delay="2000"/>
                            </p:stCondLst>
                            <p:childTnLst>
                              <p:par>
                                <p:cTn id="24" presetID="12" presetClass="entr" presetSubtype="2"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500"/>
                                        <p:tgtEl>
                                          <p:spTgt spid="25"/>
                                        </p:tgtEl>
                                        <p:attrNameLst>
                                          <p:attrName>ppt_x</p:attrName>
                                        </p:attrNameLst>
                                      </p:cBhvr>
                                      <p:tavLst>
                                        <p:tav tm="0">
                                          <p:val>
                                            <p:strVal val="#ppt_x+#ppt_w*1.125000"/>
                                          </p:val>
                                        </p:tav>
                                        <p:tav tm="100000">
                                          <p:val>
                                            <p:strVal val="#ppt_x"/>
                                          </p:val>
                                        </p:tav>
                                      </p:tavLst>
                                    </p:anim>
                                    <p:animEffect transition="in" filter="wipe(left)">
                                      <p:cBhvr>
                                        <p:cTn id="27" dur="500"/>
                                        <p:tgtEl>
                                          <p:spTgt spid="25"/>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24" grpId="0"/>
      <p:bldP spid="25" grpId="0"/>
      <p:bldP spid="2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3773720" y="1313275"/>
            <a:ext cx="1548557" cy="3100151"/>
            <a:chOff x="3703381" y="1100407"/>
            <a:chExt cx="1702710" cy="3408760"/>
          </a:xfrm>
        </p:grpSpPr>
        <p:sp>
          <p:nvSpPr>
            <p:cNvPr id="10" name="Freeform 5"/>
            <p:cNvSpPr>
              <a:spLocks/>
            </p:cNvSpPr>
            <p:nvPr/>
          </p:nvSpPr>
          <p:spPr bwMode="auto">
            <a:xfrm>
              <a:off x="4024313" y="1100407"/>
              <a:ext cx="1060847" cy="919163"/>
            </a:xfrm>
            <a:custGeom>
              <a:avLst/>
              <a:gdLst>
                <a:gd name="T0" fmla="*/ 314 w 375"/>
                <a:gd name="T1" fmla="*/ 326 h 326"/>
                <a:gd name="T2" fmla="*/ 375 w 375"/>
                <a:gd name="T3" fmla="*/ 187 h 326"/>
                <a:gd name="T4" fmla="*/ 188 w 375"/>
                <a:gd name="T5" fmla="*/ 0 h 326"/>
                <a:gd name="T6" fmla="*/ 0 w 375"/>
                <a:gd name="T7" fmla="*/ 187 h 326"/>
                <a:gd name="T8" fmla="*/ 61 w 375"/>
                <a:gd name="T9" fmla="*/ 326 h 326"/>
                <a:gd name="T10" fmla="*/ 188 w 375"/>
                <a:gd name="T11" fmla="*/ 278 h 326"/>
                <a:gd name="T12" fmla="*/ 314 w 375"/>
                <a:gd name="T13" fmla="*/ 326 h 326"/>
              </a:gdLst>
              <a:ahLst/>
              <a:cxnLst>
                <a:cxn ang="0">
                  <a:pos x="T0" y="T1"/>
                </a:cxn>
                <a:cxn ang="0">
                  <a:pos x="T2" y="T3"/>
                </a:cxn>
                <a:cxn ang="0">
                  <a:pos x="T4" y="T5"/>
                </a:cxn>
                <a:cxn ang="0">
                  <a:pos x="T6" y="T7"/>
                </a:cxn>
                <a:cxn ang="0">
                  <a:pos x="T8" y="T9"/>
                </a:cxn>
                <a:cxn ang="0">
                  <a:pos x="T10" y="T11"/>
                </a:cxn>
                <a:cxn ang="0">
                  <a:pos x="T12" y="T13"/>
                </a:cxn>
              </a:cxnLst>
              <a:rect l="0" t="0" r="r" b="b"/>
              <a:pathLst>
                <a:path w="375" h="326">
                  <a:moveTo>
                    <a:pt x="314" y="326"/>
                  </a:moveTo>
                  <a:cubicBezTo>
                    <a:pt x="352" y="292"/>
                    <a:pt x="375" y="243"/>
                    <a:pt x="375" y="187"/>
                  </a:cubicBezTo>
                  <a:cubicBezTo>
                    <a:pt x="375" y="84"/>
                    <a:pt x="291" y="0"/>
                    <a:pt x="188" y="0"/>
                  </a:cubicBezTo>
                  <a:cubicBezTo>
                    <a:pt x="84" y="0"/>
                    <a:pt x="0" y="84"/>
                    <a:pt x="0" y="187"/>
                  </a:cubicBezTo>
                  <a:cubicBezTo>
                    <a:pt x="0" y="243"/>
                    <a:pt x="24" y="292"/>
                    <a:pt x="61" y="326"/>
                  </a:cubicBezTo>
                  <a:cubicBezTo>
                    <a:pt x="95" y="296"/>
                    <a:pt x="139" y="278"/>
                    <a:pt x="188" y="278"/>
                  </a:cubicBezTo>
                  <a:cubicBezTo>
                    <a:pt x="236" y="278"/>
                    <a:pt x="281" y="296"/>
                    <a:pt x="314" y="326"/>
                  </a:cubicBezTo>
                </a:path>
              </a:pathLst>
            </a:cu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 name="Freeform 6"/>
            <p:cNvSpPr>
              <a:spLocks/>
            </p:cNvSpPr>
            <p:nvPr/>
          </p:nvSpPr>
          <p:spPr bwMode="auto">
            <a:xfrm>
              <a:off x="4024313" y="2019571"/>
              <a:ext cx="1060847" cy="783431"/>
            </a:xfrm>
            <a:custGeom>
              <a:avLst/>
              <a:gdLst>
                <a:gd name="T0" fmla="*/ 375 w 375"/>
                <a:gd name="T1" fmla="*/ 139 h 278"/>
                <a:gd name="T2" fmla="*/ 314 w 375"/>
                <a:gd name="T3" fmla="*/ 0 h 278"/>
                <a:gd name="T4" fmla="*/ 188 w 375"/>
                <a:gd name="T5" fmla="*/ 49 h 278"/>
                <a:gd name="T6" fmla="*/ 61 w 375"/>
                <a:gd name="T7" fmla="*/ 0 h 278"/>
                <a:gd name="T8" fmla="*/ 0 w 375"/>
                <a:gd name="T9" fmla="*/ 139 h 278"/>
                <a:gd name="T10" fmla="*/ 61 w 375"/>
                <a:gd name="T11" fmla="*/ 278 h 278"/>
                <a:gd name="T12" fmla="*/ 188 w 375"/>
                <a:gd name="T13" fmla="*/ 230 h 278"/>
                <a:gd name="T14" fmla="*/ 314 w 375"/>
                <a:gd name="T15" fmla="*/ 278 h 278"/>
                <a:gd name="T16" fmla="*/ 375 w 375"/>
                <a:gd name="T17" fmla="*/ 139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5" h="278">
                  <a:moveTo>
                    <a:pt x="375" y="139"/>
                  </a:moveTo>
                  <a:cubicBezTo>
                    <a:pt x="375" y="84"/>
                    <a:pt x="352" y="35"/>
                    <a:pt x="314" y="0"/>
                  </a:cubicBezTo>
                  <a:cubicBezTo>
                    <a:pt x="281" y="31"/>
                    <a:pt x="236" y="49"/>
                    <a:pt x="188" y="49"/>
                  </a:cubicBezTo>
                  <a:cubicBezTo>
                    <a:pt x="139" y="49"/>
                    <a:pt x="95" y="31"/>
                    <a:pt x="61" y="0"/>
                  </a:cubicBezTo>
                  <a:cubicBezTo>
                    <a:pt x="24" y="35"/>
                    <a:pt x="0" y="84"/>
                    <a:pt x="0" y="139"/>
                  </a:cubicBezTo>
                  <a:cubicBezTo>
                    <a:pt x="0" y="195"/>
                    <a:pt x="24" y="244"/>
                    <a:pt x="61" y="278"/>
                  </a:cubicBezTo>
                  <a:cubicBezTo>
                    <a:pt x="95" y="248"/>
                    <a:pt x="139" y="230"/>
                    <a:pt x="188" y="230"/>
                  </a:cubicBezTo>
                  <a:cubicBezTo>
                    <a:pt x="236" y="230"/>
                    <a:pt x="281" y="248"/>
                    <a:pt x="314" y="278"/>
                  </a:cubicBezTo>
                  <a:cubicBezTo>
                    <a:pt x="352" y="244"/>
                    <a:pt x="375" y="195"/>
                    <a:pt x="375" y="139"/>
                  </a:cubicBezTo>
                </a:path>
              </a:pathLst>
            </a:cu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Freeform 7"/>
            <p:cNvSpPr>
              <a:spLocks/>
            </p:cNvSpPr>
            <p:nvPr/>
          </p:nvSpPr>
          <p:spPr bwMode="auto">
            <a:xfrm>
              <a:off x="4196954" y="1883839"/>
              <a:ext cx="715566" cy="273844"/>
            </a:xfrm>
            <a:custGeom>
              <a:avLst/>
              <a:gdLst>
                <a:gd name="T0" fmla="*/ 253 w 253"/>
                <a:gd name="T1" fmla="*/ 48 h 97"/>
                <a:gd name="T2" fmla="*/ 127 w 253"/>
                <a:gd name="T3" fmla="*/ 0 h 97"/>
                <a:gd name="T4" fmla="*/ 0 w 253"/>
                <a:gd name="T5" fmla="*/ 48 h 97"/>
                <a:gd name="T6" fmla="*/ 127 w 253"/>
                <a:gd name="T7" fmla="*/ 97 h 97"/>
                <a:gd name="T8" fmla="*/ 253 w 253"/>
                <a:gd name="T9" fmla="*/ 48 h 97"/>
              </a:gdLst>
              <a:ahLst/>
              <a:cxnLst>
                <a:cxn ang="0">
                  <a:pos x="T0" y="T1"/>
                </a:cxn>
                <a:cxn ang="0">
                  <a:pos x="T2" y="T3"/>
                </a:cxn>
                <a:cxn ang="0">
                  <a:pos x="T4" y="T5"/>
                </a:cxn>
                <a:cxn ang="0">
                  <a:pos x="T6" y="T7"/>
                </a:cxn>
                <a:cxn ang="0">
                  <a:pos x="T8" y="T9"/>
                </a:cxn>
              </a:cxnLst>
              <a:rect l="0" t="0" r="r" b="b"/>
              <a:pathLst>
                <a:path w="253" h="97">
                  <a:moveTo>
                    <a:pt x="253" y="48"/>
                  </a:moveTo>
                  <a:cubicBezTo>
                    <a:pt x="220" y="18"/>
                    <a:pt x="175" y="0"/>
                    <a:pt x="127" y="0"/>
                  </a:cubicBezTo>
                  <a:cubicBezTo>
                    <a:pt x="78" y="0"/>
                    <a:pt x="34" y="18"/>
                    <a:pt x="0" y="48"/>
                  </a:cubicBezTo>
                  <a:cubicBezTo>
                    <a:pt x="34" y="79"/>
                    <a:pt x="78" y="97"/>
                    <a:pt x="127" y="97"/>
                  </a:cubicBezTo>
                  <a:cubicBezTo>
                    <a:pt x="175" y="97"/>
                    <a:pt x="220" y="79"/>
                    <a:pt x="253" y="48"/>
                  </a:cubicBezTo>
                </a:path>
              </a:pathLst>
            </a:custGeom>
            <a:gradFill>
              <a:gsLst>
                <a:gs pos="11000">
                  <a:srgbClr val="2B3649"/>
                </a:gs>
                <a:gs pos="100000">
                  <a:srgbClr val="3B4A62"/>
                </a:gs>
              </a:gsLst>
              <a:lin ang="2700000" scaled="0"/>
            </a:gradFill>
            <a:ln>
              <a:noFill/>
            </a:ln>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13" name="Freeform 8"/>
            <p:cNvSpPr>
              <a:spLocks/>
            </p:cNvSpPr>
            <p:nvPr/>
          </p:nvSpPr>
          <p:spPr bwMode="auto">
            <a:xfrm>
              <a:off x="4024313" y="2803001"/>
              <a:ext cx="1060847" cy="784622"/>
            </a:xfrm>
            <a:custGeom>
              <a:avLst/>
              <a:gdLst>
                <a:gd name="T0" fmla="*/ 61 w 375"/>
                <a:gd name="T1" fmla="*/ 0 h 278"/>
                <a:gd name="T2" fmla="*/ 0 w 375"/>
                <a:gd name="T3" fmla="*/ 139 h 278"/>
                <a:gd name="T4" fmla="*/ 61 w 375"/>
                <a:gd name="T5" fmla="*/ 278 h 278"/>
                <a:gd name="T6" fmla="*/ 188 w 375"/>
                <a:gd name="T7" fmla="*/ 230 h 278"/>
                <a:gd name="T8" fmla="*/ 314 w 375"/>
                <a:gd name="T9" fmla="*/ 278 h 278"/>
                <a:gd name="T10" fmla="*/ 375 w 375"/>
                <a:gd name="T11" fmla="*/ 139 h 278"/>
                <a:gd name="T12" fmla="*/ 314 w 375"/>
                <a:gd name="T13" fmla="*/ 0 h 278"/>
                <a:gd name="T14" fmla="*/ 188 w 375"/>
                <a:gd name="T15" fmla="*/ 49 h 278"/>
                <a:gd name="T16" fmla="*/ 61 w 375"/>
                <a:gd name="T17" fmla="*/ 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5" h="278">
                  <a:moveTo>
                    <a:pt x="61" y="0"/>
                  </a:moveTo>
                  <a:cubicBezTo>
                    <a:pt x="24" y="35"/>
                    <a:pt x="0" y="84"/>
                    <a:pt x="0" y="139"/>
                  </a:cubicBezTo>
                  <a:cubicBezTo>
                    <a:pt x="0" y="195"/>
                    <a:pt x="24" y="244"/>
                    <a:pt x="61" y="278"/>
                  </a:cubicBezTo>
                  <a:cubicBezTo>
                    <a:pt x="95" y="248"/>
                    <a:pt x="139" y="230"/>
                    <a:pt x="188" y="230"/>
                  </a:cubicBezTo>
                  <a:cubicBezTo>
                    <a:pt x="236" y="230"/>
                    <a:pt x="281" y="248"/>
                    <a:pt x="314" y="278"/>
                  </a:cubicBezTo>
                  <a:cubicBezTo>
                    <a:pt x="352" y="244"/>
                    <a:pt x="375" y="195"/>
                    <a:pt x="375" y="139"/>
                  </a:cubicBezTo>
                  <a:cubicBezTo>
                    <a:pt x="375" y="84"/>
                    <a:pt x="352" y="35"/>
                    <a:pt x="314" y="0"/>
                  </a:cubicBezTo>
                  <a:cubicBezTo>
                    <a:pt x="281" y="31"/>
                    <a:pt x="236" y="49"/>
                    <a:pt x="188" y="49"/>
                  </a:cubicBezTo>
                  <a:cubicBezTo>
                    <a:pt x="139" y="49"/>
                    <a:pt x="95" y="31"/>
                    <a:pt x="61" y="0"/>
                  </a:cubicBezTo>
                </a:path>
              </a:pathLst>
            </a:cu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Freeform 9"/>
            <p:cNvSpPr>
              <a:spLocks/>
            </p:cNvSpPr>
            <p:nvPr/>
          </p:nvSpPr>
          <p:spPr bwMode="auto">
            <a:xfrm>
              <a:off x="4196954" y="2668461"/>
              <a:ext cx="715566" cy="272653"/>
            </a:xfrm>
            <a:custGeom>
              <a:avLst/>
              <a:gdLst>
                <a:gd name="T0" fmla="*/ 0 w 253"/>
                <a:gd name="T1" fmla="*/ 48 h 97"/>
                <a:gd name="T2" fmla="*/ 127 w 253"/>
                <a:gd name="T3" fmla="*/ 97 h 97"/>
                <a:gd name="T4" fmla="*/ 253 w 253"/>
                <a:gd name="T5" fmla="*/ 48 h 97"/>
                <a:gd name="T6" fmla="*/ 127 w 253"/>
                <a:gd name="T7" fmla="*/ 0 h 97"/>
                <a:gd name="T8" fmla="*/ 0 w 253"/>
                <a:gd name="T9" fmla="*/ 48 h 97"/>
              </a:gdLst>
              <a:ahLst/>
              <a:cxnLst>
                <a:cxn ang="0">
                  <a:pos x="T0" y="T1"/>
                </a:cxn>
                <a:cxn ang="0">
                  <a:pos x="T2" y="T3"/>
                </a:cxn>
                <a:cxn ang="0">
                  <a:pos x="T4" y="T5"/>
                </a:cxn>
                <a:cxn ang="0">
                  <a:pos x="T6" y="T7"/>
                </a:cxn>
                <a:cxn ang="0">
                  <a:pos x="T8" y="T9"/>
                </a:cxn>
              </a:cxnLst>
              <a:rect l="0" t="0" r="r" b="b"/>
              <a:pathLst>
                <a:path w="253" h="97">
                  <a:moveTo>
                    <a:pt x="0" y="48"/>
                  </a:moveTo>
                  <a:cubicBezTo>
                    <a:pt x="34" y="79"/>
                    <a:pt x="78" y="97"/>
                    <a:pt x="127" y="97"/>
                  </a:cubicBezTo>
                  <a:cubicBezTo>
                    <a:pt x="175" y="97"/>
                    <a:pt x="220" y="79"/>
                    <a:pt x="253" y="48"/>
                  </a:cubicBezTo>
                  <a:cubicBezTo>
                    <a:pt x="220" y="18"/>
                    <a:pt x="175" y="0"/>
                    <a:pt x="127" y="0"/>
                  </a:cubicBezTo>
                  <a:cubicBezTo>
                    <a:pt x="78" y="0"/>
                    <a:pt x="34" y="18"/>
                    <a:pt x="0" y="48"/>
                  </a:cubicBezTo>
                </a:path>
              </a:pathLst>
            </a:custGeom>
            <a:gradFill>
              <a:gsLst>
                <a:gs pos="11000">
                  <a:srgbClr val="2B3649"/>
                </a:gs>
                <a:gs pos="100000">
                  <a:srgbClr val="3B4A62"/>
                </a:gs>
              </a:gsLst>
              <a:lin ang="2700000" scaled="0"/>
            </a:gradFill>
            <a:ln>
              <a:noFill/>
            </a:ln>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19" name="Freeform 10"/>
            <p:cNvSpPr>
              <a:spLocks/>
            </p:cNvSpPr>
            <p:nvPr/>
          </p:nvSpPr>
          <p:spPr bwMode="auto">
            <a:xfrm>
              <a:off x="4024313" y="3587623"/>
              <a:ext cx="1060847" cy="921544"/>
            </a:xfrm>
            <a:custGeom>
              <a:avLst/>
              <a:gdLst>
                <a:gd name="T0" fmla="*/ 61 w 375"/>
                <a:gd name="T1" fmla="*/ 0 h 327"/>
                <a:gd name="T2" fmla="*/ 0 w 375"/>
                <a:gd name="T3" fmla="*/ 139 h 327"/>
                <a:gd name="T4" fmla="*/ 188 w 375"/>
                <a:gd name="T5" fmla="*/ 327 h 327"/>
                <a:gd name="T6" fmla="*/ 375 w 375"/>
                <a:gd name="T7" fmla="*/ 139 h 327"/>
                <a:gd name="T8" fmla="*/ 314 w 375"/>
                <a:gd name="T9" fmla="*/ 0 h 327"/>
                <a:gd name="T10" fmla="*/ 188 w 375"/>
                <a:gd name="T11" fmla="*/ 49 h 327"/>
                <a:gd name="T12" fmla="*/ 61 w 375"/>
                <a:gd name="T13" fmla="*/ 0 h 327"/>
              </a:gdLst>
              <a:ahLst/>
              <a:cxnLst>
                <a:cxn ang="0">
                  <a:pos x="T0" y="T1"/>
                </a:cxn>
                <a:cxn ang="0">
                  <a:pos x="T2" y="T3"/>
                </a:cxn>
                <a:cxn ang="0">
                  <a:pos x="T4" y="T5"/>
                </a:cxn>
                <a:cxn ang="0">
                  <a:pos x="T6" y="T7"/>
                </a:cxn>
                <a:cxn ang="0">
                  <a:pos x="T8" y="T9"/>
                </a:cxn>
                <a:cxn ang="0">
                  <a:pos x="T10" y="T11"/>
                </a:cxn>
                <a:cxn ang="0">
                  <a:pos x="T12" y="T13"/>
                </a:cxn>
              </a:cxnLst>
              <a:rect l="0" t="0" r="r" b="b"/>
              <a:pathLst>
                <a:path w="375" h="327">
                  <a:moveTo>
                    <a:pt x="61" y="0"/>
                  </a:moveTo>
                  <a:cubicBezTo>
                    <a:pt x="24" y="35"/>
                    <a:pt x="0" y="84"/>
                    <a:pt x="0" y="139"/>
                  </a:cubicBezTo>
                  <a:cubicBezTo>
                    <a:pt x="0" y="243"/>
                    <a:pt x="84" y="327"/>
                    <a:pt x="188" y="327"/>
                  </a:cubicBezTo>
                  <a:cubicBezTo>
                    <a:pt x="291" y="327"/>
                    <a:pt x="375" y="243"/>
                    <a:pt x="375" y="139"/>
                  </a:cubicBezTo>
                  <a:cubicBezTo>
                    <a:pt x="375" y="84"/>
                    <a:pt x="352" y="35"/>
                    <a:pt x="314" y="0"/>
                  </a:cubicBezTo>
                  <a:cubicBezTo>
                    <a:pt x="281" y="31"/>
                    <a:pt x="236" y="49"/>
                    <a:pt x="188" y="49"/>
                  </a:cubicBezTo>
                  <a:cubicBezTo>
                    <a:pt x="139" y="49"/>
                    <a:pt x="95" y="31"/>
                    <a:pt x="61" y="0"/>
                  </a:cubicBezTo>
                </a:path>
              </a:pathLst>
            </a:cu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 name="Freeform 11"/>
            <p:cNvSpPr>
              <a:spLocks/>
            </p:cNvSpPr>
            <p:nvPr/>
          </p:nvSpPr>
          <p:spPr bwMode="auto">
            <a:xfrm>
              <a:off x="4196954" y="3451892"/>
              <a:ext cx="715566" cy="273844"/>
            </a:xfrm>
            <a:custGeom>
              <a:avLst/>
              <a:gdLst>
                <a:gd name="T0" fmla="*/ 0 w 253"/>
                <a:gd name="T1" fmla="*/ 48 h 97"/>
                <a:gd name="T2" fmla="*/ 127 w 253"/>
                <a:gd name="T3" fmla="*/ 97 h 97"/>
                <a:gd name="T4" fmla="*/ 253 w 253"/>
                <a:gd name="T5" fmla="*/ 48 h 97"/>
                <a:gd name="T6" fmla="*/ 127 w 253"/>
                <a:gd name="T7" fmla="*/ 0 h 97"/>
                <a:gd name="T8" fmla="*/ 0 w 253"/>
                <a:gd name="T9" fmla="*/ 48 h 97"/>
              </a:gdLst>
              <a:ahLst/>
              <a:cxnLst>
                <a:cxn ang="0">
                  <a:pos x="T0" y="T1"/>
                </a:cxn>
                <a:cxn ang="0">
                  <a:pos x="T2" y="T3"/>
                </a:cxn>
                <a:cxn ang="0">
                  <a:pos x="T4" y="T5"/>
                </a:cxn>
                <a:cxn ang="0">
                  <a:pos x="T6" y="T7"/>
                </a:cxn>
                <a:cxn ang="0">
                  <a:pos x="T8" y="T9"/>
                </a:cxn>
              </a:cxnLst>
              <a:rect l="0" t="0" r="r" b="b"/>
              <a:pathLst>
                <a:path w="253" h="97">
                  <a:moveTo>
                    <a:pt x="0" y="48"/>
                  </a:moveTo>
                  <a:cubicBezTo>
                    <a:pt x="34" y="79"/>
                    <a:pt x="78" y="97"/>
                    <a:pt x="127" y="97"/>
                  </a:cubicBezTo>
                  <a:cubicBezTo>
                    <a:pt x="175" y="97"/>
                    <a:pt x="220" y="79"/>
                    <a:pt x="253" y="48"/>
                  </a:cubicBezTo>
                  <a:cubicBezTo>
                    <a:pt x="220" y="18"/>
                    <a:pt x="175" y="0"/>
                    <a:pt x="127" y="0"/>
                  </a:cubicBezTo>
                  <a:cubicBezTo>
                    <a:pt x="78" y="0"/>
                    <a:pt x="34" y="18"/>
                    <a:pt x="0" y="48"/>
                  </a:cubicBezTo>
                </a:path>
              </a:pathLst>
            </a:custGeom>
            <a:gradFill>
              <a:gsLst>
                <a:gs pos="11000">
                  <a:srgbClr val="2B3649"/>
                </a:gs>
                <a:gs pos="100000">
                  <a:srgbClr val="3B4A62"/>
                </a:gs>
              </a:gsLst>
              <a:lin ang="2700000" scaled="0"/>
            </a:gradFill>
            <a:ln>
              <a:noFill/>
            </a:ln>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grpSp>
          <p:nvGrpSpPr>
            <p:cNvPr id="21" name="组合 20"/>
            <p:cNvGrpSpPr/>
            <p:nvPr/>
          </p:nvGrpSpPr>
          <p:grpSpPr>
            <a:xfrm>
              <a:off x="4387651" y="1374129"/>
              <a:ext cx="334169" cy="321367"/>
              <a:chOff x="9791183" y="5224434"/>
              <a:chExt cx="645684" cy="620945"/>
            </a:xfrm>
            <a:gradFill>
              <a:gsLst>
                <a:gs pos="11000">
                  <a:srgbClr val="2B3649"/>
                </a:gs>
                <a:gs pos="100000">
                  <a:srgbClr val="3B4A62"/>
                </a:gs>
              </a:gsLst>
              <a:lin ang="2700000" scaled="0"/>
            </a:gradFill>
          </p:grpSpPr>
          <p:sp>
            <p:nvSpPr>
              <p:cNvPr id="22" name="Oval 131"/>
              <p:cNvSpPr>
                <a:spLocks noChangeArrowheads="1"/>
              </p:cNvSpPr>
              <p:nvPr/>
            </p:nvSpPr>
            <p:spPr bwMode="auto">
              <a:xfrm>
                <a:off x="9968746" y="5224434"/>
                <a:ext cx="290558" cy="2942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23" name="Freeform 134"/>
              <p:cNvSpPr>
                <a:spLocks/>
              </p:cNvSpPr>
              <p:nvPr/>
            </p:nvSpPr>
            <p:spPr bwMode="auto">
              <a:xfrm>
                <a:off x="9791183" y="5564604"/>
                <a:ext cx="645684" cy="280775"/>
              </a:xfrm>
              <a:custGeom>
                <a:avLst/>
                <a:gdLst>
                  <a:gd name="T0" fmla="*/ 35 w 200"/>
                  <a:gd name="T1" fmla="*/ 87 h 87"/>
                  <a:gd name="T2" fmla="*/ 35 w 200"/>
                  <a:gd name="T3" fmla="*/ 72 h 87"/>
                  <a:gd name="T4" fmla="*/ 46 w 200"/>
                  <a:gd name="T5" fmla="*/ 72 h 87"/>
                  <a:gd name="T6" fmla="*/ 46 w 200"/>
                  <a:gd name="T7" fmla="*/ 87 h 87"/>
                  <a:gd name="T8" fmla="*/ 155 w 200"/>
                  <a:gd name="T9" fmla="*/ 87 h 87"/>
                  <a:gd name="T10" fmla="*/ 155 w 200"/>
                  <a:gd name="T11" fmla="*/ 72 h 87"/>
                  <a:gd name="T12" fmla="*/ 166 w 200"/>
                  <a:gd name="T13" fmla="*/ 72 h 87"/>
                  <a:gd name="T14" fmla="*/ 166 w 200"/>
                  <a:gd name="T15" fmla="*/ 87 h 87"/>
                  <a:gd name="T16" fmla="*/ 199 w 200"/>
                  <a:gd name="T17" fmla="*/ 87 h 87"/>
                  <a:gd name="T18" fmla="*/ 200 w 200"/>
                  <a:gd name="T19" fmla="*/ 43 h 87"/>
                  <a:gd name="T20" fmla="*/ 156 w 200"/>
                  <a:gd name="T21" fmla="*/ 0 h 87"/>
                  <a:gd name="T22" fmla="*/ 156 w 200"/>
                  <a:gd name="T23" fmla="*/ 0 h 87"/>
                  <a:gd name="T24" fmla="*/ 156 w 200"/>
                  <a:gd name="T25" fmla="*/ 0 h 87"/>
                  <a:gd name="T26" fmla="*/ 140 w 200"/>
                  <a:gd name="T27" fmla="*/ 0 h 87"/>
                  <a:gd name="T28" fmla="*/ 100 w 200"/>
                  <a:gd name="T29" fmla="*/ 80 h 87"/>
                  <a:gd name="T30" fmla="*/ 60 w 200"/>
                  <a:gd name="T31" fmla="*/ 0 h 87"/>
                  <a:gd name="T32" fmla="*/ 45 w 200"/>
                  <a:gd name="T33" fmla="*/ 0 h 87"/>
                  <a:gd name="T34" fmla="*/ 45 w 200"/>
                  <a:gd name="T35" fmla="*/ 0 h 87"/>
                  <a:gd name="T36" fmla="*/ 44 w 200"/>
                  <a:gd name="T37" fmla="*/ 0 h 87"/>
                  <a:gd name="T38" fmla="*/ 1 w 200"/>
                  <a:gd name="T39" fmla="*/ 43 h 87"/>
                  <a:gd name="T40" fmla="*/ 0 w 200"/>
                  <a:gd name="T41" fmla="*/ 87 h 87"/>
                  <a:gd name="T42" fmla="*/ 35 w 200"/>
                  <a:gd name="T43"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0" h="87">
                    <a:moveTo>
                      <a:pt x="35" y="87"/>
                    </a:moveTo>
                    <a:cubicBezTo>
                      <a:pt x="35" y="72"/>
                      <a:pt x="35" y="72"/>
                      <a:pt x="35" y="72"/>
                    </a:cubicBezTo>
                    <a:cubicBezTo>
                      <a:pt x="46" y="72"/>
                      <a:pt x="46" y="72"/>
                      <a:pt x="46" y="72"/>
                    </a:cubicBezTo>
                    <a:cubicBezTo>
                      <a:pt x="46" y="87"/>
                      <a:pt x="46" y="87"/>
                      <a:pt x="46" y="87"/>
                    </a:cubicBezTo>
                    <a:cubicBezTo>
                      <a:pt x="155" y="87"/>
                      <a:pt x="155" y="87"/>
                      <a:pt x="155" y="87"/>
                    </a:cubicBezTo>
                    <a:cubicBezTo>
                      <a:pt x="155" y="72"/>
                      <a:pt x="155" y="72"/>
                      <a:pt x="155" y="72"/>
                    </a:cubicBezTo>
                    <a:cubicBezTo>
                      <a:pt x="166" y="72"/>
                      <a:pt x="166" y="72"/>
                      <a:pt x="166" y="72"/>
                    </a:cubicBezTo>
                    <a:cubicBezTo>
                      <a:pt x="166" y="87"/>
                      <a:pt x="166" y="87"/>
                      <a:pt x="166" y="87"/>
                    </a:cubicBezTo>
                    <a:cubicBezTo>
                      <a:pt x="199" y="87"/>
                      <a:pt x="199" y="87"/>
                      <a:pt x="199" y="87"/>
                    </a:cubicBezTo>
                    <a:cubicBezTo>
                      <a:pt x="199" y="47"/>
                      <a:pt x="200" y="43"/>
                      <a:pt x="200" y="43"/>
                    </a:cubicBezTo>
                    <a:cubicBezTo>
                      <a:pt x="200" y="19"/>
                      <a:pt x="180" y="0"/>
                      <a:pt x="156" y="0"/>
                    </a:cubicBezTo>
                    <a:cubicBezTo>
                      <a:pt x="156" y="0"/>
                      <a:pt x="156" y="0"/>
                      <a:pt x="156" y="0"/>
                    </a:cubicBezTo>
                    <a:cubicBezTo>
                      <a:pt x="156" y="0"/>
                      <a:pt x="156" y="0"/>
                      <a:pt x="156" y="0"/>
                    </a:cubicBezTo>
                    <a:cubicBezTo>
                      <a:pt x="140" y="0"/>
                      <a:pt x="140" y="0"/>
                      <a:pt x="140" y="0"/>
                    </a:cubicBezTo>
                    <a:cubicBezTo>
                      <a:pt x="100" y="80"/>
                      <a:pt x="100" y="80"/>
                      <a:pt x="100" y="80"/>
                    </a:cubicBezTo>
                    <a:cubicBezTo>
                      <a:pt x="60" y="0"/>
                      <a:pt x="60" y="0"/>
                      <a:pt x="60" y="0"/>
                    </a:cubicBezTo>
                    <a:cubicBezTo>
                      <a:pt x="45" y="0"/>
                      <a:pt x="45" y="0"/>
                      <a:pt x="45" y="0"/>
                    </a:cubicBezTo>
                    <a:cubicBezTo>
                      <a:pt x="45" y="0"/>
                      <a:pt x="45" y="0"/>
                      <a:pt x="45" y="0"/>
                    </a:cubicBezTo>
                    <a:cubicBezTo>
                      <a:pt x="45" y="0"/>
                      <a:pt x="44" y="0"/>
                      <a:pt x="44" y="0"/>
                    </a:cubicBezTo>
                    <a:cubicBezTo>
                      <a:pt x="20" y="0"/>
                      <a:pt x="1" y="19"/>
                      <a:pt x="1" y="43"/>
                    </a:cubicBezTo>
                    <a:cubicBezTo>
                      <a:pt x="1" y="43"/>
                      <a:pt x="0" y="47"/>
                      <a:pt x="0" y="87"/>
                    </a:cubicBezTo>
                    <a:lnTo>
                      <a:pt x="35" y="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grpSp>
        <p:grpSp>
          <p:nvGrpSpPr>
            <p:cNvPr id="28" name="组合 27"/>
            <p:cNvGrpSpPr/>
            <p:nvPr/>
          </p:nvGrpSpPr>
          <p:grpSpPr>
            <a:xfrm>
              <a:off x="4336072" y="3048691"/>
              <a:ext cx="421071" cy="319931"/>
              <a:chOff x="4268086" y="4221191"/>
              <a:chExt cx="509646" cy="387231"/>
            </a:xfrm>
            <a:solidFill>
              <a:srgbClr val="223762"/>
            </a:solidFill>
          </p:grpSpPr>
          <p:sp>
            <p:nvSpPr>
              <p:cNvPr id="29" name="Freeform 20"/>
              <p:cNvSpPr>
                <a:spLocks noEditPoints="1"/>
              </p:cNvSpPr>
              <p:nvPr/>
            </p:nvSpPr>
            <p:spPr bwMode="auto">
              <a:xfrm>
                <a:off x="4268086" y="4273030"/>
                <a:ext cx="337890" cy="335392"/>
              </a:xfrm>
              <a:custGeom>
                <a:avLst/>
                <a:gdLst>
                  <a:gd name="T0" fmla="*/ 229 w 229"/>
                  <a:gd name="T1" fmla="*/ 128 h 227"/>
                  <a:gd name="T2" fmla="*/ 229 w 229"/>
                  <a:gd name="T3" fmla="*/ 98 h 227"/>
                  <a:gd name="T4" fmla="*/ 206 w 229"/>
                  <a:gd name="T5" fmla="*/ 93 h 227"/>
                  <a:gd name="T6" fmla="*/ 200 w 229"/>
                  <a:gd name="T7" fmla="*/ 76 h 227"/>
                  <a:gd name="T8" fmla="*/ 216 w 229"/>
                  <a:gd name="T9" fmla="*/ 58 h 227"/>
                  <a:gd name="T10" fmla="*/ 198 w 229"/>
                  <a:gd name="T11" fmla="*/ 34 h 227"/>
                  <a:gd name="T12" fmla="*/ 176 w 229"/>
                  <a:gd name="T13" fmla="*/ 44 h 227"/>
                  <a:gd name="T14" fmla="*/ 161 w 229"/>
                  <a:gd name="T15" fmla="*/ 33 h 227"/>
                  <a:gd name="T16" fmla="*/ 164 w 229"/>
                  <a:gd name="T17" fmla="*/ 9 h 227"/>
                  <a:gd name="T18" fmla="*/ 135 w 229"/>
                  <a:gd name="T19" fmla="*/ 0 h 227"/>
                  <a:gd name="T20" fmla="*/ 123 w 229"/>
                  <a:gd name="T21" fmla="*/ 20 h 227"/>
                  <a:gd name="T22" fmla="*/ 114 w 229"/>
                  <a:gd name="T23" fmla="*/ 20 h 227"/>
                  <a:gd name="T24" fmla="*/ 105 w 229"/>
                  <a:gd name="T25" fmla="*/ 20 h 227"/>
                  <a:gd name="T26" fmla="*/ 93 w 229"/>
                  <a:gd name="T27" fmla="*/ 0 h 227"/>
                  <a:gd name="T28" fmla="*/ 65 w 229"/>
                  <a:gd name="T29" fmla="*/ 9 h 227"/>
                  <a:gd name="T30" fmla="*/ 67 w 229"/>
                  <a:gd name="T31" fmla="*/ 33 h 227"/>
                  <a:gd name="T32" fmla="*/ 52 w 229"/>
                  <a:gd name="T33" fmla="*/ 44 h 227"/>
                  <a:gd name="T34" fmla="*/ 30 w 229"/>
                  <a:gd name="T35" fmla="*/ 34 h 227"/>
                  <a:gd name="T36" fmla="*/ 13 w 229"/>
                  <a:gd name="T37" fmla="*/ 58 h 227"/>
                  <a:gd name="T38" fmla="*/ 29 w 229"/>
                  <a:gd name="T39" fmla="*/ 76 h 227"/>
                  <a:gd name="T40" fmla="*/ 23 w 229"/>
                  <a:gd name="T41" fmla="*/ 94 h 227"/>
                  <a:gd name="T42" fmla="*/ 0 w 229"/>
                  <a:gd name="T43" fmla="*/ 98 h 227"/>
                  <a:gd name="T44" fmla="*/ 0 w 229"/>
                  <a:gd name="T45" fmla="*/ 128 h 227"/>
                  <a:gd name="T46" fmla="*/ 23 w 229"/>
                  <a:gd name="T47" fmla="*/ 133 h 227"/>
                  <a:gd name="T48" fmla="*/ 29 w 229"/>
                  <a:gd name="T49" fmla="*/ 151 h 227"/>
                  <a:gd name="T50" fmla="*/ 13 w 229"/>
                  <a:gd name="T51" fmla="*/ 169 h 227"/>
                  <a:gd name="T52" fmla="*/ 31 w 229"/>
                  <a:gd name="T53" fmla="*/ 193 h 227"/>
                  <a:gd name="T54" fmla="*/ 52 w 229"/>
                  <a:gd name="T55" fmla="*/ 183 h 227"/>
                  <a:gd name="T56" fmla="*/ 67 w 229"/>
                  <a:gd name="T57" fmla="*/ 194 h 227"/>
                  <a:gd name="T58" fmla="*/ 65 w 229"/>
                  <a:gd name="T59" fmla="*/ 218 h 227"/>
                  <a:gd name="T60" fmla="*/ 93 w 229"/>
                  <a:gd name="T61" fmla="*/ 227 h 227"/>
                  <a:gd name="T62" fmla="*/ 105 w 229"/>
                  <a:gd name="T63" fmla="*/ 206 h 227"/>
                  <a:gd name="T64" fmla="*/ 114 w 229"/>
                  <a:gd name="T65" fmla="*/ 207 h 227"/>
                  <a:gd name="T66" fmla="*/ 124 w 229"/>
                  <a:gd name="T67" fmla="*/ 206 h 227"/>
                  <a:gd name="T68" fmla="*/ 135 w 229"/>
                  <a:gd name="T69" fmla="*/ 227 h 227"/>
                  <a:gd name="T70" fmla="*/ 164 w 229"/>
                  <a:gd name="T71" fmla="*/ 217 h 227"/>
                  <a:gd name="T72" fmla="*/ 161 w 229"/>
                  <a:gd name="T73" fmla="*/ 194 h 227"/>
                  <a:gd name="T74" fmla="*/ 176 w 229"/>
                  <a:gd name="T75" fmla="*/ 183 h 227"/>
                  <a:gd name="T76" fmla="*/ 198 w 229"/>
                  <a:gd name="T77" fmla="*/ 193 h 227"/>
                  <a:gd name="T78" fmla="*/ 216 w 229"/>
                  <a:gd name="T79" fmla="*/ 168 h 227"/>
                  <a:gd name="T80" fmla="*/ 200 w 229"/>
                  <a:gd name="T81" fmla="*/ 151 h 227"/>
                  <a:gd name="T82" fmla="*/ 206 w 229"/>
                  <a:gd name="T83" fmla="*/ 133 h 227"/>
                  <a:gd name="T84" fmla="*/ 229 w 229"/>
                  <a:gd name="T85" fmla="*/ 128 h 227"/>
                  <a:gd name="T86" fmla="*/ 114 w 229"/>
                  <a:gd name="T87" fmla="*/ 180 h 227"/>
                  <a:gd name="T88" fmla="*/ 47 w 229"/>
                  <a:gd name="T89" fmla="*/ 113 h 227"/>
                  <a:gd name="T90" fmla="*/ 114 w 229"/>
                  <a:gd name="T91" fmla="*/ 46 h 227"/>
                  <a:gd name="T92" fmla="*/ 181 w 229"/>
                  <a:gd name="T93" fmla="*/ 113 h 227"/>
                  <a:gd name="T94" fmla="*/ 114 w 229"/>
                  <a:gd name="T95" fmla="*/ 18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9" h="227">
                    <a:moveTo>
                      <a:pt x="229" y="128"/>
                    </a:moveTo>
                    <a:cubicBezTo>
                      <a:pt x="229" y="98"/>
                      <a:pt x="229" y="98"/>
                      <a:pt x="229" y="98"/>
                    </a:cubicBezTo>
                    <a:cubicBezTo>
                      <a:pt x="206" y="93"/>
                      <a:pt x="206" y="93"/>
                      <a:pt x="206" y="93"/>
                    </a:cubicBezTo>
                    <a:cubicBezTo>
                      <a:pt x="204" y="87"/>
                      <a:pt x="202" y="81"/>
                      <a:pt x="200" y="76"/>
                    </a:cubicBezTo>
                    <a:cubicBezTo>
                      <a:pt x="216" y="58"/>
                      <a:pt x="216" y="58"/>
                      <a:pt x="216" y="58"/>
                    </a:cubicBezTo>
                    <a:cubicBezTo>
                      <a:pt x="198" y="34"/>
                      <a:pt x="198" y="34"/>
                      <a:pt x="198" y="34"/>
                    </a:cubicBezTo>
                    <a:cubicBezTo>
                      <a:pt x="176" y="44"/>
                      <a:pt x="176" y="44"/>
                      <a:pt x="176" y="44"/>
                    </a:cubicBezTo>
                    <a:cubicBezTo>
                      <a:pt x="172" y="39"/>
                      <a:pt x="167" y="36"/>
                      <a:pt x="161" y="33"/>
                    </a:cubicBezTo>
                    <a:cubicBezTo>
                      <a:pt x="164" y="9"/>
                      <a:pt x="164" y="9"/>
                      <a:pt x="164" y="9"/>
                    </a:cubicBezTo>
                    <a:cubicBezTo>
                      <a:pt x="135" y="0"/>
                      <a:pt x="135" y="0"/>
                      <a:pt x="135" y="0"/>
                    </a:cubicBezTo>
                    <a:cubicBezTo>
                      <a:pt x="123" y="20"/>
                      <a:pt x="123" y="20"/>
                      <a:pt x="123" y="20"/>
                    </a:cubicBezTo>
                    <a:cubicBezTo>
                      <a:pt x="120" y="20"/>
                      <a:pt x="117" y="20"/>
                      <a:pt x="114" y="20"/>
                    </a:cubicBezTo>
                    <a:cubicBezTo>
                      <a:pt x="111" y="20"/>
                      <a:pt x="108" y="20"/>
                      <a:pt x="105" y="20"/>
                    </a:cubicBezTo>
                    <a:cubicBezTo>
                      <a:pt x="93" y="0"/>
                      <a:pt x="93" y="0"/>
                      <a:pt x="93" y="0"/>
                    </a:cubicBezTo>
                    <a:cubicBezTo>
                      <a:pt x="65" y="9"/>
                      <a:pt x="65" y="9"/>
                      <a:pt x="65" y="9"/>
                    </a:cubicBezTo>
                    <a:cubicBezTo>
                      <a:pt x="67" y="33"/>
                      <a:pt x="67" y="33"/>
                      <a:pt x="67" y="33"/>
                    </a:cubicBezTo>
                    <a:cubicBezTo>
                      <a:pt x="62" y="36"/>
                      <a:pt x="57" y="39"/>
                      <a:pt x="52" y="44"/>
                    </a:cubicBezTo>
                    <a:cubicBezTo>
                      <a:pt x="30" y="34"/>
                      <a:pt x="30" y="34"/>
                      <a:pt x="30" y="34"/>
                    </a:cubicBezTo>
                    <a:cubicBezTo>
                      <a:pt x="13" y="58"/>
                      <a:pt x="13" y="58"/>
                      <a:pt x="13" y="58"/>
                    </a:cubicBezTo>
                    <a:cubicBezTo>
                      <a:pt x="29" y="76"/>
                      <a:pt x="29" y="76"/>
                      <a:pt x="29" y="76"/>
                    </a:cubicBezTo>
                    <a:cubicBezTo>
                      <a:pt x="26" y="81"/>
                      <a:pt x="24" y="87"/>
                      <a:pt x="23" y="94"/>
                    </a:cubicBezTo>
                    <a:cubicBezTo>
                      <a:pt x="0" y="98"/>
                      <a:pt x="0" y="98"/>
                      <a:pt x="0" y="98"/>
                    </a:cubicBezTo>
                    <a:cubicBezTo>
                      <a:pt x="0" y="128"/>
                      <a:pt x="0" y="128"/>
                      <a:pt x="0" y="128"/>
                    </a:cubicBezTo>
                    <a:cubicBezTo>
                      <a:pt x="23" y="133"/>
                      <a:pt x="23" y="133"/>
                      <a:pt x="23" y="133"/>
                    </a:cubicBezTo>
                    <a:cubicBezTo>
                      <a:pt x="24" y="139"/>
                      <a:pt x="26" y="145"/>
                      <a:pt x="29" y="151"/>
                    </a:cubicBezTo>
                    <a:cubicBezTo>
                      <a:pt x="13" y="169"/>
                      <a:pt x="13" y="169"/>
                      <a:pt x="13" y="169"/>
                    </a:cubicBezTo>
                    <a:cubicBezTo>
                      <a:pt x="31" y="193"/>
                      <a:pt x="31" y="193"/>
                      <a:pt x="31" y="193"/>
                    </a:cubicBezTo>
                    <a:cubicBezTo>
                      <a:pt x="52" y="183"/>
                      <a:pt x="52" y="183"/>
                      <a:pt x="52" y="183"/>
                    </a:cubicBezTo>
                    <a:cubicBezTo>
                      <a:pt x="57" y="187"/>
                      <a:pt x="62" y="191"/>
                      <a:pt x="67" y="194"/>
                    </a:cubicBezTo>
                    <a:cubicBezTo>
                      <a:pt x="65" y="218"/>
                      <a:pt x="65" y="218"/>
                      <a:pt x="65" y="218"/>
                    </a:cubicBezTo>
                    <a:cubicBezTo>
                      <a:pt x="93" y="227"/>
                      <a:pt x="93" y="227"/>
                      <a:pt x="93" y="227"/>
                    </a:cubicBezTo>
                    <a:cubicBezTo>
                      <a:pt x="105" y="206"/>
                      <a:pt x="105" y="206"/>
                      <a:pt x="105" y="206"/>
                    </a:cubicBezTo>
                    <a:cubicBezTo>
                      <a:pt x="108" y="207"/>
                      <a:pt x="111" y="207"/>
                      <a:pt x="114" y="207"/>
                    </a:cubicBezTo>
                    <a:cubicBezTo>
                      <a:pt x="117" y="207"/>
                      <a:pt x="121" y="207"/>
                      <a:pt x="124" y="206"/>
                    </a:cubicBezTo>
                    <a:cubicBezTo>
                      <a:pt x="135" y="227"/>
                      <a:pt x="135" y="227"/>
                      <a:pt x="135" y="227"/>
                    </a:cubicBezTo>
                    <a:cubicBezTo>
                      <a:pt x="164" y="217"/>
                      <a:pt x="164" y="217"/>
                      <a:pt x="164" y="217"/>
                    </a:cubicBezTo>
                    <a:cubicBezTo>
                      <a:pt x="161" y="194"/>
                      <a:pt x="161" y="194"/>
                      <a:pt x="161" y="194"/>
                    </a:cubicBezTo>
                    <a:cubicBezTo>
                      <a:pt x="167" y="191"/>
                      <a:pt x="172" y="187"/>
                      <a:pt x="176" y="183"/>
                    </a:cubicBezTo>
                    <a:cubicBezTo>
                      <a:pt x="198" y="193"/>
                      <a:pt x="198" y="193"/>
                      <a:pt x="198" y="193"/>
                    </a:cubicBezTo>
                    <a:cubicBezTo>
                      <a:pt x="216" y="168"/>
                      <a:pt x="216" y="168"/>
                      <a:pt x="216" y="168"/>
                    </a:cubicBezTo>
                    <a:cubicBezTo>
                      <a:pt x="200" y="151"/>
                      <a:pt x="200" y="151"/>
                      <a:pt x="200" y="151"/>
                    </a:cubicBezTo>
                    <a:cubicBezTo>
                      <a:pt x="202" y="145"/>
                      <a:pt x="204" y="139"/>
                      <a:pt x="206" y="133"/>
                    </a:cubicBezTo>
                    <a:lnTo>
                      <a:pt x="229" y="128"/>
                    </a:lnTo>
                    <a:close/>
                    <a:moveTo>
                      <a:pt x="114" y="180"/>
                    </a:moveTo>
                    <a:cubicBezTo>
                      <a:pt x="77" y="180"/>
                      <a:pt x="47" y="150"/>
                      <a:pt x="47" y="113"/>
                    </a:cubicBezTo>
                    <a:cubicBezTo>
                      <a:pt x="47" y="76"/>
                      <a:pt x="77" y="46"/>
                      <a:pt x="114" y="46"/>
                    </a:cubicBezTo>
                    <a:cubicBezTo>
                      <a:pt x="151" y="46"/>
                      <a:pt x="181" y="76"/>
                      <a:pt x="181" y="113"/>
                    </a:cubicBezTo>
                    <a:cubicBezTo>
                      <a:pt x="181" y="150"/>
                      <a:pt x="151" y="180"/>
                      <a:pt x="114" y="1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30" name="Freeform 21"/>
              <p:cNvSpPr>
                <a:spLocks noEditPoints="1"/>
              </p:cNvSpPr>
              <p:nvPr/>
            </p:nvSpPr>
            <p:spPr bwMode="auto">
              <a:xfrm>
                <a:off x="4577871" y="4221191"/>
                <a:ext cx="199861" cy="199861"/>
              </a:xfrm>
              <a:custGeom>
                <a:avLst/>
                <a:gdLst>
                  <a:gd name="T0" fmla="*/ 135 w 135"/>
                  <a:gd name="T1" fmla="*/ 76 h 135"/>
                  <a:gd name="T2" fmla="*/ 135 w 135"/>
                  <a:gd name="T3" fmla="*/ 58 h 135"/>
                  <a:gd name="T4" fmla="*/ 122 w 135"/>
                  <a:gd name="T5" fmla="*/ 55 h 135"/>
                  <a:gd name="T6" fmla="*/ 118 w 135"/>
                  <a:gd name="T7" fmla="*/ 45 h 135"/>
                  <a:gd name="T8" fmla="*/ 128 w 135"/>
                  <a:gd name="T9" fmla="*/ 34 h 135"/>
                  <a:gd name="T10" fmla="*/ 117 w 135"/>
                  <a:gd name="T11" fmla="*/ 20 h 135"/>
                  <a:gd name="T12" fmla="*/ 104 w 135"/>
                  <a:gd name="T13" fmla="*/ 26 h 135"/>
                  <a:gd name="T14" fmla="*/ 96 w 135"/>
                  <a:gd name="T15" fmla="*/ 19 h 135"/>
                  <a:gd name="T16" fmla="*/ 97 w 135"/>
                  <a:gd name="T17" fmla="*/ 5 h 135"/>
                  <a:gd name="T18" fmla="*/ 80 w 135"/>
                  <a:gd name="T19" fmla="*/ 0 h 135"/>
                  <a:gd name="T20" fmla="*/ 73 w 135"/>
                  <a:gd name="T21" fmla="*/ 12 h 135"/>
                  <a:gd name="T22" fmla="*/ 67 w 135"/>
                  <a:gd name="T23" fmla="*/ 12 h 135"/>
                  <a:gd name="T24" fmla="*/ 62 w 135"/>
                  <a:gd name="T25" fmla="*/ 12 h 135"/>
                  <a:gd name="T26" fmla="*/ 55 w 135"/>
                  <a:gd name="T27" fmla="*/ 0 h 135"/>
                  <a:gd name="T28" fmla="*/ 38 w 135"/>
                  <a:gd name="T29" fmla="*/ 5 h 135"/>
                  <a:gd name="T30" fmla="*/ 39 w 135"/>
                  <a:gd name="T31" fmla="*/ 19 h 135"/>
                  <a:gd name="T32" fmla="*/ 30 w 135"/>
                  <a:gd name="T33" fmla="*/ 26 h 135"/>
                  <a:gd name="T34" fmla="*/ 18 w 135"/>
                  <a:gd name="T35" fmla="*/ 20 h 135"/>
                  <a:gd name="T36" fmla="*/ 7 w 135"/>
                  <a:gd name="T37" fmla="*/ 34 h 135"/>
                  <a:gd name="T38" fmla="*/ 17 w 135"/>
                  <a:gd name="T39" fmla="*/ 45 h 135"/>
                  <a:gd name="T40" fmla="*/ 13 w 135"/>
                  <a:gd name="T41" fmla="*/ 55 h 135"/>
                  <a:gd name="T42" fmla="*/ 0 w 135"/>
                  <a:gd name="T43" fmla="*/ 58 h 135"/>
                  <a:gd name="T44" fmla="*/ 0 w 135"/>
                  <a:gd name="T45" fmla="*/ 76 h 135"/>
                  <a:gd name="T46" fmla="*/ 13 w 135"/>
                  <a:gd name="T47" fmla="*/ 79 h 135"/>
                  <a:gd name="T48" fmla="*/ 17 w 135"/>
                  <a:gd name="T49" fmla="*/ 90 h 135"/>
                  <a:gd name="T50" fmla="*/ 7 w 135"/>
                  <a:gd name="T51" fmla="*/ 100 h 135"/>
                  <a:gd name="T52" fmla="*/ 18 w 135"/>
                  <a:gd name="T53" fmla="*/ 114 h 135"/>
                  <a:gd name="T54" fmla="*/ 31 w 135"/>
                  <a:gd name="T55" fmla="*/ 109 h 135"/>
                  <a:gd name="T56" fmla="*/ 39 w 135"/>
                  <a:gd name="T57" fmla="*/ 115 h 135"/>
                  <a:gd name="T58" fmla="*/ 38 w 135"/>
                  <a:gd name="T59" fmla="*/ 129 h 135"/>
                  <a:gd name="T60" fmla="*/ 55 w 135"/>
                  <a:gd name="T61" fmla="*/ 135 h 135"/>
                  <a:gd name="T62" fmla="*/ 62 w 135"/>
                  <a:gd name="T63" fmla="*/ 122 h 135"/>
                  <a:gd name="T64" fmla="*/ 68 w 135"/>
                  <a:gd name="T65" fmla="*/ 123 h 135"/>
                  <a:gd name="T66" fmla="*/ 73 w 135"/>
                  <a:gd name="T67" fmla="*/ 122 h 135"/>
                  <a:gd name="T68" fmla="*/ 80 w 135"/>
                  <a:gd name="T69" fmla="*/ 135 h 135"/>
                  <a:gd name="T70" fmla="*/ 97 w 135"/>
                  <a:gd name="T71" fmla="*/ 129 h 135"/>
                  <a:gd name="T72" fmla="*/ 96 w 135"/>
                  <a:gd name="T73" fmla="*/ 115 h 135"/>
                  <a:gd name="T74" fmla="*/ 104 w 135"/>
                  <a:gd name="T75" fmla="*/ 109 h 135"/>
                  <a:gd name="T76" fmla="*/ 117 w 135"/>
                  <a:gd name="T77" fmla="*/ 114 h 135"/>
                  <a:gd name="T78" fmla="*/ 128 w 135"/>
                  <a:gd name="T79" fmla="*/ 100 h 135"/>
                  <a:gd name="T80" fmla="*/ 118 w 135"/>
                  <a:gd name="T81" fmla="*/ 89 h 135"/>
                  <a:gd name="T82" fmla="*/ 122 w 135"/>
                  <a:gd name="T83" fmla="*/ 79 h 135"/>
                  <a:gd name="T84" fmla="*/ 135 w 135"/>
                  <a:gd name="T85" fmla="*/ 76 h 135"/>
                  <a:gd name="T86" fmla="*/ 67 w 135"/>
                  <a:gd name="T87" fmla="*/ 107 h 135"/>
                  <a:gd name="T88" fmla="*/ 28 w 135"/>
                  <a:gd name="T89" fmla="*/ 67 h 135"/>
                  <a:gd name="T90" fmla="*/ 67 w 135"/>
                  <a:gd name="T91" fmla="*/ 27 h 135"/>
                  <a:gd name="T92" fmla="*/ 107 w 135"/>
                  <a:gd name="T93" fmla="*/ 67 h 135"/>
                  <a:gd name="T94" fmla="*/ 67 w 135"/>
                  <a:gd name="T95" fmla="*/ 10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5" h="135">
                    <a:moveTo>
                      <a:pt x="135" y="76"/>
                    </a:moveTo>
                    <a:cubicBezTo>
                      <a:pt x="135" y="58"/>
                      <a:pt x="135" y="58"/>
                      <a:pt x="135" y="58"/>
                    </a:cubicBezTo>
                    <a:cubicBezTo>
                      <a:pt x="122" y="55"/>
                      <a:pt x="122" y="55"/>
                      <a:pt x="122" y="55"/>
                    </a:cubicBezTo>
                    <a:cubicBezTo>
                      <a:pt x="121" y="52"/>
                      <a:pt x="120" y="48"/>
                      <a:pt x="118" y="45"/>
                    </a:cubicBezTo>
                    <a:cubicBezTo>
                      <a:pt x="128" y="34"/>
                      <a:pt x="128" y="34"/>
                      <a:pt x="128" y="34"/>
                    </a:cubicBezTo>
                    <a:cubicBezTo>
                      <a:pt x="117" y="20"/>
                      <a:pt x="117" y="20"/>
                      <a:pt x="117" y="20"/>
                    </a:cubicBezTo>
                    <a:cubicBezTo>
                      <a:pt x="104" y="26"/>
                      <a:pt x="104" y="26"/>
                      <a:pt x="104" y="26"/>
                    </a:cubicBezTo>
                    <a:cubicBezTo>
                      <a:pt x="102" y="23"/>
                      <a:pt x="99" y="21"/>
                      <a:pt x="96" y="19"/>
                    </a:cubicBezTo>
                    <a:cubicBezTo>
                      <a:pt x="97" y="5"/>
                      <a:pt x="97" y="5"/>
                      <a:pt x="97" y="5"/>
                    </a:cubicBezTo>
                    <a:cubicBezTo>
                      <a:pt x="80" y="0"/>
                      <a:pt x="80" y="0"/>
                      <a:pt x="80" y="0"/>
                    </a:cubicBezTo>
                    <a:cubicBezTo>
                      <a:pt x="73" y="12"/>
                      <a:pt x="73" y="12"/>
                      <a:pt x="73" y="12"/>
                    </a:cubicBezTo>
                    <a:cubicBezTo>
                      <a:pt x="71" y="12"/>
                      <a:pt x="69" y="12"/>
                      <a:pt x="67" y="12"/>
                    </a:cubicBezTo>
                    <a:cubicBezTo>
                      <a:pt x="66" y="12"/>
                      <a:pt x="64" y="12"/>
                      <a:pt x="62" y="12"/>
                    </a:cubicBezTo>
                    <a:cubicBezTo>
                      <a:pt x="55" y="0"/>
                      <a:pt x="55" y="0"/>
                      <a:pt x="55" y="0"/>
                    </a:cubicBezTo>
                    <a:cubicBezTo>
                      <a:pt x="38" y="5"/>
                      <a:pt x="38" y="5"/>
                      <a:pt x="38" y="5"/>
                    </a:cubicBezTo>
                    <a:cubicBezTo>
                      <a:pt x="39" y="19"/>
                      <a:pt x="39" y="19"/>
                      <a:pt x="39" y="19"/>
                    </a:cubicBezTo>
                    <a:cubicBezTo>
                      <a:pt x="36" y="21"/>
                      <a:pt x="33" y="23"/>
                      <a:pt x="30" y="26"/>
                    </a:cubicBezTo>
                    <a:cubicBezTo>
                      <a:pt x="18" y="20"/>
                      <a:pt x="18" y="20"/>
                      <a:pt x="18" y="20"/>
                    </a:cubicBezTo>
                    <a:cubicBezTo>
                      <a:pt x="7" y="34"/>
                      <a:pt x="7" y="34"/>
                      <a:pt x="7" y="34"/>
                    </a:cubicBezTo>
                    <a:cubicBezTo>
                      <a:pt x="17" y="45"/>
                      <a:pt x="17" y="45"/>
                      <a:pt x="17" y="45"/>
                    </a:cubicBezTo>
                    <a:cubicBezTo>
                      <a:pt x="15" y="48"/>
                      <a:pt x="14" y="52"/>
                      <a:pt x="13" y="55"/>
                    </a:cubicBezTo>
                    <a:cubicBezTo>
                      <a:pt x="0" y="58"/>
                      <a:pt x="0" y="58"/>
                      <a:pt x="0" y="58"/>
                    </a:cubicBezTo>
                    <a:cubicBezTo>
                      <a:pt x="0" y="76"/>
                      <a:pt x="0" y="76"/>
                      <a:pt x="0" y="76"/>
                    </a:cubicBezTo>
                    <a:cubicBezTo>
                      <a:pt x="13" y="79"/>
                      <a:pt x="13" y="79"/>
                      <a:pt x="13" y="79"/>
                    </a:cubicBezTo>
                    <a:cubicBezTo>
                      <a:pt x="14" y="83"/>
                      <a:pt x="15" y="86"/>
                      <a:pt x="17" y="90"/>
                    </a:cubicBezTo>
                    <a:cubicBezTo>
                      <a:pt x="7" y="100"/>
                      <a:pt x="7" y="100"/>
                      <a:pt x="7" y="100"/>
                    </a:cubicBezTo>
                    <a:cubicBezTo>
                      <a:pt x="18" y="114"/>
                      <a:pt x="18" y="114"/>
                      <a:pt x="18" y="114"/>
                    </a:cubicBezTo>
                    <a:cubicBezTo>
                      <a:pt x="31" y="109"/>
                      <a:pt x="31" y="109"/>
                      <a:pt x="31" y="109"/>
                    </a:cubicBezTo>
                    <a:cubicBezTo>
                      <a:pt x="33" y="111"/>
                      <a:pt x="36" y="113"/>
                      <a:pt x="39" y="115"/>
                    </a:cubicBezTo>
                    <a:cubicBezTo>
                      <a:pt x="38" y="129"/>
                      <a:pt x="38" y="129"/>
                      <a:pt x="38" y="129"/>
                    </a:cubicBezTo>
                    <a:cubicBezTo>
                      <a:pt x="55" y="135"/>
                      <a:pt x="55" y="135"/>
                      <a:pt x="55" y="135"/>
                    </a:cubicBezTo>
                    <a:cubicBezTo>
                      <a:pt x="62" y="122"/>
                      <a:pt x="62" y="122"/>
                      <a:pt x="62" y="122"/>
                    </a:cubicBezTo>
                    <a:cubicBezTo>
                      <a:pt x="64" y="123"/>
                      <a:pt x="66" y="123"/>
                      <a:pt x="68" y="123"/>
                    </a:cubicBezTo>
                    <a:cubicBezTo>
                      <a:pt x="69" y="123"/>
                      <a:pt x="71" y="123"/>
                      <a:pt x="73" y="122"/>
                    </a:cubicBezTo>
                    <a:cubicBezTo>
                      <a:pt x="80" y="135"/>
                      <a:pt x="80" y="135"/>
                      <a:pt x="80" y="135"/>
                    </a:cubicBezTo>
                    <a:cubicBezTo>
                      <a:pt x="97" y="129"/>
                      <a:pt x="97" y="129"/>
                      <a:pt x="97" y="129"/>
                    </a:cubicBezTo>
                    <a:cubicBezTo>
                      <a:pt x="96" y="115"/>
                      <a:pt x="96" y="115"/>
                      <a:pt x="96" y="115"/>
                    </a:cubicBezTo>
                    <a:cubicBezTo>
                      <a:pt x="99" y="113"/>
                      <a:pt x="102" y="111"/>
                      <a:pt x="104" y="109"/>
                    </a:cubicBezTo>
                    <a:cubicBezTo>
                      <a:pt x="117" y="114"/>
                      <a:pt x="117" y="114"/>
                      <a:pt x="117" y="114"/>
                    </a:cubicBezTo>
                    <a:cubicBezTo>
                      <a:pt x="128" y="100"/>
                      <a:pt x="128" y="100"/>
                      <a:pt x="128" y="100"/>
                    </a:cubicBezTo>
                    <a:cubicBezTo>
                      <a:pt x="118" y="89"/>
                      <a:pt x="118" y="89"/>
                      <a:pt x="118" y="89"/>
                    </a:cubicBezTo>
                    <a:cubicBezTo>
                      <a:pt x="120" y="86"/>
                      <a:pt x="121" y="83"/>
                      <a:pt x="122" y="79"/>
                    </a:cubicBezTo>
                    <a:lnTo>
                      <a:pt x="135" y="76"/>
                    </a:lnTo>
                    <a:close/>
                    <a:moveTo>
                      <a:pt x="67" y="107"/>
                    </a:moveTo>
                    <a:cubicBezTo>
                      <a:pt x="46" y="107"/>
                      <a:pt x="28" y="89"/>
                      <a:pt x="28" y="67"/>
                    </a:cubicBezTo>
                    <a:cubicBezTo>
                      <a:pt x="28" y="45"/>
                      <a:pt x="46" y="27"/>
                      <a:pt x="67" y="27"/>
                    </a:cubicBezTo>
                    <a:cubicBezTo>
                      <a:pt x="89" y="27"/>
                      <a:pt x="107" y="45"/>
                      <a:pt x="107" y="67"/>
                    </a:cubicBezTo>
                    <a:cubicBezTo>
                      <a:pt x="107" y="89"/>
                      <a:pt x="89" y="107"/>
                      <a:pt x="67" y="1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grpSp>
        <p:grpSp>
          <p:nvGrpSpPr>
            <p:cNvPr id="31" name="组合 30"/>
            <p:cNvGrpSpPr/>
            <p:nvPr/>
          </p:nvGrpSpPr>
          <p:grpSpPr>
            <a:xfrm>
              <a:off x="4435104" y="3976258"/>
              <a:ext cx="273579" cy="270758"/>
              <a:chOff x="6967126" y="4092464"/>
              <a:chExt cx="453105" cy="448433"/>
            </a:xfrm>
            <a:gradFill>
              <a:gsLst>
                <a:gs pos="11000">
                  <a:srgbClr val="2B3649"/>
                </a:gs>
                <a:gs pos="100000">
                  <a:srgbClr val="3B4A62"/>
                </a:gs>
              </a:gsLst>
              <a:lin ang="2700000" scaled="0"/>
            </a:gradFill>
          </p:grpSpPr>
          <p:sp>
            <p:nvSpPr>
              <p:cNvPr id="32" name="Freeform 136"/>
              <p:cNvSpPr>
                <a:spLocks/>
              </p:cNvSpPr>
              <p:nvPr/>
            </p:nvSpPr>
            <p:spPr bwMode="auto">
              <a:xfrm>
                <a:off x="6967126" y="4343773"/>
                <a:ext cx="453105" cy="197124"/>
              </a:xfrm>
              <a:custGeom>
                <a:avLst/>
                <a:gdLst>
                  <a:gd name="T0" fmla="*/ 103 w 205"/>
                  <a:gd name="T1" fmla="*/ 19 h 89"/>
                  <a:gd name="T2" fmla="*/ 47 w 205"/>
                  <a:gd name="T3" fmla="*/ 0 h 89"/>
                  <a:gd name="T4" fmla="*/ 0 w 205"/>
                  <a:gd name="T5" fmla="*/ 0 h 89"/>
                  <a:gd name="T6" fmla="*/ 0 w 205"/>
                  <a:gd name="T7" fmla="*/ 67 h 89"/>
                  <a:gd name="T8" fmla="*/ 22 w 205"/>
                  <a:gd name="T9" fmla="*/ 89 h 89"/>
                  <a:gd name="T10" fmla="*/ 183 w 205"/>
                  <a:gd name="T11" fmla="*/ 89 h 89"/>
                  <a:gd name="T12" fmla="*/ 205 w 205"/>
                  <a:gd name="T13" fmla="*/ 67 h 89"/>
                  <a:gd name="T14" fmla="*/ 205 w 205"/>
                  <a:gd name="T15" fmla="*/ 0 h 89"/>
                  <a:gd name="T16" fmla="*/ 158 w 205"/>
                  <a:gd name="T17" fmla="*/ 0 h 89"/>
                  <a:gd name="T18" fmla="*/ 103 w 205"/>
                  <a:gd name="T19" fmla="*/ 1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5" h="89">
                    <a:moveTo>
                      <a:pt x="103" y="19"/>
                    </a:moveTo>
                    <a:cubicBezTo>
                      <a:pt x="82" y="19"/>
                      <a:pt x="62" y="12"/>
                      <a:pt x="47" y="0"/>
                    </a:cubicBezTo>
                    <a:cubicBezTo>
                      <a:pt x="0" y="0"/>
                      <a:pt x="0" y="0"/>
                      <a:pt x="0" y="0"/>
                    </a:cubicBezTo>
                    <a:cubicBezTo>
                      <a:pt x="0" y="67"/>
                      <a:pt x="0" y="67"/>
                      <a:pt x="0" y="67"/>
                    </a:cubicBezTo>
                    <a:cubicBezTo>
                      <a:pt x="0" y="79"/>
                      <a:pt x="10" y="89"/>
                      <a:pt x="22" y="89"/>
                    </a:cubicBezTo>
                    <a:cubicBezTo>
                      <a:pt x="183" y="89"/>
                      <a:pt x="183" y="89"/>
                      <a:pt x="183" y="89"/>
                    </a:cubicBezTo>
                    <a:cubicBezTo>
                      <a:pt x="195" y="89"/>
                      <a:pt x="205" y="79"/>
                      <a:pt x="205" y="67"/>
                    </a:cubicBezTo>
                    <a:cubicBezTo>
                      <a:pt x="205" y="0"/>
                      <a:pt x="205" y="0"/>
                      <a:pt x="205" y="0"/>
                    </a:cubicBezTo>
                    <a:cubicBezTo>
                      <a:pt x="158" y="0"/>
                      <a:pt x="158" y="0"/>
                      <a:pt x="158" y="0"/>
                    </a:cubicBezTo>
                    <a:cubicBezTo>
                      <a:pt x="143" y="12"/>
                      <a:pt x="124" y="19"/>
                      <a:pt x="103"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33" name="Freeform 137"/>
              <p:cNvSpPr>
                <a:spLocks noEditPoints="1"/>
              </p:cNvSpPr>
              <p:nvPr/>
            </p:nvSpPr>
            <p:spPr bwMode="auto">
              <a:xfrm>
                <a:off x="6967126" y="4092464"/>
                <a:ext cx="453105" cy="260652"/>
              </a:xfrm>
              <a:custGeom>
                <a:avLst/>
                <a:gdLst>
                  <a:gd name="T0" fmla="*/ 183 w 205"/>
                  <a:gd name="T1" fmla="*/ 42 h 118"/>
                  <a:gd name="T2" fmla="*/ 180 w 205"/>
                  <a:gd name="T3" fmla="*/ 42 h 118"/>
                  <a:gd name="T4" fmla="*/ 154 w 205"/>
                  <a:gd name="T5" fmla="*/ 42 h 118"/>
                  <a:gd name="T6" fmla="*/ 154 w 205"/>
                  <a:gd name="T7" fmla="*/ 22 h 118"/>
                  <a:gd name="T8" fmla="*/ 132 w 205"/>
                  <a:gd name="T9" fmla="*/ 0 h 118"/>
                  <a:gd name="T10" fmla="*/ 73 w 205"/>
                  <a:gd name="T11" fmla="*/ 0 h 118"/>
                  <a:gd name="T12" fmla="*/ 51 w 205"/>
                  <a:gd name="T13" fmla="*/ 22 h 118"/>
                  <a:gd name="T14" fmla="*/ 51 w 205"/>
                  <a:gd name="T15" fmla="*/ 42 h 118"/>
                  <a:gd name="T16" fmla="*/ 25 w 205"/>
                  <a:gd name="T17" fmla="*/ 42 h 118"/>
                  <a:gd name="T18" fmla="*/ 22 w 205"/>
                  <a:gd name="T19" fmla="*/ 42 h 118"/>
                  <a:gd name="T20" fmla="*/ 0 w 205"/>
                  <a:gd name="T21" fmla="*/ 64 h 118"/>
                  <a:gd name="T22" fmla="*/ 0 w 205"/>
                  <a:gd name="T23" fmla="*/ 101 h 118"/>
                  <a:gd name="T24" fmla="*/ 54 w 205"/>
                  <a:gd name="T25" fmla="*/ 101 h 118"/>
                  <a:gd name="T26" fmla="*/ 103 w 205"/>
                  <a:gd name="T27" fmla="*/ 118 h 118"/>
                  <a:gd name="T28" fmla="*/ 151 w 205"/>
                  <a:gd name="T29" fmla="*/ 101 h 118"/>
                  <a:gd name="T30" fmla="*/ 205 w 205"/>
                  <a:gd name="T31" fmla="*/ 101 h 118"/>
                  <a:gd name="T32" fmla="*/ 205 w 205"/>
                  <a:gd name="T33" fmla="*/ 64 h 118"/>
                  <a:gd name="T34" fmla="*/ 183 w 205"/>
                  <a:gd name="T35" fmla="*/ 42 h 118"/>
                  <a:gd name="T36" fmla="*/ 67 w 205"/>
                  <a:gd name="T37" fmla="*/ 26 h 118"/>
                  <a:gd name="T38" fmla="*/ 67 w 205"/>
                  <a:gd name="T39" fmla="*/ 22 h 118"/>
                  <a:gd name="T40" fmla="*/ 73 w 205"/>
                  <a:gd name="T41" fmla="*/ 17 h 118"/>
                  <a:gd name="T42" fmla="*/ 132 w 205"/>
                  <a:gd name="T43" fmla="*/ 17 h 118"/>
                  <a:gd name="T44" fmla="*/ 138 w 205"/>
                  <a:gd name="T45" fmla="*/ 22 h 118"/>
                  <a:gd name="T46" fmla="*/ 138 w 205"/>
                  <a:gd name="T47" fmla="*/ 26 h 118"/>
                  <a:gd name="T48" fmla="*/ 138 w 205"/>
                  <a:gd name="T49" fmla="*/ 42 h 118"/>
                  <a:gd name="T50" fmla="*/ 67 w 205"/>
                  <a:gd name="T51" fmla="*/ 42 h 118"/>
                  <a:gd name="T52" fmla="*/ 67 w 205"/>
                  <a:gd name="T53" fmla="*/ 26 h 118"/>
                  <a:gd name="T54" fmla="*/ 101 w 205"/>
                  <a:gd name="T55" fmla="*/ 101 h 118"/>
                  <a:gd name="T56" fmla="*/ 85 w 205"/>
                  <a:gd name="T57" fmla="*/ 86 h 118"/>
                  <a:gd name="T58" fmla="*/ 101 w 205"/>
                  <a:gd name="T59" fmla="*/ 70 h 118"/>
                  <a:gd name="T60" fmla="*/ 117 w 205"/>
                  <a:gd name="T61" fmla="*/ 86 h 118"/>
                  <a:gd name="T62" fmla="*/ 101 w 205"/>
                  <a:gd name="T63" fmla="*/ 10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5" h="118">
                    <a:moveTo>
                      <a:pt x="183" y="42"/>
                    </a:moveTo>
                    <a:cubicBezTo>
                      <a:pt x="180" y="42"/>
                      <a:pt x="180" y="42"/>
                      <a:pt x="180" y="42"/>
                    </a:cubicBezTo>
                    <a:cubicBezTo>
                      <a:pt x="154" y="42"/>
                      <a:pt x="154" y="42"/>
                      <a:pt x="154" y="42"/>
                    </a:cubicBezTo>
                    <a:cubicBezTo>
                      <a:pt x="154" y="22"/>
                      <a:pt x="154" y="22"/>
                      <a:pt x="154" y="22"/>
                    </a:cubicBezTo>
                    <a:cubicBezTo>
                      <a:pt x="154" y="10"/>
                      <a:pt x="144" y="0"/>
                      <a:pt x="132" y="0"/>
                    </a:cubicBezTo>
                    <a:cubicBezTo>
                      <a:pt x="73" y="0"/>
                      <a:pt x="73" y="0"/>
                      <a:pt x="73" y="0"/>
                    </a:cubicBezTo>
                    <a:cubicBezTo>
                      <a:pt x="61" y="0"/>
                      <a:pt x="51" y="10"/>
                      <a:pt x="51" y="22"/>
                    </a:cubicBezTo>
                    <a:cubicBezTo>
                      <a:pt x="51" y="42"/>
                      <a:pt x="51" y="42"/>
                      <a:pt x="51" y="42"/>
                    </a:cubicBezTo>
                    <a:cubicBezTo>
                      <a:pt x="25" y="42"/>
                      <a:pt x="25" y="42"/>
                      <a:pt x="25" y="42"/>
                    </a:cubicBezTo>
                    <a:cubicBezTo>
                      <a:pt x="22" y="42"/>
                      <a:pt x="22" y="42"/>
                      <a:pt x="22" y="42"/>
                    </a:cubicBezTo>
                    <a:cubicBezTo>
                      <a:pt x="10" y="42"/>
                      <a:pt x="0" y="52"/>
                      <a:pt x="0" y="64"/>
                    </a:cubicBezTo>
                    <a:cubicBezTo>
                      <a:pt x="0" y="101"/>
                      <a:pt x="0" y="101"/>
                      <a:pt x="0" y="101"/>
                    </a:cubicBezTo>
                    <a:cubicBezTo>
                      <a:pt x="54" y="101"/>
                      <a:pt x="54" y="101"/>
                      <a:pt x="54" y="101"/>
                    </a:cubicBezTo>
                    <a:cubicBezTo>
                      <a:pt x="67" y="112"/>
                      <a:pt x="84" y="118"/>
                      <a:pt x="103" y="118"/>
                    </a:cubicBezTo>
                    <a:cubicBezTo>
                      <a:pt x="121" y="118"/>
                      <a:pt x="138" y="112"/>
                      <a:pt x="151" y="101"/>
                    </a:cubicBezTo>
                    <a:cubicBezTo>
                      <a:pt x="205" y="101"/>
                      <a:pt x="205" y="101"/>
                      <a:pt x="205" y="101"/>
                    </a:cubicBezTo>
                    <a:cubicBezTo>
                      <a:pt x="205" y="64"/>
                      <a:pt x="205" y="64"/>
                      <a:pt x="205" y="64"/>
                    </a:cubicBezTo>
                    <a:cubicBezTo>
                      <a:pt x="205" y="52"/>
                      <a:pt x="195" y="42"/>
                      <a:pt x="183" y="42"/>
                    </a:cubicBezTo>
                    <a:close/>
                    <a:moveTo>
                      <a:pt x="67" y="26"/>
                    </a:moveTo>
                    <a:cubicBezTo>
                      <a:pt x="67" y="22"/>
                      <a:pt x="67" y="22"/>
                      <a:pt x="67" y="22"/>
                    </a:cubicBezTo>
                    <a:cubicBezTo>
                      <a:pt x="67" y="19"/>
                      <a:pt x="70" y="17"/>
                      <a:pt x="73" y="17"/>
                    </a:cubicBezTo>
                    <a:cubicBezTo>
                      <a:pt x="132" y="17"/>
                      <a:pt x="132" y="17"/>
                      <a:pt x="132" y="17"/>
                    </a:cubicBezTo>
                    <a:cubicBezTo>
                      <a:pt x="135" y="17"/>
                      <a:pt x="138" y="19"/>
                      <a:pt x="138" y="22"/>
                    </a:cubicBezTo>
                    <a:cubicBezTo>
                      <a:pt x="138" y="26"/>
                      <a:pt x="138" y="26"/>
                      <a:pt x="138" y="26"/>
                    </a:cubicBezTo>
                    <a:cubicBezTo>
                      <a:pt x="138" y="42"/>
                      <a:pt x="138" y="42"/>
                      <a:pt x="138" y="42"/>
                    </a:cubicBezTo>
                    <a:cubicBezTo>
                      <a:pt x="67" y="42"/>
                      <a:pt x="67" y="42"/>
                      <a:pt x="67" y="42"/>
                    </a:cubicBezTo>
                    <a:lnTo>
                      <a:pt x="67" y="26"/>
                    </a:lnTo>
                    <a:close/>
                    <a:moveTo>
                      <a:pt x="101" y="101"/>
                    </a:moveTo>
                    <a:cubicBezTo>
                      <a:pt x="92" y="101"/>
                      <a:pt x="85" y="94"/>
                      <a:pt x="85" y="86"/>
                    </a:cubicBezTo>
                    <a:cubicBezTo>
                      <a:pt x="85" y="77"/>
                      <a:pt x="92" y="70"/>
                      <a:pt x="101" y="70"/>
                    </a:cubicBezTo>
                    <a:cubicBezTo>
                      <a:pt x="110" y="70"/>
                      <a:pt x="117" y="77"/>
                      <a:pt x="117" y="86"/>
                    </a:cubicBezTo>
                    <a:cubicBezTo>
                      <a:pt x="117" y="94"/>
                      <a:pt x="110" y="101"/>
                      <a:pt x="101"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grpSp>
        <p:grpSp>
          <p:nvGrpSpPr>
            <p:cNvPr id="34" name="组合 33"/>
            <p:cNvGrpSpPr/>
            <p:nvPr/>
          </p:nvGrpSpPr>
          <p:grpSpPr>
            <a:xfrm>
              <a:off x="4406505" y="2314917"/>
              <a:ext cx="281707" cy="269419"/>
              <a:chOff x="1004888" y="993775"/>
              <a:chExt cx="2438400" cy="2332038"/>
            </a:xfrm>
            <a:gradFill>
              <a:gsLst>
                <a:gs pos="11000">
                  <a:srgbClr val="2B3649"/>
                </a:gs>
                <a:gs pos="100000">
                  <a:srgbClr val="3B4A62"/>
                </a:gs>
              </a:gsLst>
              <a:lin ang="2700000" scaled="0"/>
            </a:gradFill>
          </p:grpSpPr>
          <p:sp>
            <p:nvSpPr>
              <p:cNvPr id="35" name="Freeform 25"/>
              <p:cNvSpPr>
                <a:spLocks/>
              </p:cNvSpPr>
              <p:nvPr/>
            </p:nvSpPr>
            <p:spPr bwMode="auto">
              <a:xfrm>
                <a:off x="1898651" y="2670175"/>
                <a:ext cx="655638" cy="655638"/>
              </a:xfrm>
              <a:custGeom>
                <a:avLst/>
                <a:gdLst>
                  <a:gd name="T0" fmla="*/ 206 w 413"/>
                  <a:gd name="T1" fmla="*/ 413 h 413"/>
                  <a:gd name="T2" fmla="*/ 0 w 413"/>
                  <a:gd name="T3" fmla="*/ 0 h 413"/>
                  <a:gd name="T4" fmla="*/ 413 w 413"/>
                  <a:gd name="T5" fmla="*/ 0 h 413"/>
                  <a:gd name="T6" fmla="*/ 206 w 413"/>
                  <a:gd name="T7" fmla="*/ 413 h 413"/>
                </a:gdLst>
                <a:ahLst/>
                <a:cxnLst>
                  <a:cxn ang="0">
                    <a:pos x="T0" y="T1"/>
                  </a:cxn>
                  <a:cxn ang="0">
                    <a:pos x="T2" y="T3"/>
                  </a:cxn>
                  <a:cxn ang="0">
                    <a:pos x="T4" y="T5"/>
                  </a:cxn>
                  <a:cxn ang="0">
                    <a:pos x="T6" y="T7"/>
                  </a:cxn>
                </a:cxnLst>
                <a:rect l="0" t="0" r="r" b="b"/>
                <a:pathLst>
                  <a:path w="413" h="413">
                    <a:moveTo>
                      <a:pt x="206" y="413"/>
                    </a:moveTo>
                    <a:lnTo>
                      <a:pt x="0" y="0"/>
                    </a:lnTo>
                    <a:lnTo>
                      <a:pt x="413" y="0"/>
                    </a:lnTo>
                    <a:lnTo>
                      <a:pt x="206" y="4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36" name="任意多边形 35"/>
              <p:cNvSpPr>
                <a:spLocks noChangeArrowheads="1"/>
              </p:cNvSpPr>
              <p:nvPr/>
            </p:nvSpPr>
            <p:spPr bwMode="auto">
              <a:xfrm>
                <a:off x="1004888" y="993775"/>
                <a:ext cx="2438400" cy="1774825"/>
              </a:xfrm>
              <a:custGeom>
                <a:avLst/>
                <a:gdLst>
                  <a:gd name="connsiteX0" fmla="*/ 290196 w 2438400"/>
                  <a:gd name="connsiteY0" fmla="*/ 0 h 1774825"/>
                  <a:gd name="connsiteX1" fmla="*/ 2151973 w 2438400"/>
                  <a:gd name="connsiteY1" fmla="*/ 0 h 1774825"/>
                  <a:gd name="connsiteX2" fmla="*/ 2438400 w 2438400"/>
                  <a:gd name="connsiteY2" fmla="*/ 286384 h 1774825"/>
                  <a:gd name="connsiteX3" fmla="*/ 2438400 w 2438400"/>
                  <a:gd name="connsiteY3" fmla="*/ 1484673 h 1774825"/>
                  <a:gd name="connsiteX4" fmla="*/ 2151973 w 2438400"/>
                  <a:gd name="connsiteY4" fmla="*/ 1774825 h 1774825"/>
                  <a:gd name="connsiteX5" fmla="*/ 290196 w 2438400"/>
                  <a:gd name="connsiteY5" fmla="*/ 1774825 h 1774825"/>
                  <a:gd name="connsiteX6" fmla="*/ 0 w 2438400"/>
                  <a:gd name="connsiteY6" fmla="*/ 1484673 h 1774825"/>
                  <a:gd name="connsiteX7" fmla="*/ 0 w 2438400"/>
                  <a:gd name="connsiteY7" fmla="*/ 286384 h 1774825"/>
                  <a:gd name="connsiteX8" fmla="*/ 290196 w 2438400"/>
                  <a:gd name="connsiteY8" fmla="*/ 0 h 1774825"/>
                  <a:gd name="connsiteX9" fmla="*/ 471488 w 2438400"/>
                  <a:gd name="connsiteY9" fmla="*/ 425450 h 1774825"/>
                  <a:gd name="connsiteX10" fmla="*/ 471488 w 2438400"/>
                  <a:gd name="connsiteY10" fmla="*/ 598488 h 1774825"/>
                  <a:gd name="connsiteX11" fmla="*/ 1971676 w 2438400"/>
                  <a:gd name="connsiteY11" fmla="*/ 598488 h 1774825"/>
                  <a:gd name="connsiteX12" fmla="*/ 1971676 w 2438400"/>
                  <a:gd name="connsiteY12" fmla="*/ 425450 h 1774825"/>
                  <a:gd name="connsiteX13" fmla="*/ 471488 w 2438400"/>
                  <a:gd name="connsiteY13" fmla="*/ 425450 h 1774825"/>
                  <a:gd name="connsiteX14" fmla="*/ 471488 w 2438400"/>
                  <a:gd name="connsiteY14" fmla="*/ 801688 h 1774825"/>
                  <a:gd name="connsiteX15" fmla="*/ 471488 w 2438400"/>
                  <a:gd name="connsiteY15" fmla="*/ 971551 h 1774825"/>
                  <a:gd name="connsiteX16" fmla="*/ 1971676 w 2438400"/>
                  <a:gd name="connsiteY16" fmla="*/ 971551 h 1774825"/>
                  <a:gd name="connsiteX17" fmla="*/ 1971676 w 2438400"/>
                  <a:gd name="connsiteY17" fmla="*/ 801688 h 1774825"/>
                  <a:gd name="connsiteX18" fmla="*/ 471488 w 2438400"/>
                  <a:gd name="connsiteY18" fmla="*/ 801688 h 1774825"/>
                  <a:gd name="connsiteX19" fmla="*/ 471488 w 2438400"/>
                  <a:gd name="connsiteY19" fmla="*/ 1174750 h 1774825"/>
                  <a:gd name="connsiteX20" fmla="*/ 471488 w 2438400"/>
                  <a:gd name="connsiteY20" fmla="*/ 1347788 h 1774825"/>
                  <a:gd name="connsiteX21" fmla="*/ 1971676 w 2438400"/>
                  <a:gd name="connsiteY21" fmla="*/ 1347788 h 1774825"/>
                  <a:gd name="connsiteX22" fmla="*/ 1971676 w 2438400"/>
                  <a:gd name="connsiteY22" fmla="*/ 1174750 h 1774825"/>
                  <a:gd name="connsiteX23" fmla="*/ 471488 w 2438400"/>
                  <a:gd name="connsiteY23" fmla="*/ 1174750 h 177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38400" h="1774825">
                    <a:moveTo>
                      <a:pt x="290196" y="0"/>
                    </a:moveTo>
                    <a:cubicBezTo>
                      <a:pt x="2151973" y="0"/>
                      <a:pt x="2151973" y="0"/>
                      <a:pt x="2151973" y="0"/>
                    </a:cubicBezTo>
                    <a:cubicBezTo>
                      <a:pt x="2310262" y="0"/>
                      <a:pt x="2438400" y="128119"/>
                      <a:pt x="2438400" y="286384"/>
                    </a:cubicBezTo>
                    <a:lnTo>
                      <a:pt x="2438400" y="1484673"/>
                    </a:lnTo>
                    <a:cubicBezTo>
                      <a:pt x="2438400" y="1646706"/>
                      <a:pt x="2310262" y="1774825"/>
                      <a:pt x="2151973" y="1774825"/>
                    </a:cubicBezTo>
                    <a:cubicBezTo>
                      <a:pt x="290196" y="1774825"/>
                      <a:pt x="290196" y="1774825"/>
                      <a:pt x="290196" y="1774825"/>
                    </a:cubicBezTo>
                    <a:cubicBezTo>
                      <a:pt x="131907" y="1774825"/>
                      <a:pt x="0" y="1646706"/>
                      <a:pt x="0" y="1484673"/>
                    </a:cubicBezTo>
                    <a:cubicBezTo>
                      <a:pt x="0" y="286384"/>
                      <a:pt x="0" y="286384"/>
                      <a:pt x="0" y="286384"/>
                    </a:cubicBezTo>
                    <a:cubicBezTo>
                      <a:pt x="0" y="128119"/>
                      <a:pt x="131907" y="0"/>
                      <a:pt x="290196" y="0"/>
                    </a:cubicBezTo>
                    <a:close/>
                    <a:moveTo>
                      <a:pt x="471488" y="425450"/>
                    </a:moveTo>
                    <a:lnTo>
                      <a:pt x="471488" y="598488"/>
                    </a:lnTo>
                    <a:lnTo>
                      <a:pt x="1971676" y="598488"/>
                    </a:lnTo>
                    <a:lnTo>
                      <a:pt x="1971676" y="425450"/>
                    </a:lnTo>
                    <a:lnTo>
                      <a:pt x="471488" y="425450"/>
                    </a:lnTo>
                    <a:close/>
                    <a:moveTo>
                      <a:pt x="471488" y="801688"/>
                    </a:moveTo>
                    <a:lnTo>
                      <a:pt x="471488" y="971551"/>
                    </a:lnTo>
                    <a:lnTo>
                      <a:pt x="1971676" y="971551"/>
                    </a:lnTo>
                    <a:lnTo>
                      <a:pt x="1971676" y="801688"/>
                    </a:lnTo>
                    <a:lnTo>
                      <a:pt x="471488" y="801688"/>
                    </a:lnTo>
                    <a:close/>
                    <a:moveTo>
                      <a:pt x="471488" y="1174750"/>
                    </a:moveTo>
                    <a:lnTo>
                      <a:pt x="471488" y="1347788"/>
                    </a:lnTo>
                    <a:lnTo>
                      <a:pt x="1971676" y="1347788"/>
                    </a:lnTo>
                    <a:lnTo>
                      <a:pt x="1971676" y="1174750"/>
                    </a:lnTo>
                    <a:lnTo>
                      <a:pt x="471488" y="117475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Autofit/>
              </a:bodyPr>
              <a:lstStyle/>
              <a:p>
                <a:endParaRPr lang="zh-CN" altLang="en-US">
                  <a:solidFill>
                    <a:prstClr val="black"/>
                  </a:solidFill>
                </a:endParaRPr>
              </a:p>
            </p:txBody>
          </p:sp>
        </p:grpSp>
        <p:sp>
          <p:nvSpPr>
            <p:cNvPr id="2" name="椭圆 1"/>
            <p:cNvSpPr/>
            <p:nvPr/>
          </p:nvSpPr>
          <p:spPr>
            <a:xfrm>
              <a:off x="3703381" y="1513029"/>
              <a:ext cx="119171" cy="119171"/>
            </a:xfrm>
            <a:prstGeom prst="ellipse">
              <a:avLst/>
            </a:prstGeom>
            <a:gradFill>
              <a:gsLst>
                <a:gs pos="11000">
                  <a:srgbClr val="2B3649"/>
                </a:gs>
                <a:gs pos="100000">
                  <a:srgbClr val="3B4A6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1" name="椭圆 40"/>
            <p:cNvSpPr/>
            <p:nvPr/>
          </p:nvSpPr>
          <p:spPr>
            <a:xfrm>
              <a:off x="5286920" y="2292115"/>
              <a:ext cx="119171" cy="119171"/>
            </a:xfrm>
            <a:prstGeom prst="ellipse">
              <a:avLst/>
            </a:prstGeom>
            <a:gradFill>
              <a:gsLst>
                <a:gs pos="11000">
                  <a:srgbClr val="2B3649"/>
                </a:gs>
                <a:gs pos="100000">
                  <a:srgbClr val="3B4A6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2" name="椭圆 41"/>
            <p:cNvSpPr/>
            <p:nvPr/>
          </p:nvSpPr>
          <p:spPr>
            <a:xfrm>
              <a:off x="3703381" y="3120544"/>
              <a:ext cx="119171" cy="119171"/>
            </a:xfrm>
            <a:prstGeom prst="ellipse">
              <a:avLst/>
            </a:prstGeom>
            <a:gradFill>
              <a:gsLst>
                <a:gs pos="11000">
                  <a:srgbClr val="2B3649"/>
                </a:gs>
                <a:gs pos="100000">
                  <a:srgbClr val="3B4A6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3" name="椭圆 42"/>
            <p:cNvSpPr/>
            <p:nvPr/>
          </p:nvSpPr>
          <p:spPr>
            <a:xfrm>
              <a:off x="5286920" y="3899630"/>
              <a:ext cx="119171" cy="119171"/>
            </a:xfrm>
            <a:prstGeom prst="ellipse">
              <a:avLst/>
            </a:prstGeom>
            <a:gradFill>
              <a:gsLst>
                <a:gs pos="11000">
                  <a:srgbClr val="2B3649"/>
                </a:gs>
                <a:gs pos="100000">
                  <a:srgbClr val="3B4A6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44" name="组合 43"/>
          <p:cNvGrpSpPr/>
          <p:nvPr/>
        </p:nvGrpSpPr>
        <p:grpSpPr>
          <a:xfrm>
            <a:off x="582613" y="556696"/>
            <a:ext cx="1486542" cy="521708"/>
            <a:chOff x="349800" y="270568"/>
            <a:chExt cx="1486542" cy="521708"/>
          </a:xfrm>
        </p:grpSpPr>
        <p:sp>
          <p:nvSpPr>
            <p:cNvPr id="45" name="PA_文本框 1">
              <a:extLst>
                <a:ext uri="{FF2B5EF4-FFF2-40B4-BE49-F238E27FC236}">
                  <a16:creationId xmlns:a16="http://schemas.microsoft.com/office/drawing/2014/main" id="{95CA5390-EAD3-40A5-BF6F-C69AB99948CD}"/>
                </a:ext>
              </a:extLst>
            </p:cNvPr>
            <p:cNvSpPr txBox="1"/>
            <p:nvPr>
              <p:custDataLst>
                <p:tags r:id="rId1"/>
              </p:custDataLst>
            </p:nvPr>
          </p:nvSpPr>
          <p:spPr>
            <a:xfrm>
              <a:off x="349800" y="270568"/>
              <a:ext cx="923330" cy="360804"/>
            </a:xfrm>
            <a:prstGeom prst="rect">
              <a:avLst/>
            </a:prstGeom>
            <a:noFill/>
          </p:spPr>
          <p:txBody>
            <a:bodyPr wrap="none" lIns="0" tIns="0" rIns="0" rtlCol="0">
              <a:spAutoFit/>
            </a:bodyPr>
            <a:lstStyle/>
            <a:p>
              <a:pPr>
                <a:lnSpc>
                  <a:spcPts val="2700"/>
                </a:lnSpc>
              </a:pPr>
              <a:r>
                <a:rPr lang="zh-CN" altLang="en-US" sz="1800" b="1" dirty="0">
                  <a:solidFill>
                    <a:srgbClr val="2B3649"/>
                  </a:solidFill>
                  <a:latin typeface="+mj-ea"/>
                  <a:ea typeface="+mj-ea"/>
                  <a:cs typeface="+mn-ea"/>
                  <a:sym typeface="+mn-lt"/>
                </a:rPr>
                <a:t>Development status quo</a:t>
              </a:r>
              <a:endParaRPr lang="en-US" altLang="zh-CN" sz="1800" b="1" dirty="0">
                <a:solidFill>
                  <a:srgbClr val="2B3649"/>
                </a:solidFill>
                <a:latin typeface="+mj-ea"/>
                <a:ea typeface="+mj-ea"/>
                <a:cs typeface="+mn-ea"/>
                <a:sym typeface="+mn-lt"/>
              </a:endParaRPr>
            </a:p>
          </p:txBody>
        </p:sp>
        <p:sp>
          <p:nvSpPr>
            <p:cNvPr id="46" name="PA_文本框 1">
              <a:extLst>
                <a:ext uri="{FF2B5EF4-FFF2-40B4-BE49-F238E27FC236}">
                  <a16:creationId xmlns:a16="http://schemas.microsoft.com/office/drawing/2014/main" id="{BA0F9515-D5AE-4BED-A481-29A81D6010FD}"/>
                </a:ext>
              </a:extLst>
            </p:cNvPr>
            <p:cNvSpPr txBox="1"/>
            <p:nvPr>
              <p:custDataLst>
                <p:tags r:id="rId2"/>
              </p:custDataLst>
            </p:nvPr>
          </p:nvSpPr>
          <p:spPr>
            <a:xfrm>
              <a:off x="349800" y="547081"/>
              <a:ext cx="1486542" cy="245195"/>
            </a:xfrm>
            <a:prstGeom prst="rect">
              <a:avLst/>
            </a:prstGeom>
            <a:noFill/>
          </p:spPr>
          <p:txBody>
            <a:bodyPr wrap="square" lIns="0" tIns="0" rIns="0" rtlCol="0">
              <a:spAutoFit/>
            </a:bodyPr>
            <a:lstStyle/>
            <a:p>
              <a:pPr>
                <a:lnSpc>
                  <a:spcPts val="1725"/>
                </a:lnSpc>
              </a:pPr>
              <a:r>
                <a:rPr lang="en-US" altLang="zh-CN" sz="1050" dirty="0">
                  <a:solidFill>
                    <a:srgbClr val="2B3649"/>
                  </a:solidFill>
                  <a:cs typeface="+mn-ea"/>
                  <a:sym typeface="+mn-lt"/>
                </a:rPr>
                <a:t>TEAM INTRODUCTION</a:t>
              </a:r>
            </a:p>
          </p:txBody>
        </p:sp>
      </p:grpSp>
      <p:sp>
        <p:nvSpPr>
          <p:cNvPr id="47" name="文本框 46"/>
          <p:cNvSpPr txBox="1"/>
          <p:nvPr/>
        </p:nvSpPr>
        <p:spPr>
          <a:xfrm>
            <a:off x="5940202" y="1994827"/>
            <a:ext cx="1855295" cy="720197"/>
          </a:xfrm>
          <a:prstGeom prst="rect">
            <a:avLst/>
          </a:prstGeom>
          <a:noFill/>
          <a:effectLst/>
        </p:spPr>
        <p:txBody>
          <a:bodyPr wrap="square" rtlCol="0">
            <a:spAutoFit/>
          </a:bodyPr>
          <a:lstStyle/>
          <a:p>
            <a:pPr>
              <a:lnSpc>
                <a:spcPct val="120000"/>
              </a:lnSpc>
            </a:pPr>
            <a:r>
              <a:rPr lang="zh-CN" altLang="en-US" sz="1400" dirty="0">
                <a:solidFill>
                  <a:srgbClr val="2B3649"/>
                </a:solidFill>
                <a:latin typeface="+mj-ea"/>
              </a:rPr>
              <a:t>Add your title</a:t>
            </a:r>
            <a:endParaRPr lang="en-US" altLang="zh-CN" sz="1400" dirty="0">
              <a:solidFill>
                <a:srgbClr val="2B3649"/>
              </a:solidFill>
              <a:latin typeface="+mj-ea"/>
            </a:endParaRPr>
          </a:p>
          <a:p>
            <a:pPr>
              <a:lnSpc>
                <a:spcPct val="120000"/>
              </a:lnSpc>
            </a:pPr>
            <a:r>
              <a:rPr lang="zh-CN" altLang="en-US" sz="1000" dirty="0">
                <a:solidFill>
                  <a:schemeClr val="tx1">
                    <a:lumMod val="50000"/>
                    <a:lumOff val="50000"/>
                  </a:schemeClr>
                </a:solidFill>
                <a:latin typeface="+mj-ea"/>
              </a:rPr>
              <a:t>Please enter your main narrative here</a:t>
            </a:r>
          </a:p>
        </p:txBody>
      </p:sp>
      <p:sp>
        <p:nvSpPr>
          <p:cNvPr id="48" name="文本框 47"/>
          <p:cNvSpPr txBox="1"/>
          <p:nvPr/>
        </p:nvSpPr>
        <p:spPr>
          <a:xfrm>
            <a:off x="1367861" y="1215434"/>
            <a:ext cx="1855295" cy="720197"/>
          </a:xfrm>
          <a:prstGeom prst="rect">
            <a:avLst/>
          </a:prstGeom>
          <a:noFill/>
          <a:effectLst/>
        </p:spPr>
        <p:txBody>
          <a:bodyPr wrap="square" rtlCol="0">
            <a:spAutoFit/>
          </a:bodyPr>
          <a:lstStyle/>
          <a:p>
            <a:pPr algn="r">
              <a:lnSpc>
                <a:spcPct val="120000"/>
              </a:lnSpc>
            </a:pPr>
            <a:r>
              <a:rPr lang="zh-CN" altLang="en-US" sz="1400" dirty="0">
                <a:solidFill>
                  <a:srgbClr val="2B3649"/>
                </a:solidFill>
                <a:latin typeface="+mj-ea"/>
              </a:rPr>
              <a:t>Add your title</a:t>
            </a:r>
            <a:endParaRPr lang="en-US" altLang="zh-CN" sz="1400" dirty="0">
              <a:solidFill>
                <a:srgbClr val="2B3649"/>
              </a:solidFill>
              <a:latin typeface="+mj-ea"/>
            </a:endParaRPr>
          </a:p>
          <a:p>
            <a:pPr algn="r">
              <a:lnSpc>
                <a:spcPct val="120000"/>
              </a:lnSpc>
            </a:pPr>
            <a:r>
              <a:rPr lang="zh-CN" altLang="en-US" sz="1000" dirty="0">
                <a:solidFill>
                  <a:schemeClr val="tx1">
                    <a:lumMod val="50000"/>
                    <a:lumOff val="50000"/>
                  </a:schemeClr>
                </a:solidFill>
                <a:latin typeface="+mj-ea"/>
              </a:rPr>
              <a:t>Please enter your main narrative here</a:t>
            </a:r>
          </a:p>
        </p:txBody>
      </p:sp>
      <p:sp>
        <p:nvSpPr>
          <p:cNvPr id="49" name="文本框 48"/>
          <p:cNvSpPr txBox="1"/>
          <p:nvPr/>
        </p:nvSpPr>
        <p:spPr>
          <a:xfrm>
            <a:off x="5940202" y="3684187"/>
            <a:ext cx="1855295" cy="720197"/>
          </a:xfrm>
          <a:prstGeom prst="rect">
            <a:avLst/>
          </a:prstGeom>
          <a:noFill/>
          <a:effectLst/>
        </p:spPr>
        <p:txBody>
          <a:bodyPr wrap="square" rtlCol="0">
            <a:spAutoFit/>
          </a:bodyPr>
          <a:lstStyle/>
          <a:p>
            <a:pPr>
              <a:lnSpc>
                <a:spcPct val="120000"/>
              </a:lnSpc>
            </a:pPr>
            <a:r>
              <a:rPr lang="zh-CN" altLang="en-US" sz="1400" dirty="0">
                <a:solidFill>
                  <a:srgbClr val="2B3649"/>
                </a:solidFill>
                <a:latin typeface="+mj-ea"/>
              </a:rPr>
              <a:t>Add your title</a:t>
            </a:r>
            <a:endParaRPr lang="en-US" altLang="zh-CN" sz="1400" dirty="0">
              <a:solidFill>
                <a:srgbClr val="2B3649"/>
              </a:solidFill>
              <a:latin typeface="+mj-ea"/>
            </a:endParaRPr>
          </a:p>
          <a:p>
            <a:pPr>
              <a:lnSpc>
                <a:spcPct val="120000"/>
              </a:lnSpc>
            </a:pPr>
            <a:r>
              <a:rPr lang="zh-CN" altLang="en-US" sz="1000" dirty="0">
                <a:solidFill>
                  <a:schemeClr val="tx1">
                    <a:lumMod val="50000"/>
                    <a:lumOff val="50000"/>
                  </a:schemeClr>
                </a:solidFill>
                <a:latin typeface="+mj-ea"/>
              </a:rPr>
              <a:t>Please enter your main narrative here</a:t>
            </a:r>
          </a:p>
        </p:txBody>
      </p:sp>
      <p:sp>
        <p:nvSpPr>
          <p:cNvPr id="50" name="文本框 49"/>
          <p:cNvSpPr txBox="1"/>
          <p:nvPr/>
        </p:nvSpPr>
        <p:spPr>
          <a:xfrm>
            <a:off x="1367861" y="2898520"/>
            <a:ext cx="1855295" cy="720197"/>
          </a:xfrm>
          <a:prstGeom prst="rect">
            <a:avLst/>
          </a:prstGeom>
          <a:noFill/>
          <a:effectLst/>
        </p:spPr>
        <p:txBody>
          <a:bodyPr wrap="square" rtlCol="0">
            <a:spAutoFit/>
          </a:bodyPr>
          <a:lstStyle/>
          <a:p>
            <a:pPr algn="r">
              <a:lnSpc>
                <a:spcPct val="120000"/>
              </a:lnSpc>
            </a:pPr>
            <a:r>
              <a:rPr lang="zh-CN" altLang="en-US" sz="1400" dirty="0">
                <a:solidFill>
                  <a:srgbClr val="2B3649"/>
                </a:solidFill>
                <a:latin typeface="+mj-ea"/>
              </a:rPr>
              <a:t>Add your title</a:t>
            </a:r>
            <a:endParaRPr lang="en-US" altLang="zh-CN" sz="1400" dirty="0">
              <a:solidFill>
                <a:srgbClr val="2B3649"/>
              </a:solidFill>
              <a:latin typeface="+mj-ea"/>
            </a:endParaRPr>
          </a:p>
          <a:p>
            <a:pPr algn="r">
              <a:lnSpc>
                <a:spcPct val="120000"/>
              </a:lnSpc>
            </a:pPr>
            <a:r>
              <a:rPr lang="zh-CN" altLang="en-US" sz="1000" dirty="0">
                <a:solidFill>
                  <a:schemeClr val="tx1">
                    <a:lumMod val="50000"/>
                    <a:lumOff val="50000"/>
                  </a:schemeClr>
                </a:solidFill>
                <a:latin typeface="+mj-ea"/>
              </a:rPr>
              <a:t>Please enter your main narrative here</a:t>
            </a:r>
          </a:p>
        </p:txBody>
      </p:sp>
    </p:spTree>
    <p:extLst>
      <p:ext uri="{BB962C8B-B14F-4D97-AF65-F5344CB8AC3E}">
        <p14:creationId xmlns:p14="http://schemas.microsoft.com/office/powerpoint/2010/main" val="156578498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16="http://schemas.microsoft.com/office/drawing/2014/main" xmlns:a14="http://schemas.microsoft.com/office/drawing/2010/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wipe(left)">
                                      <p:cBhvr>
                                        <p:cTn id="12" dur="500"/>
                                        <p:tgtEl>
                                          <p:spTgt spid="47"/>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8"/>
                                        </p:tgtEl>
                                        <p:attrNameLst>
                                          <p:attrName>style.visibility</p:attrName>
                                        </p:attrNameLst>
                                      </p:cBhvr>
                                      <p:to>
                                        <p:strVal val="visible"/>
                                      </p:to>
                                    </p:set>
                                    <p:animEffect transition="in" filter="wipe(left)">
                                      <p:cBhvr>
                                        <p:cTn id="16" dur="500"/>
                                        <p:tgtEl>
                                          <p:spTgt spid="48"/>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left)">
                                      <p:cBhvr>
                                        <p:cTn id="20" dur="500"/>
                                        <p:tgtEl>
                                          <p:spTgt spid="49"/>
                                        </p:tgtEl>
                                      </p:cBhvr>
                                    </p:animEffect>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Effect transition="in" filter="wipe(left)">
                                      <p:cBhvr>
                                        <p:cTn id="24"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P spid="49" grpId="0"/>
      <p:bldP spid="5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占位符 17"/>
          <p:cNvPicPr>
            <a:picLocks noGrp="1" noChangeAspect="1"/>
          </p:cNvPicPr>
          <p:nvPr>
            <p:ph type="pic" sz="quarter" idx="12"/>
          </p:nvPr>
        </p:nvPicPr>
        <p:blipFill>
          <a:blip r:embed="rId5" cstate="screen">
            <a:extLst>
              <a:ext uri="{28A0092B-C50C-407E-A947-70E740481C1C}">
                <a14:useLocalDpi xmlns:a14="http://schemas.microsoft.com/office/drawing/2010/main"/>
              </a:ext>
            </a:extLst>
          </a:blip>
          <a:srcRect/>
          <a:stretch>
            <a:fillRect/>
          </a:stretch>
        </p:blipFill>
        <p:spPr>
          <a:xfrm>
            <a:off x="877048" y="1535724"/>
            <a:ext cx="1626834" cy="1812298"/>
          </a:xfrm>
        </p:spPr>
      </p:pic>
      <p:pic>
        <p:nvPicPr>
          <p:cNvPr id="19" name="图片占位符 18"/>
          <p:cNvPicPr>
            <a:picLocks noGrp="1" noChangeAspect="1"/>
          </p:cNvPicPr>
          <p:nvPr>
            <p:ph type="pic" sz="quarter" idx="13"/>
          </p:nvPr>
        </p:nvPicPr>
        <p:blipFill>
          <a:blip r:embed="rId6" cstate="screen">
            <a:extLst>
              <a:ext uri="{28A0092B-C50C-407E-A947-70E740481C1C}">
                <a14:useLocalDpi xmlns:a14="http://schemas.microsoft.com/office/drawing/2010/main"/>
              </a:ext>
            </a:extLst>
          </a:blip>
          <a:srcRect/>
          <a:stretch>
            <a:fillRect/>
          </a:stretch>
        </p:blipFill>
        <p:spPr>
          <a:xfrm>
            <a:off x="2808461" y="1535724"/>
            <a:ext cx="1626834" cy="1812298"/>
          </a:xfrm>
        </p:spPr>
      </p:pic>
      <p:pic>
        <p:nvPicPr>
          <p:cNvPr id="20" name="图片占位符 19"/>
          <p:cNvPicPr>
            <a:picLocks noGrp="1" noChangeAspect="1"/>
          </p:cNvPicPr>
          <p:nvPr>
            <p:ph type="pic" sz="quarter" idx="14"/>
          </p:nvPr>
        </p:nvPicPr>
        <p:blipFill>
          <a:blip r:embed="rId7" cstate="screen">
            <a:extLst>
              <a:ext uri="{28A0092B-C50C-407E-A947-70E740481C1C}">
                <a14:useLocalDpi xmlns:a14="http://schemas.microsoft.com/office/drawing/2010/main"/>
              </a:ext>
            </a:extLst>
          </a:blip>
          <a:srcRect/>
          <a:stretch>
            <a:fillRect/>
          </a:stretch>
        </p:blipFill>
        <p:spPr>
          <a:xfrm>
            <a:off x="4739874" y="1535724"/>
            <a:ext cx="1626834" cy="1812298"/>
          </a:xfrm>
        </p:spPr>
      </p:pic>
      <p:pic>
        <p:nvPicPr>
          <p:cNvPr id="22" name="图片占位符 21"/>
          <p:cNvPicPr>
            <a:picLocks noGrp="1" noChangeAspect="1"/>
          </p:cNvPicPr>
          <p:nvPr>
            <p:ph type="pic" sz="quarter" idx="15"/>
          </p:nvPr>
        </p:nvPicPr>
        <p:blipFill>
          <a:blip r:embed="rId8" cstate="screen">
            <a:extLst>
              <a:ext uri="{28A0092B-C50C-407E-A947-70E740481C1C}">
                <a14:useLocalDpi xmlns:a14="http://schemas.microsoft.com/office/drawing/2010/main"/>
              </a:ext>
            </a:extLst>
          </a:blip>
          <a:srcRect/>
          <a:stretch>
            <a:fillRect/>
          </a:stretch>
        </p:blipFill>
        <p:spPr>
          <a:xfrm>
            <a:off x="6671287" y="1535723"/>
            <a:ext cx="1626834" cy="1812298"/>
          </a:xfrm>
        </p:spPr>
      </p:pic>
      <p:sp>
        <p:nvSpPr>
          <p:cNvPr id="23" name="矩形 22"/>
          <p:cNvSpPr/>
          <p:nvPr/>
        </p:nvSpPr>
        <p:spPr>
          <a:xfrm>
            <a:off x="877048" y="3477085"/>
            <a:ext cx="1626834" cy="855676"/>
          </a:xfrm>
          <a:prstGeom prst="rect">
            <a:avLst/>
          </a:prstGeom>
          <a:gradFill>
            <a:gsLst>
              <a:gs pos="11000">
                <a:srgbClr val="2B3649"/>
              </a:gs>
              <a:gs pos="100000">
                <a:srgbClr val="3B4A62"/>
              </a:gs>
            </a:gsLst>
            <a:lin ang="2700000" scaled="0"/>
          </a:gradFill>
          <a:ln w="76200">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30" name="矩形 29"/>
          <p:cNvSpPr/>
          <p:nvPr/>
        </p:nvSpPr>
        <p:spPr>
          <a:xfrm>
            <a:off x="2795167" y="3477085"/>
            <a:ext cx="1626834" cy="855676"/>
          </a:xfrm>
          <a:prstGeom prst="rect">
            <a:avLst/>
          </a:prstGeom>
          <a:gradFill>
            <a:gsLst>
              <a:gs pos="11000">
                <a:srgbClr val="2B3649"/>
              </a:gs>
              <a:gs pos="100000">
                <a:srgbClr val="3B4A62"/>
              </a:gs>
            </a:gsLst>
            <a:lin ang="2700000" scaled="0"/>
          </a:gradFill>
          <a:ln w="76200">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31" name="矩形 30"/>
          <p:cNvSpPr/>
          <p:nvPr/>
        </p:nvSpPr>
        <p:spPr>
          <a:xfrm>
            <a:off x="4739874" y="3477085"/>
            <a:ext cx="1626834" cy="855676"/>
          </a:xfrm>
          <a:prstGeom prst="rect">
            <a:avLst/>
          </a:prstGeom>
          <a:gradFill>
            <a:gsLst>
              <a:gs pos="11000">
                <a:srgbClr val="2B3649"/>
              </a:gs>
              <a:gs pos="100000">
                <a:srgbClr val="3B4A62"/>
              </a:gs>
            </a:gsLst>
            <a:lin ang="2700000" scaled="0"/>
          </a:gradFill>
          <a:ln w="76200">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32" name="矩形 31"/>
          <p:cNvSpPr/>
          <p:nvPr/>
        </p:nvSpPr>
        <p:spPr>
          <a:xfrm>
            <a:off x="6657993" y="3477085"/>
            <a:ext cx="1626834" cy="855676"/>
          </a:xfrm>
          <a:prstGeom prst="rect">
            <a:avLst/>
          </a:prstGeom>
          <a:gradFill>
            <a:gsLst>
              <a:gs pos="11000">
                <a:srgbClr val="2B3649"/>
              </a:gs>
              <a:gs pos="100000">
                <a:srgbClr val="3B4A62"/>
              </a:gs>
            </a:gsLst>
            <a:lin ang="2700000" scaled="0"/>
          </a:gradFill>
          <a:ln w="76200">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33" name="矩形 32" descr="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
          <p:cNvSpPr/>
          <p:nvPr/>
        </p:nvSpPr>
        <p:spPr>
          <a:xfrm>
            <a:off x="893121" y="3570856"/>
            <a:ext cx="1594686" cy="485710"/>
          </a:xfrm>
          <a:prstGeom prst="rect">
            <a:avLst/>
          </a:prstGeom>
        </p:spPr>
        <p:txBody>
          <a:bodyPr wrap="square">
            <a:spAutoFit/>
          </a:bodyPr>
          <a:lstStyle/>
          <a:p>
            <a:pPr algn="ctr" defTabSz="914400">
              <a:lnSpc>
                <a:spcPct val="150000"/>
              </a:lnSpc>
              <a:defRPr/>
            </a:pPr>
            <a:r>
              <a:rPr lang="zh-CN" altLang="en-US" sz="900" kern="0" dirty="0">
                <a:solidFill>
                  <a:schemeClr val="bg1"/>
                </a:solidFill>
                <a:ea typeface="微软雅黑" panose="020B0503020204020204" pitchFamily="34" charset="-122"/>
                <a:cs typeface="Arial" panose="020B0604020202020204" pitchFamily="34" charset="0"/>
                <a:sym typeface="Arial" panose="020B0604020202020204" pitchFamily="34" charset="0"/>
              </a:rPr>
              <a:t>Add your title please enter your main narrative here</a:t>
            </a:r>
          </a:p>
        </p:txBody>
      </p:sp>
      <p:sp>
        <p:nvSpPr>
          <p:cNvPr id="36" name="矩形 35" descr="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
          <p:cNvSpPr/>
          <p:nvPr/>
        </p:nvSpPr>
        <p:spPr>
          <a:xfrm>
            <a:off x="2811240" y="3570856"/>
            <a:ext cx="1594686" cy="485710"/>
          </a:xfrm>
          <a:prstGeom prst="rect">
            <a:avLst/>
          </a:prstGeom>
        </p:spPr>
        <p:txBody>
          <a:bodyPr wrap="square">
            <a:spAutoFit/>
          </a:bodyPr>
          <a:lstStyle/>
          <a:p>
            <a:pPr algn="ctr" defTabSz="914400">
              <a:lnSpc>
                <a:spcPct val="150000"/>
              </a:lnSpc>
              <a:defRPr/>
            </a:pPr>
            <a:r>
              <a:rPr lang="zh-CN" altLang="en-US" sz="900" kern="0" dirty="0">
                <a:solidFill>
                  <a:schemeClr val="bg1"/>
                </a:solidFill>
                <a:ea typeface="微软雅黑" panose="020B0503020204020204" pitchFamily="34" charset="-122"/>
                <a:cs typeface="Arial" panose="020B0604020202020204" pitchFamily="34" charset="0"/>
                <a:sym typeface="Arial" panose="020B0604020202020204" pitchFamily="34" charset="0"/>
              </a:rPr>
              <a:t>Add your title please enter your main narrative here</a:t>
            </a:r>
          </a:p>
        </p:txBody>
      </p:sp>
      <p:sp>
        <p:nvSpPr>
          <p:cNvPr id="37" name="矩形 36" descr="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
          <p:cNvSpPr/>
          <p:nvPr/>
        </p:nvSpPr>
        <p:spPr>
          <a:xfrm>
            <a:off x="4755947" y="3588028"/>
            <a:ext cx="1594686" cy="485710"/>
          </a:xfrm>
          <a:prstGeom prst="rect">
            <a:avLst/>
          </a:prstGeom>
        </p:spPr>
        <p:txBody>
          <a:bodyPr wrap="square">
            <a:spAutoFit/>
          </a:bodyPr>
          <a:lstStyle/>
          <a:p>
            <a:pPr algn="ctr" defTabSz="914400">
              <a:lnSpc>
                <a:spcPct val="150000"/>
              </a:lnSpc>
              <a:defRPr/>
            </a:pPr>
            <a:r>
              <a:rPr lang="zh-CN" altLang="en-US" sz="900" kern="0" dirty="0">
                <a:solidFill>
                  <a:schemeClr val="bg1"/>
                </a:solidFill>
                <a:ea typeface="微软雅黑" panose="020B0503020204020204" pitchFamily="34" charset="-122"/>
                <a:cs typeface="Arial" panose="020B0604020202020204" pitchFamily="34" charset="0"/>
                <a:sym typeface="Arial" panose="020B0604020202020204" pitchFamily="34" charset="0"/>
              </a:rPr>
              <a:t>Add your title please enter your main narrative here</a:t>
            </a:r>
          </a:p>
        </p:txBody>
      </p:sp>
      <p:sp>
        <p:nvSpPr>
          <p:cNvPr id="38" name="矩形 37" descr="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
          <p:cNvSpPr/>
          <p:nvPr/>
        </p:nvSpPr>
        <p:spPr>
          <a:xfrm>
            <a:off x="6637770" y="3588028"/>
            <a:ext cx="1594686" cy="485710"/>
          </a:xfrm>
          <a:prstGeom prst="rect">
            <a:avLst/>
          </a:prstGeom>
        </p:spPr>
        <p:txBody>
          <a:bodyPr wrap="square">
            <a:spAutoFit/>
          </a:bodyPr>
          <a:lstStyle/>
          <a:p>
            <a:pPr algn="ctr" defTabSz="914400">
              <a:lnSpc>
                <a:spcPct val="150000"/>
              </a:lnSpc>
              <a:defRPr/>
            </a:pPr>
            <a:r>
              <a:rPr lang="zh-CN" altLang="en-US" sz="900" kern="0" dirty="0">
                <a:solidFill>
                  <a:schemeClr val="bg1"/>
                </a:solidFill>
                <a:ea typeface="微软雅黑" panose="020B0503020204020204" pitchFamily="34" charset="-122"/>
                <a:cs typeface="Arial" panose="020B0604020202020204" pitchFamily="34" charset="0"/>
                <a:sym typeface="Arial" panose="020B0604020202020204" pitchFamily="34" charset="0"/>
              </a:rPr>
              <a:t>Add your title please enter your main narrative here</a:t>
            </a:r>
          </a:p>
        </p:txBody>
      </p:sp>
      <p:grpSp>
        <p:nvGrpSpPr>
          <p:cNvPr id="24" name="组合 23"/>
          <p:cNvGrpSpPr/>
          <p:nvPr/>
        </p:nvGrpSpPr>
        <p:grpSpPr>
          <a:xfrm>
            <a:off x="585509" y="557309"/>
            <a:ext cx="1486542" cy="521708"/>
            <a:chOff x="349800" y="270568"/>
            <a:chExt cx="1486542" cy="521708"/>
          </a:xfrm>
        </p:grpSpPr>
        <p:sp>
          <p:nvSpPr>
            <p:cNvPr id="25" name="PA_文本框 1">
              <a:extLst>
                <a:ext uri="{FF2B5EF4-FFF2-40B4-BE49-F238E27FC236}">
                  <a16:creationId xmlns:a16="http://schemas.microsoft.com/office/drawing/2014/main" id="{95CA5390-EAD3-40A5-BF6F-C69AB99948CD}"/>
                </a:ext>
              </a:extLst>
            </p:cNvPr>
            <p:cNvSpPr txBox="1"/>
            <p:nvPr>
              <p:custDataLst>
                <p:tags r:id="rId1"/>
              </p:custDataLst>
            </p:nvPr>
          </p:nvSpPr>
          <p:spPr>
            <a:xfrm>
              <a:off x="349800" y="270568"/>
              <a:ext cx="923330" cy="360804"/>
            </a:xfrm>
            <a:prstGeom prst="rect">
              <a:avLst/>
            </a:prstGeom>
            <a:noFill/>
          </p:spPr>
          <p:txBody>
            <a:bodyPr wrap="none" lIns="0" tIns="0" rIns="0" rtlCol="0">
              <a:spAutoFit/>
            </a:bodyPr>
            <a:lstStyle/>
            <a:p>
              <a:pPr>
                <a:lnSpc>
                  <a:spcPts val="2700"/>
                </a:lnSpc>
              </a:pPr>
              <a:r>
                <a:rPr lang="zh-CN" altLang="en-US" sz="1800" b="1" dirty="0">
                  <a:solidFill>
                    <a:srgbClr val="2B3649"/>
                  </a:solidFill>
                  <a:latin typeface="+mj-ea"/>
                  <a:ea typeface="+mj-ea"/>
                  <a:cs typeface="+mn-ea"/>
                  <a:sym typeface="+mn-lt"/>
                </a:rPr>
                <a:t>Development status quo</a:t>
              </a:r>
              <a:endParaRPr lang="en-US" altLang="zh-CN" sz="1800" b="1" dirty="0">
                <a:solidFill>
                  <a:srgbClr val="2B3649"/>
                </a:solidFill>
                <a:latin typeface="+mj-ea"/>
                <a:ea typeface="+mj-ea"/>
                <a:cs typeface="+mn-ea"/>
                <a:sym typeface="+mn-lt"/>
              </a:endParaRPr>
            </a:p>
          </p:txBody>
        </p:sp>
        <p:sp>
          <p:nvSpPr>
            <p:cNvPr id="26" name="PA_文本框 1">
              <a:extLst>
                <a:ext uri="{FF2B5EF4-FFF2-40B4-BE49-F238E27FC236}">
                  <a16:creationId xmlns:a16="http://schemas.microsoft.com/office/drawing/2014/main" id="{BA0F9515-D5AE-4BED-A481-29A81D6010FD}"/>
                </a:ext>
              </a:extLst>
            </p:cNvPr>
            <p:cNvSpPr txBox="1"/>
            <p:nvPr>
              <p:custDataLst>
                <p:tags r:id="rId2"/>
              </p:custDataLst>
            </p:nvPr>
          </p:nvSpPr>
          <p:spPr>
            <a:xfrm>
              <a:off x="349800" y="547081"/>
              <a:ext cx="1486542" cy="245195"/>
            </a:xfrm>
            <a:prstGeom prst="rect">
              <a:avLst/>
            </a:prstGeom>
            <a:noFill/>
          </p:spPr>
          <p:txBody>
            <a:bodyPr wrap="square" lIns="0" tIns="0" rIns="0" rtlCol="0">
              <a:spAutoFit/>
            </a:bodyPr>
            <a:lstStyle/>
            <a:p>
              <a:pPr>
                <a:lnSpc>
                  <a:spcPts val="1725"/>
                </a:lnSpc>
              </a:pPr>
              <a:r>
                <a:rPr lang="en-US" altLang="zh-CN" sz="1050" dirty="0">
                  <a:solidFill>
                    <a:srgbClr val="2B3649"/>
                  </a:solidFill>
                  <a:cs typeface="+mn-ea"/>
                  <a:sym typeface="+mn-lt"/>
                </a:rPr>
                <a:t>TEAM INTRODUCTION</a:t>
              </a:r>
            </a:p>
          </p:txBody>
        </p:sp>
      </p:gr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16="http://schemas.microsoft.com/office/drawing/2014/main" xmlns:a14="http://schemas.microsoft.com/office/drawing/2010/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par>
                                <p:cTn id="8" presetID="22" presetClass="entr" presetSubtype="8"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par>
                                <p:cTn id="11" presetID="22" presetClass="entr" presetSubtype="8"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left)">
                                      <p:cBhvr>
                                        <p:cTn id="13" dur="500"/>
                                        <p:tgtEl>
                                          <p:spTgt spid="20"/>
                                        </p:tgtEl>
                                      </p:cBhvr>
                                    </p:animEffect>
                                  </p:childTnLst>
                                </p:cTn>
                              </p:par>
                              <p:par>
                                <p:cTn id="14" presetID="22" presetClass="entr" presetSubtype="8" fill="hold"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left)">
                                      <p:cBhvr>
                                        <p:cTn id="16" dur="500"/>
                                        <p:tgtEl>
                                          <p:spTgt spid="22"/>
                                        </p:tgtEl>
                                      </p:cBhvr>
                                    </p:animEffect>
                                  </p:childTnLst>
                                </p:cTn>
                              </p:par>
                            </p:childTnLst>
                          </p:cTn>
                        </p:par>
                        <p:par>
                          <p:cTn id="17" fill="hold">
                            <p:stCondLst>
                              <p:cond delay="500"/>
                            </p:stCondLst>
                            <p:childTnLst>
                              <p:par>
                                <p:cTn id="18" presetID="42" presetClass="entr" presetSubtype="0" fill="hold" grpId="0"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1000"/>
                                        <p:tgtEl>
                                          <p:spTgt spid="23"/>
                                        </p:tgtEl>
                                      </p:cBhvr>
                                    </p:animEffect>
                                    <p:anim calcmode="lin" valueType="num">
                                      <p:cBhvr>
                                        <p:cTn id="21" dur="1000" fill="hold"/>
                                        <p:tgtEl>
                                          <p:spTgt spid="23"/>
                                        </p:tgtEl>
                                        <p:attrNameLst>
                                          <p:attrName>ppt_x</p:attrName>
                                        </p:attrNameLst>
                                      </p:cBhvr>
                                      <p:tavLst>
                                        <p:tav tm="0">
                                          <p:val>
                                            <p:strVal val="#ppt_x"/>
                                          </p:val>
                                        </p:tav>
                                        <p:tav tm="100000">
                                          <p:val>
                                            <p:strVal val="#ppt_x"/>
                                          </p:val>
                                        </p:tav>
                                      </p:tavLst>
                                    </p:anim>
                                    <p:anim calcmode="lin" valueType="num">
                                      <p:cBhvr>
                                        <p:cTn id="22" dur="1000" fill="hold"/>
                                        <p:tgtEl>
                                          <p:spTgt spid="23"/>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fade">
                                      <p:cBhvr>
                                        <p:cTn id="25" dur="1000"/>
                                        <p:tgtEl>
                                          <p:spTgt spid="33"/>
                                        </p:tgtEl>
                                      </p:cBhvr>
                                    </p:animEffect>
                                    <p:anim calcmode="lin" valueType="num">
                                      <p:cBhvr>
                                        <p:cTn id="26" dur="1000" fill="hold"/>
                                        <p:tgtEl>
                                          <p:spTgt spid="33"/>
                                        </p:tgtEl>
                                        <p:attrNameLst>
                                          <p:attrName>ppt_x</p:attrName>
                                        </p:attrNameLst>
                                      </p:cBhvr>
                                      <p:tavLst>
                                        <p:tav tm="0">
                                          <p:val>
                                            <p:strVal val="#ppt_x"/>
                                          </p:val>
                                        </p:tav>
                                        <p:tav tm="100000">
                                          <p:val>
                                            <p:strVal val="#ppt_x"/>
                                          </p:val>
                                        </p:tav>
                                      </p:tavLst>
                                    </p:anim>
                                    <p:anim calcmode="lin" valueType="num">
                                      <p:cBhvr>
                                        <p:cTn id="27" dur="1000" fill="hold"/>
                                        <p:tgtEl>
                                          <p:spTgt spid="33"/>
                                        </p:tgtEl>
                                        <p:attrNameLst>
                                          <p:attrName>ppt_y</p:attrName>
                                        </p:attrNameLst>
                                      </p:cBhvr>
                                      <p:tavLst>
                                        <p:tav tm="0">
                                          <p:val>
                                            <p:strVal val="#ppt_y+.1"/>
                                          </p:val>
                                        </p:tav>
                                        <p:tav tm="100000">
                                          <p:val>
                                            <p:strVal val="#ppt_y"/>
                                          </p:val>
                                        </p:tav>
                                      </p:tavLst>
                                    </p:anim>
                                  </p:childTnLst>
                                </p:cTn>
                              </p:par>
                            </p:childTnLst>
                          </p:cTn>
                        </p:par>
                        <p:par>
                          <p:cTn id="28" fill="hold">
                            <p:stCondLst>
                              <p:cond delay="1500"/>
                            </p:stCondLst>
                            <p:childTnLst>
                              <p:par>
                                <p:cTn id="29" presetID="42" presetClass="entr" presetSubtype="0"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1000"/>
                                        <p:tgtEl>
                                          <p:spTgt spid="30"/>
                                        </p:tgtEl>
                                      </p:cBhvr>
                                    </p:animEffect>
                                    <p:anim calcmode="lin" valueType="num">
                                      <p:cBhvr>
                                        <p:cTn id="32" dur="1000" fill="hold"/>
                                        <p:tgtEl>
                                          <p:spTgt spid="30"/>
                                        </p:tgtEl>
                                        <p:attrNameLst>
                                          <p:attrName>ppt_x</p:attrName>
                                        </p:attrNameLst>
                                      </p:cBhvr>
                                      <p:tavLst>
                                        <p:tav tm="0">
                                          <p:val>
                                            <p:strVal val="#ppt_x"/>
                                          </p:val>
                                        </p:tav>
                                        <p:tav tm="100000">
                                          <p:val>
                                            <p:strVal val="#ppt_x"/>
                                          </p:val>
                                        </p:tav>
                                      </p:tavLst>
                                    </p:anim>
                                    <p:anim calcmode="lin" valueType="num">
                                      <p:cBhvr>
                                        <p:cTn id="33" dur="1000" fill="hold"/>
                                        <p:tgtEl>
                                          <p:spTgt spid="30"/>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1000"/>
                                        <p:tgtEl>
                                          <p:spTgt spid="36"/>
                                        </p:tgtEl>
                                      </p:cBhvr>
                                    </p:animEffect>
                                    <p:anim calcmode="lin" valueType="num">
                                      <p:cBhvr>
                                        <p:cTn id="37" dur="1000" fill="hold"/>
                                        <p:tgtEl>
                                          <p:spTgt spid="36"/>
                                        </p:tgtEl>
                                        <p:attrNameLst>
                                          <p:attrName>ppt_x</p:attrName>
                                        </p:attrNameLst>
                                      </p:cBhvr>
                                      <p:tavLst>
                                        <p:tav tm="0">
                                          <p:val>
                                            <p:strVal val="#ppt_x"/>
                                          </p:val>
                                        </p:tav>
                                        <p:tav tm="100000">
                                          <p:val>
                                            <p:strVal val="#ppt_x"/>
                                          </p:val>
                                        </p:tav>
                                      </p:tavLst>
                                    </p:anim>
                                    <p:anim calcmode="lin" valueType="num">
                                      <p:cBhvr>
                                        <p:cTn id="38" dur="1000" fill="hold"/>
                                        <p:tgtEl>
                                          <p:spTgt spid="36"/>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2" presetClass="entr" presetSubtype="0" fill="hold" grpId="0" nodeType="after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fade">
                                      <p:cBhvr>
                                        <p:cTn id="42" dur="1000"/>
                                        <p:tgtEl>
                                          <p:spTgt spid="31"/>
                                        </p:tgtEl>
                                      </p:cBhvr>
                                    </p:animEffect>
                                    <p:anim calcmode="lin" valueType="num">
                                      <p:cBhvr>
                                        <p:cTn id="43" dur="1000" fill="hold"/>
                                        <p:tgtEl>
                                          <p:spTgt spid="31"/>
                                        </p:tgtEl>
                                        <p:attrNameLst>
                                          <p:attrName>ppt_x</p:attrName>
                                        </p:attrNameLst>
                                      </p:cBhvr>
                                      <p:tavLst>
                                        <p:tav tm="0">
                                          <p:val>
                                            <p:strVal val="#ppt_x"/>
                                          </p:val>
                                        </p:tav>
                                        <p:tav tm="100000">
                                          <p:val>
                                            <p:strVal val="#ppt_x"/>
                                          </p:val>
                                        </p:tav>
                                      </p:tavLst>
                                    </p:anim>
                                    <p:anim calcmode="lin" valueType="num">
                                      <p:cBhvr>
                                        <p:cTn id="44" dur="1000" fill="hold"/>
                                        <p:tgtEl>
                                          <p:spTgt spid="31"/>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1000"/>
                                        <p:tgtEl>
                                          <p:spTgt spid="37"/>
                                        </p:tgtEl>
                                      </p:cBhvr>
                                    </p:animEffect>
                                    <p:anim calcmode="lin" valueType="num">
                                      <p:cBhvr>
                                        <p:cTn id="48" dur="1000" fill="hold"/>
                                        <p:tgtEl>
                                          <p:spTgt spid="37"/>
                                        </p:tgtEl>
                                        <p:attrNameLst>
                                          <p:attrName>ppt_x</p:attrName>
                                        </p:attrNameLst>
                                      </p:cBhvr>
                                      <p:tavLst>
                                        <p:tav tm="0">
                                          <p:val>
                                            <p:strVal val="#ppt_x"/>
                                          </p:val>
                                        </p:tav>
                                        <p:tav tm="100000">
                                          <p:val>
                                            <p:strVal val="#ppt_x"/>
                                          </p:val>
                                        </p:tav>
                                      </p:tavLst>
                                    </p:anim>
                                    <p:anim calcmode="lin" valueType="num">
                                      <p:cBhvr>
                                        <p:cTn id="49" dur="1000" fill="hold"/>
                                        <p:tgtEl>
                                          <p:spTgt spid="37"/>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fade">
                                      <p:cBhvr>
                                        <p:cTn id="58" dur="1000"/>
                                        <p:tgtEl>
                                          <p:spTgt spid="38"/>
                                        </p:tgtEl>
                                      </p:cBhvr>
                                    </p:animEffect>
                                    <p:anim calcmode="lin" valueType="num">
                                      <p:cBhvr>
                                        <p:cTn id="59" dur="1000" fill="hold"/>
                                        <p:tgtEl>
                                          <p:spTgt spid="38"/>
                                        </p:tgtEl>
                                        <p:attrNameLst>
                                          <p:attrName>ppt_x</p:attrName>
                                        </p:attrNameLst>
                                      </p:cBhvr>
                                      <p:tavLst>
                                        <p:tav tm="0">
                                          <p:val>
                                            <p:strVal val="#ppt_x"/>
                                          </p:val>
                                        </p:tav>
                                        <p:tav tm="100000">
                                          <p:val>
                                            <p:strVal val="#ppt_x"/>
                                          </p:val>
                                        </p:tav>
                                      </p:tavLst>
                                    </p:anim>
                                    <p:anim calcmode="lin" valueType="num">
                                      <p:cBhvr>
                                        <p:cTn id="60"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0" grpId="0" animBg="1"/>
      <p:bldP spid="31" grpId="0" animBg="1"/>
      <p:bldP spid="32" grpId="0" animBg="1"/>
      <p:bldP spid="33" grpId="0"/>
      <p:bldP spid="36" grpId="0"/>
      <p:bldP spid="37" grpId="0"/>
      <p:bldP spid="3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0" name="直接连接符 49"/>
          <p:cNvCxnSpPr/>
          <p:nvPr/>
        </p:nvCxnSpPr>
        <p:spPr>
          <a:xfrm>
            <a:off x="1115252" y="2873766"/>
            <a:ext cx="0" cy="902029"/>
          </a:xfrm>
          <a:prstGeom prst="line">
            <a:avLst/>
          </a:prstGeom>
          <a:ln>
            <a:solidFill>
              <a:srgbClr val="22376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a:off x="5693982" y="2873766"/>
            <a:ext cx="0" cy="902029"/>
          </a:xfrm>
          <a:prstGeom prst="line">
            <a:avLst/>
          </a:prstGeom>
          <a:ln>
            <a:solidFill>
              <a:srgbClr val="22376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a:off x="3404617" y="1902056"/>
            <a:ext cx="0" cy="902029"/>
          </a:xfrm>
          <a:prstGeom prst="line">
            <a:avLst/>
          </a:prstGeom>
          <a:ln>
            <a:solidFill>
              <a:srgbClr val="22376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a:off x="7983347" y="1902056"/>
            <a:ext cx="0" cy="902029"/>
          </a:xfrm>
          <a:prstGeom prst="line">
            <a:avLst/>
          </a:prstGeom>
          <a:ln>
            <a:solidFill>
              <a:srgbClr val="22376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3" name="直接箭头连接符 42"/>
          <p:cNvCxnSpPr/>
          <p:nvPr/>
        </p:nvCxnSpPr>
        <p:spPr>
          <a:xfrm>
            <a:off x="292704" y="2880056"/>
            <a:ext cx="8346922" cy="0"/>
          </a:xfrm>
          <a:prstGeom prst="straightConnector1">
            <a:avLst/>
          </a:prstGeom>
          <a:ln>
            <a:solidFill>
              <a:srgbClr val="3B4A62"/>
            </a:solidFill>
            <a:tailEnd type="triangle"/>
          </a:ln>
        </p:spPr>
        <p:style>
          <a:lnRef idx="1">
            <a:schemeClr val="accent1"/>
          </a:lnRef>
          <a:fillRef idx="0">
            <a:schemeClr val="accent1"/>
          </a:fillRef>
          <a:effectRef idx="0">
            <a:schemeClr val="accent1"/>
          </a:effectRef>
          <a:fontRef idx="minor">
            <a:schemeClr val="tx1"/>
          </a:fontRef>
        </p:style>
      </p:cxnSp>
      <p:sp>
        <p:nvSpPr>
          <p:cNvPr id="46" name="椭圆 45"/>
          <p:cNvSpPr/>
          <p:nvPr/>
        </p:nvSpPr>
        <p:spPr>
          <a:xfrm>
            <a:off x="919994" y="2678509"/>
            <a:ext cx="390517" cy="390517"/>
          </a:xfrm>
          <a:prstGeom prst="ellipse">
            <a:avLst/>
          </a:prstGeom>
          <a:gradFill>
            <a:gsLst>
              <a:gs pos="11000">
                <a:srgbClr val="2B3649"/>
              </a:gs>
              <a:gs pos="100000">
                <a:srgbClr val="3B4A62"/>
              </a:gs>
            </a:gsLst>
            <a:lin ang="2700000" scaled="0"/>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prstClr val="white"/>
                </a:solidFill>
                <a:latin typeface="+mj-lt"/>
              </a:rPr>
              <a:t>1</a:t>
            </a:r>
            <a:endParaRPr lang="zh-CN" altLang="en-US" sz="1200" dirty="0">
              <a:solidFill>
                <a:prstClr val="white"/>
              </a:solidFill>
              <a:latin typeface="+mj-lt"/>
            </a:endParaRPr>
          </a:p>
        </p:txBody>
      </p:sp>
      <p:sp>
        <p:nvSpPr>
          <p:cNvPr id="47" name="椭圆 46"/>
          <p:cNvSpPr/>
          <p:nvPr/>
        </p:nvSpPr>
        <p:spPr>
          <a:xfrm>
            <a:off x="3209359" y="2678508"/>
            <a:ext cx="390517" cy="390517"/>
          </a:xfrm>
          <a:prstGeom prst="ellipse">
            <a:avLst/>
          </a:prstGeom>
          <a:gradFill>
            <a:gsLst>
              <a:gs pos="11000">
                <a:srgbClr val="2B3649"/>
              </a:gs>
              <a:gs pos="100000">
                <a:srgbClr val="3B4A62"/>
              </a:gs>
            </a:gsLst>
            <a:lin ang="2700000" scaled="0"/>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a:solidFill>
                  <a:prstClr val="white"/>
                </a:solidFill>
                <a:latin typeface="+mj-lt"/>
              </a:rPr>
              <a:t>2</a:t>
            </a:r>
            <a:endParaRPr lang="zh-CN" altLang="en-US" sz="1200">
              <a:solidFill>
                <a:prstClr val="white"/>
              </a:solidFill>
              <a:latin typeface="+mj-lt"/>
            </a:endParaRPr>
          </a:p>
        </p:txBody>
      </p:sp>
      <p:sp>
        <p:nvSpPr>
          <p:cNvPr id="48" name="椭圆 47"/>
          <p:cNvSpPr/>
          <p:nvPr/>
        </p:nvSpPr>
        <p:spPr>
          <a:xfrm>
            <a:off x="5498724" y="2678508"/>
            <a:ext cx="390517" cy="390517"/>
          </a:xfrm>
          <a:prstGeom prst="ellipse">
            <a:avLst/>
          </a:prstGeom>
          <a:gradFill>
            <a:gsLst>
              <a:gs pos="11000">
                <a:srgbClr val="2B3649"/>
              </a:gs>
              <a:gs pos="100000">
                <a:srgbClr val="3B4A62"/>
              </a:gs>
            </a:gsLst>
            <a:lin ang="2700000" scaled="0"/>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a:solidFill>
                  <a:prstClr val="white"/>
                </a:solidFill>
                <a:latin typeface="+mj-lt"/>
              </a:rPr>
              <a:t>3</a:t>
            </a:r>
            <a:endParaRPr lang="zh-CN" altLang="en-US" sz="1200">
              <a:solidFill>
                <a:prstClr val="white"/>
              </a:solidFill>
              <a:latin typeface="+mj-lt"/>
            </a:endParaRPr>
          </a:p>
        </p:txBody>
      </p:sp>
      <p:sp>
        <p:nvSpPr>
          <p:cNvPr id="49" name="椭圆 48"/>
          <p:cNvSpPr/>
          <p:nvPr/>
        </p:nvSpPr>
        <p:spPr>
          <a:xfrm>
            <a:off x="7788089" y="2709540"/>
            <a:ext cx="390517" cy="390517"/>
          </a:xfrm>
          <a:prstGeom prst="ellipse">
            <a:avLst/>
          </a:prstGeom>
          <a:gradFill>
            <a:gsLst>
              <a:gs pos="11000">
                <a:srgbClr val="2B3649"/>
              </a:gs>
              <a:gs pos="100000">
                <a:srgbClr val="3B4A62"/>
              </a:gs>
            </a:gsLst>
            <a:lin ang="2700000" scaled="0"/>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a:solidFill>
                  <a:prstClr val="white"/>
                </a:solidFill>
                <a:latin typeface="+mj-lt"/>
              </a:rPr>
              <a:t>4</a:t>
            </a:r>
            <a:endParaRPr lang="zh-CN" altLang="en-US" sz="1200">
              <a:solidFill>
                <a:prstClr val="white"/>
              </a:solidFill>
              <a:latin typeface="+mj-lt"/>
            </a:endParaRPr>
          </a:p>
        </p:txBody>
      </p:sp>
      <p:grpSp>
        <p:nvGrpSpPr>
          <p:cNvPr id="6" name="组合 5"/>
          <p:cNvGrpSpPr/>
          <p:nvPr/>
        </p:nvGrpSpPr>
        <p:grpSpPr>
          <a:xfrm>
            <a:off x="292704" y="1661260"/>
            <a:ext cx="1833584" cy="754250"/>
            <a:chOff x="324978" y="1543065"/>
            <a:chExt cx="1833584" cy="754250"/>
          </a:xfrm>
        </p:grpSpPr>
        <p:sp>
          <p:nvSpPr>
            <p:cNvPr id="57" name="矩形 56" descr="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
            <p:cNvSpPr/>
            <p:nvPr/>
          </p:nvSpPr>
          <p:spPr>
            <a:xfrm>
              <a:off x="324978" y="1848666"/>
              <a:ext cx="1833584" cy="448649"/>
            </a:xfrm>
            <a:prstGeom prst="rect">
              <a:avLst/>
            </a:prstGeom>
          </p:spPr>
          <p:txBody>
            <a:bodyPr wrap="square">
              <a:spAutoFit/>
            </a:bodyPr>
            <a:lstStyle/>
            <a:p>
              <a:pPr algn="ctr" defTabSz="914400">
                <a:lnSpc>
                  <a:spcPct val="120000"/>
                </a:lnSpc>
                <a:defRPr/>
              </a:pPr>
              <a:r>
                <a:rPr lang="zh-CN" altLang="en-US" sz="1000" kern="0" dirty="0">
                  <a:solidFill>
                    <a:schemeClr val="bg1">
                      <a:lumMod val="50000"/>
                    </a:schemeClr>
                  </a:solidFill>
                  <a:ea typeface="微软雅黑" panose="020B0503020204020204" pitchFamily="34" charset="-122"/>
                  <a:cs typeface="Arial" panose="020B0604020202020204" pitchFamily="34" charset="0"/>
                  <a:sym typeface="Arial" panose="020B0604020202020204" pitchFamily="34" charset="0"/>
                </a:rPr>
                <a:t>Add your title please enter your main narrative here</a:t>
              </a:r>
            </a:p>
          </p:txBody>
        </p:sp>
        <p:sp>
          <p:nvSpPr>
            <p:cNvPr id="59" name="矩形 58" descr="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
            <p:cNvSpPr/>
            <p:nvPr/>
          </p:nvSpPr>
          <p:spPr>
            <a:xfrm flipH="1">
              <a:off x="491840" y="1543065"/>
              <a:ext cx="1415143" cy="276999"/>
            </a:xfrm>
            <a:prstGeom prst="rect">
              <a:avLst/>
            </a:prstGeom>
          </p:spPr>
          <p:txBody>
            <a:bodyPr wrap="square">
              <a:spAutoFit/>
            </a:bodyPr>
            <a:lstStyle/>
            <a:p>
              <a:pPr algn="ctr"/>
              <a:r>
                <a:rPr lang="en-US" altLang="zh-CN" sz="1200" dirty="0">
                  <a:solidFill>
                    <a:schemeClr val="tx1">
                      <a:lumMod val="50000"/>
                      <a:lumOff val="50000"/>
                    </a:schemeClr>
                  </a:solidFill>
                  <a:latin typeface="+mj-lt"/>
                  <a:ea typeface="微软雅黑" panose="020B0503020204020204" pitchFamily="34" charset="-122"/>
                </a:rPr>
                <a:t>STEP1</a:t>
              </a:r>
              <a:endParaRPr lang="zh-CN" altLang="en-US" sz="1200" dirty="0">
                <a:solidFill>
                  <a:schemeClr val="tx1">
                    <a:lumMod val="50000"/>
                    <a:lumOff val="50000"/>
                  </a:schemeClr>
                </a:solidFill>
                <a:latin typeface="+mj-lt"/>
                <a:ea typeface="微软雅黑" panose="020B0503020204020204" pitchFamily="34" charset="-122"/>
              </a:endParaRPr>
            </a:p>
          </p:txBody>
        </p:sp>
        <p:cxnSp>
          <p:nvCxnSpPr>
            <p:cNvPr id="60" name="直接连接符 59" descr="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
            <p:cNvCxnSpPr/>
            <p:nvPr/>
          </p:nvCxnSpPr>
          <p:spPr>
            <a:xfrm>
              <a:off x="1027348" y="1848666"/>
              <a:ext cx="344129" cy="0"/>
            </a:xfrm>
            <a:prstGeom prst="line">
              <a:avLst/>
            </a:prstGeom>
            <a:ln w="19050">
              <a:solidFill>
                <a:srgbClr val="3B4A62"/>
              </a:solidFill>
            </a:ln>
          </p:spPr>
          <p:style>
            <a:lnRef idx="1">
              <a:schemeClr val="accent1"/>
            </a:lnRef>
            <a:fillRef idx="0">
              <a:schemeClr val="accent1"/>
            </a:fillRef>
            <a:effectRef idx="0">
              <a:schemeClr val="accent1"/>
            </a:effectRef>
            <a:fontRef idx="minor">
              <a:schemeClr val="tx1"/>
            </a:fontRef>
          </p:style>
        </p:cxnSp>
      </p:grpSp>
      <p:grpSp>
        <p:nvGrpSpPr>
          <p:cNvPr id="7" name="组合 6"/>
          <p:cNvGrpSpPr/>
          <p:nvPr/>
        </p:nvGrpSpPr>
        <p:grpSpPr>
          <a:xfrm>
            <a:off x="2487825" y="3112403"/>
            <a:ext cx="1833584" cy="754250"/>
            <a:chOff x="2520099" y="2994208"/>
            <a:chExt cx="1833584" cy="754250"/>
          </a:xfrm>
        </p:grpSpPr>
        <p:sp>
          <p:nvSpPr>
            <p:cNvPr id="61" name="矩形 60" descr="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
            <p:cNvSpPr/>
            <p:nvPr/>
          </p:nvSpPr>
          <p:spPr>
            <a:xfrm>
              <a:off x="2520099" y="3299809"/>
              <a:ext cx="1833584" cy="448649"/>
            </a:xfrm>
            <a:prstGeom prst="rect">
              <a:avLst/>
            </a:prstGeom>
          </p:spPr>
          <p:txBody>
            <a:bodyPr wrap="square">
              <a:spAutoFit/>
            </a:bodyPr>
            <a:lstStyle/>
            <a:p>
              <a:pPr algn="ctr" defTabSz="914400">
                <a:lnSpc>
                  <a:spcPct val="120000"/>
                </a:lnSpc>
                <a:defRPr/>
              </a:pPr>
              <a:r>
                <a:rPr lang="zh-CN" altLang="en-US" sz="1000" kern="0" dirty="0">
                  <a:solidFill>
                    <a:schemeClr val="bg1">
                      <a:lumMod val="50000"/>
                    </a:schemeClr>
                  </a:solidFill>
                  <a:ea typeface="微软雅黑" panose="020B0503020204020204" pitchFamily="34" charset="-122"/>
                  <a:cs typeface="Arial" panose="020B0604020202020204" pitchFamily="34" charset="0"/>
                  <a:sym typeface="Arial" panose="020B0604020202020204" pitchFamily="34" charset="0"/>
                </a:rPr>
                <a:t>Add your title please enter your main narrative here</a:t>
              </a:r>
            </a:p>
          </p:txBody>
        </p:sp>
        <p:sp>
          <p:nvSpPr>
            <p:cNvPr id="62" name="矩形 61" descr="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
            <p:cNvSpPr/>
            <p:nvPr/>
          </p:nvSpPr>
          <p:spPr>
            <a:xfrm flipH="1">
              <a:off x="2686961" y="2994208"/>
              <a:ext cx="1415143" cy="276999"/>
            </a:xfrm>
            <a:prstGeom prst="rect">
              <a:avLst/>
            </a:prstGeom>
          </p:spPr>
          <p:txBody>
            <a:bodyPr wrap="square">
              <a:spAutoFit/>
            </a:bodyPr>
            <a:lstStyle/>
            <a:p>
              <a:pPr algn="ctr"/>
              <a:r>
                <a:rPr lang="en-US" altLang="zh-CN" sz="1200">
                  <a:solidFill>
                    <a:schemeClr val="tx1">
                      <a:lumMod val="50000"/>
                      <a:lumOff val="50000"/>
                    </a:schemeClr>
                  </a:solidFill>
                  <a:latin typeface="+mj-lt"/>
                  <a:ea typeface="微软雅黑" panose="020B0503020204020204" pitchFamily="34" charset="-122"/>
                </a:rPr>
                <a:t>STEP2</a:t>
              </a:r>
              <a:endParaRPr lang="zh-CN" altLang="en-US" sz="1200">
                <a:solidFill>
                  <a:schemeClr val="tx1">
                    <a:lumMod val="50000"/>
                    <a:lumOff val="50000"/>
                  </a:schemeClr>
                </a:solidFill>
                <a:latin typeface="+mj-lt"/>
                <a:ea typeface="微软雅黑" panose="020B0503020204020204" pitchFamily="34" charset="-122"/>
              </a:endParaRPr>
            </a:p>
          </p:txBody>
        </p:sp>
        <p:cxnSp>
          <p:nvCxnSpPr>
            <p:cNvPr id="63" name="直接连接符 62" descr="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
            <p:cNvCxnSpPr/>
            <p:nvPr/>
          </p:nvCxnSpPr>
          <p:spPr>
            <a:xfrm>
              <a:off x="3222469" y="3299809"/>
              <a:ext cx="344129" cy="0"/>
            </a:xfrm>
            <a:prstGeom prst="line">
              <a:avLst/>
            </a:prstGeom>
            <a:ln w="19050">
              <a:solidFill>
                <a:srgbClr val="3B4A62"/>
              </a:solidFill>
            </a:ln>
          </p:spPr>
          <p:style>
            <a:lnRef idx="1">
              <a:schemeClr val="accent1"/>
            </a:lnRef>
            <a:fillRef idx="0">
              <a:schemeClr val="accent1"/>
            </a:fillRef>
            <a:effectRef idx="0">
              <a:schemeClr val="accent1"/>
            </a:effectRef>
            <a:fontRef idx="minor">
              <a:schemeClr val="tx1"/>
            </a:fontRef>
          </p:style>
        </p:cxnSp>
      </p:grpSp>
      <p:grpSp>
        <p:nvGrpSpPr>
          <p:cNvPr id="8" name="组合 7"/>
          <p:cNvGrpSpPr/>
          <p:nvPr/>
        </p:nvGrpSpPr>
        <p:grpSpPr>
          <a:xfrm>
            <a:off x="4846125" y="1641914"/>
            <a:ext cx="1833584" cy="769662"/>
            <a:chOff x="4878399" y="1523719"/>
            <a:chExt cx="1833584" cy="769662"/>
          </a:xfrm>
        </p:grpSpPr>
        <p:sp>
          <p:nvSpPr>
            <p:cNvPr id="65" name="矩形 64" descr="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
            <p:cNvSpPr/>
            <p:nvPr/>
          </p:nvSpPr>
          <p:spPr>
            <a:xfrm>
              <a:off x="4878399" y="1844732"/>
              <a:ext cx="1833584" cy="448649"/>
            </a:xfrm>
            <a:prstGeom prst="rect">
              <a:avLst/>
            </a:prstGeom>
          </p:spPr>
          <p:txBody>
            <a:bodyPr wrap="square">
              <a:spAutoFit/>
            </a:bodyPr>
            <a:lstStyle/>
            <a:p>
              <a:pPr algn="ctr" defTabSz="914400">
                <a:lnSpc>
                  <a:spcPct val="120000"/>
                </a:lnSpc>
                <a:defRPr/>
              </a:pPr>
              <a:r>
                <a:rPr lang="zh-CN" altLang="en-US" sz="1000" kern="0" dirty="0">
                  <a:solidFill>
                    <a:schemeClr val="bg1">
                      <a:lumMod val="50000"/>
                    </a:schemeClr>
                  </a:solidFill>
                  <a:ea typeface="微软雅黑" panose="020B0503020204020204" pitchFamily="34" charset="-122"/>
                  <a:cs typeface="Arial" panose="020B0604020202020204" pitchFamily="34" charset="0"/>
                  <a:sym typeface="Arial" panose="020B0604020202020204" pitchFamily="34" charset="0"/>
                </a:rPr>
                <a:t>Add your title please enter your main narrative here</a:t>
              </a:r>
            </a:p>
          </p:txBody>
        </p:sp>
        <p:sp>
          <p:nvSpPr>
            <p:cNvPr id="66" name="矩形 65" descr="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
            <p:cNvSpPr/>
            <p:nvPr/>
          </p:nvSpPr>
          <p:spPr>
            <a:xfrm flipH="1">
              <a:off x="5001168" y="1523719"/>
              <a:ext cx="1415143" cy="276999"/>
            </a:xfrm>
            <a:prstGeom prst="rect">
              <a:avLst/>
            </a:prstGeom>
          </p:spPr>
          <p:txBody>
            <a:bodyPr wrap="square">
              <a:spAutoFit/>
            </a:bodyPr>
            <a:lstStyle/>
            <a:p>
              <a:pPr algn="ctr"/>
              <a:r>
                <a:rPr lang="en-US" altLang="zh-CN" sz="1200">
                  <a:solidFill>
                    <a:schemeClr val="tx1">
                      <a:lumMod val="50000"/>
                      <a:lumOff val="50000"/>
                    </a:schemeClr>
                  </a:solidFill>
                  <a:latin typeface="+mj-lt"/>
                  <a:ea typeface="微软雅黑" panose="020B0503020204020204" pitchFamily="34" charset="-122"/>
                </a:rPr>
                <a:t>STEP3</a:t>
              </a:r>
              <a:endParaRPr lang="zh-CN" altLang="en-US" sz="1200">
                <a:solidFill>
                  <a:schemeClr val="tx1">
                    <a:lumMod val="50000"/>
                    <a:lumOff val="50000"/>
                  </a:schemeClr>
                </a:solidFill>
                <a:latin typeface="+mj-lt"/>
                <a:ea typeface="微软雅黑" panose="020B0503020204020204" pitchFamily="34" charset="-122"/>
              </a:endParaRPr>
            </a:p>
          </p:txBody>
        </p:sp>
        <p:cxnSp>
          <p:nvCxnSpPr>
            <p:cNvPr id="67" name="直接连接符 66" descr="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
            <p:cNvCxnSpPr/>
            <p:nvPr/>
          </p:nvCxnSpPr>
          <p:spPr>
            <a:xfrm>
              <a:off x="5580769" y="1844732"/>
              <a:ext cx="344129" cy="0"/>
            </a:xfrm>
            <a:prstGeom prst="line">
              <a:avLst/>
            </a:prstGeom>
            <a:ln w="19050">
              <a:solidFill>
                <a:srgbClr val="3B4A62"/>
              </a:solidFill>
            </a:ln>
          </p:spPr>
          <p:style>
            <a:lnRef idx="1">
              <a:schemeClr val="accent1"/>
            </a:lnRef>
            <a:fillRef idx="0">
              <a:schemeClr val="accent1"/>
            </a:fillRef>
            <a:effectRef idx="0">
              <a:schemeClr val="accent1"/>
            </a:effectRef>
            <a:fontRef idx="minor">
              <a:schemeClr val="tx1"/>
            </a:fontRef>
          </p:style>
        </p:cxnSp>
      </p:grpSp>
      <p:grpSp>
        <p:nvGrpSpPr>
          <p:cNvPr id="9" name="组合 8"/>
          <p:cNvGrpSpPr/>
          <p:nvPr/>
        </p:nvGrpSpPr>
        <p:grpSpPr>
          <a:xfrm>
            <a:off x="7066556" y="3112403"/>
            <a:ext cx="1833584" cy="754250"/>
            <a:chOff x="7098830" y="2994208"/>
            <a:chExt cx="1833584" cy="754250"/>
          </a:xfrm>
        </p:grpSpPr>
        <p:sp>
          <p:nvSpPr>
            <p:cNvPr id="68" name="矩形 67" descr="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
            <p:cNvSpPr/>
            <p:nvPr/>
          </p:nvSpPr>
          <p:spPr>
            <a:xfrm>
              <a:off x="7098830" y="3299809"/>
              <a:ext cx="1833584" cy="448649"/>
            </a:xfrm>
            <a:prstGeom prst="rect">
              <a:avLst/>
            </a:prstGeom>
          </p:spPr>
          <p:txBody>
            <a:bodyPr wrap="square">
              <a:spAutoFit/>
            </a:bodyPr>
            <a:lstStyle/>
            <a:p>
              <a:pPr algn="ctr" defTabSz="914400">
                <a:lnSpc>
                  <a:spcPct val="120000"/>
                </a:lnSpc>
                <a:defRPr/>
              </a:pPr>
              <a:r>
                <a:rPr lang="zh-CN" altLang="en-US" sz="1000" kern="0" dirty="0">
                  <a:solidFill>
                    <a:schemeClr val="bg1">
                      <a:lumMod val="50000"/>
                    </a:schemeClr>
                  </a:solidFill>
                  <a:ea typeface="微软雅黑" panose="020B0503020204020204" pitchFamily="34" charset="-122"/>
                  <a:cs typeface="Arial" panose="020B0604020202020204" pitchFamily="34" charset="0"/>
                  <a:sym typeface="Arial" panose="020B0604020202020204" pitchFamily="34" charset="0"/>
                </a:rPr>
                <a:t>Add your title please enter your main narrative here</a:t>
              </a:r>
            </a:p>
          </p:txBody>
        </p:sp>
        <p:sp>
          <p:nvSpPr>
            <p:cNvPr id="69" name="矩形 68" descr="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
            <p:cNvSpPr/>
            <p:nvPr/>
          </p:nvSpPr>
          <p:spPr>
            <a:xfrm flipH="1">
              <a:off x="7265692" y="2994208"/>
              <a:ext cx="1415143" cy="276999"/>
            </a:xfrm>
            <a:prstGeom prst="rect">
              <a:avLst/>
            </a:prstGeom>
          </p:spPr>
          <p:txBody>
            <a:bodyPr wrap="square">
              <a:spAutoFit/>
            </a:bodyPr>
            <a:lstStyle/>
            <a:p>
              <a:pPr algn="ctr"/>
              <a:r>
                <a:rPr lang="en-US" altLang="zh-CN" sz="1200">
                  <a:solidFill>
                    <a:schemeClr val="tx1">
                      <a:lumMod val="50000"/>
                      <a:lumOff val="50000"/>
                    </a:schemeClr>
                  </a:solidFill>
                  <a:latin typeface="+mj-lt"/>
                  <a:ea typeface="微软雅黑" panose="020B0503020204020204" pitchFamily="34" charset="-122"/>
                </a:rPr>
                <a:t>STEP4</a:t>
              </a:r>
              <a:endParaRPr lang="zh-CN" altLang="en-US" sz="1200">
                <a:solidFill>
                  <a:schemeClr val="tx1">
                    <a:lumMod val="50000"/>
                    <a:lumOff val="50000"/>
                  </a:schemeClr>
                </a:solidFill>
                <a:latin typeface="+mj-lt"/>
                <a:ea typeface="微软雅黑" panose="020B0503020204020204" pitchFamily="34" charset="-122"/>
              </a:endParaRPr>
            </a:p>
          </p:txBody>
        </p:sp>
        <p:cxnSp>
          <p:nvCxnSpPr>
            <p:cNvPr id="70" name="直接连接符 69" descr="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
            <p:cNvCxnSpPr/>
            <p:nvPr/>
          </p:nvCxnSpPr>
          <p:spPr>
            <a:xfrm>
              <a:off x="7801200" y="3299809"/>
              <a:ext cx="344129" cy="0"/>
            </a:xfrm>
            <a:prstGeom prst="line">
              <a:avLst/>
            </a:prstGeom>
            <a:ln w="19050">
              <a:solidFill>
                <a:srgbClr val="3B4A62"/>
              </a:solidFill>
            </a:ln>
          </p:spPr>
          <p:style>
            <a:lnRef idx="1">
              <a:schemeClr val="accent1"/>
            </a:lnRef>
            <a:fillRef idx="0">
              <a:schemeClr val="accent1"/>
            </a:fillRef>
            <a:effectRef idx="0">
              <a:schemeClr val="accent1"/>
            </a:effectRef>
            <a:fontRef idx="minor">
              <a:schemeClr val="tx1"/>
            </a:fontRef>
          </p:style>
        </p:cxnSp>
      </p:grpSp>
      <p:grpSp>
        <p:nvGrpSpPr>
          <p:cNvPr id="5" name="组合 4"/>
          <p:cNvGrpSpPr/>
          <p:nvPr/>
        </p:nvGrpSpPr>
        <p:grpSpPr>
          <a:xfrm>
            <a:off x="7684184" y="1241874"/>
            <a:ext cx="592545" cy="592545"/>
            <a:chOff x="7716458" y="1123679"/>
            <a:chExt cx="592545" cy="592545"/>
          </a:xfrm>
          <a:solidFill>
            <a:srgbClr val="223762"/>
          </a:solidFill>
        </p:grpSpPr>
        <p:sp>
          <p:nvSpPr>
            <p:cNvPr id="72" name="椭圆 71"/>
            <p:cNvSpPr/>
            <p:nvPr/>
          </p:nvSpPr>
          <p:spPr>
            <a:xfrm>
              <a:off x="7716458" y="1123679"/>
              <a:ext cx="592545" cy="592545"/>
            </a:xfrm>
            <a:prstGeom prst="ellipse">
              <a:avLst/>
            </a:prstGeom>
            <a:noFill/>
            <a:ln w="19050">
              <a:solidFill>
                <a:srgbClr val="2237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3" name="Group 85"/>
            <p:cNvGrpSpPr/>
            <p:nvPr/>
          </p:nvGrpSpPr>
          <p:grpSpPr>
            <a:xfrm>
              <a:off x="7826979" y="1238101"/>
              <a:ext cx="371503" cy="371503"/>
              <a:chOff x="1200150" y="3768725"/>
              <a:chExt cx="446088" cy="446088"/>
            </a:xfrm>
            <a:grpFill/>
          </p:grpSpPr>
          <p:sp>
            <p:nvSpPr>
              <p:cNvPr id="74" name="Freeform 78"/>
              <p:cNvSpPr/>
              <p:nvPr/>
            </p:nvSpPr>
            <p:spPr bwMode="auto">
              <a:xfrm>
                <a:off x="1200150" y="3768725"/>
                <a:ext cx="446088" cy="446088"/>
              </a:xfrm>
              <a:custGeom>
                <a:avLst/>
                <a:gdLst>
                  <a:gd name="T0" fmla="*/ 539 w 580"/>
                  <a:gd name="T1" fmla="*/ 141 h 580"/>
                  <a:gd name="T2" fmla="*/ 509 w 580"/>
                  <a:gd name="T3" fmla="*/ 171 h 580"/>
                  <a:gd name="T4" fmla="*/ 489 w 580"/>
                  <a:gd name="T5" fmla="*/ 181 h 580"/>
                  <a:gd name="T6" fmla="*/ 517 w 580"/>
                  <a:gd name="T7" fmla="*/ 290 h 580"/>
                  <a:gd name="T8" fmla="*/ 290 w 580"/>
                  <a:gd name="T9" fmla="*/ 517 h 580"/>
                  <a:gd name="T10" fmla="*/ 63 w 580"/>
                  <a:gd name="T11" fmla="*/ 290 h 580"/>
                  <a:gd name="T12" fmla="*/ 290 w 580"/>
                  <a:gd name="T13" fmla="*/ 63 h 580"/>
                  <a:gd name="T14" fmla="*/ 401 w 580"/>
                  <a:gd name="T15" fmla="*/ 92 h 580"/>
                  <a:gd name="T16" fmla="*/ 411 w 580"/>
                  <a:gd name="T17" fmla="*/ 72 h 580"/>
                  <a:gd name="T18" fmla="*/ 441 w 580"/>
                  <a:gd name="T19" fmla="*/ 42 h 580"/>
                  <a:gd name="T20" fmla="*/ 290 w 580"/>
                  <a:gd name="T21" fmla="*/ 0 h 580"/>
                  <a:gd name="T22" fmla="*/ 0 w 580"/>
                  <a:gd name="T23" fmla="*/ 290 h 580"/>
                  <a:gd name="T24" fmla="*/ 290 w 580"/>
                  <a:gd name="T25" fmla="*/ 580 h 580"/>
                  <a:gd name="T26" fmla="*/ 580 w 580"/>
                  <a:gd name="T27" fmla="*/ 290 h 580"/>
                  <a:gd name="T28" fmla="*/ 539 w 580"/>
                  <a:gd name="T29" fmla="*/ 141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0" h="580">
                    <a:moveTo>
                      <a:pt x="539" y="141"/>
                    </a:moveTo>
                    <a:cubicBezTo>
                      <a:pt x="509" y="171"/>
                      <a:pt x="509" y="171"/>
                      <a:pt x="509" y="171"/>
                    </a:cubicBezTo>
                    <a:cubicBezTo>
                      <a:pt x="504" y="176"/>
                      <a:pt x="496" y="179"/>
                      <a:pt x="489" y="181"/>
                    </a:cubicBezTo>
                    <a:cubicBezTo>
                      <a:pt x="506" y="213"/>
                      <a:pt x="517" y="250"/>
                      <a:pt x="517" y="290"/>
                    </a:cubicBezTo>
                    <a:cubicBezTo>
                      <a:pt x="517" y="415"/>
                      <a:pt x="415" y="517"/>
                      <a:pt x="290" y="517"/>
                    </a:cubicBezTo>
                    <a:cubicBezTo>
                      <a:pt x="165" y="517"/>
                      <a:pt x="63" y="415"/>
                      <a:pt x="63" y="290"/>
                    </a:cubicBezTo>
                    <a:cubicBezTo>
                      <a:pt x="63" y="165"/>
                      <a:pt x="165" y="63"/>
                      <a:pt x="290" y="63"/>
                    </a:cubicBezTo>
                    <a:cubicBezTo>
                      <a:pt x="330" y="63"/>
                      <a:pt x="368" y="74"/>
                      <a:pt x="401" y="92"/>
                    </a:cubicBezTo>
                    <a:cubicBezTo>
                      <a:pt x="402" y="85"/>
                      <a:pt x="406" y="78"/>
                      <a:pt x="411" y="72"/>
                    </a:cubicBezTo>
                    <a:cubicBezTo>
                      <a:pt x="441" y="42"/>
                      <a:pt x="441" y="42"/>
                      <a:pt x="441" y="42"/>
                    </a:cubicBezTo>
                    <a:cubicBezTo>
                      <a:pt x="397" y="15"/>
                      <a:pt x="345" y="0"/>
                      <a:pt x="290" y="0"/>
                    </a:cubicBezTo>
                    <a:cubicBezTo>
                      <a:pt x="130" y="0"/>
                      <a:pt x="0" y="130"/>
                      <a:pt x="0" y="290"/>
                    </a:cubicBezTo>
                    <a:cubicBezTo>
                      <a:pt x="0" y="450"/>
                      <a:pt x="130" y="580"/>
                      <a:pt x="290" y="580"/>
                    </a:cubicBezTo>
                    <a:cubicBezTo>
                      <a:pt x="450" y="580"/>
                      <a:pt x="580" y="450"/>
                      <a:pt x="580" y="290"/>
                    </a:cubicBezTo>
                    <a:cubicBezTo>
                      <a:pt x="580" y="235"/>
                      <a:pt x="565" y="184"/>
                      <a:pt x="539" y="141"/>
                    </a:cubicBezTo>
                    <a:close/>
                  </a:path>
                </a:pathLst>
              </a:custGeom>
              <a:gradFill>
                <a:gsLst>
                  <a:gs pos="11000">
                    <a:srgbClr val="2B3649"/>
                  </a:gs>
                  <a:gs pos="100000">
                    <a:srgbClr val="3B4A62"/>
                  </a:gs>
                </a:gsLst>
                <a:lin ang="2700000" scaled="0"/>
              </a:grad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75" name="Freeform 79"/>
              <p:cNvSpPr/>
              <p:nvPr/>
            </p:nvSpPr>
            <p:spPr bwMode="auto">
              <a:xfrm>
                <a:off x="1381125" y="3781425"/>
                <a:ext cx="252413" cy="252413"/>
              </a:xfrm>
              <a:custGeom>
                <a:avLst/>
                <a:gdLst>
                  <a:gd name="T0" fmla="*/ 186 w 329"/>
                  <a:gd name="T1" fmla="*/ 67 h 328"/>
                  <a:gd name="T2" fmla="*/ 249 w 329"/>
                  <a:gd name="T3" fmla="*/ 4 h 328"/>
                  <a:gd name="T4" fmla="*/ 257 w 329"/>
                  <a:gd name="T5" fmla="*/ 7 h 328"/>
                  <a:gd name="T6" fmla="*/ 263 w 329"/>
                  <a:gd name="T7" fmla="*/ 66 h 328"/>
                  <a:gd name="T8" fmla="*/ 322 w 329"/>
                  <a:gd name="T9" fmla="*/ 71 h 328"/>
                  <a:gd name="T10" fmla="*/ 325 w 329"/>
                  <a:gd name="T11" fmla="*/ 80 h 328"/>
                  <a:gd name="T12" fmla="*/ 262 w 329"/>
                  <a:gd name="T13" fmla="*/ 142 h 328"/>
                  <a:gd name="T14" fmla="*/ 245 w 329"/>
                  <a:gd name="T15" fmla="*/ 149 h 328"/>
                  <a:gd name="T16" fmla="*/ 207 w 329"/>
                  <a:gd name="T17" fmla="*/ 145 h 328"/>
                  <a:gd name="T18" fmla="*/ 99 w 329"/>
                  <a:gd name="T19" fmla="*/ 253 h 328"/>
                  <a:gd name="T20" fmla="*/ 89 w 329"/>
                  <a:gd name="T21" fmla="*/ 309 h 328"/>
                  <a:gd name="T22" fmla="*/ 19 w 329"/>
                  <a:gd name="T23" fmla="*/ 309 h 328"/>
                  <a:gd name="T24" fmla="*/ 19 w 329"/>
                  <a:gd name="T25" fmla="*/ 239 h 328"/>
                  <a:gd name="T26" fmla="*/ 75 w 329"/>
                  <a:gd name="T27" fmla="*/ 230 h 328"/>
                  <a:gd name="T28" fmla="*/ 184 w 329"/>
                  <a:gd name="T29" fmla="*/ 121 h 328"/>
                  <a:gd name="T30" fmla="*/ 180 w 329"/>
                  <a:gd name="T31" fmla="*/ 84 h 328"/>
                  <a:gd name="T32" fmla="*/ 186 w 329"/>
                  <a:gd name="T33" fmla="*/ 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9" h="328">
                    <a:moveTo>
                      <a:pt x="186" y="67"/>
                    </a:moveTo>
                    <a:cubicBezTo>
                      <a:pt x="249" y="4"/>
                      <a:pt x="249" y="4"/>
                      <a:pt x="249" y="4"/>
                    </a:cubicBezTo>
                    <a:cubicBezTo>
                      <a:pt x="253" y="0"/>
                      <a:pt x="256" y="1"/>
                      <a:pt x="257" y="7"/>
                    </a:cubicBezTo>
                    <a:cubicBezTo>
                      <a:pt x="263" y="66"/>
                      <a:pt x="263" y="66"/>
                      <a:pt x="263" y="66"/>
                    </a:cubicBezTo>
                    <a:cubicBezTo>
                      <a:pt x="322" y="71"/>
                      <a:pt x="322" y="71"/>
                      <a:pt x="322" y="71"/>
                    </a:cubicBezTo>
                    <a:cubicBezTo>
                      <a:pt x="327" y="72"/>
                      <a:pt x="329" y="76"/>
                      <a:pt x="325" y="80"/>
                    </a:cubicBezTo>
                    <a:cubicBezTo>
                      <a:pt x="262" y="142"/>
                      <a:pt x="262" y="142"/>
                      <a:pt x="262" y="142"/>
                    </a:cubicBezTo>
                    <a:cubicBezTo>
                      <a:pt x="258" y="146"/>
                      <a:pt x="250" y="149"/>
                      <a:pt x="245" y="149"/>
                    </a:cubicBezTo>
                    <a:cubicBezTo>
                      <a:pt x="207" y="145"/>
                      <a:pt x="207" y="145"/>
                      <a:pt x="207" y="145"/>
                    </a:cubicBezTo>
                    <a:cubicBezTo>
                      <a:pt x="99" y="253"/>
                      <a:pt x="99" y="253"/>
                      <a:pt x="99" y="253"/>
                    </a:cubicBezTo>
                    <a:cubicBezTo>
                      <a:pt x="107" y="272"/>
                      <a:pt x="104" y="294"/>
                      <a:pt x="89" y="309"/>
                    </a:cubicBezTo>
                    <a:cubicBezTo>
                      <a:pt x="70" y="328"/>
                      <a:pt x="39" y="328"/>
                      <a:pt x="19" y="309"/>
                    </a:cubicBezTo>
                    <a:cubicBezTo>
                      <a:pt x="0" y="290"/>
                      <a:pt x="0" y="259"/>
                      <a:pt x="19" y="239"/>
                    </a:cubicBezTo>
                    <a:cubicBezTo>
                      <a:pt x="34" y="224"/>
                      <a:pt x="57" y="221"/>
                      <a:pt x="75" y="230"/>
                    </a:cubicBezTo>
                    <a:cubicBezTo>
                      <a:pt x="184" y="121"/>
                      <a:pt x="184" y="121"/>
                      <a:pt x="184" y="121"/>
                    </a:cubicBezTo>
                    <a:cubicBezTo>
                      <a:pt x="180" y="84"/>
                      <a:pt x="180" y="84"/>
                      <a:pt x="180" y="84"/>
                    </a:cubicBezTo>
                    <a:cubicBezTo>
                      <a:pt x="179" y="78"/>
                      <a:pt x="182" y="71"/>
                      <a:pt x="186" y="67"/>
                    </a:cubicBezTo>
                    <a:close/>
                  </a:path>
                </a:pathLst>
              </a:custGeom>
              <a:gradFill>
                <a:gsLst>
                  <a:gs pos="11000">
                    <a:srgbClr val="2B3649"/>
                  </a:gs>
                  <a:gs pos="100000">
                    <a:srgbClr val="3B4A62"/>
                  </a:gs>
                </a:gsLst>
                <a:lin ang="2700000" scaled="0"/>
              </a:grad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76" name="Freeform 80"/>
              <p:cNvSpPr/>
              <p:nvPr/>
            </p:nvSpPr>
            <p:spPr bwMode="auto">
              <a:xfrm>
                <a:off x="1292225" y="3860800"/>
                <a:ext cx="261938" cy="261938"/>
              </a:xfrm>
              <a:custGeom>
                <a:avLst/>
                <a:gdLst>
                  <a:gd name="T0" fmla="*/ 170 w 340"/>
                  <a:gd name="T1" fmla="*/ 73 h 340"/>
                  <a:gd name="T2" fmla="*/ 212 w 340"/>
                  <a:gd name="T3" fmla="*/ 83 h 340"/>
                  <a:gd name="T4" fmla="*/ 266 w 340"/>
                  <a:gd name="T5" fmla="*/ 30 h 340"/>
                  <a:gd name="T6" fmla="*/ 170 w 340"/>
                  <a:gd name="T7" fmla="*/ 0 h 340"/>
                  <a:gd name="T8" fmla="*/ 0 w 340"/>
                  <a:gd name="T9" fmla="*/ 170 h 340"/>
                  <a:gd name="T10" fmla="*/ 170 w 340"/>
                  <a:gd name="T11" fmla="*/ 340 h 340"/>
                  <a:gd name="T12" fmla="*/ 340 w 340"/>
                  <a:gd name="T13" fmla="*/ 170 h 340"/>
                  <a:gd name="T14" fmla="*/ 311 w 340"/>
                  <a:gd name="T15" fmla="*/ 76 h 340"/>
                  <a:gd name="T16" fmla="*/ 258 w 340"/>
                  <a:gd name="T17" fmla="*/ 130 h 340"/>
                  <a:gd name="T18" fmla="*/ 267 w 340"/>
                  <a:gd name="T19" fmla="*/ 170 h 340"/>
                  <a:gd name="T20" fmla="*/ 170 w 340"/>
                  <a:gd name="T21" fmla="*/ 267 h 340"/>
                  <a:gd name="T22" fmla="*/ 73 w 340"/>
                  <a:gd name="T23" fmla="*/ 170 h 340"/>
                  <a:gd name="T24" fmla="*/ 170 w 340"/>
                  <a:gd name="T25" fmla="*/ 73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0" h="340">
                    <a:moveTo>
                      <a:pt x="170" y="73"/>
                    </a:moveTo>
                    <a:cubicBezTo>
                      <a:pt x="185" y="73"/>
                      <a:pt x="199" y="77"/>
                      <a:pt x="212" y="83"/>
                    </a:cubicBezTo>
                    <a:cubicBezTo>
                      <a:pt x="266" y="30"/>
                      <a:pt x="266" y="30"/>
                      <a:pt x="266" y="30"/>
                    </a:cubicBezTo>
                    <a:cubicBezTo>
                      <a:pt x="238" y="11"/>
                      <a:pt x="205" y="0"/>
                      <a:pt x="170" y="0"/>
                    </a:cubicBezTo>
                    <a:cubicBezTo>
                      <a:pt x="76" y="0"/>
                      <a:pt x="0" y="76"/>
                      <a:pt x="0" y="170"/>
                    </a:cubicBezTo>
                    <a:cubicBezTo>
                      <a:pt x="0" y="264"/>
                      <a:pt x="76" y="340"/>
                      <a:pt x="170" y="340"/>
                    </a:cubicBezTo>
                    <a:cubicBezTo>
                      <a:pt x="264" y="340"/>
                      <a:pt x="340" y="264"/>
                      <a:pt x="340" y="170"/>
                    </a:cubicBezTo>
                    <a:cubicBezTo>
                      <a:pt x="340" y="135"/>
                      <a:pt x="329" y="103"/>
                      <a:pt x="311" y="76"/>
                    </a:cubicBezTo>
                    <a:cubicBezTo>
                      <a:pt x="258" y="130"/>
                      <a:pt x="258" y="130"/>
                      <a:pt x="258" y="130"/>
                    </a:cubicBezTo>
                    <a:cubicBezTo>
                      <a:pt x="264" y="142"/>
                      <a:pt x="267" y="156"/>
                      <a:pt x="267" y="170"/>
                    </a:cubicBezTo>
                    <a:cubicBezTo>
                      <a:pt x="267" y="223"/>
                      <a:pt x="223" y="267"/>
                      <a:pt x="170" y="267"/>
                    </a:cubicBezTo>
                    <a:cubicBezTo>
                      <a:pt x="117" y="267"/>
                      <a:pt x="73" y="223"/>
                      <a:pt x="73" y="170"/>
                    </a:cubicBezTo>
                    <a:cubicBezTo>
                      <a:pt x="73" y="117"/>
                      <a:pt x="117" y="73"/>
                      <a:pt x="170" y="73"/>
                    </a:cubicBezTo>
                    <a:close/>
                  </a:path>
                </a:pathLst>
              </a:custGeom>
              <a:gradFill>
                <a:gsLst>
                  <a:gs pos="11000">
                    <a:srgbClr val="2B3649"/>
                  </a:gs>
                  <a:gs pos="100000">
                    <a:srgbClr val="3B4A62"/>
                  </a:gs>
                </a:gsLst>
                <a:lin ang="2700000" scaled="0"/>
              </a:grad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grpSp>
      </p:grpSp>
      <p:grpSp>
        <p:nvGrpSpPr>
          <p:cNvPr id="3" name="组合 2"/>
          <p:cNvGrpSpPr/>
          <p:nvPr/>
        </p:nvGrpSpPr>
        <p:grpSpPr>
          <a:xfrm>
            <a:off x="5424285" y="3882222"/>
            <a:ext cx="592545" cy="592545"/>
            <a:chOff x="5456559" y="3764027"/>
            <a:chExt cx="592545" cy="592545"/>
          </a:xfrm>
          <a:solidFill>
            <a:srgbClr val="223762"/>
          </a:solidFill>
        </p:grpSpPr>
        <p:sp>
          <p:nvSpPr>
            <p:cNvPr id="71" name="椭圆 70"/>
            <p:cNvSpPr/>
            <p:nvPr/>
          </p:nvSpPr>
          <p:spPr>
            <a:xfrm>
              <a:off x="5456559" y="3764027"/>
              <a:ext cx="592545" cy="592545"/>
            </a:xfrm>
            <a:prstGeom prst="ellipse">
              <a:avLst/>
            </a:prstGeom>
            <a:noFill/>
            <a:ln w="19050">
              <a:solidFill>
                <a:srgbClr val="2237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7" name="Group 213"/>
            <p:cNvGrpSpPr/>
            <p:nvPr/>
          </p:nvGrpSpPr>
          <p:grpSpPr>
            <a:xfrm>
              <a:off x="5570385" y="3899109"/>
              <a:ext cx="364892" cy="337129"/>
              <a:chOff x="2900363" y="5486400"/>
              <a:chExt cx="438150" cy="404813"/>
            </a:xfrm>
            <a:grpFill/>
          </p:grpSpPr>
          <p:sp>
            <p:nvSpPr>
              <p:cNvPr id="78" name="Freeform 203"/>
              <p:cNvSpPr>
                <a:spLocks noEditPoints="1"/>
              </p:cNvSpPr>
              <p:nvPr/>
            </p:nvSpPr>
            <p:spPr bwMode="auto">
              <a:xfrm>
                <a:off x="3151188" y="5486400"/>
                <a:ext cx="187325" cy="195263"/>
              </a:xfrm>
              <a:custGeom>
                <a:avLst/>
                <a:gdLst>
                  <a:gd name="T0" fmla="*/ 240 w 245"/>
                  <a:gd name="T1" fmla="*/ 155 h 254"/>
                  <a:gd name="T2" fmla="*/ 211 w 245"/>
                  <a:gd name="T3" fmla="*/ 137 h 254"/>
                  <a:gd name="T4" fmla="*/ 211 w 245"/>
                  <a:gd name="T5" fmla="*/ 118 h 254"/>
                  <a:gd name="T6" fmla="*/ 207 w 245"/>
                  <a:gd name="T7" fmla="*/ 100 h 254"/>
                  <a:gd name="T8" fmla="*/ 231 w 245"/>
                  <a:gd name="T9" fmla="*/ 76 h 254"/>
                  <a:gd name="T10" fmla="*/ 232 w 245"/>
                  <a:gd name="T11" fmla="*/ 64 h 254"/>
                  <a:gd name="T12" fmla="*/ 217 w 245"/>
                  <a:gd name="T13" fmla="*/ 43 h 254"/>
                  <a:gd name="T14" fmla="*/ 205 w 245"/>
                  <a:gd name="T15" fmla="*/ 40 h 254"/>
                  <a:gd name="T16" fmla="*/ 175 w 245"/>
                  <a:gd name="T17" fmla="*/ 55 h 254"/>
                  <a:gd name="T18" fmla="*/ 141 w 245"/>
                  <a:gd name="T19" fmla="*/ 40 h 254"/>
                  <a:gd name="T20" fmla="*/ 133 w 245"/>
                  <a:gd name="T21" fmla="*/ 7 h 254"/>
                  <a:gd name="T22" fmla="*/ 123 w 245"/>
                  <a:gd name="T23" fmla="*/ 1 h 254"/>
                  <a:gd name="T24" fmla="*/ 96 w 245"/>
                  <a:gd name="T25" fmla="*/ 3 h 254"/>
                  <a:gd name="T26" fmla="*/ 88 w 245"/>
                  <a:gd name="T27" fmla="*/ 12 h 254"/>
                  <a:gd name="T28" fmla="*/ 86 w 245"/>
                  <a:gd name="T29" fmla="*/ 46 h 254"/>
                  <a:gd name="T30" fmla="*/ 57 w 245"/>
                  <a:gd name="T31" fmla="*/ 68 h 254"/>
                  <a:gd name="T32" fmla="*/ 24 w 245"/>
                  <a:gd name="T33" fmla="*/ 59 h 254"/>
                  <a:gd name="T34" fmla="*/ 13 w 245"/>
                  <a:gd name="T35" fmla="*/ 64 h 254"/>
                  <a:gd name="T36" fmla="*/ 2 w 245"/>
                  <a:gd name="T37" fmla="*/ 88 h 254"/>
                  <a:gd name="T38" fmla="*/ 6 w 245"/>
                  <a:gd name="T39" fmla="*/ 99 h 254"/>
                  <a:gd name="T40" fmla="*/ 34 w 245"/>
                  <a:gd name="T41" fmla="*/ 118 h 254"/>
                  <a:gd name="T42" fmla="*/ 34 w 245"/>
                  <a:gd name="T43" fmla="*/ 136 h 254"/>
                  <a:gd name="T44" fmla="*/ 38 w 245"/>
                  <a:gd name="T45" fmla="*/ 155 h 254"/>
                  <a:gd name="T46" fmla="*/ 14 w 245"/>
                  <a:gd name="T47" fmla="*/ 179 h 254"/>
                  <a:gd name="T48" fmla="*/ 13 w 245"/>
                  <a:gd name="T49" fmla="*/ 190 h 254"/>
                  <a:gd name="T50" fmla="*/ 28 w 245"/>
                  <a:gd name="T51" fmla="*/ 212 h 254"/>
                  <a:gd name="T52" fmla="*/ 40 w 245"/>
                  <a:gd name="T53" fmla="*/ 215 h 254"/>
                  <a:gd name="T54" fmla="*/ 70 w 245"/>
                  <a:gd name="T55" fmla="*/ 199 h 254"/>
                  <a:gd name="T56" fmla="*/ 104 w 245"/>
                  <a:gd name="T57" fmla="*/ 214 h 254"/>
                  <a:gd name="T58" fmla="*/ 113 w 245"/>
                  <a:gd name="T59" fmla="*/ 247 h 254"/>
                  <a:gd name="T60" fmla="*/ 122 w 245"/>
                  <a:gd name="T61" fmla="*/ 254 h 254"/>
                  <a:gd name="T62" fmla="*/ 149 w 245"/>
                  <a:gd name="T63" fmla="*/ 251 h 254"/>
                  <a:gd name="T64" fmla="*/ 157 w 245"/>
                  <a:gd name="T65" fmla="*/ 243 h 254"/>
                  <a:gd name="T66" fmla="*/ 159 w 245"/>
                  <a:gd name="T67" fmla="*/ 209 h 254"/>
                  <a:gd name="T68" fmla="*/ 188 w 245"/>
                  <a:gd name="T69" fmla="*/ 187 h 254"/>
                  <a:gd name="T70" fmla="*/ 221 w 245"/>
                  <a:gd name="T71" fmla="*/ 196 h 254"/>
                  <a:gd name="T72" fmla="*/ 232 w 245"/>
                  <a:gd name="T73" fmla="*/ 191 h 254"/>
                  <a:gd name="T74" fmla="*/ 243 w 245"/>
                  <a:gd name="T75" fmla="*/ 167 h 254"/>
                  <a:gd name="T76" fmla="*/ 240 w 245"/>
                  <a:gd name="T77" fmla="*/ 155 h 254"/>
                  <a:gd name="T78" fmla="*/ 127 w 245"/>
                  <a:gd name="T79" fmla="*/ 174 h 254"/>
                  <a:gd name="T80" fmla="*/ 76 w 245"/>
                  <a:gd name="T81" fmla="*/ 132 h 254"/>
                  <a:gd name="T82" fmla="*/ 118 w 245"/>
                  <a:gd name="T83" fmla="*/ 80 h 254"/>
                  <a:gd name="T84" fmla="*/ 170 w 245"/>
                  <a:gd name="T85" fmla="*/ 123 h 254"/>
                  <a:gd name="T86" fmla="*/ 127 w 245"/>
                  <a:gd name="T87" fmla="*/ 174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 h="254">
                    <a:moveTo>
                      <a:pt x="240" y="155"/>
                    </a:moveTo>
                    <a:cubicBezTo>
                      <a:pt x="211" y="137"/>
                      <a:pt x="211" y="137"/>
                      <a:pt x="211" y="137"/>
                    </a:cubicBezTo>
                    <a:cubicBezTo>
                      <a:pt x="212" y="131"/>
                      <a:pt x="212" y="124"/>
                      <a:pt x="211" y="118"/>
                    </a:cubicBezTo>
                    <a:cubicBezTo>
                      <a:pt x="210" y="112"/>
                      <a:pt x="209" y="106"/>
                      <a:pt x="207" y="100"/>
                    </a:cubicBezTo>
                    <a:cubicBezTo>
                      <a:pt x="231" y="76"/>
                      <a:pt x="231" y="76"/>
                      <a:pt x="231" y="76"/>
                    </a:cubicBezTo>
                    <a:cubicBezTo>
                      <a:pt x="234" y="73"/>
                      <a:pt x="235" y="68"/>
                      <a:pt x="232" y="64"/>
                    </a:cubicBezTo>
                    <a:cubicBezTo>
                      <a:pt x="217" y="43"/>
                      <a:pt x="217" y="43"/>
                      <a:pt x="217" y="43"/>
                    </a:cubicBezTo>
                    <a:cubicBezTo>
                      <a:pt x="214" y="39"/>
                      <a:pt x="209" y="38"/>
                      <a:pt x="205" y="40"/>
                    </a:cubicBezTo>
                    <a:cubicBezTo>
                      <a:pt x="175" y="55"/>
                      <a:pt x="175" y="55"/>
                      <a:pt x="175" y="55"/>
                    </a:cubicBezTo>
                    <a:cubicBezTo>
                      <a:pt x="165" y="48"/>
                      <a:pt x="154" y="43"/>
                      <a:pt x="141" y="40"/>
                    </a:cubicBezTo>
                    <a:cubicBezTo>
                      <a:pt x="133" y="7"/>
                      <a:pt x="133" y="7"/>
                      <a:pt x="133" y="7"/>
                    </a:cubicBezTo>
                    <a:cubicBezTo>
                      <a:pt x="132" y="3"/>
                      <a:pt x="127" y="0"/>
                      <a:pt x="123" y="1"/>
                    </a:cubicBezTo>
                    <a:cubicBezTo>
                      <a:pt x="96" y="3"/>
                      <a:pt x="96" y="3"/>
                      <a:pt x="96" y="3"/>
                    </a:cubicBezTo>
                    <a:cubicBezTo>
                      <a:pt x="92" y="4"/>
                      <a:pt x="89" y="8"/>
                      <a:pt x="88" y="12"/>
                    </a:cubicBezTo>
                    <a:cubicBezTo>
                      <a:pt x="86" y="46"/>
                      <a:pt x="86" y="46"/>
                      <a:pt x="86" y="46"/>
                    </a:cubicBezTo>
                    <a:cubicBezTo>
                      <a:pt x="75" y="51"/>
                      <a:pt x="65" y="59"/>
                      <a:pt x="57" y="68"/>
                    </a:cubicBezTo>
                    <a:cubicBezTo>
                      <a:pt x="24" y="59"/>
                      <a:pt x="24" y="59"/>
                      <a:pt x="24" y="59"/>
                    </a:cubicBezTo>
                    <a:cubicBezTo>
                      <a:pt x="20" y="58"/>
                      <a:pt x="15" y="60"/>
                      <a:pt x="13" y="64"/>
                    </a:cubicBezTo>
                    <a:cubicBezTo>
                      <a:pt x="2" y="88"/>
                      <a:pt x="2" y="88"/>
                      <a:pt x="2" y="88"/>
                    </a:cubicBezTo>
                    <a:cubicBezTo>
                      <a:pt x="0" y="92"/>
                      <a:pt x="2" y="97"/>
                      <a:pt x="6" y="99"/>
                    </a:cubicBezTo>
                    <a:cubicBezTo>
                      <a:pt x="34" y="118"/>
                      <a:pt x="34" y="118"/>
                      <a:pt x="34" y="118"/>
                    </a:cubicBezTo>
                    <a:cubicBezTo>
                      <a:pt x="34" y="124"/>
                      <a:pt x="34" y="130"/>
                      <a:pt x="34" y="136"/>
                    </a:cubicBezTo>
                    <a:cubicBezTo>
                      <a:pt x="35" y="143"/>
                      <a:pt x="36" y="149"/>
                      <a:pt x="38" y="155"/>
                    </a:cubicBezTo>
                    <a:cubicBezTo>
                      <a:pt x="14" y="179"/>
                      <a:pt x="14" y="179"/>
                      <a:pt x="14" y="179"/>
                    </a:cubicBezTo>
                    <a:cubicBezTo>
                      <a:pt x="11" y="182"/>
                      <a:pt x="10" y="187"/>
                      <a:pt x="13" y="190"/>
                    </a:cubicBezTo>
                    <a:cubicBezTo>
                      <a:pt x="28" y="212"/>
                      <a:pt x="28" y="212"/>
                      <a:pt x="28" y="212"/>
                    </a:cubicBezTo>
                    <a:cubicBezTo>
                      <a:pt x="31" y="215"/>
                      <a:pt x="36" y="217"/>
                      <a:pt x="40" y="215"/>
                    </a:cubicBezTo>
                    <a:cubicBezTo>
                      <a:pt x="70" y="199"/>
                      <a:pt x="70" y="199"/>
                      <a:pt x="70" y="199"/>
                    </a:cubicBezTo>
                    <a:cubicBezTo>
                      <a:pt x="80" y="206"/>
                      <a:pt x="92" y="212"/>
                      <a:pt x="104" y="214"/>
                    </a:cubicBezTo>
                    <a:cubicBezTo>
                      <a:pt x="113" y="247"/>
                      <a:pt x="113" y="247"/>
                      <a:pt x="113" y="247"/>
                    </a:cubicBezTo>
                    <a:cubicBezTo>
                      <a:pt x="114" y="251"/>
                      <a:pt x="118" y="254"/>
                      <a:pt x="122" y="254"/>
                    </a:cubicBezTo>
                    <a:cubicBezTo>
                      <a:pt x="149" y="251"/>
                      <a:pt x="149" y="251"/>
                      <a:pt x="149" y="251"/>
                    </a:cubicBezTo>
                    <a:cubicBezTo>
                      <a:pt x="153" y="251"/>
                      <a:pt x="157" y="247"/>
                      <a:pt x="157" y="243"/>
                    </a:cubicBezTo>
                    <a:cubicBezTo>
                      <a:pt x="159" y="209"/>
                      <a:pt x="159" y="209"/>
                      <a:pt x="159" y="209"/>
                    </a:cubicBezTo>
                    <a:cubicBezTo>
                      <a:pt x="170" y="203"/>
                      <a:pt x="180" y="196"/>
                      <a:pt x="188" y="187"/>
                    </a:cubicBezTo>
                    <a:cubicBezTo>
                      <a:pt x="221" y="196"/>
                      <a:pt x="221" y="196"/>
                      <a:pt x="221" y="196"/>
                    </a:cubicBezTo>
                    <a:cubicBezTo>
                      <a:pt x="226" y="197"/>
                      <a:pt x="230" y="195"/>
                      <a:pt x="232" y="191"/>
                    </a:cubicBezTo>
                    <a:cubicBezTo>
                      <a:pt x="243" y="167"/>
                      <a:pt x="243" y="167"/>
                      <a:pt x="243" y="167"/>
                    </a:cubicBezTo>
                    <a:cubicBezTo>
                      <a:pt x="245" y="163"/>
                      <a:pt x="243" y="158"/>
                      <a:pt x="240" y="155"/>
                    </a:cubicBezTo>
                    <a:close/>
                    <a:moveTo>
                      <a:pt x="127" y="174"/>
                    </a:moveTo>
                    <a:cubicBezTo>
                      <a:pt x="102" y="177"/>
                      <a:pt x="78" y="158"/>
                      <a:pt x="76" y="132"/>
                    </a:cubicBezTo>
                    <a:cubicBezTo>
                      <a:pt x="73" y="106"/>
                      <a:pt x="92" y="83"/>
                      <a:pt x="118" y="80"/>
                    </a:cubicBezTo>
                    <a:cubicBezTo>
                      <a:pt x="144" y="78"/>
                      <a:pt x="167" y="97"/>
                      <a:pt x="170" y="123"/>
                    </a:cubicBezTo>
                    <a:cubicBezTo>
                      <a:pt x="172" y="148"/>
                      <a:pt x="153" y="172"/>
                      <a:pt x="127" y="174"/>
                    </a:cubicBezTo>
                    <a:close/>
                  </a:path>
                </a:pathLst>
              </a:custGeom>
              <a:gradFill>
                <a:gsLst>
                  <a:gs pos="11000">
                    <a:srgbClr val="2B3649"/>
                  </a:gs>
                  <a:gs pos="100000">
                    <a:srgbClr val="3B4A62"/>
                  </a:gs>
                </a:gsLst>
                <a:lin ang="2700000" scaled="0"/>
              </a:grad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79" name="Freeform 204"/>
              <p:cNvSpPr>
                <a:spLocks noEditPoints="1"/>
              </p:cNvSpPr>
              <p:nvPr/>
            </p:nvSpPr>
            <p:spPr bwMode="auto">
              <a:xfrm>
                <a:off x="2900363" y="5572125"/>
                <a:ext cx="317500" cy="319088"/>
              </a:xfrm>
              <a:custGeom>
                <a:avLst/>
                <a:gdLst>
                  <a:gd name="T0" fmla="*/ 413 w 414"/>
                  <a:gd name="T1" fmla="*/ 171 h 415"/>
                  <a:gd name="T2" fmla="*/ 398 w 414"/>
                  <a:gd name="T3" fmla="*/ 124 h 415"/>
                  <a:gd name="T4" fmla="*/ 385 w 414"/>
                  <a:gd name="T5" fmla="*/ 116 h 415"/>
                  <a:gd name="T6" fmla="*/ 331 w 414"/>
                  <a:gd name="T7" fmla="*/ 125 h 415"/>
                  <a:gd name="T8" fmla="*/ 312 w 414"/>
                  <a:gd name="T9" fmla="*/ 102 h 415"/>
                  <a:gd name="T10" fmla="*/ 332 w 414"/>
                  <a:gd name="T11" fmla="*/ 51 h 415"/>
                  <a:gd name="T12" fmla="*/ 327 w 414"/>
                  <a:gd name="T13" fmla="*/ 36 h 415"/>
                  <a:gd name="T14" fmla="*/ 283 w 414"/>
                  <a:gd name="T15" fmla="*/ 13 h 415"/>
                  <a:gd name="T16" fmla="*/ 268 w 414"/>
                  <a:gd name="T17" fmla="*/ 17 h 415"/>
                  <a:gd name="T18" fmla="*/ 236 w 414"/>
                  <a:gd name="T19" fmla="*/ 62 h 415"/>
                  <a:gd name="T20" fmla="*/ 207 w 414"/>
                  <a:gd name="T21" fmla="*/ 59 h 415"/>
                  <a:gd name="T22" fmla="*/ 184 w 414"/>
                  <a:gd name="T23" fmla="*/ 8 h 415"/>
                  <a:gd name="T24" fmla="*/ 171 w 414"/>
                  <a:gd name="T25" fmla="*/ 2 h 415"/>
                  <a:gd name="T26" fmla="*/ 124 w 414"/>
                  <a:gd name="T27" fmla="*/ 16 h 415"/>
                  <a:gd name="T28" fmla="*/ 116 w 414"/>
                  <a:gd name="T29" fmla="*/ 29 h 415"/>
                  <a:gd name="T30" fmla="*/ 125 w 414"/>
                  <a:gd name="T31" fmla="*/ 84 h 415"/>
                  <a:gd name="T32" fmla="*/ 102 w 414"/>
                  <a:gd name="T33" fmla="*/ 102 h 415"/>
                  <a:gd name="T34" fmla="*/ 50 w 414"/>
                  <a:gd name="T35" fmla="*/ 83 h 415"/>
                  <a:gd name="T36" fmla="*/ 36 w 414"/>
                  <a:gd name="T37" fmla="*/ 88 h 415"/>
                  <a:gd name="T38" fmla="*/ 13 w 414"/>
                  <a:gd name="T39" fmla="*/ 131 h 415"/>
                  <a:gd name="T40" fmla="*/ 16 w 414"/>
                  <a:gd name="T41" fmla="*/ 146 h 415"/>
                  <a:gd name="T42" fmla="*/ 61 w 414"/>
                  <a:gd name="T43" fmla="*/ 178 h 415"/>
                  <a:gd name="T44" fmla="*/ 58 w 414"/>
                  <a:gd name="T45" fmla="*/ 208 h 415"/>
                  <a:gd name="T46" fmla="*/ 8 w 414"/>
                  <a:gd name="T47" fmla="*/ 230 h 415"/>
                  <a:gd name="T48" fmla="*/ 2 w 414"/>
                  <a:gd name="T49" fmla="*/ 244 h 415"/>
                  <a:gd name="T50" fmla="*/ 16 w 414"/>
                  <a:gd name="T51" fmla="*/ 291 h 415"/>
                  <a:gd name="T52" fmla="*/ 29 w 414"/>
                  <a:gd name="T53" fmla="*/ 299 h 415"/>
                  <a:gd name="T54" fmla="*/ 83 w 414"/>
                  <a:gd name="T55" fmla="*/ 290 h 415"/>
                  <a:gd name="T56" fmla="*/ 102 w 414"/>
                  <a:gd name="T57" fmla="*/ 313 h 415"/>
                  <a:gd name="T58" fmla="*/ 82 w 414"/>
                  <a:gd name="T59" fmla="*/ 364 h 415"/>
                  <a:gd name="T60" fmla="*/ 88 w 414"/>
                  <a:gd name="T61" fmla="*/ 379 h 415"/>
                  <a:gd name="T62" fmla="*/ 131 w 414"/>
                  <a:gd name="T63" fmla="*/ 402 h 415"/>
                  <a:gd name="T64" fmla="*/ 146 w 414"/>
                  <a:gd name="T65" fmla="*/ 398 h 415"/>
                  <a:gd name="T66" fmla="*/ 178 w 414"/>
                  <a:gd name="T67" fmla="*/ 353 h 415"/>
                  <a:gd name="T68" fmla="*/ 207 w 414"/>
                  <a:gd name="T69" fmla="*/ 356 h 415"/>
                  <a:gd name="T70" fmla="*/ 230 w 414"/>
                  <a:gd name="T71" fmla="*/ 407 h 415"/>
                  <a:gd name="T72" fmla="*/ 244 w 414"/>
                  <a:gd name="T73" fmla="*/ 413 h 415"/>
                  <a:gd name="T74" fmla="*/ 291 w 414"/>
                  <a:gd name="T75" fmla="*/ 399 h 415"/>
                  <a:gd name="T76" fmla="*/ 299 w 414"/>
                  <a:gd name="T77" fmla="*/ 386 h 415"/>
                  <a:gd name="T78" fmla="*/ 290 w 414"/>
                  <a:gd name="T79" fmla="*/ 331 h 415"/>
                  <a:gd name="T80" fmla="*/ 312 w 414"/>
                  <a:gd name="T81" fmla="*/ 312 h 415"/>
                  <a:gd name="T82" fmla="*/ 364 w 414"/>
                  <a:gd name="T83" fmla="*/ 332 h 415"/>
                  <a:gd name="T84" fmla="*/ 378 w 414"/>
                  <a:gd name="T85" fmla="*/ 327 h 415"/>
                  <a:gd name="T86" fmla="*/ 401 w 414"/>
                  <a:gd name="T87" fmla="*/ 284 h 415"/>
                  <a:gd name="T88" fmla="*/ 398 w 414"/>
                  <a:gd name="T89" fmla="*/ 269 h 415"/>
                  <a:gd name="T90" fmla="*/ 353 w 414"/>
                  <a:gd name="T91" fmla="*/ 237 h 415"/>
                  <a:gd name="T92" fmla="*/ 356 w 414"/>
                  <a:gd name="T93" fmla="*/ 207 h 415"/>
                  <a:gd name="T94" fmla="*/ 406 w 414"/>
                  <a:gd name="T95" fmla="*/ 185 h 415"/>
                  <a:gd name="T96" fmla="*/ 413 w 414"/>
                  <a:gd name="T97" fmla="*/ 171 h 415"/>
                  <a:gd name="T98" fmla="*/ 233 w 414"/>
                  <a:gd name="T99" fmla="*/ 293 h 415"/>
                  <a:gd name="T100" fmla="*/ 122 w 414"/>
                  <a:gd name="T101" fmla="*/ 233 h 415"/>
                  <a:gd name="T102" fmla="*/ 181 w 414"/>
                  <a:gd name="T103" fmla="*/ 122 h 415"/>
                  <a:gd name="T104" fmla="*/ 293 w 414"/>
                  <a:gd name="T105" fmla="*/ 182 h 415"/>
                  <a:gd name="T106" fmla="*/ 233 w 414"/>
                  <a:gd name="T107" fmla="*/ 293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4" h="415">
                    <a:moveTo>
                      <a:pt x="413" y="171"/>
                    </a:moveTo>
                    <a:cubicBezTo>
                      <a:pt x="398" y="124"/>
                      <a:pt x="398" y="124"/>
                      <a:pt x="398" y="124"/>
                    </a:cubicBezTo>
                    <a:cubicBezTo>
                      <a:pt x="397" y="119"/>
                      <a:pt x="391" y="115"/>
                      <a:pt x="385" y="116"/>
                    </a:cubicBezTo>
                    <a:cubicBezTo>
                      <a:pt x="331" y="125"/>
                      <a:pt x="331" y="125"/>
                      <a:pt x="331" y="125"/>
                    </a:cubicBezTo>
                    <a:cubicBezTo>
                      <a:pt x="325" y="117"/>
                      <a:pt x="319" y="109"/>
                      <a:pt x="312" y="102"/>
                    </a:cubicBezTo>
                    <a:cubicBezTo>
                      <a:pt x="332" y="51"/>
                      <a:pt x="332" y="51"/>
                      <a:pt x="332" y="51"/>
                    </a:cubicBezTo>
                    <a:cubicBezTo>
                      <a:pt x="334" y="45"/>
                      <a:pt x="332" y="39"/>
                      <a:pt x="327" y="36"/>
                    </a:cubicBezTo>
                    <a:cubicBezTo>
                      <a:pt x="283" y="13"/>
                      <a:pt x="283" y="13"/>
                      <a:pt x="283" y="13"/>
                    </a:cubicBezTo>
                    <a:cubicBezTo>
                      <a:pt x="278" y="10"/>
                      <a:pt x="272" y="12"/>
                      <a:pt x="268" y="17"/>
                    </a:cubicBezTo>
                    <a:cubicBezTo>
                      <a:pt x="236" y="62"/>
                      <a:pt x="236" y="62"/>
                      <a:pt x="236" y="62"/>
                    </a:cubicBezTo>
                    <a:cubicBezTo>
                      <a:pt x="227" y="60"/>
                      <a:pt x="217" y="59"/>
                      <a:pt x="207" y="59"/>
                    </a:cubicBezTo>
                    <a:cubicBezTo>
                      <a:pt x="184" y="8"/>
                      <a:pt x="184" y="8"/>
                      <a:pt x="184" y="8"/>
                    </a:cubicBezTo>
                    <a:cubicBezTo>
                      <a:pt x="182" y="3"/>
                      <a:pt x="176" y="0"/>
                      <a:pt x="171" y="2"/>
                    </a:cubicBezTo>
                    <a:cubicBezTo>
                      <a:pt x="124" y="16"/>
                      <a:pt x="124" y="16"/>
                      <a:pt x="124" y="16"/>
                    </a:cubicBezTo>
                    <a:cubicBezTo>
                      <a:pt x="118" y="18"/>
                      <a:pt x="115" y="24"/>
                      <a:pt x="116" y="29"/>
                    </a:cubicBezTo>
                    <a:cubicBezTo>
                      <a:pt x="125" y="84"/>
                      <a:pt x="125" y="84"/>
                      <a:pt x="125" y="84"/>
                    </a:cubicBezTo>
                    <a:cubicBezTo>
                      <a:pt x="116" y="89"/>
                      <a:pt x="109" y="95"/>
                      <a:pt x="102" y="102"/>
                    </a:cubicBezTo>
                    <a:cubicBezTo>
                      <a:pt x="50" y="83"/>
                      <a:pt x="50" y="83"/>
                      <a:pt x="50" y="83"/>
                    </a:cubicBezTo>
                    <a:cubicBezTo>
                      <a:pt x="45" y="81"/>
                      <a:pt x="39" y="83"/>
                      <a:pt x="36" y="88"/>
                    </a:cubicBezTo>
                    <a:cubicBezTo>
                      <a:pt x="13" y="131"/>
                      <a:pt x="13" y="131"/>
                      <a:pt x="13" y="131"/>
                    </a:cubicBezTo>
                    <a:cubicBezTo>
                      <a:pt x="10" y="136"/>
                      <a:pt x="12" y="143"/>
                      <a:pt x="16" y="146"/>
                    </a:cubicBezTo>
                    <a:cubicBezTo>
                      <a:pt x="61" y="178"/>
                      <a:pt x="61" y="178"/>
                      <a:pt x="61" y="178"/>
                    </a:cubicBezTo>
                    <a:cubicBezTo>
                      <a:pt x="59" y="188"/>
                      <a:pt x="58" y="198"/>
                      <a:pt x="58" y="208"/>
                    </a:cubicBezTo>
                    <a:cubicBezTo>
                      <a:pt x="8" y="230"/>
                      <a:pt x="8" y="230"/>
                      <a:pt x="8" y="230"/>
                    </a:cubicBezTo>
                    <a:cubicBezTo>
                      <a:pt x="3" y="232"/>
                      <a:pt x="0" y="239"/>
                      <a:pt x="2" y="244"/>
                    </a:cubicBezTo>
                    <a:cubicBezTo>
                      <a:pt x="16" y="291"/>
                      <a:pt x="16" y="291"/>
                      <a:pt x="16" y="291"/>
                    </a:cubicBezTo>
                    <a:cubicBezTo>
                      <a:pt x="18" y="296"/>
                      <a:pt x="23" y="300"/>
                      <a:pt x="29" y="299"/>
                    </a:cubicBezTo>
                    <a:cubicBezTo>
                      <a:pt x="83" y="290"/>
                      <a:pt x="83" y="290"/>
                      <a:pt x="83" y="290"/>
                    </a:cubicBezTo>
                    <a:cubicBezTo>
                      <a:pt x="89" y="298"/>
                      <a:pt x="95" y="306"/>
                      <a:pt x="102" y="313"/>
                    </a:cubicBezTo>
                    <a:cubicBezTo>
                      <a:pt x="82" y="364"/>
                      <a:pt x="82" y="364"/>
                      <a:pt x="82" y="364"/>
                    </a:cubicBezTo>
                    <a:cubicBezTo>
                      <a:pt x="80" y="370"/>
                      <a:pt x="83" y="376"/>
                      <a:pt x="88" y="379"/>
                    </a:cubicBezTo>
                    <a:cubicBezTo>
                      <a:pt x="131" y="402"/>
                      <a:pt x="131" y="402"/>
                      <a:pt x="131" y="402"/>
                    </a:cubicBezTo>
                    <a:cubicBezTo>
                      <a:pt x="136" y="404"/>
                      <a:pt x="143" y="403"/>
                      <a:pt x="146" y="398"/>
                    </a:cubicBezTo>
                    <a:cubicBezTo>
                      <a:pt x="178" y="353"/>
                      <a:pt x="178" y="353"/>
                      <a:pt x="178" y="353"/>
                    </a:cubicBezTo>
                    <a:cubicBezTo>
                      <a:pt x="187" y="355"/>
                      <a:pt x="197" y="356"/>
                      <a:pt x="207" y="356"/>
                    </a:cubicBezTo>
                    <a:cubicBezTo>
                      <a:pt x="230" y="407"/>
                      <a:pt x="230" y="407"/>
                      <a:pt x="230" y="407"/>
                    </a:cubicBezTo>
                    <a:cubicBezTo>
                      <a:pt x="232" y="412"/>
                      <a:pt x="238" y="415"/>
                      <a:pt x="244" y="413"/>
                    </a:cubicBezTo>
                    <a:cubicBezTo>
                      <a:pt x="291" y="399"/>
                      <a:pt x="291" y="399"/>
                      <a:pt x="291" y="399"/>
                    </a:cubicBezTo>
                    <a:cubicBezTo>
                      <a:pt x="296" y="397"/>
                      <a:pt x="300" y="391"/>
                      <a:pt x="299" y="386"/>
                    </a:cubicBezTo>
                    <a:cubicBezTo>
                      <a:pt x="290" y="331"/>
                      <a:pt x="290" y="331"/>
                      <a:pt x="290" y="331"/>
                    </a:cubicBezTo>
                    <a:cubicBezTo>
                      <a:pt x="298" y="326"/>
                      <a:pt x="306" y="319"/>
                      <a:pt x="312" y="312"/>
                    </a:cubicBezTo>
                    <a:cubicBezTo>
                      <a:pt x="364" y="332"/>
                      <a:pt x="364" y="332"/>
                      <a:pt x="364" y="332"/>
                    </a:cubicBezTo>
                    <a:cubicBezTo>
                      <a:pt x="369" y="334"/>
                      <a:pt x="376" y="332"/>
                      <a:pt x="378" y="327"/>
                    </a:cubicBezTo>
                    <a:cubicBezTo>
                      <a:pt x="401" y="284"/>
                      <a:pt x="401" y="284"/>
                      <a:pt x="401" y="284"/>
                    </a:cubicBezTo>
                    <a:cubicBezTo>
                      <a:pt x="404" y="279"/>
                      <a:pt x="403" y="272"/>
                      <a:pt x="398" y="269"/>
                    </a:cubicBezTo>
                    <a:cubicBezTo>
                      <a:pt x="353" y="237"/>
                      <a:pt x="353" y="237"/>
                      <a:pt x="353" y="237"/>
                    </a:cubicBezTo>
                    <a:cubicBezTo>
                      <a:pt x="355" y="227"/>
                      <a:pt x="356" y="217"/>
                      <a:pt x="356" y="207"/>
                    </a:cubicBezTo>
                    <a:cubicBezTo>
                      <a:pt x="406" y="185"/>
                      <a:pt x="406" y="185"/>
                      <a:pt x="406" y="185"/>
                    </a:cubicBezTo>
                    <a:cubicBezTo>
                      <a:pt x="411" y="182"/>
                      <a:pt x="414" y="176"/>
                      <a:pt x="413" y="171"/>
                    </a:cubicBezTo>
                    <a:close/>
                    <a:moveTo>
                      <a:pt x="233" y="293"/>
                    </a:moveTo>
                    <a:cubicBezTo>
                      <a:pt x="186" y="307"/>
                      <a:pt x="136" y="280"/>
                      <a:pt x="122" y="233"/>
                    </a:cubicBezTo>
                    <a:cubicBezTo>
                      <a:pt x="108" y="186"/>
                      <a:pt x="134" y="136"/>
                      <a:pt x="181" y="122"/>
                    </a:cubicBezTo>
                    <a:cubicBezTo>
                      <a:pt x="228" y="108"/>
                      <a:pt x="278" y="134"/>
                      <a:pt x="293" y="182"/>
                    </a:cubicBezTo>
                    <a:cubicBezTo>
                      <a:pt x="307" y="229"/>
                      <a:pt x="280" y="278"/>
                      <a:pt x="233" y="293"/>
                    </a:cubicBezTo>
                    <a:close/>
                  </a:path>
                </a:pathLst>
              </a:custGeom>
              <a:gradFill>
                <a:gsLst>
                  <a:gs pos="11000">
                    <a:srgbClr val="2B3649"/>
                  </a:gs>
                  <a:gs pos="100000">
                    <a:srgbClr val="3B4A62"/>
                  </a:gs>
                </a:gsLst>
                <a:lin ang="2700000" scaled="0"/>
              </a:grad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grpSp>
      </p:grpSp>
      <p:grpSp>
        <p:nvGrpSpPr>
          <p:cNvPr id="2" name="组合 1"/>
          <p:cNvGrpSpPr/>
          <p:nvPr/>
        </p:nvGrpSpPr>
        <p:grpSpPr>
          <a:xfrm>
            <a:off x="812393" y="3882222"/>
            <a:ext cx="592545" cy="592545"/>
            <a:chOff x="844667" y="3764027"/>
            <a:chExt cx="592545" cy="592545"/>
          </a:xfrm>
          <a:solidFill>
            <a:srgbClr val="223762"/>
          </a:solidFill>
        </p:grpSpPr>
        <p:sp>
          <p:nvSpPr>
            <p:cNvPr id="56" name="椭圆 55"/>
            <p:cNvSpPr/>
            <p:nvPr/>
          </p:nvSpPr>
          <p:spPr>
            <a:xfrm>
              <a:off x="844667" y="3764027"/>
              <a:ext cx="592545" cy="592545"/>
            </a:xfrm>
            <a:prstGeom prst="ellipse">
              <a:avLst/>
            </a:prstGeom>
            <a:noFill/>
            <a:ln w="19050">
              <a:solidFill>
                <a:srgbClr val="2237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0" name="Group 231"/>
            <p:cNvGrpSpPr/>
            <p:nvPr/>
          </p:nvGrpSpPr>
          <p:grpSpPr>
            <a:xfrm>
              <a:off x="960605" y="3838486"/>
              <a:ext cx="350350" cy="392656"/>
              <a:chOff x="4608513" y="6291263"/>
              <a:chExt cx="420688" cy="471488"/>
            </a:xfrm>
            <a:grpFill/>
          </p:grpSpPr>
          <p:sp>
            <p:nvSpPr>
              <p:cNvPr id="81" name="Freeform 218"/>
              <p:cNvSpPr/>
              <p:nvPr/>
            </p:nvSpPr>
            <p:spPr bwMode="auto">
              <a:xfrm>
                <a:off x="4908550" y="6627813"/>
                <a:ext cx="80963" cy="84138"/>
              </a:xfrm>
              <a:custGeom>
                <a:avLst/>
                <a:gdLst>
                  <a:gd name="T0" fmla="*/ 13 w 105"/>
                  <a:gd name="T1" fmla="*/ 20 h 108"/>
                  <a:gd name="T2" fmla="*/ 27 w 105"/>
                  <a:gd name="T3" fmla="*/ 9 h 108"/>
                  <a:gd name="T4" fmla="*/ 65 w 105"/>
                  <a:gd name="T5" fmla="*/ 13 h 108"/>
                  <a:gd name="T6" fmla="*/ 105 w 105"/>
                  <a:gd name="T7" fmla="*/ 64 h 108"/>
                  <a:gd name="T8" fmla="*/ 49 w 105"/>
                  <a:gd name="T9" fmla="*/ 108 h 108"/>
                  <a:gd name="T10" fmla="*/ 9 w 105"/>
                  <a:gd name="T11" fmla="*/ 57 h 108"/>
                  <a:gd name="T12" fmla="*/ 13 w 105"/>
                  <a:gd name="T13" fmla="*/ 20 h 108"/>
                </a:gdLst>
                <a:ahLst/>
                <a:cxnLst>
                  <a:cxn ang="0">
                    <a:pos x="T0" y="T1"/>
                  </a:cxn>
                  <a:cxn ang="0">
                    <a:pos x="T2" y="T3"/>
                  </a:cxn>
                  <a:cxn ang="0">
                    <a:pos x="T4" y="T5"/>
                  </a:cxn>
                  <a:cxn ang="0">
                    <a:pos x="T6" y="T7"/>
                  </a:cxn>
                  <a:cxn ang="0">
                    <a:pos x="T8" y="T9"/>
                  </a:cxn>
                  <a:cxn ang="0">
                    <a:pos x="T10" y="T11"/>
                  </a:cxn>
                  <a:cxn ang="0">
                    <a:pos x="T12" y="T13"/>
                  </a:cxn>
                </a:cxnLst>
                <a:rect l="0" t="0" r="r" b="b"/>
                <a:pathLst>
                  <a:path w="105" h="108">
                    <a:moveTo>
                      <a:pt x="13" y="20"/>
                    </a:moveTo>
                    <a:cubicBezTo>
                      <a:pt x="27" y="9"/>
                      <a:pt x="27" y="9"/>
                      <a:pt x="27" y="9"/>
                    </a:cubicBezTo>
                    <a:cubicBezTo>
                      <a:pt x="39" y="0"/>
                      <a:pt x="56" y="2"/>
                      <a:pt x="65" y="13"/>
                    </a:cubicBezTo>
                    <a:cubicBezTo>
                      <a:pt x="105" y="64"/>
                      <a:pt x="105" y="64"/>
                      <a:pt x="105" y="64"/>
                    </a:cubicBezTo>
                    <a:cubicBezTo>
                      <a:pt x="49" y="108"/>
                      <a:pt x="49" y="108"/>
                      <a:pt x="49" y="108"/>
                    </a:cubicBezTo>
                    <a:cubicBezTo>
                      <a:pt x="9" y="57"/>
                      <a:pt x="9" y="57"/>
                      <a:pt x="9" y="57"/>
                    </a:cubicBezTo>
                    <a:cubicBezTo>
                      <a:pt x="0" y="46"/>
                      <a:pt x="2" y="29"/>
                      <a:pt x="13" y="20"/>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82" name="Freeform 219"/>
              <p:cNvSpPr>
                <a:spLocks noEditPoints="1"/>
              </p:cNvSpPr>
              <p:nvPr/>
            </p:nvSpPr>
            <p:spPr bwMode="auto">
              <a:xfrm>
                <a:off x="4608513" y="6291263"/>
                <a:ext cx="403225" cy="401638"/>
              </a:xfrm>
              <a:custGeom>
                <a:avLst/>
                <a:gdLst>
                  <a:gd name="T0" fmla="*/ 445 w 524"/>
                  <a:gd name="T1" fmla="*/ 119 h 523"/>
                  <a:gd name="T2" fmla="*/ 119 w 524"/>
                  <a:gd name="T3" fmla="*/ 79 h 523"/>
                  <a:gd name="T4" fmla="*/ 79 w 524"/>
                  <a:gd name="T5" fmla="*/ 404 h 523"/>
                  <a:gd name="T6" fmla="*/ 405 w 524"/>
                  <a:gd name="T7" fmla="*/ 444 h 523"/>
                  <a:gd name="T8" fmla="*/ 445 w 524"/>
                  <a:gd name="T9" fmla="*/ 119 h 523"/>
                  <a:gd name="T10" fmla="*/ 373 w 524"/>
                  <a:gd name="T11" fmla="*/ 404 h 523"/>
                  <a:gd name="T12" fmla="*/ 119 w 524"/>
                  <a:gd name="T13" fmla="*/ 373 h 523"/>
                  <a:gd name="T14" fmla="*/ 151 w 524"/>
                  <a:gd name="T15" fmla="*/ 119 h 523"/>
                  <a:gd name="T16" fmla="*/ 404 w 524"/>
                  <a:gd name="T17" fmla="*/ 150 h 523"/>
                  <a:gd name="T18" fmla="*/ 373 w 524"/>
                  <a:gd name="T19" fmla="*/ 404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4" h="523">
                    <a:moveTo>
                      <a:pt x="445" y="119"/>
                    </a:moveTo>
                    <a:cubicBezTo>
                      <a:pt x="366" y="18"/>
                      <a:pt x="220" y="0"/>
                      <a:pt x="119" y="79"/>
                    </a:cubicBezTo>
                    <a:cubicBezTo>
                      <a:pt x="18" y="157"/>
                      <a:pt x="0" y="303"/>
                      <a:pt x="79" y="404"/>
                    </a:cubicBezTo>
                    <a:cubicBezTo>
                      <a:pt x="158" y="505"/>
                      <a:pt x="304" y="523"/>
                      <a:pt x="405" y="444"/>
                    </a:cubicBezTo>
                    <a:cubicBezTo>
                      <a:pt x="506" y="366"/>
                      <a:pt x="524" y="220"/>
                      <a:pt x="445" y="119"/>
                    </a:cubicBezTo>
                    <a:close/>
                    <a:moveTo>
                      <a:pt x="373" y="404"/>
                    </a:moveTo>
                    <a:cubicBezTo>
                      <a:pt x="294" y="465"/>
                      <a:pt x="181" y="451"/>
                      <a:pt x="119" y="373"/>
                    </a:cubicBezTo>
                    <a:cubicBezTo>
                      <a:pt x="58" y="294"/>
                      <a:pt x="72" y="180"/>
                      <a:pt x="151" y="119"/>
                    </a:cubicBezTo>
                    <a:cubicBezTo>
                      <a:pt x="229" y="58"/>
                      <a:pt x="343" y="72"/>
                      <a:pt x="404" y="150"/>
                    </a:cubicBezTo>
                    <a:cubicBezTo>
                      <a:pt x="466" y="229"/>
                      <a:pt x="452" y="343"/>
                      <a:pt x="373" y="404"/>
                    </a:cubicBezTo>
                    <a:close/>
                  </a:path>
                </a:pathLst>
              </a:custGeom>
              <a:gradFill>
                <a:gsLst>
                  <a:gs pos="11000">
                    <a:srgbClr val="2B3649"/>
                  </a:gs>
                  <a:gs pos="100000">
                    <a:srgbClr val="3B4A62"/>
                  </a:gs>
                </a:gsLst>
                <a:lin ang="2700000" scaled="0"/>
              </a:grad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83" name="Freeform 220"/>
              <p:cNvSpPr/>
              <p:nvPr/>
            </p:nvSpPr>
            <p:spPr bwMode="auto">
              <a:xfrm>
                <a:off x="4957763" y="6691313"/>
                <a:ext cx="71438" cy="71438"/>
              </a:xfrm>
              <a:custGeom>
                <a:avLst/>
                <a:gdLst>
                  <a:gd name="T0" fmla="*/ 78 w 92"/>
                  <a:gd name="T1" fmla="*/ 72 h 92"/>
                  <a:gd name="T2" fmla="*/ 64 w 92"/>
                  <a:gd name="T3" fmla="*/ 83 h 92"/>
                  <a:gd name="T4" fmla="*/ 27 w 92"/>
                  <a:gd name="T5" fmla="*/ 78 h 92"/>
                  <a:gd name="T6" fmla="*/ 0 w 92"/>
                  <a:gd name="T7" fmla="*/ 44 h 92"/>
                  <a:gd name="T8" fmla="*/ 56 w 92"/>
                  <a:gd name="T9" fmla="*/ 0 h 92"/>
                  <a:gd name="T10" fmla="*/ 83 w 92"/>
                  <a:gd name="T11" fmla="*/ 34 h 92"/>
                  <a:gd name="T12" fmla="*/ 78 w 92"/>
                  <a:gd name="T13" fmla="*/ 72 h 92"/>
                </a:gdLst>
                <a:ahLst/>
                <a:cxnLst>
                  <a:cxn ang="0">
                    <a:pos x="T0" y="T1"/>
                  </a:cxn>
                  <a:cxn ang="0">
                    <a:pos x="T2" y="T3"/>
                  </a:cxn>
                  <a:cxn ang="0">
                    <a:pos x="T4" y="T5"/>
                  </a:cxn>
                  <a:cxn ang="0">
                    <a:pos x="T6" y="T7"/>
                  </a:cxn>
                  <a:cxn ang="0">
                    <a:pos x="T8" y="T9"/>
                  </a:cxn>
                  <a:cxn ang="0">
                    <a:pos x="T10" y="T11"/>
                  </a:cxn>
                  <a:cxn ang="0">
                    <a:pos x="T12" y="T13"/>
                  </a:cxn>
                </a:cxnLst>
                <a:rect l="0" t="0" r="r" b="b"/>
                <a:pathLst>
                  <a:path w="92" h="92">
                    <a:moveTo>
                      <a:pt x="78" y="72"/>
                    </a:moveTo>
                    <a:cubicBezTo>
                      <a:pt x="64" y="83"/>
                      <a:pt x="64" y="83"/>
                      <a:pt x="64" y="83"/>
                    </a:cubicBezTo>
                    <a:cubicBezTo>
                      <a:pt x="53" y="92"/>
                      <a:pt x="36" y="90"/>
                      <a:pt x="27" y="78"/>
                    </a:cubicBezTo>
                    <a:cubicBezTo>
                      <a:pt x="0" y="44"/>
                      <a:pt x="0" y="44"/>
                      <a:pt x="0" y="44"/>
                    </a:cubicBezTo>
                    <a:cubicBezTo>
                      <a:pt x="56" y="0"/>
                      <a:pt x="56" y="0"/>
                      <a:pt x="56" y="0"/>
                    </a:cubicBezTo>
                    <a:cubicBezTo>
                      <a:pt x="83" y="34"/>
                      <a:pt x="83" y="34"/>
                      <a:pt x="83" y="34"/>
                    </a:cubicBezTo>
                    <a:cubicBezTo>
                      <a:pt x="92" y="46"/>
                      <a:pt x="90" y="63"/>
                      <a:pt x="78" y="72"/>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grpSp>
      </p:grpSp>
      <p:grpSp>
        <p:nvGrpSpPr>
          <p:cNvPr id="4" name="组合 3"/>
          <p:cNvGrpSpPr/>
          <p:nvPr/>
        </p:nvGrpSpPr>
        <p:grpSpPr>
          <a:xfrm>
            <a:off x="3108344" y="1241875"/>
            <a:ext cx="592545" cy="592545"/>
            <a:chOff x="3140618" y="1123680"/>
            <a:chExt cx="592545" cy="592545"/>
          </a:xfrm>
          <a:gradFill>
            <a:gsLst>
              <a:gs pos="11000">
                <a:srgbClr val="2B3649"/>
              </a:gs>
              <a:gs pos="100000">
                <a:srgbClr val="3B4A62"/>
              </a:gs>
            </a:gsLst>
            <a:lin ang="2700000" scaled="0"/>
          </a:gradFill>
        </p:grpSpPr>
        <p:sp>
          <p:nvSpPr>
            <p:cNvPr id="64" name="椭圆 63"/>
            <p:cNvSpPr/>
            <p:nvPr/>
          </p:nvSpPr>
          <p:spPr>
            <a:xfrm>
              <a:off x="3140618" y="1123680"/>
              <a:ext cx="592545" cy="592545"/>
            </a:xfrm>
            <a:prstGeom prst="ellipse">
              <a:avLst/>
            </a:prstGeom>
            <a:noFill/>
            <a:ln w="19050">
              <a:solidFill>
                <a:srgbClr val="2237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4" name="Group 268"/>
            <p:cNvGrpSpPr/>
            <p:nvPr/>
          </p:nvGrpSpPr>
          <p:grpSpPr>
            <a:xfrm>
              <a:off x="3308649" y="1220433"/>
              <a:ext cx="256482" cy="407198"/>
              <a:chOff x="3824288" y="5486400"/>
              <a:chExt cx="307975" cy="488950"/>
            </a:xfrm>
            <a:grpFill/>
          </p:grpSpPr>
          <p:sp>
            <p:nvSpPr>
              <p:cNvPr id="85" name="Freeform 248"/>
              <p:cNvSpPr>
                <a:spLocks noEditPoints="1"/>
              </p:cNvSpPr>
              <p:nvPr/>
            </p:nvSpPr>
            <p:spPr bwMode="auto">
              <a:xfrm>
                <a:off x="3824288" y="5486400"/>
                <a:ext cx="307975" cy="338138"/>
              </a:xfrm>
              <a:custGeom>
                <a:avLst/>
                <a:gdLst>
                  <a:gd name="T0" fmla="*/ 227 w 401"/>
                  <a:gd name="T1" fmla="*/ 250 h 440"/>
                  <a:gd name="T2" fmla="*/ 215 w 401"/>
                  <a:gd name="T3" fmla="*/ 251 h 440"/>
                  <a:gd name="T4" fmla="*/ 224 w 401"/>
                  <a:gd name="T5" fmla="*/ 283 h 440"/>
                  <a:gd name="T6" fmla="*/ 200 w 401"/>
                  <a:gd name="T7" fmla="*/ 329 h 440"/>
                  <a:gd name="T8" fmla="*/ 175 w 401"/>
                  <a:gd name="T9" fmla="*/ 283 h 440"/>
                  <a:gd name="T10" fmla="*/ 187 w 401"/>
                  <a:gd name="T11" fmla="*/ 251 h 440"/>
                  <a:gd name="T12" fmla="*/ 181 w 401"/>
                  <a:gd name="T13" fmla="*/ 250 h 440"/>
                  <a:gd name="T14" fmla="*/ 148 w 401"/>
                  <a:gd name="T15" fmla="*/ 283 h 440"/>
                  <a:gd name="T16" fmla="*/ 148 w 401"/>
                  <a:gd name="T17" fmla="*/ 440 h 440"/>
                  <a:gd name="T18" fmla="*/ 254 w 401"/>
                  <a:gd name="T19" fmla="*/ 440 h 440"/>
                  <a:gd name="T20" fmla="*/ 254 w 401"/>
                  <a:gd name="T21" fmla="*/ 280 h 440"/>
                  <a:gd name="T22" fmla="*/ 227 w 401"/>
                  <a:gd name="T23" fmla="*/ 250 h 440"/>
                  <a:gd name="T24" fmla="*/ 401 w 401"/>
                  <a:gd name="T25" fmla="*/ 201 h 440"/>
                  <a:gd name="T26" fmla="*/ 200 w 401"/>
                  <a:gd name="T27" fmla="*/ 0 h 440"/>
                  <a:gd name="T28" fmla="*/ 0 w 401"/>
                  <a:gd name="T29" fmla="*/ 201 h 440"/>
                  <a:gd name="T30" fmla="*/ 0 w 401"/>
                  <a:gd name="T31" fmla="*/ 211 h 440"/>
                  <a:gd name="T32" fmla="*/ 0 w 401"/>
                  <a:gd name="T33" fmla="*/ 220 h 440"/>
                  <a:gd name="T34" fmla="*/ 84 w 401"/>
                  <a:gd name="T35" fmla="*/ 375 h 440"/>
                  <a:gd name="T36" fmla="*/ 113 w 401"/>
                  <a:gd name="T37" fmla="*/ 440 h 440"/>
                  <a:gd name="T38" fmla="*/ 113 w 401"/>
                  <a:gd name="T39" fmla="*/ 440 h 440"/>
                  <a:gd name="T40" fmla="*/ 131 w 401"/>
                  <a:gd name="T41" fmla="*/ 440 h 440"/>
                  <a:gd name="T42" fmla="*/ 131 w 401"/>
                  <a:gd name="T43" fmla="*/ 283 h 440"/>
                  <a:gd name="T44" fmla="*/ 181 w 401"/>
                  <a:gd name="T45" fmla="*/ 234 h 440"/>
                  <a:gd name="T46" fmla="*/ 202 w 401"/>
                  <a:gd name="T47" fmla="*/ 239 h 440"/>
                  <a:gd name="T48" fmla="*/ 227 w 401"/>
                  <a:gd name="T49" fmla="*/ 233 h 440"/>
                  <a:gd name="T50" fmla="*/ 271 w 401"/>
                  <a:gd name="T51" fmla="*/ 280 h 440"/>
                  <a:gd name="T52" fmla="*/ 271 w 401"/>
                  <a:gd name="T53" fmla="*/ 440 h 440"/>
                  <a:gd name="T54" fmla="*/ 288 w 401"/>
                  <a:gd name="T55" fmla="*/ 440 h 440"/>
                  <a:gd name="T56" fmla="*/ 288 w 401"/>
                  <a:gd name="T57" fmla="*/ 440 h 440"/>
                  <a:gd name="T58" fmla="*/ 317 w 401"/>
                  <a:gd name="T59" fmla="*/ 375 h 440"/>
                  <a:gd name="T60" fmla="*/ 401 w 401"/>
                  <a:gd name="T61" fmla="*/ 220 h 440"/>
                  <a:gd name="T62" fmla="*/ 401 w 401"/>
                  <a:gd name="T63" fmla="*/ 211 h 440"/>
                  <a:gd name="T64" fmla="*/ 401 w 401"/>
                  <a:gd name="T65" fmla="*/ 201 h 440"/>
                  <a:gd name="T66" fmla="*/ 208 w 401"/>
                  <a:gd name="T67" fmla="*/ 283 h 440"/>
                  <a:gd name="T68" fmla="*/ 201 w 401"/>
                  <a:gd name="T69" fmla="*/ 260 h 440"/>
                  <a:gd name="T70" fmla="*/ 192 w 401"/>
                  <a:gd name="T71" fmla="*/ 283 h 440"/>
                  <a:gd name="T72" fmla="*/ 200 w 401"/>
                  <a:gd name="T73" fmla="*/ 313 h 440"/>
                  <a:gd name="T74" fmla="*/ 208 w 401"/>
                  <a:gd name="T75" fmla="*/ 283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01" h="440">
                    <a:moveTo>
                      <a:pt x="227" y="250"/>
                    </a:moveTo>
                    <a:cubicBezTo>
                      <a:pt x="223" y="250"/>
                      <a:pt x="219" y="250"/>
                      <a:pt x="215" y="251"/>
                    </a:cubicBezTo>
                    <a:cubicBezTo>
                      <a:pt x="221" y="260"/>
                      <a:pt x="224" y="270"/>
                      <a:pt x="224" y="283"/>
                    </a:cubicBezTo>
                    <a:cubicBezTo>
                      <a:pt x="224" y="317"/>
                      <a:pt x="211" y="329"/>
                      <a:pt x="200" y="329"/>
                    </a:cubicBezTo>
                    <a:cubicBezTo>
                      <a:pt x="188" y="329"/>
                      <a:pt x="175" y="315"/>
                      <a:pt x="175" y="283"/>
                    </a:cubicBezTo>
                    <a:cubicBezTo>
                      <a:pt x="175" y="270"/>
                      <a:pt x="180" y="259"/>
                      <a:pt x="187" y="251"/>
                    </a:cubicBezTo>
                    <a:cubicBezTo>
                      <a:pt x="185" y="250"/>
                      <a:pt x="183" y="250"/>
                      <a:pt x="181" y="250"/>
                    </a:cubicBezTo>
                    <a:cubicBezTo>
                      <a:pt x="165" y="250"/>
                      <a:pt x="148" y="262"/>
                      <a:pt x="148" y="283"/>
                    </a:cubicBezTo>
                    <a:cubicBezTo>
                      <a:pt x="148" y="440"/>
                      <a:pt x="148" y="440"/>
                      <a:pt x="148" y="440"/>
                    </a:cubicBezTo>
                    <a:cubicBezTo>
                      <a:pt x="254" y="440"/>
                      <a:pt x="254" y="440"/>
                      <a:pt x="254" y="440"/>
                    </a:cubicBezTo>
                    <a:cubicBezTo>
                      <a:pt x="254" y="280"/>
                      <a:pt x="254" y="280"/>
                      <a:pt x="254" y="280"/>
                    </a:cubicBezTo>
                    <a:cubicBezTo>
                      <a:pt x="254" y="252"/>
                      <a:pt x="233" y="250"/>
                      <a:pt x="227" y="250"/>
                    </a:cubicBezTo>
                    <a:close/>
                    <a:moveTo>
                      <a:pt x="401" y="201"/>
                    </a:moveTo>
                    <a:cubicBezTo>
                      <a:pt x="401" y="90"/>
                      <a:pt x="311" y="0"/>
                      <a:pt x="200" y="0"/>
                    </a:cubicBezTo>
                    <a:cubicBezTo>
                      <a:pt x="89" y="0"/>
                      <a:pt x="0" y="90"/>
                      <a:pt x="0" y="201"/>
                    </a:cubicBezTo>
                    <a:cubicBezTo>
                      <a:pt x="0" y="204"/>
                      <a:pt x="0" y="208"/>
                      <a:pt x="0" y="211"/>
                    </a:cubicBezTo>
                    <a:cubicBezTo>
                      <a:pt x="0" y="214"/>
                      <a:pt x="0" y="217"/>
                      <a:pt x="0" y="220"/>
                    </a:cubicBezTo>
                    <a:cubicBezTo>
                      <a:pt x="0" y="300"/>
                      <a:pt x="84" y="375"/>
                      <a:pt x="84" y="375"/>
                    </a:cubicBezTo>
                    <a:cubicBezTo>
                      <a:pt x="100" y="390"/>
                      <a:pt x="113" y="419"/>
                      <a:pt x="113" y="440"/>
                    </a:cubicBezTo>
                    <a:cubicBezTo>
                      <a:pt x="113" y="440"/>
                      <a:pt x="113" y="440"/>
                      <a:pt x="113" y="440"/>
                    </a:cubicBezTo>
                    <a:cubicBezTo>
                      <a:pt x="131" y="440"/>
                      <a:pt x="131" y="440"/>
                      <a:pt x="131" y="440"/>
                    </a:cubicBezTo>
                    <a:cubicBezTo>
                      <a:pt x="131" y="283"/>
                      <a:pt x="131" y="283"/>
                      <a:pt x="131" y="283"/>
                    </a:cubicBezTo>
                    <a:cubicBezTo>
                      <a:pt x="131" y="252"/>
                      <a:pt x="156" y="234"/>
                      <a:pt x="181" y="234"/>
                    </a:cubicBezTo>
                    <a:cubicBezTo>
                      <a:pt x="189" y="234"/>
                      <a:pt x="196" y="236"/>
                      <a:pt x="202" y="239"/>
                    </a:cubicBezTo>
                    <a:cubicBezTo>
                      <a:pt x="210" y="235"/>
                      <a:pt x="218" y="233"/>
                      <a:pt x="227" y="233"/>
                    </a:cubicBezTo>
                    <a:cubicBezTo>
                      <a:pt x="249" y="233"/>
                      <a:pt x="271" y="248"/>
                      <a:pt x="271" y="280"/>
                    </a:cubicBezTo>
                    <a:cubicBezTo>
                      <a:pt x="271" y="440"/>
                      <a:pt x="271" y="440"/>
                      <a:pt x="271" y="440"/>
                    </a:cubicBezTo>
                    <a:cubicBezTo>
                      <a:pt x="288" y="440"/>
                      <a:pt x="288" y="440"/>
                      <a:pt x="288" y="440"/>
                    </a:cubicBezTo>
                    <a:cubicBezTo>
                      <a:pt x="288" y="440"/>
                      <a:pt x="288" y="440"/>
                      <a:pt x="288" y="440"/>
                    </a:cubicBezTo>
                    <a:cubicBezTo>
                      <a:pt x="288" y="419"/>
                      <a:pt x="301" y="390"/>
                      <a:pt x="317" y="375"/>
                    </a:cubicBezTo>
                    <a:cubicBezTo>
                      <a:pt x="317" y="375"/>
                      <a:pt x="401" y="300"/>
                      <a:pt x="401" y="220"/>
                    </a:cubicBezTo>
                    <a:cubicBezTo>
                      <a:pt x="401" y="217"/>
                      <a:pt x="401" y="214"/>
                      <a:pt x="401" y="211"/>
                    </a:cubicBezTo>
                    <a:cubicBezTo>
                      <a:pt x="401" y="208"/>
                      <a:pt x="401" y="204"/>
                      <a:pt x="401" y="201"/>
                    </a:cubicBezTo>
                    <a:close/>
                    <a:moveTo>
                      <a:pt x="208" y="283"/>
                    </a:moveTo>
                    <a:cubicBezTo>
                      <a:pt x="208" y="272"/>
                      <a:pt x="205" y="265"/>
                      <a:pt x="201" y="260"/>
                    </a:cubicBezTo>
                    <a:cubicBezTo>
                      <a:pt x="195" y="265"/>
                      <a:pt x="192" y="273"/>
                      <a:pt x="192" y="283"/>
                    </a:cubicBezTo>
                    <a:cubicBezTo>
                      <a:pt x="192" y="304"/>
                      <a:pt x="198" y="312"/>
                      <a:pt x="200" y="313"/>
                    </a:cubicBezTo>
                    <a:cubicBezTo>
                      <a:pt x="201" y="312"/>
                      <a:pt x="208" y="306"/>
                      <a:pt x="208" y="283"/>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86" name="Freeform 249"/>
              <p:cNvSpPr/>
              <p:nvPr/>
            </p:nvSpPr>
            <p:spPr bwMode="auto">
              <a:xfrm>
                <a:off x="3917950" y="5843588"/>
                <a:ext cx="119063" cy="25400"/>
              </a:xfrm>
              <a:custGeom>
                <a:avLst/>
                <a:gdLst>
                  <a:gd name="T0" fmla="*/ 145 w 154"/>
                  <a:gd name="T1" fmla="*/ 33 h 33"/>
                  <a:gd name="T2" fmla="*/ 154 w 154"/>
                  <a:gd name="T3" fmla="*/ 23 h 33"/>
                  <a:gd name="T4" fmla="*/ 154 w 154"/>
                  <a:gd name="T5" fmla="*/ 10 h 33"/>
                  <a:gd name="T6" fmla="*/ 145 w 154"/>
                  <a:gd name="T7" fmla="*/ 0 h 33"/>
                  <a:gd name="T8" fmla="*/ 9 w 154"/>
                  <a:gd name="T9" fmla="*/ 0 h 33"/>
                  <a:gd name="T10" fmla="*/ 0 w 154"/>
                  <a:gd name="T11" fmla="*/ 10 h 33"/>
                  <a:gd name="T12" fmla="*/ 0 w 154"/>
                  <a:gd name="T13" fmla="*/ 23 h 33"/>
                  <a:gd name="T14" fmla="*/ 9 w 154"/>
                  <a:gd name="T15" fmla="*/ 33 h 33"/>
                  <a:gd name="T16" fmla="*/ 145 w 154"/>
                  <a:gd name="T17"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33">
                    <a:moveTo>
                      <a:pt x="145" y="33"/>
                    </a:moveTo>
                    <a:cubicBezTo>
                      <a:pt x="150" y="33"/>
                      <a:pt x="154" y="28"/>
                      <a:pt x="154" y="23"/>
                    </a:cubicBezTo>
                    <a:cubicBezTo>
                      <a:pt x="154" y="10"/>
                      <a:pt x="154" y="10"/>
                      <a:pt x="154" y="10"/>
                    </a:cubicBezTo>
                    <a:cubicBezTo>
                      <a:pt x="154" y="4"/>
                      <a:pt x="150" y="0"/>
                      <a:pt x="145" y="0"/>
                    </a:cubicBezTo>
                    <a:cubicBezTo>
                      <a:pt x="9" y="0"/>
                      <a:pt x="9" y="0"/>
                      <a:pt x="9" y="0"/>
                    </a:cubicBezTo>
                    <a:cubicBezTo>
                      <a:pt x="4" y="0"/>
                      <a:pt x="0" y="4"/>
                      <a:pt x="0" y="10"/>
                    </a:cubicBezTo>
                    <a:cubicBezTo>
                      <a:pt x="0" y="23"/>
                      <a:pt x="0" y="23"/>
                      <a:pt x="0" y="23"/>
                    </a:cubicBezTo>
                    <a:cubicBezTo>
                      <a:pt x="0" y="28"/>
                      <a:pt x="4" y="33"/>
                      <a:pt x="9" y="33"/>
                    </a:cubicBezTo>
                    <a:lnTo>
                      <a:pt x="145" y="33"/>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87" name="Freeform 250"/>
              <p:cNvSpPr/>
              <p:nvPr/>
            </p:nvSpPr>
            <p:spPr bwMode="auto">
              <a:xfrm>
                <a:off x="3917950" y="5880100"/>
                <a:ext cx="119063" cy="25400"/>
              </a:xfrm>
              <a:custGeom>
                <a:avLst/>
                <a:gdLst>
                  <a:gd name="T0" fmla="*/ 145 w 154"/>
                  <a:gd name="T1" fmla="*/ 33 h 33"/>
                  <a:gd name="T2" fmla="*/ 154 w 154"/>
                  <a:gd name="T3" fmla="*/ 23 h 33"/>
                  <a:gd name="T4" fmla="*/ 154 w 154"/>
                  <a:gd name="T5" fmla="*/ 10 h 33"/>
                  <a:gd name="T6" fmla="*/ 145 w 154"/>
                  <a:gd name="T7" fmla="*/ 0 h 33"/>
                  <a:gd name="T8" fmla="*/ 9 w 154"/>
                  <a:gd name="T9" fmla="*/ 0 h 33"/>
                  <a:gd name="T10" fmla="*/ 0 w 154"/>
                  <a:gd name="T11" fmla="*/ 10 h 33"/>
                  <a:gd name="T12" fmla="*/ 0 w 154"/>
                  <a:gd name="T13" fmla="*/ 23 h 33"/>
                  <a:gd name="T14" fmla="*/ 9 w 154"/>
                  <a:gd name="T15" fmla="*/ 33 h 33"/>
                  <a:gd name="T16" fmla="*/ 145 w 154"/>
                  <a:gd name="T17"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33">
                    <a:moveTo>
                      <a:pt x="145" y="33"/>
                    </a:moveTo>
                    <a:cubicBezTo>
                      <a:pt x="150" y="33"/>
                      <a:pt x="154" y="29"/>
                      <a:pt x="154" y="23"/>
                    </a:cubicBezTo>
                    <a:cubicBezTo>
                      <a:pt x="154" y="10"/>
                      <a:pt x="154" y="10"/>
                      <a:pt x="154" y="10"/>
                    </a:cubicBezTo>
                    <a:cubicBezTo>
                      <a:pt x="154" y="5"/>
                      <a:pt x="150" y="0"/>
                      <a:pt x="145" y="0"/>
                    </a:cubicBezTo>
                    <a:cubicBezTo>
                      <a:pt x="9" y="0"/>
                      <a:pt x="9" y="0"/>
                      <a:pt x="9" y="0"/>
                    </a:cubicBezTo>
                    <a:cubicBezTo>
                      <a:pt x="4" y="0"/>
                      <a:pt x="0" y="5"/>
                      <a:pt x="0" y="10"/>
                    </a:cubicBezTo>
                    <a:cubicBezTo>
                      <a:pt x="0" y="23"/>
                      <a:pt x="0" y="23"/>
                      <a:pt x="0" y="23"/>
                    </a:cubicBezTo>
                    <a:cubicBezTo>
                      <a:pt x="0" y="29"/>
                      <a:pt x="4" y="33"/>
                      <a:pt x="9" y="33"/>
                    </a:cubicBezTo>
                    <a:lnTo>
                      <a:pt x="145" y="33"/>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88" name="Freeform 251"/>
              <p:cNvSpPr/>
              <p:nvPr/>
            </p:nvSpPr>
            <p:spPr bwMode="auto">
              <a:xfrm>
                <a:off x="3917950" y="5916613"/>
                <a:ext cx="119063" cy="25400"/>
              </a:xfrm>
              <a:custGeom>
                <a:avLst/>
                <a:gdLst>
                  <a:gd name="T0" fmla="*/ 145 w 154"/>
                  <a:gd name="T1" fmla="*/ 33 h 33"/>
                  <a:gd name="T2" fmla="*/ 154 w 154"/>
                  <a:gd name="T3" fmla="*/ 23 h 33"/>
                  <a:gd name="T4" fmla="*/ 154 w 154"/>
                  <a:gd name="T5" fmla="*/ 10 h 33"/>
                  <a:gd name="T6" fmla="*/ 145 w 154"/>
                  <a:gd name="T7" fmla="*/ 0 h 33"/>
                  <a:gd name="T8" fmla="*/ 9 w 154"/>
                  <a:gd name="T9" fmla="*/ 0 h 33"/>
                  <a:gd name="T10" fmla="*/ 0 w 154"/>
                  <a:gd name="T11" fmla="*/ 10 h 33"/>
                  <a:gd name="T12" fmla="*/ 0 w 154"/>
                  <a:gd name="T13" fmla="*/ 23 h 33"/>
                  <a:gd name="T14" fmla="*/ 9 w 154"/>
                  <a:gd name="T15" fmla="*/ 33 h 33"/>
                  <a:gd name="T16" fmla="*/ 145 w 154"/>
                  <a:gd name="T17"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33">
                    <a:moveTo>
                      <a:pt x="145" y="33"/>
                    </a:moveTo>
                    <a:cubicBezTo>
                      <a:pt x="150" y="33"/>
                      <a:pt x="154" y="28"/>
                      <a:pt x="154" y="23"/>
                    </a:cubicBezTo>
                    <a:cubicBezTo>
                      <a:pt x="154" y="10"/>
                      <a:pt x="154" y="10"/>
                      <a:pt x="154" y="10"/>
                    </a:cubicBezTo>
                    <a:cubicBezTo>
                      <a:pt x="154" y="4"/>
                      <a:pt x="150" y="0"/>
                      <a:pt x="145" y="0"/>
                    </a:cubicBezTo>
                    <a:cubicBezTo>
                      <a:pt x="9" y="0"/>
                      <a:pt x="9" y="0"/>
                      <a:pt x="9" y="0"/>
                    </a:cubicBezTo>
                    <a:cubicBezTo>
                      <a:pt x="4" y="0"/>
                      <a:pt x="0" y="4"/>
                      <a:pt x="0" y="10"/>
                    </a:cubicBezTo>
                    <a:cubicBezTo>
                      <a:pt x="0" y="23"/>
                      <a:pt x="0" y="23"/>
                      <a:pt x="0" y="23"/>
                    </a:cubicBezTo>
                    <a:cubicBezTo>
                      <a:pt x="0" y="28"/>
                      <a:pt x="4" y="33"/>
                      <a:pt x="9" y="33"/>
                    </a:cubicBezTo>
                    <a:lnTo>
                      <a:pt x="145" y="33"/>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89" name="Freeform 252"/>
              <p:cNvSpPr/>
              <p:nvPr/>
            </p:nvSpPr>
            <p:spPr bwMode="auto">
              <a:xfrm>
                <a:off x="3943350" y="5953125"/>
                <a:ext cx="68263" cy="22225"/>
              </a:xfrm>
              <a:custGeom>
                <a:avLst/>
                <a:gdLst>
                  <a:gd name="T0" fmla="*/ 0 w 90"/>
                  <a:gd name="T1" fmla="*/ 0 h 29"/>
                  <a:gd name="T2" fmla="*/ 45 w 90"/>
                  <a:gd name="T3" fmla="*/ 29 h 29"/>
                  <a:gd name="T4" fmla="*/ 90 w 90"/>
                  <a:gd name="T5" fmla="*/ 0 h 29"/>
                  <a:gd name="T6" fmla="*/ 0 w 90"/>
                  <a:gd name="T7" fmla="*/ 0 h 29"/>
                </a:gdLst>
                <a:ahLst/>
                <a:cxnLst>
                  <a:cxn ang="0">
                    <a:pos x="T0" y="T1"/>
                  </a:cxn>
                  <a:cxn ang="0">
                    <a:pos x="T2" y="T3"/>
                  </a:cxn>
                  <a:cxn ang="0">
                    <a:pos x="T4" y="T5"/>
                  </a:cxn>
                  <a:cxn ang="0">
                    <a:pos x="T6" y="T7"/>
                  </a:cxn>
                </a:cxnLst>
                <a:rect l="0" t="0" r="r" b="b"/>
                <a:pathLst>
                  <a:path w="90" h="29">
                    <a:moveTo>
                      <a:pt x="0" y="0"/>
                    </a:moveTo>
                    <a:cubicBezTo>
                      <a:pt x="9" y="17"/>
                      <a:pt x="26" y="29"/>
                      <a:pt x="45" y="29"/>
                    </a:cubicBezTo>
                    <a:cubicBezTo>
                      <a:pt x="65" y="29"/>
                      <a:pt x="82" y="17"/>
                      <a:pt x="90" y="0"/>
                    </a:cubicBezTo>
                    <a:lnTo>
                      <a:pt x="0" y="0"/>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grpSp>
      </p:grpSp>
      <p:grpSp>
        <p:nvGrpSpPr>
          <p:cNvPr id="58" name="组合 57"/>
          <p:cNvGrpSpPr/>
          <p:nvPr/>
        </p:nvGrpSpPr>
        <p:grpSpPr>
          <a:xfrm>
            <a:off x="586566" y="554264"/>
            <a:ext cx="1486542" cy="521708"/>
            <a:chOff x="349800" y="270568"/>
            <a:chExt cx="1486542" cy="521708"/>
          </a:xfrm>
        </p:grpSpPr>
        <p:sp>
          <p:nvSpPr>
            <p:cNvPr id="90" name="PA_文本框 1">
              <a:extLst>
                <a:ext uri="{FF2B5EF4-FFF2-40B4-BE49-F238E27FC236}">
                  <a16:creationId xmlns:a16="http://schemas.microsoft.com/office/drawing/2014/main" id="{95CA5390-EAD3-40A5-BF6F-C69AB99948CD}"/>
                </a:ext>
              </a:extLst>
            </p:cNvPr>
            <p:cNvSpPr txBox="1"/>
            <p:nvPr>
              <p:custDataLst>
                <p:tags r:id="rId1"/>
              </p:custDataLst>
            </p:nvPr>
          </p:nvSpPr>
          <p:spPr>
            <a:xfrm>
              <a:off x="349800" y="270568"/>
              <a:ext cx="923330" cy="360804"/>
            </a:xfrm>
            <a:prstGeom prst="rect">
              <a:avLst/>
            </a:prstGeom>
            <a:noFill/>
          </p:spPr>
          <p:txBody>
            <a:bodyPr wrap="none" lIns="0" tIns="0" rIns="0" rtlCol="0">
              <a:spAutoFit/>
            </a:bodyPr>
            <a:lstStyle/>
            <a:p>
              <a:pPr>
                <a:lnSpc>
                  <a:spcPts val="2700"/>
                </a:lnSpc>
              </a:pPr>
              <a:r>
                <a:rPr lang="zh-CN" altLang="en-US" sz="1800" b="1" dirty="0">
                  <a:solidFill>
                    <a:srgbClr val="2B3649"/>
                  </a:solidFill>
                  <a:latin typeface="+mj-ea"/>
                  <a:ea typeface="+mj-ea"/>
                  <a:cs typeface="+mn-ea"/>
                  <a:sym typeface="+mn-lt"/>
                </a:rPr>
                <a:t>Future development</a:t>
              </a:r>
              <a:endParaRPr lang="en-US" altLang="zh-CN" sz="1800" b="1" dirty="0">
                <a:solidFill>
                  <a:srgbClr val="2B3649"/>
                </a:solidFill>
                <a:latin typeface="+mj-ea"/>
                <a:ea typeface="+mj-ea"/>
                <a:cs typeface="+mn-ea"/>
                <a:sym typeface="+mn-lt"/>
              </a:endParaRPr>
            </a:p>
          </p:txBody>
        </p:sp>
        <p:sp>
          <p:nvSpPr>
            <p:cNvPr id="91" name="PA_文本框 1">
              <a:extLst>
                <a:ext uri="{FF2B5EF4-FFF2-40B4-BE49-F238E27FC236}">
                  <a16:creationId xmlns:a16="http://schemas.microsoft.com/office/drawing/2014/main" id="{BA0F9515-D5AE-4BED-A481-29A81D6010FD}"/>
                </a:ext>
              </a:extLst>
            </p:cNvPr>
            <p:cNvSpPr txBox="1"/>
            <p:nvPr>
              <p:custDataLst>
                <p:tags r:id="rId2"/>
              </p:custDataLst>
            </p:nvPr>
          </p:nvSpPr>
          <p:spPr>
            <a:xfrm>
              <a:off x="349800" y="547081"/>
              <a:ext cx="1486542" cy="245195"/>
            </a:xfrm>
            <a:prstGeom prst="rect">
              <a:avLst/>
            </a:prstGeom>
            <a:noFill/>
          </p:spPr>
          <p:txBody>
            <a:bodyPr wrap="square" lIns="0" tIns="0" rIns="0" rtlCol="0">
              <a:spAutoFit/>
            </a:bodyPr>
            <a:lstStyle/>
            <a:p>
              <a:pPr>
                <a:lnSpc>
                  <a:spcPts val="1725"/>
                </a:lnSpc>
              </a:pPr>
              <a:r>
                <a:rPr lang="en-US" altLang="zh-CN" sz="1050" dirty="0">
                  <a:solidFill>
                    <a:srgbClr val="2B3649"/>
                  </a:solidFill>
                  <a:cs typeface="+mn-ea"/>
                  <a:sym typeface="+mn-lt"/>
                </a:rPr>
                <a:t>TEAM INTRODUCTION</a:t>
              </a:r>
            </a:p>
          </p:txBody>
        </p:sp>
      </p:gr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16="http://schemas.microsoft.com/office/drawing/2014/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childTnLst>
                                </p:cTn>
                              </p:par>
                              <p:par>
                                <p:cTn id="14" presetID="53" presetClass="entr" presetSubtype="16" fill="hold" grpId="0" nodeType="withEffect">
                                  <p:stCondLst>
                                    <p:cond delay="250"/>
                                  </p:stCondLst>
                                  <p:childTnLst>
                                    <p:set>
                                      <p:cBhvr>
                                        <p:cTn id="15" dur="1" fill="hold">
                                          <p:stCondLst>
                                            <p:cond delay="0"/>
                                          </p:stCondLst>
                                        </p:cTn>
                                        <p:tgtEl>
                                          <p:spTgt spid="47"/>
                                        </p:tgtEl>
                                        <p:attrNameLst>
                                          <p:attrName>style.visibility</p:attrName>
                                        </p:attrNameLst>
                                      </p:cBhvr>
                                      <p:to>
                                        <p:strVal val="visible"/>
                                      </p:to>
                                    </p:set>
                                    <p:anim calcmode="lin" valueType="num">
                                      <p:cBhvr>
                                        <p:cTn id="16" dur="500" fill="hold"/>
                                        <p:tgtEl>
                                          <p:spTgt spid="47"/>
                                        </p:tgtEl>
                                        <p:attrNameLst>
                                          <p:attrName>ppt_w</p:attrName>
                                        </p:attrNameLst>
                                      </p:cBhvr>
                                      <p:tavLst>
                                        <p:tav tm="0">
                                          <p:val>
                                            <p:fltVal val="0"/>
                                          </p:val>
                                        </p:tav>
                                        <p:tav tm="100000">
                                          <p:val>
                                            <p:strVal val="#ppt_w"/>
                                          </p:val>
                                        </p:tav>
                                      </p:tavLst>
                                    </p:anim>
                                    <p:anim calcmode="lin" valueType="num">
                                      <p:cBhvr>
                                        <p:cTn id="17" dur="500" fill="hold"/>
                                        <p:tgtEl>
                                          <p:spTgt spid="47"/>
                                        </p:tgtEl>
                                        <p:attrNameLst>
                                          <p:attrName>ppt_h</p:attrName>
                                        </p:attrNameLst>
                                      </p:cBhvr>
                                      <p:tavLst>
                                        <p:tav tm="0">
                                          <p:val>
                                            <p:fltVal val="0"/>
                                          </p:val>
                                        </p:tav>
                                        <p:tav tm="100000">
                                          <p:val>
                                            <p:strVal val="#ppt_h"/>
                                          </p:val>
                                        </p:tav>
                                      </p:tavLst>
                                    </p:anim>
                                    <p:animEffect transition="in" filter="fade">
                                      <p:cBhvr>
                                        <p:cTn id="18" dur="500"/>
                                        <p:tgtEl>
                                          <p:spTgt spid="47"/>
                                        </p:tgtEl>
                                      </p:cBhvr>
                                    </p:animEffect>
                                  </p:childTnLst>
                                </p:cTn>
                              </p:par>
                              <p:par>
                                <p:cTn id="19" presetID="53" presetClass="entr" presetSubtype="16" fill="hold" grpId="0" nodeType="withEffect">
                                  <p:stCondLst>
                                    <p:cond delay="500"/>
                                  </p:stCondLst>
                                  <p:childTnLst>
                                    <p:set>
                                      <p:cBhvr>
                                        <p:cTn id="20" dur="1" fill="hold">
                                          <p:stCondLst>
                                            <p:cond delay="0"/>
                                          </p:stCondLst>
                                        </p:cTn>
                                        <p:tgtEl>
                                          <p:spTgt spid="48"/>
                                        </p:tgtEl>
                                        <p:attrNameLst>
                                          <p:attrName>style.visibility</p:attrName>
                                        </p:attrNameLst>
                                      </p:cBhvr>
                                      <p:to>
                                        <p:strVal val="visible"/>
                                      </p:to>
                                    </p:set>
                                    <p:anim calcmode="lin" valueType="num">
                                      <p:cBhvr>
                                        <p:cTn id="21" dur="500" fill="hold"/>
                                        <p:tgtEl>
                                          <p:spTgt spid="48"/>
                                        </p:tgtEl>
                                        <p:attrNameLst>
                                          <p:attrName>ppt_w</p:attrName>
                                        </p:attrNameLst>
                                      </p:cBhvr>
                                      <p:tavLst>
                                        <p:tav tm="0">
                                          <p:val>
                                            <p:fltVal val="0"/>
                                          </p:val>
                                        </p:tav>
                                        <p:tav tm="100000">
                                          <p:val>
                                            <p:strVal val="#ppt_w"/>
                                          </p:val>
                                        </p:tav>
                                      </p:tavLst>
                                    </p:anim>
                                    <p:anim calcmode="lin" valueType="num">
                                      <p:cBhvr>
                                        <p:cTn id="22" dur="500" fill="hold"/>
                                        <p:tgtEl>
                                          <p:spTgt spid="48"/>
                                        </p:tgtEl>
                                        <p:attrNameLst>
                                          <p:attrName>ppt_h</p:attrName>
                                        </p:attrNameLst>
                                      </p:cBhvr>
                                      <p:tavLst>
                                        <p:tav tm="0">
                                          <p:val>
                                            <p:fltVal val="0"/>
                                          </p:val>
                                        </p:tav>
                                        <p:tav tm="100000">
                                          <p:val>
                                            <p:strVal val="#ppt_h"/>
                                          </p:val>
                                        </p:tav>
                                      </p:tavLst>
                                    </p:anim>
                                    <p:animEffect transition="in" filter="fade">
                                      <p:cBhvr>
                                        <p:cTn id="23" dur="500"/>
                                        <p:tgtEl>
                                          <p:spTgt spid="48"/>
                                        </p:tgtEl>
                                      </p:cBhvr>
                                    </p:animEffect>
                                  </p:childTnLst>
                                </p:cTn>
                              </p:par>
                              <p:par>
                                <p:cTn id="24" presetID="53" presetClass="entr" presetSubtype="16" fill="hold" grpId="0" nodeType="withEffect">
                                  <p:stCondLst>
                                    <p:cond delay="750"/>
                                  </p:stCondLst>
                                  <p:childTnLst>
                                    <p:set>
                                      <p:cBhvr>
                                        <p:cTn id="25" dur="1" fill="hold">
                                          <p:stCondLst>
                                            <p:cond delay="0"/>
                                          </p:stCondLst>
                                        </p:cTn>
                                        <p:tgtEl>
                                          <p:spTgt spid="49"/>
                                        </p:tgtEl>
                                        <p:attrNameLst>
                                          <p:attrName>style.visibility</p:attrName>
                                        </p:attrNameLst>
                                      </p:cBhvr>
                                      <p:to>
                                        <p:strVal val="visible"/>
                                      </p:to>
                                    </p:set>
                                    <p:anim calcmode="lin" valueType="num">
                                      <p:cBhvr>
                                        <p:cTn id="26" dur="500" fill="hold"/>
                                        <p:tgtEl>
                                          <p:spTgt spid="49"/>
                                        </p:tgtEl>
                                        <p:attrNameLst>
                                          <p:attrName>ppt_w</p:attrName>
                                        </p:attrNameLst>
                                      </p:cBhvr>
                                      <p:tavLst>
                                        <p:tav tm="0">
                                          <p:val>
                                            <p:fltVal val="0"/>
                                          </p:val>
                                        </p:tav>
                                        <p:tav tm="100000">
                                          <p:val>
                                            <p:strVal val="#ppt_w"/>
                                          </p:val>
                                        </p:tav>
                                      </p:tavLst>
                                    </p:anim>
                                    <p:anim calcmode="lin" valueType="num">
                                      <p:cBhvr>
                                        <p:cTn id="27" dur="500" fill="hold"/>
                                        <p:tgtEl>
                                          <p:spTgt spid="49"/>
                                        </p:tgtEl>
                                        <p:attrNameLst>
                                          <p:attrName>ppt_h</p:attrName>
                                        </p:attrNameLst>
                                      </p:cBhvr>
                                      <p:tavLst>
                                        <p:tav tm="0">
                                          <p:val>
                                            <p:fltVal val="0"/>
                                          </p:val>
                                        </p:tav>
                                        <p:tav tm="100000">
                                          <p:val>
                                            <p:strVal val="#ppt_h"/>
                                          </p:val>
                                        </p:tav>
                                      </p:tavLst>
                                    </p:anim>
                                    <p:animEffect transition="in" filter="fade">
                                      <p:cBhvr>
                                        <p:cTn id="28" dur="500"/>
                                        <p:tgtEl>
                                          <p:spTgt spid="49"/>
                                        </p:tgtEl>
                                      </p:cBhvr>
                                    </p:animEffect>
                                  </p:childTnLst>
                                </p:cTn>
                              </p:par>
                            </p:childTnLst>
                          </p:cTn>
                        </p:par>
                        <p:par>
                          <p:cTn id="29" fill="hold">
                            <p:stCondLst>
                              <p:cond delay="1750"/>
                            </p:stCondLst>
                            <p:childTnLst>
                              <p:par>
                                <p:cTn id="30" presetID="22" presetClass="entr" presetSubtype="4" fill="hold" nodeType="after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down)">
                                      <p:cBhvr>
                                        <p:cTn id="32" dur="500"/>
                                        <p:tgtEl>
                                          <p:spTgt spid="50"/>
                                        </p:tgtEl>
                                      </p:cBhvr>
                                    </p:animEffect>
                                  </p:childTnLst>
                                </p:cTn>
                              </p:par>
                              <p:par>
                                <p:cTn id="33" presetID="22" presetClass="entr" presetSubtype="4" fill="hold" nodeType="withEffect">
                                  <p:stCondLst>
                                    <p:cond delay="0"/>
                                  </p:stCondLst>
                                  <p:childTnLst>
                                    <p:set>
                                      <p:cBhvr>
                                        <p:cTn id="34" dur="1" fill="hold">
                                          <p:stCondLst>
                                            <p:cond delay="0"/>
                                          </p:stCondLst>
                                        </p:cTn>
                                        <p:tgtEl>
                                          <p:spTgt spid="53"/>
                                        </p:tgtEl>
                                        <p:attrNameLst>
                                          <p:attrName>style.visibility</p:attrName>
                                        </p:attrNameLst>
                                      </p:cBhvr>
                                      <p:to>
                                        <p:strVal val="visible"/>
                                      </p:to>
                                    </p:set>
                                    <p:animEffect transition="in" filter="wipe(down)">
                                      <p:cBhvr>
                                        <p:cTn id="35" dur="500"/>
                                        <p:tgtEl>
                                          <p:spTgt spid="53"/>
                                        </p:tgtEl>
                                      </p:cBhvr>
                                    </p:animEffect>
                                  </p:childTnLst>
                                </p:cTn>
                              </p:par>
                              <p:par>
                                <p:cTn id="36" presetID="22" presetClass="entr" presetSubtype="4" fill="hold" nodeType="withEffect">
                                  <p:stCondLst>
                                    <p:cond delay="0"/>
                                  </p:stCondLst>
                                  <p:childTnLst>
                                    <p:set>
                                      <p:cBhvr>
                                        <p:cTn id="37" dur="1" fill="hold">
                                          <p:stCondLst>
                                            <p:cond delay="0"/>
                                          </p:stCondLst>
                                        </p:cTn>
                                        <p:tgtEl>
                                          <p:spTgt spid="54"/>
                                        </p:tgtEl>
                                        <p:attrNameLst>
                                          <p:attrName>style.visibility</p:attrName>
                                        </p:attrNameLst>
                                      </p:cBhvr>
                                      <p:to>
                                        <p:strVal val="visible"/>
                                      </p:to>
                                    </p:set>
                                    <p:animEffect transition="in" filter="wipe(down)">
                                      <p:cBhvr>
                                        <p:cTn id="38" dur="500"/>
                                        <p:tgtEl>
                                          <p:spTgt spid="54"/>
                                        </p:tgtEl>
                                      </p:cBhvr>
                                    </p:animEffect>
                                  </p:childTnLst>
                                </p:cTn>
                              </p:par>
                              <p:par>
                                <p:cTn id="39" presetID="22" presetClass="entr" presetSubtype="4" fill="hold" nodeType="with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down)">
                                      <p:cBhvr>
                                        <p:cTn id="41" dur="500"/>
                                        <p:tgtEl>
                                          <p:spTgt spid="55"/>
                                        </p:tgtEl>
                                      </p:cBhvr>
                                    </p:animEffect>
                                  </p:childTnLst>
                                </p:cTn>
                              </p:par>
                            </p:childTnLst>
                          </p:cTn>
                        </p:par>
                        <p:par>
                          <p:cTn id="42" fill="hold">
                            <p:stCondLst>
                              <p:cond delay="2250"/>
                            </p:stCondLst>
                            <p:childTnLst>
                              <p:par>
                                <p:cTn id="43" presetID="47" presetClass="entr" presetSubtype="0" fill="hold" nodeType="after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fade">
                                      <p:cBhvr>
                                        <p:cTn id="45" dur="1000"/>
                                        <p:tgtEl>
                                          <p:spTgt spid="6"/>
                                        </p:tgtEl>
                                      </p:cBhvr>
                                    </p:animEffect>
                                    <p:anim calcmode="lin" valueType="num">
                                      <p:cBhvr>
                                        <p:cTn id="46" dur="1000" fill="hold"/>
                                        <p:tgtEl>
                                          <p:spTgt spid="6"/>
                                        </p:tgtEl>
                                        <p:attrNameLst>
                                          <p:attrName>ppt_x</p:attrName>
                                        </p:attrNameLst>
                                      </p:cBhvr>
                                      <p:tavLst>
                                        <p:tav tm="0">
                                          <p:val>
                                            <p:strVal val="#ppt_x"/>
                                          </p:val>
                                        </p:tav>
                                        <p:tav tm="100000">
                                          <p:val>
                                            <p:strVal val="#ppt_x"/>
                                          </p:val>
                                        </p:tav>
                                      </p:tavLst>
                                    </p:anim>
                                    <p:anim calcmode="lin" valueType="num">
                                      <p:cBhvr>
                                        <p:cTn id="47" dur="1000" fill="hold"/>
                                        <p:tgtEl>
                                          <p:spTgt spid="6"/>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fade">
                                      <p:cBhvr>
                                        <p:cTn id="50" dur="1000"/>
                                        <p:tgtEl>
                                          <p:spTgt spid="2"/>
                                        </p:tgtEl>
                                      </p:cBhvr>
                                    </p:animEffect>
                                    <p:anim calcmode="lin" valueType="num">
                                      <p:cBhvr>
                                        <p:cTn id="51" dur="1000" fill="hold"/>
                                        <p:tgtEl>
                                          <p:spTgt spid="2"/>
                                        </p:tgtEl>
                                        <p:attrNameLst>
                                          <p:attrName>ppt_x</p:attrName>
                                        </p:attrNameLst>
                                      </p:cBhvr>
                                      <p:tavLst>
                                        <p:tav tm="0">
                                          <p:val>
                                            <p:strVal val="#ppt_x"/>
                                          </p:val>
                                        </p:tav>
                                        <p:tav tm="100000">
                                          <p:val>
                                            <p:strVal val="#ppt_x"/>
                                          </p:val>
                                        </p:tav>
                                      </p:tavLst>
                                    </p:anim>
                                    <p:anim calcmode="lin" valueType="num">
                                      <p:cBhvr>
                                        <p:cTn id="52" dur="1000" fill="hold"/>
                                        <p:tgtEl>
                                          <p:spTgt spid="2"/>
                                        </p:tgtEl>
                                        <p:attrNameLst>
                                          <p:attrName>ppt_y</p:attrName>
                                        </p:attrNameLst>
                                      </p:cBhvr>
                                      <p:tavLst>
                                        <p:tav tm="0">
                                          <p:val>
                                            <p:strVal val="#ppt_y+.1"/>
                                          </p:val>
                                        </p:tav>
                                        <p:tav tm="100000">
                                          <p:val>
                                            <p:strVal val="#ppt_y"/>
                                          </p:val>
                                        </p:tav>
                                      </p:tavLst>
                                    </p:anim>
                                  </p:childTnLst>
                                </p:cTn>
                              </p:par>
                            </p:childTnLst>
                          </p:cTn>
                        </p:par>
                        <p:par>
                          <p:cTn id="53" fill="hold">
                            <p:stCondLst>
                              <p:cond delay="3250"/>
                            </p:stCondLst>
                            <p:childTnLst>
                              <p:par>
                                <p:cTn id="54" presetID="42" presetClass="entr" presetSubtype="0" fill="hold" nodeType="after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fade">
                                      <p:cBhvr>
                                        <p:cTn id="56" dur="1000"/>
                                        <p:tgtEl>
                                          <p:spTgt spid="7"/>
                                        </p:tgtEl>
                                      </p:cBhvr>
                                    </p:animEffect>
                                    <p:anim calcmode="lin" valueType="num">
                                      <p:cBhvr>
                                        <p:cTn id="57" dur="1000" fill="hold"/>
                                        <p:tgtEl>
                                          <p:spTgt spid="7"/>
                                        </p:tgtEl>
                                        <p:attrNameLst>
                                          <p:attrName>ppt_x</p:attrName>
                                        </p:attrNameLst>
                                      </p:cBhvr>
                                      <p:tavLst>
                                        <p:tav tm="0">
                                          <p:val>
                                            <p:strVal val="#ppt_x"/>
                                          </p:val>
                                        </p:tav>
                                        <p:tav tm="100000">
                                          <p:val>
                                            <p:strVal val="#ppt_x"/>
                                          </p:val>
                                        </p:tav>
                                      </p:tavLst>
                                    </p:anim>
                                    <p:anim calcmode="lin" valueType="num">
                                      <p:cBhvr>
                                        <p:cTn id="58" dur="1000" fill="hold"/>
                                        <p:tgtEl>
                                          <p:spTgt spid="7"/>
                                        </p:tgtEl>
                                        <p:attrNameLst>
                                          <p:attrName>ppt_y</p:attrName>
                                        </p:attrNameLst>
                                      </p:cBhvr>
                                      <p:tavLst>
                                        <p:tav tm="0">
                                          <p:val>
                                            <p:strVal val="#ppt_y+.1"/>
                                          </p:val>
                                        </p:tav>
                                        <p:tav tm="100000">
                                          <p:val>
                                            <p:strVal val="#ppt_y"/>
                                          </p:val>
                                        </p:tav>
                                      </p:tavLst>
                                    </p:anim>
                                  </p:childTnLst>
                                </p:cTn>
                              </p:par>
                              <p:par>
                                <p:cTn id="59" presetID="47" presetClass="entr" presetSubtype="0" fill="hold" nodeType="with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4250"/>
                            </p:stCondLst>
                            <p:childTnLst>
                              <p:par>
                                <p:cTn id="65" presetID="47" presetClass="entr" presetSubtype="0" fill="hold" nodeType="afterEffect">
                                  <p:stCondLst>
                                    <p:cond delay="0"/>
                                  </p:stCondLst>
                                  <p:childTnLst>
                                    <p:set>
                                      <p:cBhvr>
                                        <p:cTn id="66" dur="1" fill="hold">
                                          <p:stCondLst>
                                            <p:cond delay="0"/>
                                          </p:stCondLst>
                                        </p:cTn>
                                        <p:tgtEl>
                                          <p:spTgt spid="8"/>
                                        </p:tgtEl>
                                        <p:attrNameLst>
                                          <p:attrName>style.visibility</p:attrName>
                                        </p:attrNameLst>
                                      </p:cBhvr>
                                      <p:to>
                                        <p:strVal val="visible"/>
                                      </p:to>
                                    </p:set>
                                    <p:animEffect transition="in" filter="fade">
                                      <p:cBhvr>
                                        <p:cTn id="67" dur="1000"/>
                                        <p:tgtEl>
                                          <p:spTgt spid="8"/>
                                        </p:tgtEl>
                                      </p:cBhvr>
                                    </p:animEffect>
                                    <p:anim calcmode="lin" valueType="num">
                                      <p:cBhvr>
                                        <p:cTn id="68" dur="1000" fill="hold"/>
                                        <p:tgtEl>
                                          <p:spTgt spid="8"/>
                                        </p:tgtEl>
                                        <p:attrNameLst>
                                          <p:attrName>ppt_x</p:attrName>
                                        </p:attrNameLst>
                                      </p:cBhvr>
                                      <p:tavLst>
                                        <p:tav tm="0">
                                          <p:val>
                                            <p:strVal val="#ppt_x"/>
                                          </p:val>
                                        </p:tav>
                                        <p:tav tm="100000">
                                          <p:val>
                                            <p:strVal val="#ppt_x"/>
                                          </p:val>
                                        </p:tav>
                                      </p:tavLst>
                                    </p:anim>
                                    <p:anim calcmode="lin" valueType="num">
                                      <p:cBhvr>
                                        <p:cTn id="69" dur="1000" fill="hold"/>
                                        <p:tgtEl>
                                          <p:spTgt spid="8"/>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3"/>
                                        </p:tgtEl>
                                        <p:attrNameLst>
                                          <p:attrName>style.visibility</p:attrName>
                                        </p:attrNameLst>
                                      </p:cBhvr>
                                      <p:to>
                                        <p:strVal val="visible"/>
                                      </p:to>
                                    </p:set>
                                    <p:animEffect transition="in" filter="fade">
                                      <p:cBhvr>
                                        <p:cTn id="72" dur="1000"/>
                                        <p:tgtEl>
                                          <p:spTgt spid="3"/>
                                        </p:tgtEl>
                                      </p:cBhvr>
                                    </p:animEffect>
                                    <p:anim calcmode="lin" valueType="num">
                                      <p:cBhvr>
                                        <p:cTn id="73" dur="1000" fill="hold"/>
                                        <p:tgtEl>
                                          <p:spTgt spid="3"/>
                                        </p:tgtEl>
                                        <p:attrNameLst>
                                          <p:attrName>ppt_x</p:attrName>
                                        </p:attrNameLst>
                                      </p:cBhvr>
                                      <p:tavLst>
                                        <p:tav tm="0">
                                          <p:val>
                                            <p:strVal val="#ppt_x"/>
                                          </p:val>
                                        </p:tav>
                                        <p:tav tm="100000">
                                          <p:val>
                                            <p:strVal val="#ppt_x"/>
                                          </p:val>
                                        </p:tav>
                                      </p:tavLst>
                                    </p:anim>
                                    <p:anim calcmode="lin" valueType="num">
                                      <p:cBhvr>
                                        <p:cTn id="74" dur="1000" fill="hold"/>
                                        <p:tgtEl>
                                          <p:spTgt spid="3"/>
                                        </p:tgtEl>
                                        <p:attrNameLst>
                                          <p:attrName>ppt_y</p:attrName>
                                        </p:attrNameLst>
                                      </p:cBhvr>
                                      <p:tavLst>
                                        <p:tav tm="0">
                                          <p:val>
                                            <p:strVal val="#ppt_y+.1"/>
                                          </p:val>
                                        </p:tav>
                                        <p:tav tm="100000">
                                          <p:val>
                                            <p:strVal val="#ppt_y"/>
                                          </p:val>
                                        </p:tav>
                                      </p:tavLst>
                                    </p:anim>
                                  </p:childTnLst>
                                </p:cTn>
                              </p:par>
                            </p:childTnLst>
                          </p:cTn>
                        </p:par>
                        <p:par>
                          <p:cTn id="75" fill="hold">
                            <p:stCondLst>
                              <p:cond delay="5250"/>
                            </p:stCondLst>
                            <p:childTnLst>
                              <p:par>
                                <p:cTn id="76" presetID="47" presetClass="entr" presetSubtype="0" fill="hold" nodeType="afterEffect">
                                  <p:stCondLst>
                                    <p:cond delay="0"/>
                                  </p:stCondLst>
                                  <p:childTnLst>
                                    <p:set>
                                      <p:cBhvr>
                                        <p:cTn id="77" dur="1" fill="hold">
                                          <p:stCondLst>
                                            <p:cond delay="0"/>
                                          </p:stCondLst>
                                        </p:cTn>
                                        <p:tgtEl>
                                          <p:spTgt spid="5"/>
                                        </p:tgtEl>
                                        <p:attrNameLst>
                                          <p:attrName>style.visibility</p:attrName>
                                        </p:attrNameLst>
                                      </p:cBhvr>
                                      <p:to>
                                        <p:strVal val="visible"/>
                                      </p:to>
                                    </p:set>
                                    <p:animEffect transition="in" filter="fade">
                                      <p:cBhvr>
                                        <p:cTn id="78" dur="1000"/>
                                        <p:tgtEl>
                                          <p:spTgt spid="5"/>
                                        </p:tgtEl>
                                      </p:cBhvr>
                                    </p:animEffect>
                                    <p:anim calcmode="lin" valueType="num">
                                      <p:cBhvr>
                                        <p:cTn id="79" dur="1000" fill="hold"/>
                                        <p:tgtEl>
                                          <p:spTgt spid="5"/>
                                        </p:tgtEl>
                                        <p:attrNameLst>
                                          <p:attrName>ppt_x</p:attrName>
                                        </p:attrNameLst>
                                      </p:cBhvr>
                                      <p:tavLst>
                                        <p:tav tm="0">
                                          <p:val>
                                            <p:strVal val="#ppt_x"/>
                                          </p:val>
                                        </p:tav>
                                        <p:tav tm="100000">
                                          <p:val>
                                            <p:strVal val="#ppt_x"/>
                                          </p:val>
                                        </p:tav>
                                      </p:tavLst>
                                    </p:anim>
                                    <p:anim calcmode="lin" valueType="num">
                                      <p:cBhvr>
                                        <p:cTn id="80" dur="1000" fill="hold"/>
                                        <p:tgtEl>
                                          <p:spTgt spid="5"/>
                                        </p:tgtEl>
                                        <p:attrNameLst>
                                          <p:attrName>ppt_y</p:attrName>
                                        </p:attrNameLst>
                                      </p:cBhvr>
                                      <p:tavLst>
                                        <p:tav tm="0">
                                          <p:val>
                                            <p:strVal val="#ppt_y-.1"/>
                                          </p:val>
                                        </p:tav>
                                        <p:tav tm="100000">
                                          <p:val>
                                            <p:strVal val="#ppt_y"/>
                                          </p:val>
                                        </p:tav>
                                      </p:tavLst>
                                    </p:anim>
                                  </p:childTnLst>
                                </p:cTn>
                              </p:par>
                              <p:par>
                                <p:cTn id="81" presetID="42" presetClass="entr" presetSubtype="0" fill="hold" nodeType="withEffect">
                                  <p:stCondLst>
                                    <p:cond delay="0"/>
                                  </p:stCondLst>
                                  <p:childTnLst>
                                    <p:set>
                                      <p:cBhvr>
                                        <p:cTn id="82" dur="1" fill="hold">
                                          <p:stCondLst>
                                            <p:cond delay="0"/>
                                          </p:stCondLst>
                                        </p:cTn>
                                        <p:tgtEl>
                                          <p:spTgt spid="9"/>
                                        </p:tgtEl>
                                        <p:attrNameLst>
                                          <p:attrName>style.visibility</p:attrName>
                                        </p:attrNameLst>
                                      </p:cBhvr>
                                      <p:to>
                                        <p:strVal val="visible"/>
                                      </p:to>
                                    </p:set>
                                    <p:animEffect transition="in" filter="fade">
                                      <p:cBhvr>
                                        <p:cTn id="83" dur="1000"/>
                                        <p:tgtEl>
                                          <p:spTgt spid="9"/>
                                        </p:tgtEl>
                                      </p:cBhvr>
                                    </p:animEffect>
                                    <p:anim calcmode="lin" valueType="num">
                                      <p:cBhvr>
                                        <p:cTn id="84" dur="1000" fill="hold"/>
                                        <p:tgtEl>
                                          <p:spTgt spid="9"/>
                                        </p:tgtEl>
                                        <p:attrNameLst>
                                          <p:attrName>ppt_x</p:attrName>
                                        </p:attrNameLst>
                                      </p:cBhvr>
                                      <p:tavLst>
                                        <p:tav tm="0">
                                          <p:val>
                                            <p:strVal val="#ppt_x"/>
                                          </p:val>
                                        </p:tav>
                                        <p:tav tm="100000">
                                          <p:val>
                                            <p:strVal val="#ppt_x"/>
                                          </p:val>
                                        </p:tav>
                                      </p:tavLst>
                                    </p:anim>
                                    <p:anim calcmode="lin" valueType="num">
                                      <p:cBhvr>
                                        <p:cTn id="8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16523" y="1391771"/>
            <a:ext cx="8522677" cy="2833967"/>
          </a:xfrm>
          <a:prstGeom prst="rect">
            <a:avLst/>
          </a:prstGeom>
          <a:gradFill>
            <a:gsLst>
              <a:gs pos="11000">
                <a:srgbClr val="2B3649"/>
              </a:gs>
              <a:gs pos="100000">
                <a:srgbClr val="3B4A6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6" name="组合 5"/>
          <p:cNvGrpSpPr/>
          <p:nvPr/>
        </p:nvGrpSpPr>
        <p:grpSpPr>
          <a:xfrm>
            <a:off x="4695346" y="1146412"/>
            <a:ext cx="3413204" cy="3997088"/>
            <a:chOff x="6260461" y="1528549"/>
            <a:chExt cx="4550938" cy="5329451"/>
          </a:xfrm>
        </p:grpSpPr>
        <p:pic>
          <p:nvPicPr>
            <p:cNvPr id="5" name="图片 4"/>
            <p:cNvPicPr>
              <a:picLocks noChangeAspect="1"/>
            </p:cNvPicPr>
            <p:nvPr/>
          </p:nvPicPr>
          <p:blipFill rotWithShape="1">
            <a:blip r:embed="rId5" cstate="screen">
              <a:extLst>
                <a:ext uri="{28A0092B-C50C-407E-A947-70E740481C1C}">
                  <a14:useLocalDpi xmlns:a14="http://schemas.microsoft.com/office/drawing/2010/main"/>
                </a:ext>
              </a:extLst>
            </a:blip>
            <a:srcRect l="26809" r="25371"/>
            <a:stretch/>
          </p:blipFill>
          <p:spPr>
            <a:xfrm>
              <a:off x="7201154" y="1904999"/>
              <a:ext cx="2628646" cy="3471455"/>
            </a:xfrm>
            <a:prstGeom prst="rect">
              <a:avLst/>
            </a:prstGeom>
          </p:spPr>
        </p:pic>
        <p:pic>
          <p:nvPicPr>
            <p:cNvPr id="11" name="H0006(Black_iPhone6)2.png"/>
            <p:cNvPicPr>
              <a:picLocks noChangeAspect="1" noChangeArrowheads="1"/>
            </p:cNvPicPr>
            <p:nvPr/>
          </p:nvPicPr>
          <p:blipFill>
            <a:blip r:embed="rId6" cstate="screen">
              <a:extLst>
                <a:ext uri="{28A0092B-C50C-407E-A947-70E740481C1C}">
                  <a14:useLocalDpi xmlns:a14="http://schemas.microsoft.com/office/drawing/2010/main"/>
                </a:ext>
              </a:extLst>
            </a:blip>
            <a:srcRect b="14998"/>
            <a:stretch>
              <a:fillRect/>
            </a:stretch>
          </p:blipFill>
          <p:spPr bwMode="auto">
            <a:xfrm>
              <a:off x="6260461" y="1528549"/>
              <a:ext cx="4550938" cy="5329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grpSp>
      <p:sp>
        <p:nvSpPr>
          <p:cNvPr id="12" name="Rectangle 89"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SpPr/>
          <p:nvPr/>
        </p:nvSpPr>
        <p:spPr>
          <a:xfrm>
            <a:off x="636301" y="1928142"/>
            <a:ext cx="2629299" cy="720197"/>
          </a:xfrm>
          <a:prstGeom prst="rect">
            <a:avLst/>
          </a:prstGeom>
        </p:spPr>
        <p:txBody>
          <a:bodyPr wrap="square">
            <a:spAutoFit/>
          </a:bodyPr>
          <a:lstStyle/>
          <a:p>
            <a:pPr algn="r" defTabSz="914400">
              <a:lnSpc>
                <a:spcPct val="120000"/>
              </a:lnSpc>
              <a:defRPr/>
            </a:pPr>
            <a:r>
              <a:rPr lang="zh-CN" altLang="en-US" sz="1400" kern="0" dirty="0">
                <a:solidFill>
                  <a:schemeClr val="bg1"/>
                </a:solidFill>
                <a:ea typeface="微软雅黑" panose="020B0503020204020204" pitchFamily="34" charset="-122"/>
                <a:cs typeface="Arial" panose="020B0604020202020204" pitchFamily="34" charset="0"/>
                <a:sym typeface="Arial" panose="020B0604020202020204" pitchFamily="34" charset="0"/>
              </a:rPr>
              <a:t>Add your title</a:t>
            </a:r>
            <a:endParaRPr lang="en-US" altLang="zh-CN" sz="1400" kern="0" dirty="0">
              <a:solidFill>
                <a:schemeClr val="bg1"/>
              </a:solidFill>
              <a:ea typeface="微软雅黑" panose="020B0503020204020204" pitchFamily="34" charset="-122"/>
              <a:cs typeface="Arial" panose="020B0604020202020204" pitchFamily="34" charset="0"/>
              <a:sym typeface="Arial" panose="020B0604020202020204" pitchFamily="34" charset="0"/>
            </a:endParaRPr>
          </a:p>
          <a:p>
            <a:pPr algn="r" defTabSz="914400">
              <a:lnSpc>
                <a:spcPct val="120000"/>
              </a:lnSpc>
              <a:defRPr/>
            </a:pPr>
            <a:r>
              <a:rPr lang="zh-CN" altLang="en-US" sz="1000" kern="0" dirty="0">
                <a:solidFill>
                  <a:schemeClr val="bg1"/>
                </a:solidFill>
                <a:ea typeface="微软雅黑" panose="020B0503020204020204" pitchFamily="34" charset="-122"/>
                <a:cs typeface="Arial" panose="020B0604020202020204" pitchFamily="34" charset="0"/>
                <a:sym typeface="Arial" panose="020B0604020202020204" pitchFamily="34" charset="0"/>
              </a:rPr>
              <a:t>Please enter your main narrative here</a:t>
            </a:r>
          </a:p>
        </p:txBody>
      </p:sp>
      <p:sp>
        <p:nvSpPr>
          <p:cNvPr id="13" name="Rectangle 89"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SpPr/>
          <p:nvPr/>
        </p:nvSpPr>
        <p:spPr>
          <a:xfrm>
            <a:off x="636301" y="2958269"/>
            <a:ext cx="2629299" cy="724942"/>
          </a:xfrm>
          <a:prstGeom prst="rect">
            <a:avLst/>
          </a:prstGeom>
        </p:spPr>
        <p:txBody>
          <a:bodyPr wrap="square">
            <a:spAutoFit/>
          </a:bodyPr>
          <a:lstStyle/>
          <a:p>
            <a:pPr algn="r" defTabSz="914400">
              <a:lnSpc>
                <a:spcPct val="120000"/>
              </a:lnSpc>
              <a:defRPr/>
            </a:pPr>
            <a:r>
              <a:rPr lang="zh-CN" altLang="en-US" sz="1400" kern="0" dirty="0">
                <a:solidFill>
                  <a:schemeClr val="bg1"/>
                </a:solidFill>
                <a:ea typeface="微软雅黑" panose="020B0503020204020204" pitchFamily="34" charset="-122"/>
                <a:cs typeface="Arial" panose="020B0604020202020204" pitchFamily="34" charset="0"/>
                <a:sym typeface="Arial" panose="020B0604020202020204" pitchFamily="34" charset="0"/>
              </a:rPr>
              <a:t>Add your title</a:t>
            </a:r>
            <a:endParaRPr lang="en-US" altLang="zh-CN" sz="1400" kern="0" dirty="0">
              <a:solidFill>
                <a:schemeClr val="bg1"/>
              </a:solidFill>
              <a:ea typeface="微软雅黑" panose="020B0503020204020204" pitchFamily="34" charset="-122"/>
              <a:cs typeface="Arial" panose="020B0604020202020204" pitchFamily="34" charset="0"/>
              <a:sym typeface="Arial" panose="020B0604020202020204" pitchFamily="34" charset="0"/>
            </a:endParaRPr>
          </a:p>
          <a:p>
            <a:pPr algn="r" defTabSz="914400">
              <a:lnSpc>
                <a:spcPct val="120000"/>
              </a:lnSpc>
              <a:defRPr/>
            </a:pPr>
            <a:r>
              <a:rPr lang="zh-CN" altLang="en-US" sz="1000" kern="0" dirty="0">
                <a:solidFill>
                  <a:schemeClr val="bg1"/>
                </a:solidFill>
                <a:ea typeface="微软雅黑" panose="020B0503020204020204" pitchFamily="34" charset="-122"/>
                <a:cs typeface="Arial" panose="020B0604020202020204" pitchFamily="34" charset="0"/>
                <a:sym typeface="Arial" panose="020B0604020202020204" pitchFamily="34" charset="0"/>
              </a:rPr>
              <a:t>Please enter your main narrative here</a:t>
            </a:r>
          </a:p>
        </p:txBody>
      </p:sp>
      <p:sp>
        <p:nvSpPr>
          <p:cNvPr id="19" name="Shape 1619"/>
          <p:cNvSpPr>
            <a:spLocks/>
          </p:cNvSpPr>
          <p:nvPr/>
        </p:nvSpPr>
        <p:spPr bwMode="auto">
          <a:xfrm>
            <a:off x="3776066" y="2973361"/>
            <a:ext cx="688670" cy="689372"/>
          </a:xfrm>
          <a:custGeom>
            <a:avLst/>
            <a:gdLst>
              <a:gd name="T0" fmla="*/ 779362 w 19679"/>
              <a:gd name="T1" fmla="*/ 779362 h 19679"/>
              <a:gd name="T2" fmla="*/ 779362 w 19679"/>
              <a:gd name="T3" fmla="*/ 779362 h 19679"/>
              <a:gd name="T4" fmla="*/ 779362 w 19679"/>
              <a:gd name="T5" fmla="*/ 779362 h 19679"/>
              <a:gd name="T6" fmla="*/ 779362 w 19679"/>
              <a:gd name="T7" fmla="*/ 779362 h 19679"/>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1" name="Shape 1645"/>
          <p:cNvSpPr/>
          <p:nvPr/>
        </p:nvSpPr>
        <p:spPr>
          <a:xfrm>
            <a:off x="3965608" y="3145352"/>
            <a:ext cx="309586" cy="309586"/>
          </a:xfrm>
          <a:custGeom>
            <a:avLst/>
            <a:gdLst/>
            <a:ahLst/>
            <a:cxnLst>
              <a:cxn ang="0">
                <a:pos x="wd2" y="hd2"/>
              </a:cxn>
              <a:cxn ang="5400000">
                <a:pos x="wd2" y="hd2"/>
              </a:cxn>
              <a:cxn ang="10800000">
                <a:pos x="wd2" y="hd2"/>
              </a:cxn>
              <a:cxn ang="16200000">
                <a:pos x="wd2" y="hd2"/>
              </a:cxn>
            </a:cxnLst>
            <a:rect l="0" t="0" r="r" b="b"/>
            <a:pathLst>
              <a:path w="20512" h="21600" extrusionOk="0">
                <a:moveTo>
                  <a:pt x="13692" y="8626"/>
                </a:moveTo>
                <a:lnTo>
                  <a:pt x="12040" y="10330"/>
                </a:lnTo>
                <a:cubicBezTo>
                  <a:pt x="12133" y="10461"/>
                  <a:pt x="12223" y="10598"/>
                  <a:pt x="12309" y="10739"/>
                </a:cubicBezTo>
                <a:cubicBezTo>
                  <a:pt x="13857" y="13353"/>
                  <a:pt x="13057" y="16782"/>
                  <a:pt x="10523" y="18381"/>
                </a:cubicBezTo>
                <a:cubicBezTo>
                  <a:pt x="9676" y="18917"/>
                  <a:pt x="8707" y="19199"/>
                  <a:pt x="7721" y="19199"/>
                </a:cubicBezTo>
                <a:cubicBezTo>
                  <a:pt x="5825" y="19199"/>
                  <a:pt x="4105" y="18206"/>
                  <a:pt x="3118" y="16540"/>
                </a:cubicBezTo>
                <a:cubicBezTo>
                  <a:pt x="2367" y="15274"/>
                  <a:pt x="2141" y="13783"/>
                  <a:pt x="2477" y="12337"/>
                </a:cubicBezTo>
                <a:cubicBezTo>
                  <a:pt x="2815" y="10895"/>
                  <a:pt x="3674" y="9673"/>
                  <a:pt x="4902" y="8899"/>
                </a:cubicBezTo>
                <a:cubicBezTo>
                  <a:pt x="5751" y="8364"/>
                  <a:pt x="6720" y="8081"/>
                  <a:pt x="7707" y="8081"/>
                </a:cubicBezTo>
                <a:cubicBezTo>
                  <a:pt x="8723" y="8081"/>
                  <a:pt x="9686" y="8368"/>
                  <a:pt x="10517" y="8891"/>
                </a:cubicBezTo>
                <a:lnTo>
                  <a:pt x="9430" y="10070"/>
                </a:lnTo>
                <a:cubicBezTo>
                  <a:pt x="8906" y="9801"/>
                  <a:pt x="8322" y="9649"/>
                  <a:pt x="7711" y="9649"/>
                </a:cubicBezTo>
                <a:cubicBezTo>
                  <a:pt x="7000" y="9649"/>
                  <a:pt x="6303" y="9853"/>
                  <a:pt x="5695" y="10236"/>
                </a:cubicBezTo>
                <a:cubicBezTo>
                  <a:pt x="3875" y="11384"/>
                  <a:pt x="3302" y="13845"/>
                  <a:pt x="4414" y="15722"/>
                </a:cubicBezTo>
                <a:cubicBezTo>
                  <a:pt x="5123" y="16918"/>
                  <a:pt x="6358" y="17632"/>
                  <a:pt x="7715" y="17632"/>
                </a:cubicBezTo>
                <a:cubicBezTo>
                  <a:pt x="8425" y="17632"/>
                  <a:pt x="9122" y="17428"/>
                  <a:pt x="9730" y="17045"/>
                </a:cubicBezTo>
                <a:cubicBezTo>
                  <a:pt x="10611" y="16490"/>
                  <a:pt x="11230" y="15614"/>
                  <a:pt x="11471" y="14577"/>
                </a:cubicBezTo>
                <a:cubicBezTo>
                  <a:pt x="11713" y="13538"/>
                  <a:pt x="11550" y="12468"/>
                  <a:pt x="11010" y="11560"/>
                </a:cubicBezTo>
                <a:cubicBezTo>
                  <a:pt x="10991" y="11525"/>
                  <a:pt x="10967" y="11494"/>
                  <a:pt x="10946" y="11460"/>
                </a:cubicBezTo>
                <a:lnTo>
                  <a:pt x="8192" y="14304"/>
                </a:lnTo>
                <a:cubicBezTo>
                  <a:pt x="8116" y="14383"/>
                  <a:pt x="8016" y="14422"/>
                  <a:pt x="7917" y="14422"/>
                </a:cubicBezTo>
                <a:cubicBezTo>
                  <a:pt x="7819" y="14422"/>
                  <a:pt x="7718" y="14383"/>
                  <a:pt x="7644" y="14304"/>
                </a:cubicBezTo>
                <a:cubicBezTo>
                  <a:pt x="7490" y="14146"/>
                  <a:pt x="7490" y="13895"/>
                  <a:pt x="7644" y="13739"/>
                </a:cubicBezTo>
                <a:lnTo>
                  <a:pt x="17851" y="3203"/>
                </a:lnTo>
                <a:lnTo>
                  <a:pt x="17079" y="2942"/>
                </a:lnTo>
                <a:lnTo>
                  <a:pt x="15933" y="0"/>
                </a:lnTo>
                <a:lnTo>
                  <a:pt x="11871" y="4408"/>
                </a:lnTo>
                <a:lnTo>
                  <a:pt x="12605" y="6622"/>
                </a:lnTo>
                <a:lnTo>
                  <a:pt x="12142" y="7125"/>
                </a:lnTo>
                <a:cubicBezTo>
                  <a:pt x="10838" y="6182"/>
                  <a:pt x="9285" y="5680"/>
                  <a:pt x="7706" y="5680"/>
                </a:cubicBezTo>
                <a:cubicBezTo>
                  <a:pt x="6334" y="5680"/>
                  <a:pt x="4945" y="6058"/>
                  <a:pt x="3690" y="6850"/>
                </a:cubicBezTo>
                <a:cubicBezTo>
                  <a:pt x="56" y="9143"/>
                  <a:pt x="-1088" y="14042"/>
                  <a:pt x="1135" y="17791"/>
                </a:cubicBezTo>
                <a:cubicBezTo>
                  <a:pt x="2588" y="20245"/>
                  <a:pt x="5125" y="21600"/>
                  <a:pt x="7722" y="21600"/>
                </a:cubicBezTo>
                <a:cubicBezTo>
                  <a:pt x="9093" y="21600"/>
                  <a:pt x="10482" y="21221"/>
                  <a:pt x="11738" y="20430"/>
                </a:cubicBezTo>
                <a:cubicBezTo>
                  <a:pt x="15371" y="18135"/>
                  <a:pt x="16514" y="13237"/>
                  <a:pt x="14292" y="9487"/>
                </a:cubicBezTo>
                <a:cubicBezTo>
                  <a:pt x="14111" y="9179"/>
                  <a:pt x="13906" y="8898"/>
                  <a:pt x="13692" y="8626"/>
                </a:cubicBezTo>
                <a:moveTo>
                  <a:pt x="18676" y="3481"/>
                </a:moveTo>
                <a:lnTo>
                  <a:pt x="14381" y="7915"/>
                </a:lnTo>
                <a:lnTo>
                  <a:pt x="16451" y="8512"/>
                </a:lnTo>
                <a:lnTo>
                  <a:pt x="20512" y="4103"/>
                </a:lnTo>
                <a:lnTo>
                  <a:pt x="18676" y="3481"/>
                </a:lnTo>
                <a:close/>
              </a:path>
            </a:pathLst>
          </a:custGeom>
          <a:gradFill>
            <a:gsLst>
              <a:gs pos="11000">
                <a:srgbClr val="2B3649"/>
              </a:gs>
              <a:gs pos="100000">
                <a:srgbClr val="3B4A62"/>
              </a:gs>
            </a:gsLst>
            <a:lin ang="2700000" scaled="0"/>
          </a:gradFill>
          <a:ln w="12700">
            <a:miter lim="400000"/>
          </a:ln>
        </p:spPr>
        <p:txBody>
          <a:bodyPr lIns="28575" tIns="28575" rIns="28575" bIns="28575" anchor="ctr"/>
          <a:lstStyle/>
          <a:p>
            <a:pPr algn="ctr" defTabSz="3429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250" kern="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0" name="Shape 1627"/>
          <p:cNvSpPr>
            <a:spLocks/>
          </p:cNvSpPr>
          <p:nvPr/>
        </p:nvSpPr>
        <p:spPr bwMode="auto">
          <a:xfrm>
            <a:off x="3775364" y="1940687"/>
            <a:ext cx="689372" cy="689372"/>
          </a:xfrm>
          <a:custGeom>
            <a:avLst/>
            <a:gdLst>
              <a:gd name="T0" fmla="*/ 779362 w 19679"/>
              <a:gd name="T1" fmla="*/ 779362 h 19679"/>
              <a:gd name="T2" fmla="*/ 779362 w 19679"/>
              <a:gd name="T3" fmla="*/ 779362 h 19679"/>
              <a:gd name="T4" fmla="*/ 779362 w 19679"/>
              <a:gd name="T5" fmla="*/ 779362 h 19679"/>
              <a:gd name="T6" fmla="*/ 779362 w 19679"/>
              <a:gd name="T7" fmla="*/ 779362 h 19679"/>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22" name="Group 1649"/>
          <p:cNvGrpSpPr>
            <a:grpSpLocks/>
          </p:cNvGrpSpPr>
          <p:nvPr/>
        </p:nvGrpSpPr>
        <p:grpSpPr bwMode="auto">
          <a:xfrm>
            <a:off x="3985264" y="2148481"/>
            <a:ext cx="270274" cy="274485"/>
            <a:chOff x="0" y="0"/>
            <a:chExt cx="611749" cy="619876"/>
          </a:xfrm>
          <a:gradFill>
            <a:gsLst>
              <a:gs pos="11000">
                <a:srgbClr val="2B3649"/>
              </a:gs>
              <a:gs pos="100000">
                <a:srgbClr val="3B4A62"/>
              </a:gs>
            </a:gsLst>
            <a:lin ang="2700000" scaled="0"/>
          </a:gradFill>
        </p:grpSpPr>
        <p:sp>
          <p:nvSpPr>
            <p:cNvPr id="23" name="Shape 1647"/>
            <p:cNvSpPr/>
            <p:nvPr/>
          </p:nvSpPr>
          <p:spPr>
            <a:xfrm>
              <a:off x="42902" y="283779"/>
              <a:ext cx="522766" cy="33609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10800" y="0"/>
                  </a:lnTo>
                  <a:close/>
                </a:path>
              </a:pathLst>
            </a:custGeom>
            <a:grpFill/>
            <a:ln w="12700" cap="flat">
              <a:noFill/>
              <a:miter lim="400000"/>
            </a:ln>
            <a:effectLst/>
          </p:spPr>
          <p:txBody>
            <a:bodyPr lIns="28575" tIns="28575" rIns="28575" bIns="28575" anchor="ctr"/>
            <a:lstStyle/>
            <a:p>
              <a:pPr algn="ctr" defTabSz="3429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250" kern="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8" name="Shape 1648"/>
            <p:cNvSpPr/>
            <p:nvPr/>
          </p:nvSpPr>
          <p:spPr>
            <a:xfrm>
              <a:off x="0" y="0"/>
              <a:ext cx="611749" cy="41536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5023" y="21600"/>
                  </a:lnTo>
                  <a:lnTo>
                    <a:pt x="6823" y="18190"/>
                  </a:lnTo>
                  <a:lnTo>
                    <a:pt x="2314" y="18190"/>
                  </a:lnTo>
                  <a:lnTo>
                    <a:pt x="2314" y="3410"/>
                  </a:lnTo>
                  <a:lnTo>
                    <a:pt x="19286" y="3410"/>
                  </a:lnTo>
                  <a:lnTo>
                    <a:pt x="19286" y="18190"/>
                  </a:lnTo>
                  <a:lnTo>
                    <a:pt x="14777" y="18190"/>
                  </a:lnTo>
                  <a:lnTo>
                    <a:pt x="16577" y="21600"/>
                  </a:lnTo>
                  <a:lnTo>
                    <a:pt x="21600" y="21600"/>
                  </a:lnTo>
                  <a:lnTo>
                    <a:pt x="21600" y="0"/>
                  </a:lnTo>
                  <a:close/>
                </a:path>
              </a:pathLst>
            </a:custGeom>
            <a:grpFill/>
            <a:ln w="12700" cap="flat">
              <a:noFill/>
              <a:miter lim="400000"/>
            </a:ln>
            <a:effectLst/>
          </p:spPr>
          <p:txBody>
            <a:bodyPr lIns="28575" tIns="28575" rIns="28575" bIns="28575" anchor="ctr"/>
            <a:lstStyle/>
            <a:p>
              <a:pPr algn="ctr" defTabSz="3429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250" kern="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grpSp>
      <p:grpSp>
        <p:nvGrpSpPr>
          <p:cNvPr id="18" name="组合 17"/>
          <p:cNvGrpSpPr/>
          <p:nvPr/>
        </p:nvGrpSpPr>
        <p:grpSpPr>
          <a:xfrm>
            <a:off x="582613" y="561204"/>
            <a:ext cx="1486542" cy="521708"/>
            <a:chOff x="349800" y="270568"/>
            <a:chExt cx="1486542" cy="521708"/>
          </a:xfrm>
        </p:grpSpPr>
        <p:sp>
          <p:nvSpPr>
            <p:cNvPr id="24" name="PA_文本框 1">
              <a:extLst>
                <a:ext uri="{FF2B5EF4-FFF2-40B4-BE49-F238E27FC236}">
                  <a16:creationId xmlns:a16="http://schemas.microsoft.com/office/drawing/2014/main" id="{95CA5390-EAD3-40A5-BF6F-C69AB99948CD}"/>
                </a:ext>
              </a:extLst>
            </p:cNvPr>
            <p:cNvSpPr txBox="1"/>
            <p:nvPr>
              <p:custDataLst>
                <p:tags r:id="rId1"/>
              </p:custDataLst>
            </p:nvPr>
          </p:nvSpPr>
          <p:spPr>
            <a:xfrm>
              <a:off x="349800" y="270568"/>
              <a:ext cx="923330" cy="360804"/>
            </a:xfrm>
            <a:prstGeom prst="rect">
              <a:avLst/>
            </a:prstGeom>
            <a:noFill/>
          </p:spPr>
          <p:txBody>
            <a:bodyPr wrap="none" lIns="0" tIns="0" rIns="0" rtlCol="0">
              <a:spAutoFit/>
            </a:bodyPr>
            <a:lstStyle/>
            <a:p>
              <a:pPr>
                <a:lnSpc>
                  <a:spcPts val="2700"/>
                </a:lnSpc>
              </a:pPr>
              <a:r>
                <a:rPr lang="zh-CN" altLang="en-US" sz="1800" b="1" dirty="0">
                  <a:solidFill>
                    <a:srgbClr val="2B3649"/>
                  </a:solidFill>
                  <a:latin typeface="+mj-ea"/>
                  <a:ea typeface="+mj-ea"/>
                  <a:cs typeface="+mn-ea"/>
                  <a:sym typeface="+mn-lt"/>
                </a:rPr>
                <a:t>Development status quo</a:t>
              </a:r>
            </a:p>
          </p:txBody>
        </p:sp>
        <p:sp>
          <p:nvSpPr>
            <p:cNvPr id="25" name="PA_文本框 1">
              <a:extLst>
                <a:ext uri="{FF2B5EF4-FFF2-40B4-BE49-F238E27FC236}">
                  <a16:creationId xmlns:a16="http://schemas.microsoft.com/office/drawing/2014/main" id="{BA0F9515-D5AE-4BED-A481-29A81D6010FD}"/>
                </a:ext>
              </a:extLst>
            </p:cNvPr>
            <p:cNvSpPr txBox="1"/>
            <p:nvPr>
              <p:custDataLst>
                <p:tags r:id="rId2"/>
              </p:custDataLst>
            </p:nvPr>
          </p:nvSpPr>
          <p:spPr>
            <a:xfrm>
              <a:off x="349800" y="547081"/>
              <a:ext cx="1486542" cy="245195"/>
            </a:xfrm>
            <a:prstGeom prst="rect">
              <a:avLst/>
            </a:prstGeom>
            <a:noFill/>
          </p:spPr>
          <p:txBody>
            <a:bodyPr wrap="square" lIns="0" tIns="0" rIns="0" rtlCol="0">
              <a:spAutoFit/>
            </a:bodyPr>
            <a:lstStyle/>
            <a:p>
              <a:pPr>
                <a:lnSpc>
                  <a:spcPts val="1725"/>
                </a:lnSpc>
              </a:pPr>
              <a:r>
                <a:rPr lang="en-US" altLang="zh-CN" sz="1050" dirty="0">
                  <a:solidFill>
                    <a:srgbClr val="2B3649"/>
                  </a:solidFill>
                  <a:cs typeface="+mn-ea"/>
                  <a:sym typeface="+mn-lt"/>
                </a:rPr>
                <a:t>TEAM INTRODUCTION</a:t>
              </a:r>
            </a:p>
          </p:txBody>
        </p:sp>
      </p:grpSp>
    </p:spTree>
    <p:extLst>
      <p:ext uri="{BB962C8B-B14F-4D97-AF65-F5344CB8AC3E}">
        <p14:creationId xmlns:p14="http://schemas.microsoft.com/office/powerpoint/2010/main" val="3694468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16="http://schemas.microsoft.com/office/drawing/2014/main" xmlns:a14="http://schemas.microsoft.com/office/drawing/2010/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20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stCondLst>
                                    <p:cond delay="250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53" presetClass="entr" presetSubtype="16" fill="hold" grpId="0" nodeType="withEffect">
                                  <p:stCondLst>
                                    <p:cond delay="2750"/>
                                  </p:stCondLst>
                                  <p:childTnLst>
                                    <p:set>
                                      <p:cBhvr>
                                        <p:cTn id="14" dur="1" fill="hold">
                                          <p:stCondLst>
                                            <p:cond delay="0"/>
                                          </p:stCondLst>
                                        </p:cTn>
                                        <p:tgtEl>
                                          <p:spTgt spid="20"/>
                                        </p:tgtEl>
                                        <p:attrNameLst>
                                          <p:attrName>style.visibility</p:attrName>
                                        </p:attrNameLst>
                                      </p:cBhvr>
                                      <p:to>
                                        <p:strVal val="visible"/>
                                      </p:to>
                                    </p:set>
                                    <p:anim calcmode="lin" valueType="num">
                                      <p:cBhvr>
                                        <p:cTn id="15" dur="500" fill="hold"/>
                                        <p:tgtEl>
                                          <p:spTgt spid="20"/>
                                        </p:tgtEl>
                                        <p:attrNameLst>
                                          <p:attrName>ppt_w</p:attrName>
                                        </p:attrNameLst>
                                      </p:cBhvr>
                                      <p:tavLst>
                                        <p:tav tm="0">
                                          <p:val>
                                            <p:fltVal val="0"/>
                                          </p:val>
                                        </p:tav>
                                        <p:tav tm="100000">
                                          <p:val>
                                            <p:strVal val="#ppt_w"/>
                                          </p:val>
                                        </p:tav>
                                      </p:tavLst>
                                    </p:anim>
                                    <p:anim calcmode="lin" valueType="num">
                                      <p:cBhvr>
                                        <p:cTn id="16" dur="500" fill="hold"/>
                                        <p:tgtEl>
                                          <p:spTgt spid="20"/>
                                        </p:tgtEl>
                                        <p:attrNameLst>
                                          <p:attrName>ppt_h</p:attrName>
                                        </p:attrNameLst>
                                      </p:cBhvr>
                                      <p:tavLst>
                                        <p:tav tm="0">
                                          <p:val>
                                            <p:fltVal val="0"/>
                                          </p:val>
                                        </p:tav>
                                        <p:tav tm="100000">
                                          <p:val>
                                            <p:strVal val="#ppt_h"/>
                                          </p:val>
                                        </p:tav>
                                      </p:tavLst>
                                    </p:anim>
                                    <p:animEffect transition="in" filter="fade">
                                      <p:cBhvr>
                                        <p:cTn id="17" dur="500"/>
                                        <p:tgtEl>
                                          <p:spTgt spid="20"/>
                                        </p:tgtEl>
                                      </p:cBhvr>
                                    </p:animEffect>
                                  </p:childTnLst>
                                </p:cTn>
                              </p:par>
                              <p:par>
                                <p:cTn id="18" presetID="53" presetClass="entr" presetSubtype="16" fill="hold" grpId="0" nodeType="withEffect">
                                  <p:stCondLst>
                                    <p:cond delay="2750"/>
                                  </p:stCondLst>
                                  <p:childTnLst>
                                    <p:set>
                                      <p:cBhvr>
                                        <p:cTn id="19" dur="1" fill="hold">
                                          <p:stCondLst>
                                            <p:cond delay="0"/>
                                          </p:stCondLst>
                                        </p:cTn>
                                        <p:tgtEl>
                                          <p:spTgt spid="19"/>
                                        </p:tgtEl>
                                        <p:attrNameLst>
                                          <p:attrName>style.visibility</p:attrName>
                                        </p:attrNameLst>
                                      </p:cBhvr>
                                      <p:to>
                                        <p:strVal val="visible"/>
                                      </p:to>
                                    </p:set>
                                    <p:anim calcmode="lin" valueType="num">
                                      <p:cBhvr>
                                        <p:cTn id="20" dur="500" fill="hold"/>
                                        <p:tgtEl>
                                          <p:spTgt spid="19"/>
                                        </p:tgtEl>
                                        <p:attrNameLst>
                                          <p:attrName>ppt_w</p:attrName>
                                        </p:attrNameLst>
                                      </p:cBhvr>
                                      <p:tavLst>
                                        <p:tav tm="0">
                                          <p:val>
                                            <p:fltVal val="0"/>
                                          </p:val>
                                        </p:tav>
                                        <p:tav tm="100000">
                                          <p:val>
                                            <p:strVal val="#ppt_w"/>
                                          </p:val>
                                        </p:tav>
                                      </p:tavLst>
                                    </p:anim>
                                    <p:anim calcmode="lin" valueType="num">
                                      <p:cBhvr>
                                        <p:cTn id="21" dur="500" fill="hold"/>
                                        <p:tgtEl>
                                          <p:spTgt spid="19"/>
                                        </p:tgtEl>
                                        <p:attrNameLst>
                                          <p:attrName>ppt_h</p:attrName>
                                        </p:attrNameLst>
                                      </p:cBhvr>
                                      <p:tavLst>
                                        <p:tav tm="0">
                                          <p:val>
                                            <p:fltVal val="0"/>
                                          </p:val>
                                        </p:tav>
                                        <p:tav tm="100000">
                                          <p:val>
                                            <p:strVal val="#ppt_h"/>
                                          </p:val>
                                        </p:tav>
                                      </p:tavLst>
                                    </p:anim>
                                    <p:animEffect transition="in" filter="fade">
                                      <p:cBhvr>
                                        <p:cTn id="22" dur="500"/>
                                        <p:tgtEl>
                                          <p:spTgt spid="19"/>
                                        </p:tgtEl>
                                      </p:cBhvr>
                                    </p:animEffect>
                                  </p:childTnLst>
                                </p:cTn>
                              </p:par>
                              <p:par>
                                <p:cTn id="23" presetID="53" presetClass="entr" presetSubtype="16" fill="hold" nodeType="withEffect">
                                  <p:stCondLst>
                                    <p:cond delay="300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par>
                                <p:cTn id="28" presetID="53" presetClass="entr" presetSubtype="16" fill="hold" grpId="0" nodeType="withEffect">
                                  <p:stCondLst>
                                    <p:cond delay="300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Effect transition="in" filter="fade">
                                      <p:cBhvr>
                                        <p:cTn id="32" dur="500"/>
                                        <p:tgtEl>
                                          <p:spTgt spid="21"/>
                                        </p:tgtEl>
                                      </p:cBhvr>
                                    </p:animEffect>
                                  </p:childTnLst>
                                </p:cTn>
                              </p:par>
                              <p:par>
                                <p:cTn id="33" presetID="22" presetClass="entr" presetSubtype="8" fill="hold" grpId="0" nodeType="withEffect">
                                  <p:stCondLst>
                                    <p:cond delay="3250"/>
                                  </p:stCondLst>
                                  <p:childTnLst>
                                    <p:set>
                                      <p:cBhvr>
                                        <p:cTn id="34" dur="1" fill="hold">
                                          <p:stCondLst>
                                            <p:cond delay="0"/>
                                          </p:stCondLst>
                                        </p:cTn>
                                        <p:tgtEl>
                                          <p:spTgt spid="12"/>
                                        </p:tgtEl>
                                        <p:attrNameLst>
                                          <p:attrName>style.visibility</p:attrName>
                                        </p:attrNameLst>
                                      </p:cBhvr>
                                      <p:to>
                                        <p:strVal val="visible"/>
                                      </p:to>
                                    </p:set>
                                    <p:animEffect transition="in" filter="wipe(left)">
                                      <p:cBhvr>
                                        <p:cTn id="35" dur="500"/>
                                        <p:tgtEl>
                                          <p:spTgt spid="12"/>
                                        </p:tgtEl>
                                      </p:cBhvr>
                                    </p:animEffect>
                                  </p:childTnLst>
                                </p:cTn>
                              </p:par>
                              <p:par>
                                <p:cTn id="36" presetID="22" presetClass="entr" presetSubtype="8" fill="hold" grpId="0" nodeType="withEffect">
                                  <p:stCondLst>
                                    <p:cond delay="3250"/>
                                  </p:stCondLst>
                                  <p:childTnLst>
                                    <p:set>
                                      <p:cBhvr>
                                        <p:cTn id="37" dur="1" fill="hold">
                                          <p:stCondLst>
                                            <p:cond delay="0"/>
                                          </p:stCondLst>
                                        </p:cTn>
                                        <p:tgtEl>
                                          <p:spTgt spid="13"/>
                                        </p:tgtEl>
                                        <p:attrNameLst>
                                          <p:attrName>style.visibility</p:attrName>
                                        </p:attrNameLst>
                                      </p:cBhvr>
                                      <p:to>
                                        <p:strVal val="visible"/>
                                      </p:to>
                                    </p:set>
                                    <p:animEffect transition="in" filter="wipe(left)">
                                      <p:cBhvr>
                                        <p:cTn id="3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13" grpId="0"/>
      <p:bldP spid="19" grpId="0" animBg="1"/>
      <p:bldP spid="21" grpId="0" animBg="1"/>
      <p:bldP spid="2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3048100" y="1385179"/>
            <a:ext cx="2860331" cy="3152341"/>
            <a:chOff x="2837084" y="881006"/>
            <a:chExt cx="3551818" cy="3914422"/>
          </a:xfrm>
        </p:grpSpPr>
        <p:grpSp>
          <p:nvGrpSpPr>
            <p:cNvPr id="10" name="Group 4"/>
            <p:cNvGrpSpPr>
              <a:grpSpLocks noChangeAspect="1"/>
            </p:cNvGrpSpPr>
            <p:nvPr/>
          </p:nvGrpSpPr>
          <p:grpSpPr bwMode="auto">
            <a:xfrm>
              <a:off x="2837084" y="881006"/>
              <a:ext cx="3551818" cy="3403674"/>
              <a:chOff x="3344" y="1687"/>
              <a:chExt cx="983" cy="942"/>
            </a:xfrm>
            <a:solidFill>
              <a:schemeClr val="bg1">
                <a:lumMod val="85000"/>
              </a:schemeClr>
            </a:solidFill>
          </p:grpSpPr>
          <p:sp>
            <p:nvSpPr>
              <p:cNvPr id="11" name="Freeform 5"/>
              <p:cNvSpPr>
                <a:spLocks noEditPoints="1"/>
              </p:cNvSpPr>
              <p:nvPr/>
            </p:nvSpPr>
            <p:spPr bwMode="auto">
              <a:xfrm>
                <a:off x="4105" y="1856"/>
                <a:ext cx="31" cy="40"/>
              </a:xfrm>
              <a:custGeom>
                <a:avLst/>
                <a:gdLst>
                  <a:gd name="T0" fmla="*/ 5 w 13"/>
                  <a:gd name="T1" fmla="*/ 16 h 17"/>
                  <a:gd name="T2" fmla="*/ 6 w 13"/>
                  <a:gd name="T3" fmla="*/ 15 h 17"/>
                  <a:gd name="T4" fmla="*/ 6 w 13"/>
                  <a:gd name="T5" fmla="*/ 16 h 17"/>
                  <a:gd name="T6" fmla="*/ 4 w 13"/>
                  <a:gd name="T7" fmla="*/ 16 h 17"/>
                  <a:gd name="T8" fmla="*/ 4 w 13"/>
                  <a:gd name="T9" fmla="*/ 15 h 17"/>
                  <a:gd name="T10" fmla="*/ 4 w 13"/>
                  <a:gd name="T11" fmla="*/ 14 h 17"/>
                  <a:gd name="T12" fmla="*/ 4 w 13"/>
                  <a:gd name="T13" fmla="*/ 16 h 17"/>
                  <a:gd name="T14" fmla="*/ 7 w 13"/>
                  <a:gd name="T15" fmla="*/ 15 h 17"/>
                  <a:gd name="T16" fmla="*/ 8 w 13"/>
                  <a:gd name="T17" fmla="*/ 14 h 17"/>
                  <a:gd name="T18" fmla="*/ 8 w 13"/>
                  <a:gd name="T19" fmla="*/ 16 h 17"/>
                  <a:gd name="T20" fmla="*/ 8 w 13"/>
                  <a:gd name="T21" fmla="*/ 16 h 17"/>
                  <a:gd name="T22" fmla="*/ 3 w 13"/>
                  <a:gd name="T23" fmla="*/ 15 h 17"/>
                  <a:gd name="T24" fmla="*/ 3 w 13"/>
                  <a:gd name="T25" fmla="*/ 13 h 17"/>
                  <a:gd name="T26" fmla="*/ 3 w 13"/>
                  <a:gd name="T27" fmla="*/ 15 h 17"/>
                  <a:gd name="T28" fmla="*/ 9 w 13"/>
                  <a:gd name="T29" fmla="*/ 14 h 17"/>
                  <a:gd name="T30" fmla="*/ 9 w 13"/>
                  <a:gd name="T31" fmla="*/ 14 h 17"/>
                  <a:gd name="T32" fmla="*/ 9 w 13"/>
                  <a:gd name="T33" fmla="*/ 15 h 17"/>
                  <a:gd name="T34" fmla="*/ 2 w 13"/>
                  <a:gd name="T35" fmla="*/ 13 h 17"/>
                  <a:gd name="T36" fmla="*/ 2 w 13"/>
                  <a:gd name="T37" fmla="*/ 13 h 17"/>
                  <a:gd name="T38" fmla="*/ 11 w 13"/>
                  <a:gd name="T39" fmla="*/ 13 h 17"/>
                  <a:gd name="T40" fmla="*/ 11 w 13"/>
                  <a:gd name="T41" fmla="*/ 12 h 17"/>
                  <a:gd name="T42" fmla="*/ 11 w 13"/>
                  <a:gd name="T43" fmla="*/ 12 h 17"/>
                  <a:gd name="T44" fmla="*/ 2 w 13"/>
                  <a:gd name="T45" fmla="*/ 12 h 17"/>
                  <a:gd name="T46" fmla="*/ 2 w 13"/>
                  <a:gd name="T47" fmla="*/ 12 h 17"/>
                  <a:gd name="T48" fmla="*/ 6 w 13"/>
                  <a:gd name="T49" fmla="*/ 14 h 17"/>
                  <a:gd name="T50" fmla="*/ 2 w 13"/>
                  <a:gd name="T51" fmla="*/ 6 h 17"/>
                  <a:gd name="T52" fmla="*/ 7 w 13"/>
                  <a:gd name="T53" fmla="*/ 1 h 17"/>
                  <a:gd name="T54" fmla="*/ 11 w 13"/>
                  <a:gd name="T55" fmla="*/ 3 h 17"/>
                  <a:gd name="T56" fmla="*/ 8 w 13"/>
                  <a:gd name="T57" fmla="*/ 13 h 17"/>
                  <a:gd name="T58" fmla="*/ 7 w 13"/>
                  <a:gd name="T59" fmla="*/ 0 h 17"/>
                  <a:gd name="T60" fmla="*/ 1 w 13"/>
                  <a:gd name="T61" fmla="*/ 6 h 17"/>
                  <a:gd name="T62" fmla="*/ 1 w 13"/>
                  <a:gd name="T63" fmla="*/ 9 h 17"/>
                  <a:gd name="T64" fmla="*/ 1 w 13"/>
                  <a:gd name="T65" fmla="*/ 14 h 17"/>
                  <a:gd name="T66" fmla="*/ 6 w 13"/>
                  <a:gd name="T67" fmla="*/ 17 h 17"/>
                  <a:gd name="T68" fmla="*/ 6 w 13"/>
                  <a:gd name="T69" fmla="*/ 17 h 17"/>
                  <a:gd name="T70" fmla="*/ 6 w 13"/>
                  <a:gd name="T71" fmla="*/ 17 h 17"/>
                  <a:gd name="T72" fmla="*/ 12 w 13"/>
                  <a:gd name="T73" fmla="*/ 13 h 17"/>
                  <a:gd name="T74" fmla="*/ 12 w 13"/>
                  <a:gd name="T75" fmla="*/ 6 h 17"/>
                  <a:gd name="T76" fmla="*/ 11 w 13"/>
                  <a:gd name="T77" fmla="*/ 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 h="17">
                    <a:moveTo>
                      <a:pt x="6" y="16"/>
                    </a:moveTo>
                    <a:cubicBezTo>
                      <a:pt x="5" y="16"/>
                      <a:pt x="5" y="16"/>
                      <a:pt x="5" y="16"/>
                    </a:cubicBezTo>
                    <a:cubicBezTo>
                      <a:pt x="5" y="15"/>
                      <a:pt x="5" y="15"/>
                      <a:pt x="6" y="14"/>
                    </a:cubicBezTo>
                    <a:cubicBezTo>
                      <a:pt x="6" y="15"/>
                      <a:pt x="6" y="15"/>
                      <a:pt x="6" y="15"/>
                    </a:cubicBezTo>
                    <a:cubicBezTo>
                      <a:pt x="7" y="15"/>
                      <a:pt x="7" y="15"/>
                      <a:pt x="7" y="15"/>
                    </a:cubicBezTo>
                    <a:cubicBezTo>
                      <a:pt x="6" y="16"/>
                      <a:pt x="6" y="16"/>
                      <a:pt x="6" y="16"/>
                    </a:cubicBezTo>
                    <a:cubicBezTo>
                      <a:pt x="6" y="16"/>
                      <a:pt x="6" y="16"/>
                      <a:pt x="6" y="16"/>
                    </a:cubicBezTo>
                    <a:moveTo>
                      <a:pt x="4" y="16"/>
                    </a:moveTo>
                    <a:cubicBezTo>
                      <a:pt x="4" y="15"/>
                      <a:pt x="4" y="15"/>
                      <a:pt x="4" y="15"/>
                    </a:cubicBezTo>
                    <a:cubicBezTo>
                      <a:pt x="4" y="15"/>
                      <a:pt x="4" y="15"/>
                      <a:pt x="4" y="15"/>
                    </a:cubicBezTo>
                    <a:cubicBezTo>
                      <a:pt x="4" y="15"/>
                      <a:pt x="4" y="15"/>
                      <a:pt x="4" y="15"/>
                    </a:cubicBezTo>
                    <a:cubicBezTo>
                      <a:pt x="4" y="14"/>
                      <a:pt x="4" y="14"/>
                      <a:pt x="4" y="14"/>
                    </a:cubicBezTo>
                    <a:cubicBezTo>
                      <a:pt x="5" y="14"/>
                      <a:pt x="5" y="14"/>
                      <a:pt x="5" y="14"/>
                    </a:cubicBezTo>
                    <a:cubicBezTo>
                      <a:pt x="5" y="15"/>
                      <a:pt x="4" y="15"/>
                      <a:pt x="4" y="16"/>
                    </a:cubicBezTo>
                    <a:moveTo>
                      <a:pt x="7" y="16"/>
                    </a:moveTo>
                    <a:cubicBezTo>
                      <a:pt x="7" y="15"/>
                      <a:pt x="7" y="15"/>
                      <a:pt x="7" y="15"/>
                    </a:cubicBezTo>
                    <a:cubicBezTo>
                      <a:pt x="7" y="14"/>
                      <a:pt x="7" y="14"/>
                      <a:pt x="7" y="14"/>
                    </a:cubicBezTo>
                    <a:cubicBezTo>
                      <a:pt x="8" y="14"/>
                      <a:pt x="8" y="14"/>
                      <a:pt x="8" y="14"/>
                    </a:cubicBezTo>
                    <a:cubicBezTo>
                      <a:pt x="8" y="14"/>
                      <a:pt x="8" y="14"/>
                      <a:pt x="8" y="14"/>
                    </a:cubicBezTo>
                    <a:cubicBezTo>
                      <a:pt x="8" y="16"/>
                      <a:pt x="8" y="16"/>
                      <a:pt x="8" y="16"/>
                    </a:cubicBezTo>
                    <a:cubicBezTo>
                      <a:pt x="8" y="16"/>
                      <a:pt x="8" y="16"/>
                      <a:pt x="8" y="16"/>
                    </a:cubicBezTo>
                    <a:cubicBezTo>
                      <a:pt x="8" y="16"/>
                      <a:pt x="8" y="16"/>
                      <a:pt x="8" y="16"/>
                    </a:cubicBezTo>
                    <a:cubicBezTo>
                      <a:pt x="7" y="16"/>
                      <a:pt x="7" y="16"/>
                      <a:pt x="7" y="16"/>
                    </a:cubicBezTo>
                    <a:moveTo>
                      <a:pt x="3" y="15"/>
                    </a:moveTo>
                    <a:cubicBezTo>
                      <a:pt x="3" y="15"/>
                      <a:pt x="3" y="15"/>
                      <a:pt x="3" y="15"/>
                    </a:cubicBezTo>
                    <a:cubicBezTo>
                      <a:pt x="3" y="13"/>
                      <a:pt x="3" y="13"/>
                      <a:pt x="3" y="13"/>
                    </a:cubicBezTo>
                    <a:cubicBezTo>
                      <a:pt x="4" y="14"/>
                      <a:pt x="4" y="14"/>
                      <a:pt x="4" y="14"/>
                    </a:cubicBezTo>
                    <a:cubicBezTo>
                      <a:pt x="3" y="15"/>
                      <a:pt x="3" y="15"/>
                      <a:pt x="3" y="15"/>
                    </a:cubicBezTo>
                    <a:moveTo>
                      <a:pt x="9" y="15"/>
                    </a:moveTo>
                    <a:cubicBezTo>
                      <a:pt x="9" y="14"/>
                      <a:pt x="9" y="14"/>
                      <a:pt x="9" y="14"/>
                    </a:cubicBezTo>
                    <a:cubicBezTo>
                      <a:pt x="10" y="13"/>
                      <a:pt x="10" y="13"/>
                      <a:pt x="10" y="13"/>
                    </a:cubicBezTo>
                    <a:cubicBezTo>
                      <a:pt x="9" y="14"/>
                      <a:pt x="9" y="14"/>
                      <a:pt x="9" y="14"/>
                    </a:cubicBezTo>
                    <a:cubicBezTo>
                      <a:pt x="9" y="14"/>
                      <a:pt x="9" y="14"/>
                      <a:pt x="9" y="14"/>
                    </a:cubicBezTo>
                    <a:cubicBezTo>
                      <a:pt x="9" y="15"/>
                      <a:pt x="9" y="15"/>
                      <a:pt x="9" y="15"/>
                    </a:cubicBezTo>
                    <a:moveTo>
                      <a:pt x="2" y="14"/>
                    </a:moveTo>
                    <a:cubicBezTo>
                      <a:pt x="2" y="13"/>
                      <a:pt x="2" y="13"/>
                      <a:pt x="2" y="13"/>
                    </a:cubicBezTo>
                    <a:cubicBezTo>
                      <a:pt x="2" y="12"/>
                      <a:pt x="2" y="12"/>
                      <a:pt x="2" y="12"/>
                    </a:cubicBezTo>
                    <a:cubicBezTo>
                      <a:pt x="2" y="13"/>
                      <a:pt x="2" y="13"/>
                      <a:pt x="2" y="13"/>
                    </a:cubicBezTo>
                    <a:cubicBezTo>
                      <a:pt x="2" y="14"/>
                      <a:pt x="2" y="14"/>
                      <a:pt x="2" y="14"/>
                    </a:cubicBezTo>
                    <a:moveTo>
                      <a:pt x="11" y="13"/>
                    </a:moveTo>
                    <a:cubicBezTo>
                      <a:pt x="11" y="12"/>
                      <a:pt x="11" y="12"/>
                      <a:pt x="11" y="12"/>
                    </a:cubicBezTo>
                    <a:cubicBezTo>
                      <a:pt x="11" y="12"/>
                      <a:pt x="11" y="12"/>
                      <a:pt x="11" y="12"/>
                    </a:cubicBezTo>
                    <a:cubicBezTo>
                      <a:pt x="11" y="12"/>
                      <a:pt x="11" y="12"/>
                      <a:pt x="11" y="12"/>
                    </a:cubicBezTo>
                    <a:cubicBezTo>
                      <a:pt x="11" y="12"/>
                      <a:pt x="11" y="12"/>
                      <a:pt x="11" y="12"/>
                    </a:cubicBezTo>
                    <a:cubicBezTo>
                      <a:pt x="11" y="13"/>
                      <a:pt x="11" y="13"/>
                      <a:pt x="11" y="13"/>
                    </a:cubicBezTo>
                    <a:moveTo>
                      <a:pt x="2" y="12"/>
                    </a:moveTo>
                    <a:cubicBezTo>
                      <a:pt x="2" y="12"/>
                      <a:pt x="2" y="12"/>
                      <a:pt x="2" y="12"/>
                    </a:cubicBezTo>
                    <a:cubicBezTo>
                      <a:pt x="2" y="12"/>
                      <a:pt x="2" y="12"/>
                      <a:pt x="2" y="12"/>
                    </a:cubicBezTo>
                    <a:cubicBezTo>
                      <a:pt x="2" y="12"/>
                      <a:pt x="2" y="12"/>
                      <a:pt x="2" y="12"/>
                    </a:cubicBezTo>
                    <a:moveTo>
                      <a:pt x="6" y="14"/>
                    </a:moveTo>
                    <a:cubicBezTo>
                      <a:pt x="5" y="14"/>
                      <a:pt x="4" y="13"/>
                      <a:pt x="3" y="12"/>
                    </a:cubicBezTo>
                    <a:cubicBezTo>
                      <a:pt x="1" y="11"/>
                      <a:pt x="2" y="8"/>
                      <a:pt x="2" y="6"/>
                    </a:cubicBezTo>
                    <a:cubicBezTo>
                      <a:pt x="3" y="5"/>
                      <a:pt x="4" y="3"/>
                      <a:pt x="5" y="2"/>
                    </a:cubicBezTo>
                    <a:cubicBezTo>
                      <a:pt x="6" y="1"/>
                      <a:pt x="7" y="1"/>
                      <a:pt x="7" y="1"/>
                    </a:cubicBezTo>
                    <a:cubicBezTo>
                      <a:pt x="8" y="1"/>
                      <a:pt x="9" y="2"/>
                      <a:pt x="10" y="2"/>
                    </a:cubicBezTo>
                    <a:cubicBezTo>
                      <a:pt x="10" y="3"/>
                      <a:pt x="10" y="3"/>
                      <a:pt x="11" y="3"/>
                    </a:cubicBezTo>
                    <a:cubicBezTo>
                      <a:pt x="12" y="5"/>
                      <a:pt x="12" y="8"/>
                      <a:pt x="11" y="10"/>
                    </a:cubicBezTo>
                    <a:cubicBezTo>
                      <a:pt x="10" y="12"/>
                      <a:pt x="9" y="13"/>
                      <a:pt x="8" y="13"/>
                    </a:cubicBezTo>
                    <a:cubicBezTo>
                      <a:pt x="7" y="14"/>
                      <a:pt x="7" y="14"/>
                      <a:pt x="6" y="14"/>
                    </a:cubicBezTo>
                    <a:moveTo>
                      <a:pt x="7" y="0"/>
                    </a:moveTo>
                    <a:cubicBezTo>
                      <a:pt x="7" y="0"/>
                      <a:pt x="6" y="1"/>
                      <a:pt x="5" y="1"/>
                    </a:cubicBezTo>
                    <a:cubicBezTo>
                      <a:pt x="3" y="2"/>
                      <a:pt x="2" y="4"/>
                      <a:pt x="1" y="6"/>
                    </a:cubicBezTo>
                    <a:cubicBezTo>
                      <a:pt x="1" y="6"/>
                      <a:pt x="1" y="7"/>
                      <a:pt x="1" y="8"/>
                    </a:cubicBezTo>
                    <a:cubicBezTo>
                      <a:pt x="1" y="9"/>
                      <a:pt x="1" y="9"/>
                      <a:pt x="1" y="9"/>
                    </a:cubicBezTo>
                    <a:cubicBezTo>
                      <a:pt x="1" y="10"/>
                      <a:pt x="0" y="12"/>
                      <a:pt x="1" y="14"/>
                    </a:cubicBezTo>
                    <a:cubicBezTo>
                      <a:pt x="1" y="14"/>
                      <a:pt x="1" y="14"/>
                      <a:pt x="1" y="14"/>
                    </a:cubicBezTo>
                    <a:cubicBezTo>
                      <a:pt x="2" y="15"/>
                      <a:pt x="2" y="15"/>
                      <a:pt x="2" y="15"/>
                    </a:cubicBezTo>
                    <a:cubicBezTo>
                      <a:pt x="3" y="16"/>
                      <a:pt x="4" y="17"/>
                      <a:pt x="6" y="17"/>
                    </a:cubicBezTo>
                    <a:cubicBezTo>
                      <a:pt x="6" y="17"/>
                      <a:pt x="6" y="17"/>
                      <a:pt x="6" y="17"/>
                    </a:cubicBezTo>
                    <a:cubicBezTo>
                      <a:pt x="6" y="17"/>
                      <a:pt x="6" y="17"/>
                      <a:pt x="6" y="17"/>
                    </a:cubicBezTo>
                    <a:cubicBezTo>
                      <a:pt x="6" y="17"/>
                      <a:pt x="6" y="17"/>
                      <a:pt x="6" y="17"/>
                    </a:cubicBezTo>
                    <a:cubicBezTo>
                      <a:pt x="6" y="17"/>
                      <a:pt x="6" y="17"/>
                      <a:pt x="6" y="17"/>
                    </a:cubicBezTo>
                    <a:cubicBezTo>
                      <a:pt x="7" y="17"/>
                      <a:pt x="7" y="17"/>
                      <a:pt x="8" y="17"/>
                    </a:cubicBezTo>
                    <a:cubicBezTo>
                      <a:pt x="10" y="16"/>
                      <a:pt x="11" y="15"/>
                      <a:pt x="12" y="13"/>
                    </a:cubicBezTo>
                    <a:cubicBezTo>
                      <a:pt x="12" y="11"/>
                      <a:pt x="13" y="9"/>
                      <a:pt x="13" y="7"/>
                    </a:cubicBezTo>
                    <a:cubicBezTo>
                      <a:pt x="12" y="6"/>
                      <a:pt x="12" y="6"/>
                      <a:pt x="12" y="6"/>
                    </a:cubicBezTo>
                    <a:cubicBezTo>
                      <a:pt x="12" y="5"/>
                      <a:pt x="12" y="4"/>
                      <a:pt x="12" y="3"/>
                    </a:cubicBezTo>
                    <a:cubicBezTo>
                      <a:pt x="11" y="2"/>
                      <a:pt x="11" y="2"/>
                      <a:pt x="11" y="2"/>
                    </a:cubicBezTo>
                    <a:cubicBezTo>
                      <a:pt x="10" y="1"/>
                      <a:pt x="9" y="0"/>
                      <a:pt x="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12" name="Freeform 6"/>
              <p:cNvSpPr>
                <a:spLocks noEditPoints="1"/>
              </p:cNvSpPr>
              <p:nvPr/>
            </p:nvSpPr>
            <p:spPr bwMode="auto">
              <a:xfrm>
                <a:off x="3422" y="1996"/>
                <a:ext cx="69" cy="67"/>
              </a:xfrm>
              <a:custGeom>
                <a:avLst/>
                <a:gdLst>
                  <a:gd name="T0" fmla="*/ 14 w 29"/>
                  <a:gd name="T1" fmla="*/ 27 h 28"/>
                  <a:gd name="T2" fmla="*/ 1 w 29"/>
                  <a:gd name="T3" fmla="*/ 14 h 28"/>
                  <a:gd name="T4" fmla="*/ 14 w 29"/>
                  <a:gd name="T5" fmla="*/ 1 h 28"/>
                  <a:gd name="T6" fmla="*/ 23 w 29"/>
                  <a:gd name="T7" fmla="*/ 4 h 28"/>
                  <a:gd name="T8" fmla="*/ 28 w 29"/>
                  <a:gd name="T9" fmla="*/ 14 h 28"/>
                  <a:gd name="T10" fmla="*/ 14 w 29"/>
                  <a:gd name="T11" fmla="*/ 27 h 28"/>
                  <a:gd name="T12" fmla="*/ 14 w 29"/>
                  <a:gd name="T13" fmla="*/ 0 h 28"/>
                  <a:gd name="T14" fmla="*/ 0 w 29"/>
                  <a:gd name="T15" fmla="*/ 14 h 28"/>
                  <a:gd name="T16" fmla="*/ 14 w 29"/>
                  <a:gd name="T17" fmla="*/ 28 h 28"/>
                  <a:gd name="T18" fmla="*/ 29 w 29"/>
                  <a:gd name="T19" fmla="*/ 14 h 28"/>
                  <a:gd name="T20" fmla="*/ 14 w 29"/>
                  <a:gd name="T21"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 h="28">
                    <a:moveTo>
                      <a:pt x="14" y="27"/>
                    </a:moveTo>
                    <a:cubicBezTo>
                      <a:pt x="8" y="27"/>
                      <a:pt x="1" y="23"/>
                      <a:pt x="1" y="14"/>
                    </a:cubicBezTo>
                    <a:cubicBezTo>
                      <a:pt x="1" y="5"/>
                      <a:pt x="8" y="1"/>
                      <a:pt x="14" y="1"/>
                    </a:cubicBezTo>
                    <a:cubicBezTo>
                      <a:pt x="18" y="1"/>
                      <a:pt x="21" y="2"/>
                      <a:pt x="23" y="4"/>
                    </a:cubicBezTo>
                    <a:cubicBezTo>
                      <a:pt x="26" y="7"/>
                      <a:pt x="28" y="10"/>
                      <a:pt x="28" y="14"/>
                    </a:cubicBezTo>
                    <a:cubicBezTo>
                      <a:pt x="28" y="23"/>
                      <a:pt x="21" y="27"/>
                      <a:pt x="14" y="27"/>
                    </a:cubicBezTo>
                    <a:moveTo>
                      <a:pt x="14" y="0"/>
                    </a:moveTo>
                    <a:cubicBezTo>
                      <a:pt x="7" y="0"/>
                      <a:pt x="0" y="5"/>
                      <a:pt x="0" y="14"/>
                    </a:cubicBezTo>
                    <a:cubicBezTo>
                      <a:pt x="0" y="23"/>
                      <a:pt x="7" y="28"/>
                      <a:pt x="14" y="28"/>
                    </a:cubicBezTo>
                    <a:cubicBezTo>
                      <a:pt x="21" y="28"/>
                      <a:pt x="29" y="23"/>
                      <a:pt x="29" y="14"/>
                    </a:cubicBezTo>
                    <a:cubicBezTo>
                      <a:pt x="29" y="5"/>
                      <a:pt x="21" y="0"/>
                      <a:pt x="1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13" name="Freeform 7"/>
              <p:cNvSpPr>
                <a:spLocks noEditPoints="1"/>
              </p:cNvSpPr>
              <p:nvPr/>
            </p:nvSpPr>
            <p:spPr bwMode="auto">
              <a:xfrm>
                <a:off x="3413" y="1987"/>
                <a:ext cx="86" cy="85"/>
              </a:xfrm>
              <a:custGeom>
                <a:avLst/>
                <a:gdLst>
                  <a:gd name="T0" fmla="*/ 18 w 36"/>
                  <a:gd name="T1" fmla="*/ 35 h 36"/>
                  <a:gd name="T2" fmla="*/ 1 w 36"/>
                  <a:gd name="T3" fmla="*/ 18 h 36"/>
                  <a:gd name="T4" fmla="*/ 18 w 36"/>
                  <a:gd name="T5" fmla="*/ 1 h 36"/>
                  <a:gd name="T6" fmla="*/ 35 w 36"/>
                  <a:gd name="T7" fmla="*/ 18 h 36"/>
                  <a:gd name="T8" fmla="*/ 18 w 36"/>
                  <a:gd name="T9" fmla="*/ 35 h 36"/>
                  <a:gd name="T10" fmla="*/ 18 w 36"/>
                  <a:gd name="T11" fmla="*/ 0 h 36"/>
                  <a:gd name="T12" fmla="*/ 6 w 36"/>
                  <a:gd name="T13" fmla="*/ 5 h 36"/>
                  <a:gd name="T14" fmla="*/ 0 w 36"/>
                  <a:gd name="T15" fmla="*/ 18 h 36"/>
                  <a:gd name="T16" fmla="*/ 6 w 36"/>
                  <a:gd name="T17" fmla="*/ 31 h 36"/>
                  <a:gd name="T18" fmla="*/ 18 w 36"/>
                  <a:gd name="T19" fmla="*/ 36 h 36"/>
                  <a:gd name="T20" fmla="*/ 31 w 36"/>
                  <a:gd name="T21" fmla="*/ 31 h 36"/>
                  <a:gd name="T22" fmla="*/ 36 w 36"/>
                  <a:gd name="T23" fmla="*/ 18 h 36"/>
                  <a:gd name="T24" fmla="*/ 31 w 36"/>
                  <a:gd name="T25" fmla="*/ 5 h 36"/>
                  <a:gd name="T26" fmla="*/ 18 w 36"/>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36">
                    <a:moveTo>
                      <a:pt x="18" y="35"/>
                    </a:moveTo>
                    <a:cubicBezTo>
                      <a:pt x="10" y="35"/>
                      <a:pt x="1" y="29"/>
                      <a:pt x="1" y="18"/>
                    </a:cubicBezTo>
                    <a:cubicBezTo>
                      <a:pt x="1" y="7"/>
                      <a:pt x="10" y="1"/>
                      <a:pt x="18" y="1"/>
                    </a:cubicBezTo>
                    <a:cubicBezTo>
                      <a:pt x="27" y="1"/>
                      <a:pt x="35" y="7"/>
                      <a:pt x="35" y="18"/>
                    </a:cubicBezTo>
                    <a:cubicBezTo>
                      <a:pt x="35" y="29"/>
                      <a:pt x="27" y="35"/>
                      <a:pt x="18" y="35"/>
                    </a:cubicBezTo>
                    <a:moveTo>
                      <a:pt x="18" y="0"/>
                    </a:moveTo>
                    <a:cubicBezTo>
                      <a:pt x="13" y="0"/>
                      <a:pt x="9" y="2"/>
                      <a:pt x="6" y="5"/>
                    </a:cubicBezTo>
                    <a:cubicBezTo>
                      <a:pt x="2" y="8"/>
                      <a:pt x="0" y="12"/>
                      <a:pt x="0" y="18"/>
                    </a:cubicBezTo>
                    <a:cubicBezTo>
                      <a:pt x="0" y="23"/>
                      <a:pt x="2" y="28"/>
                      <a:pt x="6" y="31"/>
                    </a:cubicBezTo>
                    <a:cubicBezTo>
                      <a:pt x="9" y="34"/>
                      <a:pt x="13" y="36"/>
                      <a:pt x="18" y="36"/>
                    </a:cubicBezTo>
                    <a:cubicBezTo>
                      <a:pt x="23" y="36"/>
                      <a:pt x="27" y="34"/>
                      <a:pt x="31" y="31"/>
                    </a:cubicBezTo>
                    <a:cubicBezTo>
                      <a:pt x="34" y="28"/>
                      <a:pt x="36" y="23"/>
                      <a:pt x="36" y="18"/>
                    </a:cubicBezTo>
                    <a:cubicBezTo>
                      <a:pt x="36" y="12"/>
                      <a:pt x="34" y="8"/>
                      <a:pt x="31" y="5"/>
                    </a:cubicBezTo>
                    <a:cubicBezTo>
                      <a:pt x="27" y="2"/>
                      <a:pt x="23" y="0"/>
                      <a:pt x="1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14" name="Freeform 8"/>
              <p:cNvSpPr>
                <a:spLocks/>
              </p:cNvSpPr>
              <p:nvPr/>
            </p:nvSpPr>
            <p:spPr bwMode="auto">
              <a:xfrm>
                <a:off x="3453" y="2001"/>
                <a:ext cx="3" cy="7"/>
              </a:xfrm>
              <a:custGeom>
                <a:avLst/>
                <a:gdLst>
                  <a:gd name="T0" fmla="*/ 1 w 1"/>
                  <a:gd name="T1" fmla="*/ 0 h 3"/>
                  <a:gd name="T2" fmla="*/ 0 w 1"/>
                  <a:gd name="T3" fmla="*/ 0 h 3"/>
                  <a:gd name="T4" fmla="*/ 0 w 1"/>
                  <a:gd name="T5" fmla="*/ 3 h 3"/>
                  <a:gd name="T6" fmla="*/ 1 w 1"/>
                  <a:gd name="T7" fmla="*/ 3 h 3"/>
                  <a:gd name="T8" fmla="*/ 1 w 1"/>
                  <a:gd name="T9" fmla="*/ 3 h 3"/>
                  <a:gd name="T10" fmla="*/ 1 w 1"/>
                  <a:gd name="T11" fmla="*/ 3 h 3"/>
                  <a:gd name="T12" fmla="*/ 1 w 1"/>
                  <a:gd name="T13" fmla="*/ 1 h 3"/>
                  <a:gd name="T14" fmla="*/ 1 w 1"/>
                  <a:gd name="T15" fmla="*/ 0 h 3"/>
                  <a:gd name="T16" fmla="*/ 1 w 1"/>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3">
                    <a:moveTo>
                      <a:pt x="1" y="0"/>
                    </a:moveTo>
                    <a:cubicBezTo>
                      <a:pt x="0" y="0"/>
                      <a:pt x="0" y="0"/>
                      <a:pt x="0" y="0"/>
                    </a:cubicBezTo>
                    <a:cubicBezTo>
                      <a:pt x="0" y="1"/>
                      <a:pt x="0" y="2"/>
                      <a:pt x="0" y="3"/>
                    </a:cubicBezTo>
                    <a:cubicBezTo>
                      <a:pt x="1" y="3"/>
                      <a:pt x="1" y="3"/>
                      <a:pt x="1" y="3"/>
                    </a:cubicBezTo>
                    <a:cubicBezTo>
                      <a:pt x="1" y="3"/>
                      <a:pt x="1" y="3"/>
                      <a:pt x="1" y="3"/>
                    </a:cubicBezTo>
                    <a:cubicBezTo>
                      <a:pt x="1" y="3"/>
                      <a:pt x="1" y="3"/>
                      <a:pt x="1" y="3"/>
                    </a:cubicBezTo>
                    <a:cubicBezTo>
                      <a:pt x="1" y="2"/>
                      <a:pt x="1" y="2"/>
                      <a:pt x="1" y="1"/>
                    </a:cubicBezTo>
                    <a:cubicBezTo>
                      <a:pt x="1" y="0"/>
                      <a:pt x="1" y="0"/>
                      <a:pt x="1" y="0"/>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19" name="Freeform 9"/>
              <p:cNvSpPr>
                <a:spLocks/>
              </p:cNvSpPr>
              <p:nvPr/>
            </p:nvSpPr>
            <p:spPr bwMode="auto">
              <a:xfrm>
                <a:off x="3453" y="2048"/>
                <a:ext cx="5" cy="10"/>
              </a:xfrm>
              <a:custGeom>
                <a:avLst/>
                <a:gdLst>
                  <a:gd name="T0" fmla="*/ 1 w 2"/>
                  <a:gd name="T1" fmla="*/ 0 h 4"/>
                  <a:gd name="T2" fmla="*/ 0 w 2"/>
                  <a:gd name="T3" fmla="*/ 0 h 4"/>
                  <a:gd name="T4" fmla="*/ 0 w 2"/>
                  <a:gd name="T5" fmla="*/ 3 h 4"/>
                  <a:gd name="T6" fmla="*/ 0 w 2"/>
                  <a:gd name="T7" fmla="*/ 4 h 4"/>
                  <a:gd name="T8" fmla="*/ 1 w 2"/>
                  <a:gd name="T9" fmla="*/ 4 h 4"/>
                  <a:gd name="T10" fmla="*/ 1 w 2"/>
                  <a:gd name="T11" fmla="*/ 4 h 4"/>
                  <a:gd name="T12" fmla="*/ 1 w 2"/>
                  <a:gd name="T13" fmla="*/ 0 h 4"/>
                  <a:gd name="T14" fmla="*/ 1 w 2"/>
                  <a:gd name="T15" fmla="*/ 0 h 4"/>
                  <a:gd name="T16" fmla="*/ 1 w 2"/>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4">
                    <a:moveTo>
                      <a:pt x="1" y="0"/>
                    </a:moveTo>
                    <a:cubicBezTo>
                      <a:pt x="0" y="0"/>
                      <a:pt x="0" y="0"/>
                      <a:pt x="0" y="0"/>
                    </a:cubicBezTo>
                    <a:cubicBezTo>
                      <a:pt x="0" y="1"/>
                      <a:pt x="0" y="3"/>
                      <a:pt x="0" y="3"/>
                    </a:cubicBezTo>
                    <a:cubicBezTo>
                      <a:pt x="0" y="4"/>
                      <a:pt x="0" y="4"/>
                      <a:pt x="0" y="4"/>
                    </a:cubicBezTo>
                    <a:cubicBezTo>
                      <a:pt x="1" y="4"/>
                      <a:pt x="1" y="4"/>
                      <a:pt x="1" y="4"/>
                    </a:cubicBezTo>
                    <a:cubicBezTo>
                      <a:pt x="1" y="4"/>
                      <a:pt x="1" y="4"/>
                      <a:pt x="1" y="4"/>
                    </a:cubicBezTo>
                    <a:cubicBezTo>
                      <a:pt x="2" y="3"/>
                      <a:pt x="1" y="1"/>
                      <a:pt x="1" y="0"/>
                    </a:cubicBezTo>
                    <a:cubicBezTo>
                      <a:pt x="1" y="0"/>
                      <a:pt x="1" y="0"/>
                      <a:pt x="1" y="0"/>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20" name="Freeform 10"/>
              <p:cNvSpPr>
                <a:spLocks/>
              </p:cNvSpPr>
              <p:nvPr/>
            </p:nvSpPr>
            <p:spPr bwMode="auto">
              <a:xfrm>
                <a:off x="3427" y="2027"/>
                <a:ext cx="10" cy="5"/>
              </a:xfrm>
              <a:custGeom>
                <a:avLst/>
                <a:gdLst>
                  <a:gd name="T0" fmla="*/ 2 w 4"/>
                  <a:gd name="T1" fmla="*/ 0 h 2"/>
                  <a:gd name="T2" fmla="*/ 1 w 4"/>
                  <a:gd name="T3" fmla="*/ 0 h 2"/>
                  <a:gd name="T4" fmla="*/ 0 w 4"/>
                  <a:gd name="T5" fmla="*/ 1 h 2"/>
                  <a:gd name="T6" fmla="*/ 0 w 4"/>
                  <a:gd name="T7" fmla="*/ 2 h 2"/>
                  <a:gd name="T8" fmla="*/ 2 w 4"/>
                  <a:gd name="T9" fmla="*/ 2 h 2"/>
                  <a:gd name="T10" fmla="*/ 4 w 4"/>
                  <a:gd name="T11" fmla="*/ 1 h 2"/>
                  <a:gd name="T12" fmla="*/ 4 w 4"/>
                  <a:gd name="T13" fmla="*/ 1 h 2"/>
                  <a:gd name="T14" fmla="*/ 4 w 4"/>
                  <a:gd name="T15" fmla="*/ 1 h 2"/>
                  <a:gd name="T16" fmla="*/ 3 w 4"/>
                  <a:gd name="T17" fmla="*/ 0 h 2"/>
                  <a:gd name="T18" fmla="*/ 2 w 4"/>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2">
                    <a:moveTo>
                      <a:pt x="2" y="0"/>
                    </a:moveTo>
                    <a:cubicBezTo>
                      <a:pt x="1" y="0"/>
                      <a:pt x="1" y="0"/>
                      <a:pt x="1" y="0"/>
                    </a:cubicBezTo>
                    <a:cubicBezTo>
                      <a:pt x="0" y="1"/>
                      <a:pt x="0" y="1"/>
                      <a:pt x="0" y="1"/>
                    </a:cubicBezTo>
                    <a:cubicBezTo>
                      <a:pt x="0" y="2"/>
                      <a:pt x="0" y="2"/>
                      <a:pt x="0" y="2"/>
                    </a:cubicBezTo>
                    <a:cubicBezTo>
                      <a:pt x="0" y="2"/>
                      <a:pt x="0" y="2"/>
                      <a:pt x="2" y="2"/>
                    </a:cubicBezTo>
                    <a:cubicBezTo>
                      <a:pt x="2" y="2"/>
                      <a:pt x="3" y="2"/>
                      <a:pt x="4" y="1"/>
                    </a:cubicBezTo>
                    <a:cubicBezTo>
                      <a:pt x="4" y="1"/>
                      <a:pt x="4" y="1"/>
                      <a:pt x="4" y="1"/>
                    </a:cubicBezTo>
                    <a:cubicBezTo>
                      <a:pt x="4" y="1"/>
                      <a:pt x="4" y="1"/>
                      <a:pt x="4" y="1"/>
                    </a:cubicBezTo>
                    <a:cubicBezTo>
                      <a:pt x="3" y="0"/>
                      <a:pt x="3" y="0"/>
                      <a:pt x="3" y="0"/>
                    </a:cubicBezTo>
                    <a:cubicBezTo>
                      <a:pt x="3"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21" name="Freeform 11"/>
              <p:cNvSpPr>
                <a:spLocks/>
              </p:cNvSpPr>
              <p:nvPr/>
            </p:nvSpPr>
            <p:spPr bwMode="auto">
              <a:xfrm>
                <a:off x="3472" y="2027"/>
                <a:ext cx="10" cy="5"/>
              </a:xfrm>
              <a:custGeom>
                <a:avLst/>
                <a:gdLst>
                  <a:gd name="T0" fmla="*/ 3 w 4"/>
                  <a:gd name="T1" fmla="*/ 0 h 2"/>
                  <a:gd name="T2" fmla="*/ 1 w 4"/>
                  <a:gd name="T3" fmla="*/ 1 h 2"/>
                  <a:gd name="T4" fmla="*/ 0 w 4"/>
                  <a:gd name="T5" fmla="*/ 1 h 2"/>
                  <a:gd name="T6" fmla="*/ 0 w 4"/>
                  <a:gd name="T7" fmla="*/ 1 h 2"/>
                  <a:gd name="T8" fmla="*/ 1 w 4"/>
                  <a:gd name="T9" fmla="*/ 2 h 2"/>
                  <a:gd name="T10" fmla="*/ 2 w 4"/>
                  <a:gd name="T11" fmla="*/ 2 h 2"/>
                  <a:gd name="T12" fmla="*/ 4 w 4"/>
                  <a:gd name="T13" fmla="*/ 2 h 2"/>
                  <a:gd name="T14" fmla="*/ 4 w 4"/>
                  <a:gd name="T15" fmla="*/ 1 h 2"/>
                  <a:gd name="T16" fmla="*/ 4 w 4"/>
                  <a:gd name="T17" fmla="*/ 1 h 2"/>
                  <a:gd name="T18" fmla="*/ 3 w 4"/>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2">
                    <a:moveTo>
                      <a:pt x="3" y="0"/>
                    </a:moveTo>
                    <a:cubicBezTo>
                      <a:pt x="2" y="0"/>
                      <a:pt x="1" y="0"/>
                      <a:pt x="1" y="1"/>
                    </a:cubicBezTo>
                    <a:cubicBezTo>
                      <a:pt x="0" y="1"/>
                      <a:pt x="0" y="1"/>
                      <a:pt x="0" y="1"/>
                    </a:cubicBezTo>
                    <a:cubicBezTo>
                      <a:pt x="0" y="1"/>
                      <a:pt x="0" y="1"/>
                      <a:pt x="0" y="1"/>
                    </a:cubicBezTo>
                    <a:cubicBezTo>
                      <a:pt x="1" y="2"/>
                      <a:pt x="1" y="2"/>
                      <a:pt x="1" y="2"/>
                    </a:cubicBezTo>
                    <a:cubicBezTo>
                      <a:pt x="1" y="2"/>
                      <a:pt x="2" y="2"/>
                      <a:pt x="2" y="2"/>
                    </a:cubicBezTo>
                    <a:cubicBezTo>
                      <a:pt x="3" y="2"/>
                      <a:pt x="3" y="2"/>
                      <a:pt x="4" y="2"/>
                    </a:cubicBezTo>
                    <a:cubicBezTo>
                      <a:pt x="4" y="1"/>
                      <a:pt x="4" y="1"/>
                      <a:pt x="4" y="1"/>
                    </a:cubicBezTo>
                    <a:cubicBezTo>
                      <a:pt x="4" y="1"/>
                      <a:pt x="4" y="1"/>
                      <a:pt x="4" y="1"/>
                    </a:cubicBezTo>
                    <a:cubicBezTo>
                      <a:pt x="4" y="0"/>
                      <a:pt x="4"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22" name="Freeform 12"/>
              <p:cNvSpPr>
                <a:spLocks/>
              </p:cNvSpPr>
              <p:nvPr/>
            </p:nvSpPr>
            <p:spPr bwMode="auto">
              <a:xfrm>
                <a:off x="3432" y="2041"/>
                <a:ext cx="5" cy="3"/>
              </a:xfrm>
              <a:custGeom>
                <a:avLst/>
                <a:gdLst>
                  <a:gd name="T0" fmla="*/ 2 w 2"/>
                  <a:gd name="T1" fmla="*/ 0 h 1"/>
                  <a:gd name="T2" fmla="*/ 1 w 2"/>
                  <a:gd name="T3" fmla="*/ 0 h 1"/>
                  <a:gd name="T4" fmla="*/ 0 w 2"/>
                  <a:gd name="T5" fmla="*/ 1 h 1"/>
                  <a:gd name="T6" fmla="*/ 0 w 2"/>
                  <a:gd name="T7" fmla="*/ 1 h 1"/>
                  <a:gd name="T8" fmla="*/ 0 w 2"/>
                  <a:gd name="T9" fmla="*/ 1 h 1"/>
                  <a:gd name="T10" fmla="*/ 0 w 2"/>
                  <a:gd name="T11" fmla="*/ 1 h 1"/>
                  <a:gd name="T12" fmla="*/ 2 w 2"/>
                  <a:gd name="T13" fmla="*/ 0 h 1"/>
                  <a:gd name="T14" fmla="*/ 2 w 2"/>
                  <a:gd name="T15" fmla="*/ 0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
                    <a:moveTo>
                      <a:pt x="2" y="0"/>
                    </a:moveTo>
                    <a:cubicBezTo>
                      <a:pt x="1" y="0"/>
                      <a:pt x="1" y="0"/>
                      <a:pt x="1" y="0"/>
                    </a:cubicBezTo>
                    <a:cubicBezTo>
                      <a:pt x="1" y="0"/>
                      <a:pt x="0" y="0"/>
                      <a:pt x="0" y="1"/>
                    </a:cubicBezTo>
                    <a:cubicBezTo>
                      <a:pt x="0" y="1"/>
                      <a:pt x="0" y="1"/>
                      <a:pt x="0" y="1"/>
                    </a:cubicBezTo>
                    <a:cubicBezTo>
                      <a:pt x="0" y="1"/>
                      <a:pt x="0" y="1"/>
                      <a:pt x="0" y="1"/>
                    </a:cubicBezTo>
                    <a:cubicBezTo>
                      <a:pt x="0" y="1"/>
                      <a:pt x="0" y="1"/>
                      <a:pt x="0" y="1"/>
                    </a:cubicBezTo>
                    <a:cubicBezTo>
                      <a:pt x="1" y="1"/>
                      <a:pt x="1" y="1"/>
                      <a:pt x="2" y="0"/>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23" name="Freeform 13"/>
              <p:cNvSpPr>
                <a:spLocks/>
              </p:cNvSpPr>
              <p:nvPr/>
            </p:nvSpPr>
            <p:spPr bwMode="auto">
              <a:xfrm>
                <a:off x="3441" y="2048"/>
                <a:ext cx="5" cy="5"/>
              </a:xfrm>
              <a:custGeom>
                <a:avLst/>
                <a:gdLst>
                  <a:gd name="T0" fmla="*/ 5 w 5"/>
                  <a:gd name="T1" fmla="*/ 0 h 5"/>
                  <a:gd name="T2" fmla="*/ 3 w 5"/>
                  <a:gd name="T3" fmla="*/ 0 h 5"/>
                  <a:gd name="T4" fmla="*/ 3 w 5"/>
                  <a:gd name="T5" fmla="*/ 3 h 5"/>
                  <a:gd name="T6" fmla="*/ 0 w 5"/>
                  <a:gd name="T7" fmla="*/ 3 h 5"/>
                  <a:gd name="T8" fmla="*/ 0 w 5"/>
                  <a:gd name="T9" fmla="*/ 5 h 5"/>
                  <a:gd name="T10" fmla="*/ 3 w 5"/>
                  <a:gd name="T11" fmla="*/ 5 h 5"/>
                  <a:gd name="T12" fmla="*/ 3 w 5"/>
                  <a:gd name="T13" fmla="*/ 5 h 5"/>
                  <a:gd name="T14" fmla="*/ 3 w 5"/>
                  <a:gd name="T15" fmla="*/ 3 h 5"/>
                  <a:gd name="T16" fmla="*/ 5 w 5"/>
                  <a:gd name="T17" fmla="*/ 3 h 5"/>
                  <a:gd name="T18" fmla="*/ 5 w 5"/>
                  <a:gd name="T1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5">
                    <a:moveTo>
                      <a:pt x="5" y="0"/>
                    </a:moveTo>
                    <a:lnTo>
                      <a:pt x="3" y="0"/>
                    </a:lnTo>
                    <a:lnTo>
                      <a:pt x="3" y="3"/>
                    </a:lnTo>
                    <a:lnTo>
                      <a:pt x="0" y="3"/>
                    </a:lnTo>
                    <a:lnTo>
                      <a:pt x="0" y="5"/>
                    </a:lnTo>
                    <a:lnTo>
                      <a:pt x="3" y="5"/>
                    </a:lnTo>
                    <a:lnTo>
                      <a:pt x="3" y="5"/>
                    </a:lnTo>
                    <a:lnTo>
                      <a:pt x="3" y="3"/>
                    </a:lnTo>
                    <a:lnTo>
                      <a:pt x="5" y="3"/>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28" name="Freeform 14"/>
              <p:cNvSpPr>
                <a:spLocks/>
              </p:cNvSpPr>
              <p:nvPr/>
            </p:nvSpPr>
            <p:spPr bwMode="auto">
              <a:xfrm>
                <a:off x="3441" y="2048"/>
                <a:ext cx="5" cy="5"/>
              </a:xfrm>
              <a:custGeom>
                <a:avLst/>
                <a:gdLst>
                  <a:gd name="T0" fmla="*/ 5 w 5"/>
                  <a:gd name="T1" fmla="*/ 0 h 5"/>
                  <a:gd name="T2" fmla="*/ 3 w 5"/>
                  <a:gd name="T3" fmla="*/ 0 h 5"/>
                  <a:gd name="T4" fmla="*/ 3 w 5"/>
                  <a:gd name="T5" fmla="*/ 3 h 5"/>
                  <a:gd name="T6" fmla="*/ 0 w 5"/>
                  <a:gd name="T7" fmla="*/ 3 h 5"/>
                  <a:gd name="T8" fmla="*/ 0 w 5"/>
                  <a:gd name="T9" fmla="*/ 5 h 5"/>
                  <a:gd name="T10" fmla="*/ 3 w 5"/>
                  <a:gd name="T11" fmla="*/ 5 h 5"/>
                  <a:gd name="T12" fmla="*/ 3 w 5"/>
                  <a:gd name="T13" fmla="*/ 5 h 5"/>
                  <a:gd name="T14" fmla="*/ 3 w 5"/>
                  <a:gd name="T15" fmla="*/ 3 h 5"/>
                  <a:gd name="T16" fmla="*/ 5 w 5"/>
                  <a:gd name="T17" fmla="*/ 3 h 5"/>
                  <a:gd name="T18" fmla="*/ 5 w 5"/>
                  <a:gd name="T1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5">
                    <a:moveTo>
                      <a:pt x="5" y="0"/>
                    </a:moveTo>
                    <a:lnTo>
                      <a:pt x="3" y="0"/>
                    </a:lnTo>
                    <a:lnTo>
                      <a:pt x="3" y="3"/>
                    </a:lnTo>
                    <a:lnTo>
                      <a:pt x="0" y="3"/>
                    </a:lnTo>
                    <a:lnTo>
                      <a:pt x="0" y="5"/>
                    </a:lnTo>
                    <a:lnTo>
                      <a:pt x="3" y="5"/>
                    </a:lnTo>
                    <a:lnTo>
                      <a:pt x="3" y="5"/>
                    </a:lnTo>
                    <a:lnTo>
                      <a:pt x="3" y="3"/>
                    </a:lnTo>
                    <a:lnTo>
                      <a:pt x="5" y="3"/>
                    </a:lnTo>
                    <a:lnTo>
                      <a:pt x="5"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29" name="Freeform 15"/>
              <p:cNvSpPr>
                <a:spLocks/>
              </p:cNvSpPr>
              <p:nvPr/>
            </p:nvSpPr>
            <p:spPr bwMode="auto">
              <a:xfrm>
                <a:off x="3465" y="2048"/>
                <a:ext cx="5" cy="5"/>
              </a:xfrm>
              <a:custGeom>
                <a:avLst/>
                <a:gdLst>
                  <a:gd name="T0" fmla="*/ 0 w 2"/>
                  <a:gd name="T1" fmla="*/ 0 h 2"/>
                  <a:gd name="T2" fmla="*/ 0 w 2"/>
                  <a:gd name="T3" fmla="*/ 1 h 2"/>
                  <a:gd name="T4" fmla="*/ 0 w 2"/>
                  <a:gd name="T5" fmla="*/ 1 h 2"/>
                  <a:gd name="T6" fmla="*/ 1 w 2"/>
                  <a:gd name="T7" fmla="*/ 2 h 2"/>
                  <a:gd name="T8" fmla="*/ 1 w 2"/>
                  <a:gd name="T9" fmla="*/ 2 h 2"/>
                  <a:gd name="T10" fmla="*/ 2 w 2"/>
                  <a:gd name="T11" fmla="*/ 2 h 2"/>
                  <a:gd name="T12" fmla="*/ 1 w 2"/>
                  <a:gd name="T13" fmla="*/ 1 h 2"/>
                  <a:gd name="T14" fmla="*/ 1 w 2"/>
                  <a:gd name="T15" fmla="*/ 1 h 2"/>
                  <a:gd name="T16" fmla="*/ 1 w 2"/>
                  <a:gd name="T17" fmla="*/ 0 h 2"/>
                  <a:gd name="T18" fmla="*/ 0 w 2"/>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2">
                    <a:moveTo>
                      <a:pt x="0" y="0"/>
                    </a:moveTo>
                    <a:cubicBezTo>
                      <a:pt x="0" y="1"/>
                      <a:pt x="0" y="1"/>
                      <a:pt x="0" y="1"/>
                    </a:cubicBezTo>
                    <a:cubicBezTo>
                      <a:pt x="0" y="1"/>
                      <a:pt x="0" y="1"/>
                      <a:pt x="0" y="1"/>
                    </a:cubicBezTo>
                    <a:cubicBezTo>
                      <a:pt x="1" y="1"/>
                      <a:pt x="1" y="1"/>
                      <a:pt x="1" y="2"/>
                    </a:cubicBezTo>
                    <a:cubicBezTo>
                      <a:pt x="1" y="2"/>
                      <a:pt x="1" y="2"/>
                      <a:pt x="1" y="2"/>
                    </a:cubicBezTo>
                    <a:cubicBezTo>
                      <a:pt x="2" y="2"/>
                      <a:pt x="2" y="2"/>
                      <a:pt x="2" y="2"/>
                    </a:cubicBezTo>
                    <a:cubicBezTo>
                      <a:pt x="1" y="1"/>
                      <a:pt x="1" y="1"/>
                      <a:pt x="1" y="1"/>
                    </a:cubicBezTo>
                    <a:cubicBezTo>
                      <a:pt x="1" y="1"/>
                      <a:pt x="1" y="1"/>
                      <a:pt x="1" y="1"/>
                    </a:cubicBezTo>
                    <a:cubicBezTo>
                      <a:pt x="1" y="0"/>
                      <a:pt x="1" y="0"/>
                      <a:pt x="1" y="0"/>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30" name="Freeform 16"/>
              <p:cNvSpPr>
                <a:spLocks/>
              </p:cNvSpPr>
              <p:nvPr/>
            </p:nvSpPr>
            <p:spPr bwMode="auto">
              <a:xfrm>
                <a:off x="3475" y="2041"/>
                <a:ext cx="5" cy="3"/>
              </a:xfrm>
              <a:custGeom>
                <a:avLst/>
                <a:gdLst>
                  <a:gd name="T0" fmla="*/ 1 w 2"/>
                  <a:gd name="T1" fmla="*/ 0 h 1"/>
                  <a:gd name="T2" fmla="*/ 0 w 2"/>
                  <a:gd name="T3" fmla="*/ 0 h 1"/>
                  <a:gd name="T4" fmla="*/ 0 w 2"/>
                  <a:gd name="T5" fmla="*/ 0 h 1"/>
                  <a:gd name="T6" fmla="*/ 1 w 2"/>
                  <a:gd name="T7" fmla="*/ 1 h 1"/>
                  <a:gd name="T8" fmla="*/ 2 w 2"/>
                  <a:gd name="T9" fmla="*/ 1 h 1"/>
                  <a:gd name="T10" fmla="*/ 2 w 2"/>
                  <a:gd name="T11" fmla="*/ 1 h 1"/>
                  <a:gd name="T12" fmla="*/ 2 w 2"/>
                  <a:gd name="T13" fmla="*/ 1 h 1"/>
                  <a:gd name="T14" fmla="*/ 2 w 2"/>
                  <a:gd name="T15" fmla="*/ 0 h 1"/>
                  <a:gd name="T16" fmla="*/ 1 w 2"/>
                  <a:gd name="T17" fmla="*/ 0 h 1"/>
                  <a:gd name="T18" fmla="*/ 1 w 2"/>
                  <a:gd name="T19"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1">
                    <a:moveTo>
                      <a:pt x="1" y="0"/>
                    </a:moveTo>
                    <a:cubicBezTo>
                      <a:pt x="0" y="0"/>
                      <a:pt x="0" y="0"/>
                      <a:pt x="0" y="0"/>
                    </a:cubicBezTo>
                    <a:cubicBezTo>
                      <a:pt x="0" y="0"/>
                      <a:pt x="0" y="0"/>
                      <a:pt x="0" y="0"/>
                    </a:cubicBezTo>
                    <a:cubicBezTo>
                      <a:pt x="1" y="0"/>
                      <a:pt x="1" y="0"/>
                      <a:pt x="1" y="1"/>
                    </a:cubicBezTo>
                    <a:cubicBezTo>
                      <a:pt x="1" y="1"/>
                      <a:pt x="1" y="1"/>
                      <a:pt x="2" y="1"/>
                    </a:cubicBezTo>
                    <a:cubicBezTo>
                      <a:pt x="2" y="1"/>
                      <a:pt x="2" y="1"/>
                      <a:pt x="2" y="1"/>
                    </a:cubicBezTo>
                    <a:cubicBezTo>
                      <a:pt x="2" y="1"/>
                      <a:pt x="2" y="1"/>
                      <a:pt x="2" y="1"/>
                    </a:cubicBezTo>
                    <a:cubicBezTo>
                      <a:pt x="2" y="0"/>
                      <a:pt x="2" y="0"/>
                      <a:pt x="2" y="0"/>
                    </a:cubicBezTo>
                    <a:cubicBezTo>
                      <a:pt x="1" y="0"/>
                      <a:pt x="1" y="0"/>
                      <a:pt x="1" y="0"/>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31" name="Freeform 17"/>
              <p:cNvSpPr>
                <a:spLocks/>
              </p:cNvSpPr>
              <p:nvPr/>
            </p:nvSpPr>
            <p:spPr bwMode="auto">
              <a:xfrm>
                <a:off x="3430" y="2015"/>
                <a:ext cx="4" cy="5"/>
              </a:xfrm>
              <a:custGeom>
                <a:avLst/>
                <a:gdLst>
                  <a:gd name="T0" fmla="*/ 2 w 4"/>
                  <a:gd name="T1" fmla="*/ 0 h 5"/>
                  <a:gd name="T2" fmla="*/ 0 w 4"/>
                  <a:gd name="T3" fmla="*/ 0 h 5"/>
                  <a:gd name="T4" fmla="*/ 0 w 4"/>
                  <a:gd name="T5" fmla="*/ 2 h 5"/>
                  <a:gd name="T6" fmla="*/ 2 w 4"/>
                  <a:gd name="T7" fmla="*/ 5 h 5"/>
                  <a:gd name="T8" fmla="*/ 4 w 4"/>
                  <a:gd name="T9" fmla="*/ 5 h 5"/>
                  <a:gd name="T10" fmla="*/ 4 w 4"/>
                  <a:gd name="T11" fmla="*/ 5 h 5"/>
                  <a:gd name="T12" fmla="*/ 4 w 4"/>
                  <a:gd name="T13" fmla="*/ 5 h 5"/>
                  <a:gd name="T14" fmla="*/ 4 w 4"/>
                  <a:gd name="T15" fmla="*/ 2 h 5"/>
                  <a:gd name="T16" fmla="*/ 2 w 4"/>
                  <a:gd name="T17" fmla="*/ 2 h 5"/>
                  <a:gd name="T18" fmla="*/ 2 w 4"/>
                  <a:gd name="T1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5">
                    <a:moveTo>
                      <a:pt x="2" y="0"/>
                    </a:moveTo>
                    <a:lnTo>
                      <a:pt x="0" y="0"/>
                    </a:lnTo>
                    <a:lnTo>
                      <a:pt x="0" y="2"/>
                    </a:lnTo>
                    <a:lnTo>
                      <a:pt x="2" y="5"/>
                    </a:lnTo>
                    <a:lnTo>
                      <a:pt x="4" y="5"/>
                    </a:lnTo>
                    <a:lnTo>
                      <a:pt x="4" y="5"/>
                    </a:lnTo>
                    <a:lnTo>
                      <a:pt x="4" y="5"/>
                    </a:lnTo>
                    <a:lnTo>
                      <a:pt x="4" y="2"/>
                    </a:lnTo>
                    <a:lnTo>
                      <a:pt x="2" y="2"/>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32" name="Freeform 18"/>
              <p:cNvSpPr>
                <a:spLocks/>
              </p:cNvSpPr>
              <p:nvPr/>
            </p:nvSpPr>
            <p:spPr bwMode="auto">
              <a:xfrm>
                <a:off x="3430" y="2015"/>
                <a:ext cx="4" cy="5"/>
              </a:xfrm>
              <a:custGeom>
                <a:avLst/>
                <a:gdLst>
                  <a:gd name="T0" fmla="*/ 2 w 4"/>
                  <a:gd name="T1" fmla="*/ 0 h 5"/>
                  <a:gd name="T2" fmla="*/ 0 w 4"/>
                  <a:gd name="T3" fmla="*/ 0 h 5"/>
                  <a:gd name="T4" fmla="*/ 0 w 4"/>
                  <a:gd name="T5" fmla="*/ 2 h 5"/>
                  <a:gd name="T6" fmla="*/ 2 w 4"/>
                  <a:gd name="T7" fmla="*/ 5 h 5"/>
                  <a:gd name="T8" fmla="*/ 4 w 4"/>
                  <a:gd name="T9" fmla="*/ 5 h 5"/>
                  <a:gd name="T10" fmla="*/ 4 w 4"/>
                  <a:gd name="T11" fmla="*/ 5 h 5"/>
                  <a:gd name="T12" fmla="*/ 4 w 4"/>
                  <a:gd name="T13" fmla="*/ 5 h 5"/>
                  <a:gd name="T14" fmla="*/ 4 w 4"/>
                  <a:gd name="T15" fmla="*/ 2 h 5"/>
                  <a:gd name="T16" fmla="*/ 2 w 4"/>
                  <a:gd name="T17" fmla="*/ 2 h 5"/>
                  <a:gd name="T18" fmla="*/ 2 w 4"/>
                  <a:gd name="T1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5">
                    <a:moveTo>
                      <a:pt x="2" y="0"/>
                    </a:moveTo>
                    <a:lnTo>
                      <a:pt x="0" y="0"/>
                    </a:lnTo>
                    <a:lnTo>
                      <a:pt x="0" y="2"/>
                    </a:lnTo>
                    <a:lnTo>
                      <a:pt x="2" y="5"/>
                    </a:lnTo>
                    <a:lnTo>
                      <a:pt x="4" y="5"/>
                    </a:lnTo>
                    <a:lnTo>
                      <a:pt x="4" y="5"/>
                    </a:lnTo>
                    <a:lnTo>
                      <a:pt x="4" y="5"/>
                    </a:lnTo>
                    <a:lnTo>
                      <a:pt x="4" y="2"/>
                    </a:lnTo>
                    <a:lnTo>
                      <a:pt x="2" y="2"/>
                    </a:lnTo>
                    <a:lnTo>
                      <a:pt x="2"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33" name="Freeform 19"/>
              <p:cNvSpPr>
                <a:spLocks/>
              </p:cNvSpPr>
              <p:nvPr/>
            </p:nvSpPr>
            <p:spPr bwMode="auto">
              <a:xfrm>
                <a:off x="3465" y="2003"/>
                <a:ext cx="5" cy="5"/>
              </a:xfrm>
              <a:custGeom>
                <a:avLst/>
                <a:gdLst>
                  <a:gd name="T0" fmla="*/ 2 w 2"/>
                  <a:gd name="T1" fmla="*/ 0 h 2"/>
                  <a:gd name="T2" fmla="*/ 1 w 2"/>
                  <a:gd name="T3" fmla="*/ 0 h 2"/>
                  <a:gd name="T4" fmla="*/ 1 w 2"/>
                  <a:gd name="T5" fmla="*/ 1 h 2"/>
                  <a:gd name="T6" fmla="*/ 0 w 2"/>
                  <a:gd name="T7" fmla="*/ 2 h 2"/>
                  <a:gd name="T8" fmla="*/ 0 w 2"/>
                  <a:gd name="T9" fmla="*/ 2 h 2"/>
                  <a:gd name="T10" fmla="*/ 0 w 2"/>
                  <a:gd name="T11" fmla="*/ 2 h 2"/>
                  <a:gd name="T12" fmla="*/ 1 w 2"/>
                  <a:gd name="T13" fmla="*/ 2 h 2"/>
                  <a:gd name="T14" fmla="*/ 1 w 2"/>
                  <a:gd name="T15" fmla="*/ 1 h 2"/>
                  <a:gd name="T16" fmla="*/ 2 w 2"/>
                  <a:gd name="T17" fmla="*/ 1 h 2"/>
                  <a:gd name="T18" fmla="*/ 2 w 2"/>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2">
                    <a:moveTo>
                      <a:pt x="2" y="0"/>
                    </a:moveTo>
                    <a:cubicBezTo>
                      <a:pt x="1" y="0"/>
                      <a:pt x="1" y="0"/>
                      <a:pt x="1" y="0"/>
                    </a:cubicBezTo>
                    <a:cubicBezTo>
                      <a:pt x="1" y="1"/>
                      <a:pt x="1" y="1"/>
                      <a:pt x="1" y="1"/>
                    </a:cubicBezTo>
                    <a:cubicBezTo>
                      <a:pt x="0" y="1"/>
                      <a:pt x="0" y="1"/>
                      <a:pt x="0" y="2"/>
                    </a:cubicBezTo>
                    <a:cubicBezTo>
                      <a:pt x="0" y="2"/>
                      <a:pt x="0" y="2"/>
                      <a:pt x="0" y="2"/>
                    </a:cubicBezTo>
                    <a:cubicBezTo>
                      <a:pt x="0" y="2"/>
                      <a:pt x="0" y="2"/>
                      <a:pt x="0" y="2"/>
                    </a:cubicBezTo>
                    <a:cubicBezTo>
                      <a:pt x="1" y="2"/>
                      <a:pt x="1" y="2"/>
                      <a:pt x="1" y="2"/>
                    </a:cubicBezTo>
                    <a:cubicBezTo>
                      <a:pt x="1" y="1"/>
                      <a:pt x="1" y="1"/>
                      <a:pt x="1" y="1"/>
                    </a:cubicBezTo>
                    <a:cubicBezTo>
                      <a:pt x="1" y="1"/>
                      <a:pt x="1" y="1"/>
                      <a:pt x="2" y="1"/>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34" name="Freeform 20"/>
              <p:cNvSpPr>
                <a:spLocks/>
              </p:cNvSpPr>
              <p:nvPr/>
            </p:nvSpPr>
            <p:spPr bwMode="auto">
              <a:xfrm>
                <a:off x="3475" y="2010"/>
                <a:ext cx="5" cy="5"/>
              </a:xfrm>
              <a:custGeom>
                <a:avLst/>
                <a:gdLst>
                  <a:gd name="T0" fmla="*/ 2 w 2"/>
                  <a:gd name="T1" fmla="*/ 0 h 2"/>
                  <a:gd name="T2" fmla="*/ 1 w 2"/>
                  <a:gd name="T3" fmla="*/ 1 h 2"/>
                  <a:gd name="T4" fmla="*/ 0 w 2"/>
                  <a:gd name="T5" fmla="*/ 1 h 2"/>
                  <a:gd name="T6" fmla="*/ 0 w 2"/>
                  <a:gd name="T7" fmla="*/ 2 h 2"/>
                  <a:gd name="T8" fmla="*/ 0 w 2"/>
                  <a:gd name="T9" fmla="*/ 2 h 2"/>
                  <a:gd name="T10" fmla="*/ 1 w 2"/>
                  <a:gd name="T11" fmla="*/ 2 h 2"/>
                  <a:gd name="T12" fmla="*/ 2 w 2"/>
                  <a:gd name="T13" fmla="*/ 1 h 2"/>
                  <a:gd name="T14" fmla="*/ 2 w 2"/>
                  <a:gd name="T15" fmla="*/ 0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2" y="0"/>
                    </a:moveTo>
                    <a:cubicBezTo>
                      <a:pt x="1" y="1"/>
                      <a:pt x="1" y="1"/>
                      <a:pt x="1" y="1"/>
                    </a:cubicBezTo>
                    <a:cubicBezTo>
                      <a:pt x="0" y="1"/>
                      <a:pt x="0" y="1"/>
                      <a:pt x="0" y="1"/>
                    </a:cubicBezTo>
                    <a:cubicBezTo>
                      <a:pt x="0" y="2"/>
                      <a:pt x="0" y="2"/>
                      <a:pt x="0" y="2"/>
                    </a:cubicBezTo>
                    <a:cubicBezTo>
                      <a:pt x="0" y="2"/>
                      <a:pt x="0" y="2"/>
                      <a:pt x="0" y="2"/>
                    </a:cubicBezTo>
                    <a:cubicBezTo>
                      <a:pt x="1" y="2"/>
                      <a:pt x="1" y="2"/>
                      <a:pt x="1" y="2"/>
                    </a:cubicBezTo>
                    <a:cubicBezTo>
                      <a:pt x="1" y="2"/>
                      <a:pt x="2" y="1"/>
                      <a:pt x="2" y="1"/>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35" name="Freeform 21"/>
              <p:cNvSpPr>
                <a:spLocks noEditPoints="1"/>
              </p:cNvSpPr>
              <p:nvPr/>
            </p:nvSpPr>
            <p:spPr bwMode="auto">
              <a:xfrm>
                <a:off x="3822" y="1799"/>
                <a:ext cx="83" cy="80"/>
              </a:xfrm>
              <a:custGeom>
                <a:avLst/>
                <a:gdLst>
                  <a:gd name="T0" fmla="*/ 22 w 35"/>
                  <a:gd name="T1" fmla="*/ 25 h 34"/>
                  <a:gd name="T2" fmla="*/ 19 w 35"/>
                  <a:gd name="T3" fmla="*/ 32 h 34"/>
                  <a:gd name="T4" fmla="*/ 22 w 35"/>
                  <a:gd name="T5" fmla="*/ 25 h 34"/>
                  <a:gd name="T6" fmla="*/ 18 w 35"/>
                  <a:gd name="T7" fmla="*/ 24 h 34"/>
                  <a:gd name="T8" fmla="*/ 16 w 35"/>
                  <a:gd name="T9" fmla="*/ 22 h 34"/>
                  <a:gd name="T10" fmla="*/ 13 w 35"/>
                  <a:gd name="T11" fmla="*/ 18 h 34"/>
                  <a:gd name="T12" fmla="*/ 13 w 35"/>
                  <a:gd name="T13" fmla="*/ 18 h 34"/>
                  <a:gd name="T14" fmla="*/ 15 w 35"/>
                  <a:gd name="T15" fmla="*/ 22 h 34"/>
                  <a:gd name="T16" fmla="*/ 14 w 35"/>
                  <a:gd name="T17" fmla="*/ 22 h 34"/>
                  <a:gd name="T18" fmla="*/ 13 w 35"/>
                  <a:gd name="T19" fmla="*/ 19 h 34"/>
                  <a:gd name="T20" fmla="*/ 31 w 35"/>
                  <a:gd name="T21" fmla="*/ 20 h 34"/>
                  <a:gd name="T22" fmla="*/ 31 w 35"/>
                  <a:gd name="T23" fmla="*/ 20 h 34"/>
                  <a:gd name="T24" fmla="*/ 31 w 35"/>
                  <a:gd name="T25" fmla="*/ 14 h 34"/>
                  <a:gd name="T26" fmla="*/ 31 w 35"/>
                  <a:gd name="T27" fmla="*/ 14 h 34"/>
                  <a:gd name="T28" fmla="*/ 30 w 35"/>
                  <a:gd name="T29" fmla="*/ 20 h 34"/>
                  <a:gd name="T30" fmla="*/ 21 w 35"/>
                  <a:gd name="T31" fmla="*/ 9 h 34"/>
                  <a:gd name="T32" fmla="*/ 8 w 35"/>
                  <a:gd name="T33" fmla="*/ 18 h 34"/>
                  <a:gd name="T34" fmla="*/ 11 w 35"/>
                  <a:gd name="T35" fmla="*/ 18 h 34"/>
                  <a:gd name="T36" fmla="*/ 30 w 35"/>
                  <a:gd name="T37" fmla="*/ 9 h 34"/>
                  <a:gd name="T38" fmla="*/ 12 w 35"/>
                  <a:gd name="T39" fmla="*/ 8 h 34"/>
                  <a:gd name="T40" fmla="*/ 18 w 35"/>
                  <a:gd name="T41" fmla="*/ 8 h 34"/>
                  <a:gd name="T42" fmla="*/ 14 w 35"/>
                  <a:gd name="T43" fmla="*/ 8 h 34"/>
                  <a:gd name="T44" fmla="*/ 15 w 35"/>
                  <a:gd name="T45" fmla="*/ 9 h 34"/>
                  <a:gd name="T46" fmla="*/ 12 w 35"/>
                  <a:gd name="T47" fmla="*/ 16 h 34"/>
                  <a:gd name="T48" fmla="*/ 6 w 35"/>
                  <a:gd name="T49" fmla="*/ 11 h 34"/>
                  <a:gd name="T50" fmla="*/ 7 w 35"/>
                  <a:gd name="T51" fmla="*/ 15 h 34"/>
                  <a:gd name="T52" fmla="*/ 13 w 35"/>
                  <a:gd name="T53" fmla="*/ 5 h 34"/>
                  <a:gd name="T54" fmla="*/ 9 w 35"/>
                  <a:gd name="T55" fmla="*/ 12 h 34"/>
                  <a:gd name="T56" fmla="*/ 29 w 35"/>
                  <a:gd name="T57" fmla="*/ 6 h 34"/>
                  <a:gd name="T58" fmla="*/ 20 w 35"/>
                  <a:gd name="T59" fmla="*/ 4 h 34"/>
                  <a:gd name="T60" fmla="*/ 20 w 35"/>
                  <a:gd name="T61" fmla="*/ 4 h 34"/>
                  <a:gd name="T62" fmla="*/ 24 w 35"/>
                  <a:gd name="T63" fmla="*/ 5 h 34"/>
                  <a:gd name="T64" fmla="*/ 27 w 35"/>
                  <a:gd name="T65" fmla="*/ 7 h 34"/>
                  <a:gd name="T66" fmla="*/ 29 w 35"/>
                  <a:gd name="T67" fmla="*/ 11 h 34"/>
                  <a:gd name="T68" fmla="*/ 33 w 35"/>
                  <a:gd name="T69" fmla="*/ 12 h 34"/>
                  <a:gd name="T70" fmla="*/ 28 w 35"/>
                  <a:gd name="T71" fmla="*/ 15 h 34"/>
                  <a:gd name="T72" fmla="*/ 32 w 35"/>
                  <a:gd name="T73" fmla="*/ 21 h 34"/>
                  <a:gd name="T74" fmla="*/ 27 w 35"/>
                  <a:gd name="T75" fmla="*/ 27 h 34"/>
                  <a:gd name="T76" fmla="*/ 22 w 35"/>
                  <a:gd name="T77" fmla="*/ 24 h 34"/>
                  <a:gd name="T78" fmla="*/ 14 w 35"/>
                  <a:gd name="T79" fmla="*/ 19 h 34"/>
                  <a:gd name="T80" fmla="*/ 18 w 35"/>
                  <a:gd name="T81" fmla="*/ 13 h 34"/>
                  <a:gd name="T82" fmla="*/ 22 w 35"/>
                  <a:gd name="T83" fmla="*/ 10 h 34"/>
                  <a:gd name="T84" fmla="*/ 18 w 35"/>
                  <a:gd name="T85" fmla="*/ 6 h 34"/>
                  <a:gd name="T86" fmla="*/ 14 w 35"/>
                  <a:gd name="T87" fmla="*/ 5 h 34"/>
                  <a:gd name="T88" fmla="*/ 5 w 35"/>
                  <a:gd name="T89" fmla="*/ 10 h 34"/>
                  <a:gd name="T90" fmla="*/ 6 w 35"/>
                  <a:gd name="T91" fmla="*/ 16 h 34"/>
                  <a:gd name="T92" fmla="*/ 6 w 35"/>
                  <a:gd name="T93" fmla="*/ 17 h 34"/>
                  <a:gd name="T94" fmla="*/ 13 w 35"/>
                  <a:gd name="T95" fmla="*/ 23 h 34"/>
                  <a:gd name="T96" fmla="*/ 13 w 35"/>
                  <a:gd name="T97" fmla="*/ 29 h 34"/>
                  <a:gd name="T98" fmla="*/ 15 w 35"/>
                  <a:gd name="T99" fmla="*/ 30 h 34"/>
                  <a:gd name="T100" fmla="*/ 7 w 35"/>
                  <a:gd name="T101" fmla="*/ 4 h 34"/>
                  <a:gd name="T102" fmla="*/ 23 w 35"/>
                  <a:gd name="T103" fmla="*/ 2 h 34"/>
                  <a:gd name="T104" fmla="*/ 11 w 35"/>
                  <a:gd name="T105" fmla="*/ 2 h 34"/>
                  <a:gd name="T106" fmla="*/ 21 w 35"/>
                  <a:gd name="T107" fmla="*/ 3 h 34"/>
                  <a:gd name="T108" fmla="*/ 12 w 35"/>
                  <a:gd name="T109" fmla="*/ 2 h 34"/>
                  <a:gd name="T110" fmla="*/ 18 w 35"/>
                  <a:gd name="T111" fmla="*/ 2 h 34"/>
                  <a:gd name="T112" fmla="*/ 15 w 35"/>
                  <a:gd name="T113" fmla="*/ 1 h 34"/>
                  <a:gd name="T114" fmla="*/ 17 w 35"/>
                  <a:gd name="T115" fmla="*/ 0 h 34"/>
                  <a:gd name="T116" fmla="*/ 0 w 35"/>
                  <a:gd name="T117" fmla="*/ 17 h 34"/>
                  <a:gd name="T118" fmla="*/ 34 w 35"/>
                  <a:gd name="T119" fmla="*/ 22 h 34"/>
                  <a:gd name="T120" fmla="*/ 29 w 35"/>
                  <a:gd name="T121" fmla="*/ 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 h="34">
                    <a:moveTo>
                      <a:pt x="22" y="32"/>
                    </a:moveTo>
                    <a:cubicBezTo>
                      <a:pt x="25" y="25"/>
                      <a:pt x="25" y="25"/>
                      <a:pt x="25" y="25"/>
                    </a:cubicBezTo>
                    <a:cubicBezTo>
                      <a:pt x="27" y="27"/>
                      <a:pt x="23" y="31"/>
                      <a:pt x="22" y="32"/>
                    </a:cubicBezTo>
                    <a:cubicBezTo>
                      <a:pt x="22" y="32"/>
                      <a:pt x="22" y="32"/>
                      <a:pt x="22" y="32"/>
                    </a:cubicBezTo>
                    <a:moveTo>
                      <a:pt x="19" y="32"/>
                    </a:moveTo>
                    <a:cubicBezTo>
                      <a:pt x="22" y="25"/>
                      <a:pt x="22" y="25"/>
                      <a:pt x="22" y="25"/>
                    </a:cubicBezTo>
                    <a:cubicBezTo>
                      <a:pt x="23" y="25"/>
                      <a:pt x="24" y="25"/>
                      <a:pt x="24" y="25"/>
                    </a:cubicBezTo>
                    <a:cubicBezTo>
                      <a:pt x="24" y="25"/>
                      <a:pt x="24" y="25"/>
                      <a:pt x="24" y="25"/>
                    </a:cubicBezTo>
                    <a:cubicBezTo>
                      <a:pt x="21" y="32"/>
                      <a:pt x="21" y="32"/>
                      <a:pt x="21" y="32"/>
                    </a:cubicBezTo>
                    <a:cubicBezTo>
                      <a:pt x="21" y="32"/>
                      <a:pt x="21" y="32"/>
                      <a:pt x="21" y="32"/>
                    </a:cubicBezTo>
                    <a:cubicBezTo>
                      <a:pt x="21" y="32"/>
                      <a:pt x="21" y="32"/>
                      <a:pt x="21" y="32"/>
                    </a:cubicBezTo>
                    <a:cubicBezTo>
                      <a:pt x="20" y="32"/>
                      <a:pt x="20" y="32"/>
                      <a:pt x="19" y="32"/>
                    </a:cubicBezTo>
                    <a:moveTo>
                      <a:pt x="17" y="33"/>
                    </a:moveTo>
                    <a:cubicBezTo>
                      <a:pt x="16" y="33"/>
                      <a:pt x="16" y="33"/>
                      <a:pt x="16" y="33"/>
                    </a:cubicBezTo>
                    <a:cubicBezTo>
                      <a:pt x="20" y="24"/>
                      <a:pt x="20" y="24"/>
                      <a:pt x="20" y="24"/>
                    </a:cubicBezTo>
                    <a:cubicBezTo>
                      <a:pt x="21" y="24"/>
                      <a:pt x="21" y="24"/>
                      <a:pt x="20" y="25"/>
                    </a:cubicBezTo>
                    <a:cubicBezTo>
                      <a:pt x="21" y="25"/>
                      <a:pt x="21" y="25"/>
                      <a:pt x="21" y="25"/>
                    </a:cubicBezTo>
                    <a:cubicBezTo>
                      <a:pt x="22" y="25"/>
                      <a:pt x="22" y="25"/>
                      <a:pt x="22" y="25"/>
                    </a:cubicBezTo>
                    <a:cubicBezTo>
                      <a:pt x="19" y="32"/>
                      <a:pt x="19" y="32"/>
                      <a:pt x="19" y="32"/>
                    </a:cubicBezTo>
                    <a:cubicBezTo>
                      <a:pt x="18" y="32"/>
                      <a:pt x="18" y="33"/>
                      <a:pt x="17" y="33"/>
                    </a:cubicBezTo>
                    <a:moveTo>
                      <a:pt x="16" y="32"/>
                    </a:moveTo>
                    <a:cubicBezTo>
                      <a:pt x="15" y="32"/>
                      <a:pt x="15" y="32"/>
                      <a:pt x="15" y="32"/>
                    </a:cubicBezTo>
                    <a:cubicBezTo>
                      <a:pt x="16" y="31"/>
                      <a:pt x="17" y="29"/>
                      <a:pt x="15" y="28"/>
                    </a:cubicBezTo>
                    <a:cubicBezTo>
                      <a:pt x="16" y="27"/>
                      <a:pt x="17" y="25"/>
                      <a:pt x="18" y="24"/>
                    </a:cubicBezTo>
                    <a:cubicBezTo>
                      <a:pt x="18" y="24"/>
                      <a:pt x="19" y="23"/>
                      <a:pt x="19" y="23"/>
                    </a:cubicBezTo>
                    <a:cubicBezTo>
                      <a:pt x="20" y="23"/>
                      <a:pt x="20" y="23"/>
                      <a:pt x="20" y="23"/>
                    </a:cubicBezTo>
                    <a:cubicBezTo>
                      <a:pt x="16" y="32"/>
                      <a:pt x="16" y="32"/>
                      <a:pt x="16" y="32"/>
                    </a:cubicBezTo>
                    <a:moveTo>
                      <a:pt x="15" y="28"/>
                    </a:moveTo>
                    <a:cubicBezTo>
                      <a:pt x="15" y="28"/>
                      <a:pt x="14" y="27"/>
                      <a:pt x="14" y="27"/>
                    </a:cubicBezTo>
                    <a:cubicBezTo>
                      <a:pt x="16" y="22"/>
                      <a:pt x="16" y="22"/>
                      <a:pt x="16" y="22"/>
                    </a:cubicBezTo>
                    <a:cubicBezTo>
                      <a:pt x="16" y="22"/>
                      <a:pt x="16" y="22"/>
                      <a:pt x="16" y="22"/>
                    </a:cubicBezTo>
                    <a:cubicBezTo>
                      <a:pt x="16" y="22"/>
                      <a:pt x="16" y="22"/>
                      <a:pt x="16" y="22"/>
                    </a:cubicBezTo>
                    <a:cubicBezTo>
                      <a:pt x="17" y="22"/>
                      <a:pt x="18" y="22"/>
                      <a:pt x="19" y="22"/>
                    </a:cubicBezTo>
                    <a:cubicBezTo>
                      <a:pt x="18" y="23"/>
                      <a:pt x="18" y="23"/>
                      <a:pt x="18" y="24"/>
                    </a:cubicBezTo>
                    <a:cubicBezTo>
                      <a:pt x="17" y="25"/>
                      <a:pt x="16" y="27"/>
                      <a:pt x="15" y="28"/>
                    </a:cubicBezTo>
                    <a:moveTo>
                      <a:pt x="13" y="18"/>
                    </a:moveTo>
                    <a:cubicBezTo>
                      <a:pt x="13" y="18"/>
                      <a:pt x="13" y="18"/>
                      <a:pt x="13" y="18"/>
                    </a:cubicBezTo>
                    <a:cubicBezTo>
                      <a:pt x="13" y="18"/>
                      <a:pt x="13" y="18"/>
                      <a:pt x="13" y="18"/>
                    </a:cubicBezTo>
                    <a:moveTo>
                      <a:pt x="12" y="18"/>
                    </a:moveTo>
                    <a:cubicBezTo>
                      <a:pt x="12" y="18"/>
                      <a:pt x="12" y="18"/>
                      <a:pt x="12" y="18"/>
                    </a:cubicBezTo>
                    <a:cubicBezTo>
                      <a:pt x="13" y="18"/>
                      <a:pt x="13" y="18"/>
                      <a:pt x="13" y="18"/>
                    </a:cubicBezTo>
                    <a:cubicBezTo>
                      <a:pt x="13" y="18"/>
                      <a:pt x="13" y="18"/>
                      <a:pt x="13" y="18"/>
                    </a:cubicBezTo>
                    <a:cubicBezTo>
                      <a:pt x="13" y="18"/>
                      <a:pt x="13" y="18"/>
                      <a:pt x="13" y="18"/>
                    </a:cubicBezTo>
                    <a:cubicBezTo>
                      <a:pt x="13" y="18"/>
                      <a:pt x="13" y="18"/>
                      <a:pt x="13" y="18"/>
                    </a:cubicBezTo>
                    <a:cubicBezTo>
                      <a:pt x="13" y="19"/>
                      <a:pt x="14" y="19"/>
                      <a:pt x="13" y="20"/>
                    </a:cubicBezTo>
                    <a:cubicBezTo>
                      <a:pt x="13" y="20"/>
                      <a:pt x="14" y="21"/>
                      <a:pt x="14" y="21"/>
                    </a:cubicBezTo>
                    <a:cubicBezTo>
                      <a:pt x="15" y="21"/>
                      <a:pt x="15" y="21"/>
                      <a:pt x="15" y="21"/>
                    </a:cubicBezTo>
                    <a:cubicBezTo>
                      <a:pt x="15" y="22"/>
                      <a:pt x="15" y="22"/>
                      <a:pt x="15" y="22"/>
                    </a:cubicBezTo>
                    <a:cubicBezTo>
                      <a:pt x="15" y="22"/>
                      <a:pt x="15" y="22"/>
                      <a:pt x="15" y="22"/>
                    </a:cubicBezTo>
                    <a:cubicBezTo>
                      <a:pt x="16" y="22"/>
                      <a:pt x="16" y="22"/>
                      <a:pt x="16" y="22"/>
                    </a:cubicBezTo>
                    <a:cubicBezTo>
                      <a:pt x="14" y="26"/>
                      <a:pt x="14" y="26"/>
                      <a:pt x="14" y="26"/>
                    </a:cubicBezTo>
                    <a:cubicBezTo>
                      <a:pt x="14" y="26"/>
                      <a:pt x="14" y="25"/>
                      <a:pt x="14" y="24"/>
                    </a:cubicBezTo>
                    <a:cubicBezTo>
                      <a:pt x="14" y="23"/>
                      <a:pt x="14" y="23"/>
                      <a:pt x="15" y="22"/>
                    </a:cubicBezTo>
                    <a:cubicBezTo>
                      <a:pt x="14" y="22"/>
                      <a:pt x="14" y="22"/>
                      <a:pt x="14" y="22"/>
                    </a:cubicBezTo>
                    <a:cubicBezTo>
                      <a:pt x="14" y="22"/>
                      <a:pt x="14" y="22"/>
                      <a:pt x="14" y="22"/>
                    </a:cubicBezTo>
                    <a:cubicBezTo>
                      <a:pt x="14" y="21"/>
                      <a:pt x="14" y="21"/>
                      <a:pt x="14" y="21"/>
                    </a:cubicBezTo>
                    <a:cubicBezTo>
                      <a:pt x="13" y="20"/>
                      <a:pt x="13" y="20"/>
                      <a:pt x="13" y="20"/>
                    </a:cubicBezTo>
                    <a:cubicBezTo>
                      <a:pt x="13" y="19"/>
                      <a:pt x="13" y="19"/>
                      <a:pt x="13" y="19"/>
                    </a:cubicBezTo>
                    <a:cubicBezTo>
                      <a:pt x="13" y="19"/>
                      <a:pt x="13" y="19"/>
                      <a:pt x="13" y="19"/>
                    </a:cubicBezTo>
                    <a:cubicBezTo>
                      <a:pt x="13" y="19"/>
                      <a:pt x="13" y="19"/>
                      <a:pt x="13" y="19"/>
                    </a:cubicBezTo>
                    <a:cubicBezTo>
                      <a:pt x="12" y="20"/>
                      <a:pt x="12" y="20"/>
                      <a:pt x="12" y="20"/>
                    </a:cubicBezTo>
                    <a:cubicBezTo>
                      <a:pt x="12" y="20"/>
                      <a:pt x="11" y="20"/>
                      <a:pt x="11" y="20"/>
                    </a:cubicBezTo>
                    <a:cubicBezTo>
                      <a:pt x="11" y="19"/>
                      <a:pt x="12" y="19"/>
                      <a:pt x="12" y="18"/>
                    </a:cubicBezTo>
                    <a:cubicBezTo>
                      <a:pt x="12" y="18"/>
                      <a:pt x="12" y="18"/>
                      <a:pt x="12" y="18"/>
                    </a:cubicBezTo>
                    <a:moveTo>
                      <a:pt x="31" y="20"/>
                    </a:moveTo>
                    <a:cubicBezTo>
                      <a:pt x="31" y="20"/>
                      <a:pt x="31" y="20"/>
                      <a:pt x="31" y="20"/>
                    </a:cubicBezTo>
                    <a:cubicBezTo>
                      <a:pt x="33" y="15"/>
                      <a:pt x="33" y="15"/>
                      <a:pt x="33" y="15"/>
                    </a:cubicBezTo>
                    <a:cubicBezTo>
                      <a:pt x="33" y="16"/>
                      <a:pt x="33" y="16"/>
                      <a:pt x="33" y="17"/>
                    </a:cubicBezTo>
                    <a:cubicBezTo>
                      <a:pt x="33" y="18"/>
                      <a:pt x="33" y="19"/>
                      <a:pt x="33" y="20"/>
                    </a:cubicBezTo>
                    <a:cubicBezTo>
                      <a:pt x="33" y="21"/>
                      <a:pt x="33" y="21"/>
                      <a:pt x="33" y="21"/>
                    </a:cubicBezTo>
                    <a:cubicBezTo>
                      <a:pt x="33" y="21"/>
                      <a:pt x="33" y="20"/>
                      <a:pt x="32" y="20"/>
                    </a:cubicBezTo>
                    <a:cubicBezTo>
                      <a:pt x="32" y="20"/>
                      <a:pt x="32" y="20"/>
                      <a:pt x="31" y="20"/>
                    </a:cubicBezTo>
                    <a:cubicBezTo>
                      <a:pt x="31" y="20"/>
                      <a:pt x="31" y="20"/>
                      <a:pt x="31" y="20"/>
                    </a:cubicBezTo>
                    <a:moveTo>
                      <a:pt x="29" y="19"/>
                    </a:moveTo>
                    <a:cubicBezTo>
                      <a:pt x="29" y="18"/>
                      <a:pt x="29" y="16"/>
                      <a:pt x="29" y="16"/>
                    </a:cubicBezTo>
                    <a:cubicBezTo>
                      <a:pt x="30" y="14"/>
                      <a:pt x="30" y="14"/>
                      <a:pt x="31" y="14"/>
                    </a:cubicBezTo>
                    <a:cubicBezTo>
                      <a:pt x="31" y="14"/>
                      <a:pt x="31" y="14"/>
                      <a:pt x="31" y="14"/>
                    </a:cubicBezTo>
                    <a:cubicBezTo>
                      <a:pt x="31" y="14"/>
                      <a:pt x="31" y="14"/>
                      <a:pt x="31" y="14"/>
                    </a:cubicBezTo>
                    <a:cubicBezTo>
                      <a:pt x="30" y="15"/>
                      <a:pt x="30" y="17"/>
                      <a:pt x="29" y="19"/>
                    </a:cubicBezTo>
                    <a:moveTo>
                      <a:pt x="30" y="20"/>
                    </a:moveTo>
                    <a:cubicBezTo>
                      <a:pt x="29" y="20"/>
                      <a:pt x="29" y="20"/>
                      <a:pt x="29" y="20"/>
                    </a:cubicBezTo>
                    <a:cubicBezTo>
                      <a:pt x="29" y="20"/>
                      <a:pt x="29" y="20"/>
                      <a:pt x="29" y="20"/>
                    </a:cubicBezTo>
                    <a:cubicBezTo>
                      <a:pt x="30" y="18"/>
                      <a:pt x="31" y="16"/>
                      <a:pt x="32" y="14"/>
                    </a:cubicBezTo>
                    <a:cubicBezTo>
                      <a:pt x="31" y="14"/>
                      <a:pt x="31" y="14"/>
                      <a:pt x="31" y="14"/>
                    </a:cubicBezTo>
                    <a:cubicBezTo>
                      <a:pt x="32" y="14"/>
                      <a:pt x="32" y="14"/>
                      <a:pt x="32" y="14"/>
                    </a:cubicBezTo>
                    <a:cubicBezTo>
                      <a:pt x="32" y="14"/>
                      <a:pt x="32" y="14"/>
                      <a:pt x="32" y="14"/>
                    </a:cubicBezTo>
                    <a:cubicBezTo>
                      <a:pt x="32" y="14"/>
                      <a:pt x="32" y="14"/>
                      <a:pt x="32" y="14"/>
                    </a:cubicBezTo>
                    <a:cubicBezTo>
                      <a:pt x="33" y="15"/>
                      <a:pt x="33" y="15"/>
                      <a:pt x="33" y="15"/>
                    </a:cubicBezTo>
                    <a:cubicBezTo>
                      <a:pt x="30" y="20"/>
                      <a:pt x="30" y="20"/>
                      <a:pt x="30" y="20"/>
                    </a:cubicBezTo>
                    <a:cubicBezTo>
                      <a:pt x="30" y="20"/>
                      <a:pt x="30" y="20"/>
                      <a:pt x="30" y="20"/>
                    </a:cubicBezTo>
                    <a:cubicBezTo>
                      <a:pt x="30" y="20"/>
                      <a:pt x="30" y="20"/>
                      <a:pt x="30" y="20"/>
                    </a:cubicBezTo>
                    <a:moveTo>
                      <a:pt x="18" y="12"/>
                    </a:moveTo>
                    <a:cubicBezTo>
                      <a:pt x="19" y="11"/>
                      <a:pt x="19" y="10"/>
                      <a:pt x="20" y="9"/>
                    </a:cubicBezTo>
                    <a:cubicBezTo>
                      <a:pt x="20" y="9"/>
                      <a:pt x="20" y="9"/>
                      <a:pt x="20" y="9"/>
                    </a:cubicBezTo>
                    <a:cubicBezTo>
                      <a:pt x="20" y="9"/>
                      <a:pt x="20" y="9"/>
                      <a:pt x="20" y="9"/>
                    </a:cubicBezTo>
                    <a:cubicBezTo>
                      <a:pt x="21" y="9"/>
                      <a:pt x="21" y="9"/>
                      <a:pt x="21" y="9"/>
                    </a:cubicBezTo>
                    <a:cubicBezTo>
                      <a:pt x="20" y="12"/>
                      <a:pt x="20" y="12"/>
                      <a:pt x="20" y="12"/>
                    </a:cubicBezTo>
                    <a:cubicBezTo>
                      <a:pt x="20" y="12"/>
                      <a:pt x="19" y="12"/>
                      <a:pt x="18" y="12"/>
                    </a:cubicBezTo>
                    <a:cubicBezTo>
                      <a:pt x="18" y="12"/>
                      <a:pt x="18" y="12"/>
                      <a:pt x="18" y="12"/>
                    </a:cubicBezTo>
                    <a:moveTo>
                      <a:pt x="11" y="20"/>
                    </a:moveTo>
                    <a:cubicBezTo>
                      <a:pt x="10" y="19"/>
                      <a:pt x="10" y="19"/>
                      <a:pt x="9" y="19"/>
                    </a:cubicBezTo>
                    <a:cubicBezTo>
                      <a:pt x="9" y="19"/>
                      <a:pt x="8" y="18"/>
                      <a:pt x="8" y="18"/>
                    </a:cubicBezTo>
                    <a:cubicBezTo>
                      <a:pt x="10" y="14"/>
                      <a:pt x="11" y="11"/>
                      <a:pt x="13" y="9"/>
                    </a:cubicBezTo>
                    <a:cubicBezTo>
                      <a:pt x="13" y="8"/>
                      <a:pt x="13" y="8"/>
                      <a:pt x="13" y="8"/>
                    </a:cubicBezTo>
                    <a:cubicBezTo>
                      <a:pt x="14" y="9"/>
                      <a:pt x="14" y="9"/>
                      <a:pt x="15" y="9"/>
                    </a:cubicBezTo>
                    <a:cubicBezTo>
                      <a:pt x="13" y="11"/>
                      <a:pt x="12" y="14"/>
                      <a:pt x="11" y="16"/>
                    </a:cubicBezTo>
                    <a:cubicBezTo>
                      <a:pt x="11" y="16"/>
                      <a:pt x="11" y="16"/>
                      <a:pt x="11" y="16"/>
                    </a:cubicBezTo>
                    <a:cubicBezTo>
                      <a:pt x="10" y="17"/>
                      <a:pt x="11" y="17"/>
                      <a:pt x="11" y="18"/>
                    </a:cubicBezTo>
                    <a:cubicBezTo>
                      <a:pt x="11" y="18"/>
                      <a:pt x="11" y="19"/>
                      <a:pt x="11" y="20"/>
                    </a:cubicBezTo>
                    <a:moveTo>
                      <a:pt x="30" y="9"/>
                    </a:moveTo>
                    <a:cubicBezTo>
                      <a:pt x="30" y="9"/>
                      <a:pt x="30" y="8"/>
                      <a:pt x="30" y="8"/>
                    </a:cubicBezTo>
                    <a:cubicBezTo>
                      <a:pt x="31" y="8"/>
                      <a:pt x="31" y="9"/>
                      <a:pt x="31" y="9"/>
                    </a:cubicBezTo>
                    <a:cubicBezTo>
                      <a:pt x="30" y="9"/>
                      <a:pt x="30" y="9"/>
                      <a:pt x="30" y="9"/>
                    </a:cubicBezTo>
                    <a:cubicBezTo>
                      <a:pt x="30" y="9"/>
                      <a:pt x="30" y="9"/>
                      <a:pt x="30" y="9"/>
                    </a:cubicBezTo>
                    <a:cubicBezTo>
                      <a:pt x="30" y="9"/>
                      <a:pt x="30" y="9"/>
                      <a:pt x="30" y="9"/>
                    </a:cubicBezTo>
                    <a:moveTo>
                      <a:pt x="8" y="17"/>
                    </a:moveTo>
                    <a:cubicBezTo>
                      <a:pt x="7" y="17"/>
                      <a:pt x="7" y="16"/>
                      <a:pt x="7" y="16"/>
                    </a:cubicBezTo>
                    <a:cubicBezTo>
                      <a:pt x="7" y="14"/>
                      <a:pt x="8" y="13"/>
                      <a:pt x="9" y="12"/>
                    </a:cubicBezTo>
                    <a:cubicBezTo>
                      <a:pt x="10" y="11"/>
                      <a:pt x="11" y="9"/>
                      <a:pt x="12" y="8"/>
                    </a:cubicBezTo>
                    <a:cubicBezTo>
                      <a:pt x="12" y="8"/>
                      <a:pt x="12" y="8"/>
                      <a:pt x="12" y="8"/>
                    </a:cubicBezTo>
                    <a:cubicBezTo>
                      <a:pt x="12" y="8"/>
                      <a:pt x="13" y="8"/>
                      <a:pt x="13" y="8"/>
                    </a:cubicBezTo>
                    <a:cubicBezTo>
                      <a:pt x="11" y="11"/>
                      <a:pt x="9" y="14"/>
                      <a:pt x="8" y="17"/>
                    </a:cubicBezTo>
                    <a:moveTo>
                      <a:pt x="14" y="17"/>
                    </a:moveTo>
                    <a:cubicBezTo>
                      <a:pt x="14" y="16"/>
                      <a:pt x="14" y="16"/>
                      <a:pt x="14" y="16"/>
                    </a:cubicBezTo>
                    <a:cubicBezTo>
                      <a:pt x="15" y="13"/>
                      <a:pt x="16" y="10"/>
                      <a:pt x="18" y="8"/>
                    </a:cubicBezTo>
                    <a:cubicBezTo>
                      <a:pt x="18" y="8"/>
                      <a:pt x="18" y="8"/>
                      <a:pt x="18" y="8"/>
                    </a:cubicBezTo>
                    <a:cubicBezTo>
                      <a:pt x="19" y="8"/>
                      <a:pt x="19" y="8"/>
                      <a:pt x="20" y="8"/>
                    </a:cubicBezTo>
                    <a:cubicBezTo>
                      <a:pt x="19" y="9"/>
                      <a:pt x="18" y="11"/>
                      <a:pt x="17" y="12"/>
                    </a:cubicBezTo>
                    <a:cubicBezTo>
                      <a:pt x="17" y="12"/>
                      <a:pt x="17" y="12"/>
                      <a:pt x="17" y="12"/>
                    </a:cubicBezTo>
                    <a:cubicBezTo>
                      <a:pt x="14" y="17"/>
                      <a:pt x="14" y="17"/>
                      <a:pt x="14" y="17"/>
                    </a:cubicBezTo>
                    <a:moveTo>
                      <a:pt x="15" y="8"/>
                    </a:moveTo>
                    <a:cubicBezTo>
                      <a:pt x="14" y="8"/>
                      <a:pt x="14" y="8"/>
                      <a:pt x="14" y="8"/>
                    </a:cubicBezTo>
                    <a:cubicBezTo>
                      <a:pt x="14" y="7"/>
                      <a:pt x="14" y="7"/>
                      <a:pt x="14" y="7"/>
                    </a:cubicBezTo>
                    <a:cubicBezTo>
                      <a:pt x="15" y="7"/>
                      <a:pt x="15" y="7"/>
                      <a:pt x="15" y="7"/>
                    </a:cubicBezTo>
                    <a:cubicBezTo>
                      <a:pt x="15" y="8"/>
                      <a:pt x="15" y="8"/>
                      <a:pt x="15" y="8"/>
                    </a:cubicBezTo>
                    <a:moveTo>
                      <a:pt x="12" y="16"/>
                    </a:moveTo>
                    <a:cubicBezTo>
                      <a:pt x="12" y="16"/>
                      <a:pt x="12" y="16"/>
                      <a:pt x="12" y="16"/>
                    </a:cubicBezTo>
                    <a:cubicBezTo>
                      <a:pt x="13" y="14"/>
                      <a:pt x="14" y="11"/>
                      <a:pt x="15" y="9"/>
                    </a:cubicBezTo>
                    <a:cubicBezTo>
                      <a:pt x="16" y="9"/>
                      <a:pt x="16" y="9"/>
                      <a:pt x="16" y="8"/>
                    </a:cubicBezTo>
                    <a:cubicBezTo>
                      <a:pt x="16" y="7"/>
                      <a:pt x="16" y="7"/>
                      <a:pt x="16" y="7"/>
                    </a:cubicBezTo>
                    <a:cubicBezTo>
                      <a:pt x="16" y="7"/>
                      <a:pt x="17" y="7"/>
                      <a:pt x="17" y="7"/>
                    </a:cubicBezTo>
                    <a:cubicBezTo>
                      <a:pt x="16" y="10"/>
                      <a:pt x="14" y="13"/>
                      <a:pt x="13" y="16"/>
                    </a:cubicBezTo>
                    <a:cubicBezTo>
                      <a:pt x="13" y="16"/>
                      <a:pt x="13" y="16"/>
                      <a:pt x="13" y="16"/>
                    </a:cubicBezTo>
                    <a:cubicBezTo>
                      <a:pt x="12" y="16"/>
                      <a:pt x="12" y="16"/>
                      <a:pt x="12" y="16"/>
                    </a:cubicBezTo>
                    <a:cubicBezTo>
                      <a:pt x="12" y="16"/>
                      <a:pt x="12" y="16"/>
                      <a:pt x="12" y="16"/>
                    </a:cubicBezTo>
                    <a:moveTo>
                      <a:pt x="6" y="11"/>
                    </a:moveTo>
                    <a:cubicBezTo>
                      <a:pt x="6" y="11"/>
                      <a:pt x="6" y="10"/>
                      <a:pt x="6" y="10"/>
                    </a:cubicBezTo>
                    <a:cubicBezTo>
                      <a:pt x="6" y="9"/>
                      <a:pt x="8" y="6"/>
                      <a:pt x="9" y="6"/>
                    </a:cubicBezTo>
                    <a:cubicBezTo>
                      <a:pt x="9" y="6"/>
                      <a:pt x="9" y="6"/>
                      <a:pt x="9" y="6"/>
                    </a:cubicBezTo>
                    <a:cubicBezTo>
                      <a:pt x="6" y="11"/>
                      <a:pt x="6" y="11"/>
                      <a:pt x="6" y="11"/>
                    </a:cubicBezTo>
                    <a:moveTo>
                      <a:pt x="29" y="10"/>
                    </a:moveTo>
                    <a:cubicBezTo>
                      <a:pt x="29" y="9"/>
                      <a:pt x="29" y="9"/>
                      <a:pt x="29" y="9"/>
                    </a:cubicBezTo>
                    <a:cubicBezTo>
                      <a:pt x="29" y="8"/>
                      <a:pt x="29" y="7"/>
                      <a:pt x="29" y="6"/>
                    </a:cubicBezTo>
                    <a:cubicBezTo>
                      <a:pt x="29" y="6"/>
                      <a:pt x="30" y="7"/>
                      <a:pt x="30" y="7"/>
                    </a:cubicBezTo>
                    <a:cubicBezTo>
                      <a:pt x="30" y="8"/>
                      <a:pt x="30" y="9"/>
                      <a:pt x="29" y="10"/>
                    </a:cubicBezTo>
                    <a:moveTo>
                      <a:pt x="7" y="15"/>
                    </a:moveTo>
                    <a:cubicBezTo>
                      <a:pt x="6" y="14"/>
                      <a:pt x="6" y="14"/>
                      <a:pt x="6" y="13"/>
                    </a:cubicBezTo>
                    <a:cubicBezTo>
                      <a:pt x="6" y="13"/>
                      <a:pt x="6" y="13"/>
                      <a:pt x="6" y="12"/>
                    </a:cubicBezTo>
                    <a:cubicBezTo>
                      <a:pt x="10" y="7"/>
                      <a:pt x="10" y="7"/>
                      <a:pt x="10" y="7"/>
                    </a:cubicBezTo>
                    <a:cubicBezTo>
                      <a:pt x="10" y="6"/>
                      <a:pt x="10" y="6"/>
                      <a:pt x="10" y="6"/>
                    </a:cubicBezTo>
                    <a:cubicBezTo>
                      <a:pt x="11" y="6"/>
                      <a:pt x="12" y="5"/>
                      <a:pt x="13" y="5"/>
                    </a:cubicBezTo>
                    <a:cubicBezTo>
                      <a:pt x="13" y="5"/>
                      <a:pt x="13" y="5"/>
                      <a:pt x="13" y="5"/>
                    </a:cubicBezTo>
                    <a:cubicBezTo>
                      <a:pt x="14" y="6"/>
                      <a:pt x="14" y="6"/>
                      <a:pt x="14" y="6"/>
                    </a:cubicBezTo>
                    <a:cubicBezTo>
                      <a:pt x="14" y="6"/>
                      <a:pt x="12" y="7"/>
                      <a:pt x="12" y="7"/>
                    </a:cubicBezTo>
                    <a:cubicBezTo>
                      <a:pt x="12" y="7"/>
                      <a:pt x="12" y="7"/>
                      <a:pt x="12" y="7"/>
                    </a:cubicBezTo>
                    <a:cubicBezTo>
                      <a:pt x="12" y="7"/>
                      <a:pt x="12" y="7"/>
                      <a:pt x="12" y="7"/>
                    </a:cubicBezTo>
                    <a:cubicBezTo>
                      <a:pt x="11" y="7"/>
                      <a:pt x="11" y="7"/>
                      <a:pt x="11" y="7"/>
                    </a:cubicBezTo>
                    <a:cubicBezTo>
                      <a:pt x="11" y="9"/>
                      <a:pt x="10" y="10"/>
                      <a:pt x="9" y="12"/>
                    </a:cubicBezTo>
                    <a:cubicBezTo>
                      <a:pt x="8" y="13"/>
                      <a:pt x="7" y="14"/>
                      <a:pt x="7" y="15"/>
                    </a:cubicBezTo>
                    <a:moveTo>
                      <a:pt x="28" y="8"/>
                    </a:moveTo>
                    <a:cubicBezTo>
                      <a:pt x="28" y="8"/>
                      <a:pt x="28" y="8"/>
                      <a:pt x="28" y="8"/>
                    </a:cubicBezTo>
                    <a:cubicBezTo>
                      <a:pt x="28" y="7"/>
                      <a:pt x="28" y="7"/>
                      <a:pt x="28" y="7"/>
                    </a:cubicBezTo>
                    <a:cubicBezTo>
                      <a:pt x="28" y="6"/>
                      <a:pt x="28" y="5"/>
                      <a:pt x="28" y="5"/>
                    </a:cubicBezTo>
                    <a:cubicBezTo>
                      <a:pt x="28" y="5"/>
                      <a:pt x="29" y="5"/>
                      <a:pt x="29" y="6"/>
                    </a:cubicBezTo>
                    <a:cubicBezTo>
                      <a:pt x="29" y="6"/>
                      <a:pt x="29" y="6"/>
                      <a:pt x="29" y="6"/>
                    </a:cubicBezTo>
                    <a:cubicBezTo>
                      <a:pt x="29" y="6"/>
                      <a:pt x="28" y="7"/>
                      <a:pt x="28" y="8"/>
                    </a:cubicBezTo>
                    <a:moveTo>
                      <a:pt x="9" y="5"/>
                    </a:moveTo>
                    <a:cubicBezTo>
                      <a:pt x="10" y="5"/>
                      <a:pt x="11" y="5"/>
                      <a:pt x="11" y="4"/>
                    </a:cubicBezTo>
                    <a:cubicBezTo>
                      <a:pt x="13" y="3"/>
                      <a:pt x="14" y="3"/>
                      <a:pt x="16" y="3"/>
                    </a:cubicBezTo>
                    <a:cubicBezTo>
                      <a:pt x="17" y="3"/>
                      <a:pt x="18" y="3"/>
                      <a:pt x="20" y="4"/>
                    </a:cubicBezTo>
                    <a:cubicBezTo>
                      <a:pt x="19" y="4"/>
                      <a:pt x="19" y="4"/>
                      <a:pt x="19" y="4"/>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1" y="4"/>
                      <a:pt x="21" y="4"/>
                      <a:pt x="22" y="5"/>
                    </a:cubicBezTo>
                    <a:cubicBezTo>
                      <a:pt x="22" y="5"/>
                      <a:pt x="23" y="5"/>
                      <a:pt x="23" y="5"/>
                    </a:cubicBezTo>
                    <a:cubicBezTo>
                      <a:pt x="23" y="6"/>
                      <a:pt x="23" y="6"/>
                      <a:pt x="23" y="6"/>
                    </a:cubicBezTo>
                    <a:cubicBezTo>
                      <a:pt x="24" y="6"/>
                      <a:pt x="24" y="6"/>
                      <a:pt x="24" y="6"/>
                    </a:cubicBezTo>
                    <a:cubicBezTo>
                      <a:pt x="24" y="5"/>
                      <a:pt x="24" y="5"/>
                      <a:pt x="24" y="5"/>
                    </a:cubicBezTo>
                    <a:cubicBezTo>
                      <a:pt x="24" y="5"/>
                      <a:pt x="25" y="4"/>
                      <a:pt x="26" y="4"/>
                    </a:cubicBezTo>
                    <a:cubicBezTo>
                      <a:pt x="26" y="4"/>
                      <a:pt x="26" y="4"/>
                      <a:pt x="26" y="4"/>
                    </a:cubicBezTo>
                    <a:cubicBezTo>
                      <a:pt x="27" y="4"/>
                      <a:pt x="27" y="4"/>
                      <a:pt x="27" y="4"/>
                    </a:cubicBezTo>
                    <a:cubicBezTo>
                      <a:pt x="27" y="5"/>
                      <a:pt x="27" y="5"/>
                      <a:pt x="27" y="5"/>
                    </a:cubicBezTo>
                    <a:cubicBezTo>
                      <a:pt x="27" y="5"/>
                      <a:pt x="27" y="6"/>
                      <a:pt x="27" y="7"/>
                    </a:cubicBezTo>
                    <a:cubicBezTo>
                      <a:pt x="27" y="7"/>
                      <a:pt x="27" y="7"/>
                      <a:pt x="27" y="7"/>
                    </a:cubicBezTo>
                    <a:cubicBezTo>
                      <a:pt x="27" y="7"/>
                      <a:pt x="27" y="8"/>
                      <a:pt x="27" y="8"/>
                    </a:cubicBezTo>
                    <a:cubicBezTo>
                      <a:pt x="28" y="9"/>
                      <a:pt x="28" y="10"/>
                      <a:pt x="29" y="11"/>
                    </a:cubicBezTo>
                    <a:cubicBezTo>
                      <a:pt x="29" y="11"/>
                      <a:pt x="29" y="11"/>
                      <a:pt x="29" y="11"/>
                    </a:cubicBezTo>
                    <a:cubicBezTo>
                      <a:pt x="29" y="11"/>
                      <a:pt x="29" y="11"/>
                      <a:pt x="29" y="11"/>
                    </a:cubicBezTo>
                    <a:cubicBezTo>
                      <a:pt x="29" y="11"/>
                      <a:pt x="29" y="11"/>
                      <a:pt x="29" y="11"/>
                    </a:cubicBezTo>
                    <a:cubicBezTo>
                      <a:pt x="29" y="11"/>
                      <a:pt x="29" y="11"/>
                      <a:pt x="29" y="11"/>
                    </a:cubicBezTo>
                    <a:cubicBezTo>
                      <a:pt x="30" y="11"/>
                      <a:pt x="30" y="11"/>
                      <a:pt x="30" y="11"/>
                    </a:cubicBezTo>
                    <a:cubicBezTo>
                      <a:pt x="30" y="11"/>
                      <a:pt x="30" y="11"/>
                      <a:pt x="31" y="10"/>
                    </a:cubicBezTo>
                    <a:cubicBezTo>
                      <a:pt x="31" y="10"/>
                      <a:pt x="31" y="10"/>
                      <a:pt x="31" y="10"/>
                    </a:cubicBezTo>
                    <a:cubicBezTo>
                      <a:pt x="31" y="10"/>
                      <a:pt x="32" y="11"/>
                      <a:pt x="32" y="11"/>
                    </a:cubicBezTo>
                    <a:cubicBezTo>
                      <a:pt x="32" y="12"/>
                      <a:pt x="32" y="12"/>
                      <a:pt x="32" y="12"/>
                    </a:cubicBezTo>
                    <a:cubicBezTo>
                      <a:pt x="33" y="12"/>
                      <a:pt x="33" y="12"/>
                      <a:pt x="33" y="12"/>
                    </a:cubicBezTo>
                    <a:cubicBezTo>
                      <a:pt x="33" y="12"/>
                      <a:pt x="33" y="12"/>
                      <a:pt x="33" y="13"/>
                    </a:cubicBezTo>
                    <a:cubicBezTo>
                      <a:pt x="33" y="13"/>
                      <a:pt x="32" y="13"/>
                      <a:pt x="32" y="13"/>
                    </a:cubicBezTo>
                    <a:cubicBezTo>
                      <a:pt x="32" y="13"/>
                      <a:pt x="32" y="13"/>
                      <a:pt x="32" y="13"/>
                    </a:cubicBezTo>
                    <a:cubicBezTo>
                      <a:pt x="31" y="13"/>
                      <a:pt x="31" y="13"/>
                      <a:pt x="31" y="13"/>
                    </a:cubicBezTo>
                    <a:cubicBezTo>
                      <a:pt x="31" y="13"/>
                      <a:pt x="31" y="13"/>
                      <a:pt x="31" y="13"/>
                    </a:cubicBezTo>
                    <a:cubicBezTo>
                      <a:pt x="30" y="13"/>
                      <a:pt x="29" y="14"/>
                      <a:pt x="28" y="15"/>
                    </a:cubicBezTo>
                    <a:cubicBezTo>
                      <a:pt x="28" y="16"/>
                      <a:pt x="27" y="19"/>
                      <a:pt x="28" y="21"/>
                    </a:cubicBezTo>
                    <a:cubicBezTo>
                      <a:pt x="29" y="21"/>
                      <a:pt x="29" y="21"/>
                      <a:pt x="30" y="21"/>
                    </a:cubicBezTo>
                    <a:cubicBezTo>
                      <a:pt x="30" y="21"/>
                      <a:pt x="30" y="21"/>
                      <a:pt x="30" y="21"/>
                    </a:cubicBezTo>
                    <a:cubicBezTo>
                      <a:pt x="31" y="21"/>
                      <a:pt x="31" y="21"/>
                      <a:pt x="31" y="21"/>
                    </a:cubicBezTo>
                    <a:cubicBezTo>
                      <a:pt x="31" y="21"/>
                      <a:pt x="31" y="21"/>
                      <a:pt x="31" y="21"/>
                    </a:cubicBezTo>
                    <a:cubicBezTo>
                      <a:pt x="32" y="21"/>
                      <a:pt x="32" y="21"/>
                      <a:pt x="32" y="21"/>
                    </a:cubicBezTo>
                    <a:cubicBezTo>
                      <a:pt x="32" y="21"/>
                      <a:pt x="32" y="22"/>
                      <a:pt x="31" y="25"/>
                    </a:cubicBezTo>
                    <a:cubicBezTo>
                      <a:pt x="31" y="25"/>
                      <a:pt x="31" y="25"/>
                      <a:pt x="31" y="25"/>
                    </a:cubicBezTo>
                    <a:cubicBezTo>
                      <a:pt x="31" y="25"/>
                      <a:pt x="31" y="25"/>
                      <a:pt x="31" y="25"/>
                    </a:cubicBezTo>
                    <a:cubicBezTo>
                      <a:pt x="31" y="25"/>
                      <a:pt x="31" y="25"/>
                      <a:pt x="31" y="25"/>
                    </a:cubicBezTo>
                    <a:cubicBezTo>
                      <a:pt x="30" y="28"/>
                      <a:pt x="27" y="30"/>
                      <a:pt x="25" y="31"/>
                    </a:cubicBezTo>
                    <a:cubicBezTo>
                      <a:pt x="26" y="30"/>
                      <a:pt x="27" y="28"/>
                      <a:pt x="27" y="27"/>
                    </a:cubicBezTo>
                    <a:cubicBezTo>
                      <a:pt x="27" y="26"/>
                      <a:pt x="26" y="25"/>
                      <a:pt x="26" y="24"/>
                    </a:cubicBezTo>
                    <a:cubicBezTo>
                      <a:pt x="25" y="24"/>
                      <a:pt x="25" y="24"/>
                      <a:pt x="25" y="24"/>
                    </a:cubicBezTo>
                    <a:cubicBezTo>
                      <a:pt x="25" y="24"/>
                      <a:pt x="25" y="24"/>
                      <a:pt x="25" y="24"/>
                    </a:cubicBezTo>
                    <a:cubicBezTo>
                      <a:pt x="24" y="24"/>
                      <a:pt x="24" y="24"/>
                      <a:pt x="24" y="24"/>
                    </a:cubicBezTo>
                    <a:cubicBezTo>
                      <a:pt x="24" y="24"/>
                      <a:pt x="23" y="24"/>
                      <a:pt x="23" y="24"/>
                    </a:cubicBezTo>
                    <a:cubicBezTo>
                      <a:pt x="22" y="24"/>
                      <a:pt x="22" y="24"/>
                      <a:pt x="22" y="24"/>
                    </a:cubicBezTo>
                    <a:cubicBezTo>
                      <a:pt x="21" y="22"/>
                      <a:pt x="18" y="21"/>
                      <a:pt x="16" y="21"/>
                    </a:cubicBezTo>
                    <a:cubicBezTo>
                      <a:pt x="16" y="21"/>
                      <a:pt x="16" y="21"/>
                      <a:pt x="16" y="21"/>
                    </a:cubicBezTo>
                    <a:cubicBezTo>
                      <a:pt x="16" y="20"/>
                      <a:pt x="16" y="20"/>
                      <a:pt x="15" y="20"/>
                    </a:cubicBezTo>
                    <a:cubicBezTo>
                      <a:pt x="15" y="20"/>
                      <a:pt x="15" y="20"/>
                      <a:pt x="15" y="20"/>
                    </a:cubicBezTo>
                    <a:cubicBezTo>
                      <a:pt x="15" y="20"/>
                      <a:pt x="15" y="20"/>
                      <a:pt x="15" y="20"/>
                    </a:cubicBezTo>
                    <a:cubicBezTo>
                      <a:pt x="14" y="19"/>
                      <a:pt x="14" y="19"/>
                      <a:pt x="14" y="19"/>
                    </a:cubicBezTo>
                    <a:cubicBezTo>
                      <a:pt x="14" y="19"/>
                      <a:pt x="14" y="18"/>
                      <a:pt x="14" y="18"/>
                    </a:cubicBezTo>
                    <a:cubicBezTo>
                      <a:pt x="14" y="18"/>
                      <a:pt x="14" y="18"/>
                      <a:pt x="14" y="18"/>
                    </a:cubicBezTo>
                    <a:cubicBezTo>
                      <a:pt x="15" y="18"/>
                      <a:pt x="15" y="18"/>
                      <a:pt x="15" y="17"/>
                    </a:cubicBezTo>
                    <a:cubicBezTo>
                      <a:pt x="16" y="17"/>
                      <a:pt x="16" y="15"/>
                      <a:pt x="17" y="15"/>
                    </a:cubicBezTo>
                    <a:cubicBezTo>
                      <a:pt x="17" y="14"/>
                      <a:pt x="18" y="13"/>
                      <a:pt x="18" y="13"/>
                    </a:cubicBezTo>
                    <a:cubicBezTo>
                      <a:pt x="18" y="13"/>
                      <a:pt x="18" y="13"/>
                      <a:pt x="18" y="13"/>
                    </a:cubicBezTo>
                    <a:cubicBezTo>
                      <a:pt x="19" y="13"/>
                      <a:pt x="20" y="13"/>
                      <a:pt x="20" y="13"/>
                    </a:cubicBezTo>
                    <a:cubicBezTo>
                      <a:pt x="20" y="13"/>
                      <a:pt x="20" y="13"/>
                      <a:pt x="20" y="13"/>
                    </a:cubicBezTo>
                    <a:cubicBezTo>
                      <a:pt x="21" y="13"/>
                      <a:pt x="21" y="13"/>
                      <a:pt x="21" y="12"/>
                    </a:cubicBezTo>
                    <a:cubicBezTo>
                      <a:pt x="21" y="12"/>
                      <a:pt x="21" y="12"/>
                      <a:pt x="21" y="12"/>
                    </a:cubicBezTo>
                    <a:cubicBezTo>
                      <a:pt x="21" y="11"/>
                      <a:pt x="21" y="11"/>
                      <a:pt x="22" y="10"/>
                    </a:cubicBezTo>
                    <a:cubicBezTo>
                      <a:pt x="22" y="10"/>
                      <a:pt x="22" y="10"/>
                      <a:pt x="22" y="10"/>
                    </a:cubicBezTo>
                    <a:cubicBezTo>
                      <a:pt x="22" y="10"/>
                      <a:pt x="22" y="9"/>
                      <a:pt x="22" y="9"/>
                    </a:cubicBezTo>
                    <a:cubicBezTo>
                      <a:pt x="21" y="8"/>
                      <a:pt x="21" y="8"/>
                      <a:pt x="21" y="8"/>
                    </a:cubicBezTo>
                    <a:cubicBezTo>
                      <a:pt x="21" y="8"/>
                      <a:pt x="21" y="8"/>
                      <a:pt x="21" y="8"/>
                    </a:cubicBezTo>
                    <a:cubicBezTo>
                      <a:pt x="21" y="8"/>
                      <a:pt x="21" y="8"/>
                      <a:pt x="21" y="8"/>
                    </a:cubicBezTo>
                    <a:cubicBezTo>
                      <a:pt x="20" y="7"/>
                      <a:pt x="19" y="7"/>
                      <a:pt x="18" y="7"/>
                    </a:cubicBezTo>
                    <a:cubicBezTo>
                      <a:pt x="18" y="6"/>
                      <a:pt x="18" y="6"/>
                      <a:pt x="18" y="6"/>
                    </a:cubicBezTo>
                    <a:cubicBezTo>
                      <a:pt x="17" y="6"/>
                      <a:pt x="17" y="6"/>
                      <a:pt x="17" y="6"/>
                    </a:cubicBezTo>
                    <a:cubicBezTo>
                      <a:pt x="17" y="6"/>
                      <a:pt x="16" y="6"/>
                      <a:pt x="16" y="6"/>
                    </a:cubicBezTo>
                    <a:cubicBezTo>
                      <a:pt x="15" y="6"/>
                      <a:pt x="15" y="6"/>
                      <a:pt x="15" y="6"/>
                    </a:cubicBezTo>
                    <a:cubicBezTo>
                      <a:pt x="15" y="6"/>
                      <a:pt x="15" y="6"/>
                      <a:pt x="15" y="6"/>
                    </a:cubicBezTo>
                    <a:cubicBezTo>
                      <a:pt x="15" y="5"/>
                      <a:pt x="15" y="5"/>
                      <a:pt x="15" y="5"/>
                    </a:cubicBezTo>
                    <a:cubicBezTo>
                      <a:pt x="14" y="5"/>
                      <a:pt x="14" y="5"/>
                      <a:pt x="14" y="5"/>
                    </a:cubicBezTo>
                    <a:cubicBezTo>
                      <a:pt x="14" y="4"/>
                      <a:pt x="14" y="4"/>
                      <a:pt x="14" y="4"/>
                    </a:cubicBezTo>
                    <a:cubicBezTo>
                      <a:pt x="13" y="4"/>
                      <a:pt x="13" y="4"/>
                      <a:pt x="13" y="4"/>
                    </a:cubicBezTo>
                    <a:cubicBezTo>
                      <a:pt x="12" y="4"/>
                      <a:pt x="12" y="4"/>
                      <a:pt x="12" y="4"/>
                    </a:cubicBezTo>
                    <a:cubicBezTo>
                      <a:pt x="12" y="5"/>
                      <a:pt x="10" y="5"/>
                      <a:pt x="9" y="5"/>
                    </a:cubicBezTo>
                    <a:cubicBezTo>
                      <a:pt x="8" y="5"/>
                      <a:pt x="6" y="7"/>
                      <a:pt x="5" y="10"/>
                    </a:cubicBezTo>
                    <a:cubicBezTo>
                      <a:pt x="5" y="10"/>
                      <a:pt x="5" y="10"/>
                      <a:pt x="5" y="10"/>
                    </a:cubicBezTo>
                    <a:cubicBezTo>
                      <a:pt x="4" y="11"/>
                      <a:pt x="5" y="11"/>
                      <a:pt x="5" y="12"/>
                    </a:cubicBezTo>
                    <a:cubicBezTo>
                      <a:pt x="5" y="13"/>
                      <a:pt x="5" y="13"/>
                      <a:pt x="5" y="13"/>
                    </a:cubicBezTo>
                    <a:cubicBezTo>
                      <a:pt x="5" y="13"/>
                      <a:pt x="5" y="13"/>
                      <a:pt x="5" y="13"/>
                    </a:cubicBezTo>
                    <a:cubicBezTo>
                      <a:pt x="5" y="13"/>
                      <a:pt x="5" y="13"/>
                      <a:pt x="5" y="13"/>
                    </a:cubicBezTo>
                    <a:cubicBezTo>
                      <a:pt x="5" y="13"/>
                      <a:pt x="5" y="13"/>
                      <a:pt x="5" y="13"/>
                    </a:cubicBezTo>
                    <a:cubicBezTo>
                      <a:pt x="5" y="14"/>
                      <a:pt x="5" y="15"/>
                      <a:pt x="6" y="16"/>
                    </a:cubicBezTo>
                    <a:cubicBezTo>
                      <a:pt x="6" y="17"/>
                      <a:pt x="6" y="17"/>
                      <a:pt x="6" y="17"/>
                    </a:cubicBezTo>
                    <a:cubicBezTo>
                      <a:pt x="6" y="17"/>
                      <a:pt x="6" y="17"/>
                      <a:pt x="6" y="17"/>
                    </a:cubicBezTo>
                    <a:cubicBezTo>
                      <a:pt x="6" y="17"/>
                      <a:pt x="6" y="17"/>
                      <a:pt x="6" y="17"/>
                    </a:cubicBezTo>
                    <a:cubicBezTo>
                      <a:pt x="6" y="17"/>
                      <a:pt x="6" y="17"/>
                      <a:pt x="6" y="17"/>
                    </a:cubicBezTo>
                    <a:cubicBezTo>
                      <a:pt x="6" y="17"/>
                      <a:pt x="6" y="17"/>
                      <a:pt x="6" y="17"/>
                    </a:cubicBezTo>
                    <a:cubicBezTo>
                      <a:pt x="6" y="17"/>
                      <a:pt x="6" y="17"/>
                      <a:pt x="6" y="17"/>
                    </a:cubicBezTo>
                    <a:cubicBezTo>
                      <a:pt x="7" y="17"/>
                      <a:pt x="8" y="19"/>
                      <a:pt x="9" y="20"/>
                    </a:cubicBezTo>
                    <a:cubicBezTo>
                      <a:pt x="9" y="20"/>
                      <a:pt x="11" y="21"/>
                      <a:pt x="12" y="21"/>
                    </a:cubicBezTo>
                    <a:cubicBezTo>
                      <a:pt x="12" y="21"/>
                      <a:pt x="12" y="21"/>
                      <a:pt x="12" y="21"/>
                    </a:cubicBezTo>
                    <a:cubicBezTo>
                      <a:pt x="13" y="22"/>
                      <a:pt x="13" y="22"/>
                      <a:pt x="13" y="22"/>
                    </a:cubicBezTo>
                    <a:cubicBezTo>
                      <a:pt x="13" y="22"/>
                      <a:pt x="13" y="22"/>
                      <a:pt x="13" y="22"/>
                    </a:cubicBezTo>
                    <a:cubicBezTo>
                      <a:pt x="13" y="23"/>
                      <a:pt x="13" y="23"/>
                      <a:pt x="13" y="23"/>
                    </a:cubicBezTo>
                    <a:cubicBezTo>
                      <a:pt x="13" y="24"/>
                      <a:pt x="13" y="24"/>
                      <a:pt x="13" y="24"/>
                    </a:cubicBezTo>
                    <a:cubicBezTo>
                      <a:pt x="13" y="24"/>
                      <a:pt x="13" y="24"/>
                      <a:pt x="13" y="24"/>
                    </a:cubicBezTo>
                    <a:cubicBezTo>
                      <a:pt x="13" y="25"/>
                      <a:pt x="12" y="26"/>
                      <a:pt x="13" y="28"/>
                    </a:cubicBezTo>
                    <a:cubicBezTo>
                      <a:pt x="13" y="28"/>
                      <a:pt x="13" y="28"/>
                      <a:pt x="13" y="28"/>
                    </a:cubicBezTo>
                    <a:cubicBezTo>
                      <a:pt x="13" y="28"/>
                      <a:pt x="13" y="29"/>
                      <a:pt x="13" y="29"/>
                    </a:cubicBezTo>
                    <a:cubicBezTo>
                      <a:pt x="13" y="29"/>
                      <a:pt x="13" y="29"/>
                      <a:pt x="13" y="29"/>
                    </a:cubicBezTo>
                    <a:cubicBezTo>
                      <a:pt x="14" y="29"/>
                      <a:pt x="14" y="29"/>
                      <a:pt x="14" y="29"/>
                    </a:cubicBezTo>
                    <a:cubicBezTo>
                      <a:pt x="14" y="28"/>
                      <a:pt x="14" y="28"/>
                      <a:pt x="14" y="28"/>
                    </a:cubicBezTo>
                    <a:cubicBezTo>
                      <a:pt x="15" y="29"/>
                      <a:pt x="15" y="29"/>
                      <a:pt x="15" y="29"/>
                    </a:cubicBezTo>
                    <a:cubicBezTo>
                      <a:pt x="14" y="29"/>
                      <a:pt x="14" y="29"/>
                      <a:pt x="14" y="29"/>
                    </a:cubicBezTo>
                    <a:cubicBezTo>
                      <a:pt x="14" y="30"/>
                      <a:pt x="14" y="30"/>
                      <a:pt x="14" y="30"/>
                    </a:cubicBezTo>
                    <a:cubicBezTo>
                      <a:pt x="15" y="30"/>
                      <a:pt x="15" y="30"/>
                      <a:pt x="15" y="30"/>
                    </a:cubicBezTo>
                    <a:cubicBezTo>
                      <a:pt x="15" y="30"/>
                      <a:pt x="15" y="30"/>
                      <a:pt x="15" y="30"/>
                    </a:cubicBezTo>
                    <a:cubicBezTo>
                      <a:pt x="15" y="30"/>
                      <a:pt x="15" y="30"/>
                      <a:pt x="15" y="30"/>
                    </a:cubicBezTo>
                    <a:cubicBezTo>
                      <a:pt x="15" y="30"/>
                      <a:pt x="15" y="30"/>
                      <a:pt x="15" y="31"/>
                    </a:cubicBezTo>
                    <a:cubicBezTo>
                      <a:pt x="15" y="32"/>
                      <a:pt x="14" y="32"/>
                      <a:pt x="14" y="32"/>
                    </a:cubicBezTo>
                    <a:cubicBezTo>
                      <a:pt x="7" y="31"/>
                      <a:pt x="1" y="26"/>
                      <a:pt x="1" y="17"/>
                    </a:cubicBezTo>
                    <a:cubicBezTo>
                      <a:pt x="1" y="11"/>
                      <a:pt x="3" y="7"/>
                      <a:pt x="7" y="4"/>
                    </a:cubicBezTo>
                    <a:cubicBezTo>
                      <a:pt x="8" y="5"/>
                      <a:pt x="8" y="5"/>
                      <a:pt x="8" y="5"/>
                    </a:cubicBezTo>
                    <a:cubicBezTo>
                      <a:pt x="8" y="5"/>
                      <a:pt x="8" y="5"/>
                      <a:pt x="8" y="5"/>
                    </a:cubicBezTo>
                    <a:cubicBezTo>
                      <a:pt x="9" y="5"/>
                      <a:pt x="9" y="5"/>
                      <a:pt x="9" y="5"/>
                    </a:cubicBezTo>
                    <a:moveTo>
                      <a:pt x="23" y="4"/>
                    </a:moveTo>
                    <a:cubicBezTo>
                      <a:pt x="22" y="4"/>
                      <a:pt x="22" y="4"/>
                      <a:pt x="22" y="4"/>
                    </a:cubicBezTo>
                    <a:cubicBezTo>
                      <a:pt x="23" y="3"/>
                      <a:pt x="23" y="3"/>
                      <a:pt x="23" y="2"/>
                    </a:cubicBezTo>
                    <a:cubicBezTo>
                      <a:pt x="24" y="3"/>
                      <a:pt x="24" y="3"/>
                      <a:pt x="25" y="3"/>
                    </a:cubicBezTo>
                    <a:cubicBezTo>
                      <a:pt x="24" y="3"/>
                      <a:pt x="24" y="4"/>
                      <a:pt x="23" y="4"/>
                    </a:cubicBezTo>
                    <a:moveTo>
                      <a:pt x="9" y="4"/>
                    </a:moveTo>
                    <a:cubicBezTo>
                      <a:pt x="9" y="4"/>
                      <a:pt x="9" y="4"/>
                      <a:pt x="9" y="4"/>
                    </a:cubicBezTo>
                    <a:cubicBezTo>
                      <a:pt x="8" y="4"/>
                      <a:pt x="8" y="4"/>
                      <a:pt x="8" y="4"/>
                    </a:cubicBezTo>
                    <a:cubicBezTo>
                      <a:pt x="9" y="3"/>
                      <a:pt x="10" y="3"/>
                      <a:pt x="11" y="2"/>
                    </a:cubicBezTo>
                    <a:cubicBezTo>
                      <a:pt x="11" y="3"/>
                      <a:pt x="11" y="3"/>
                      <a:pt x="11" y="3"/>
                    </a:cubicBezTo>
                    <a:cubicBezTo>
                      <a:pt x="11" y="3"/>
                      <a:pt x="11" y="3"/>
                      <a:pt x="11" y="3"/>
                    </a:cubicBezTo>
                    <a:cubicBezTo>
                      <a:pt x="10" y="4"/>
                      <a:pt x="10" y="4"/>
                      <a:pt x="9" y="4"/>
                    </a:cubicBezTo>
                    <a:moveTo>
                      <a:pt x="22" y="4"/>
                    </a:moveTo>
                    <a:cubicBezTo>
                      <a:pt x="21" y="3"/>
                      <a:pt x="21" y="3"/>
                      <a:pt x="21" y="3"/>
                    </a:cubicBezTo>
                    <a:cubicBezTo>
                      <a:pt x="21" y="3"/>
                      <a:pt x="21" y="3"/>
                      <a:pt x="21" y="3"/>
                    </a:cubicBezTo>
                    <a:cubicBezTo>
                      <a:pt x="21" y="3"/>
                      <a:pt x="21" y="3"/>
                      <a:pt x="21" y="3"/>
                    </a:cubicBezTo>
                    <a:cubicBezTo>
                      <a:pt x="21" y="2"/>
                      <a:pt x="21" y="2"/>
                      <a:pt x="21" y="2"/>
                    </a:cubicBezTo>
                    <a:cubicBezTo>
                      <a:pt x="22" y="2"/>
                      <a:pt x="22" y="2"/>
                      <a:pt x="23" y="2"/>
                    </a:cubicBezTo>
                    <a:cubicBezTo>
                      <a:pt x="22" y="3"/>
                      <a:pt x="22" y="3"/>
                      <a:pt x="22" y="4"/>
                    </a:cubicBezTo>
                    <a:moveTo>
                      <a:pt x="12" y="3"/>
                    </a:moveTo>
                    <a:cubicBezTo>
                      <a:pt x="12" y="2"/>
                      <a:pt x="12" y="2"/>
                      <a:pt x="12" y="2"/>
                    </a:cubicBezTo>
                    <a:cubicBezTo>
                      <a:pt x="12" y="2"/>
                      <a:pt x="13" y="2"/>
                      <a:pt x="14" y="1"/>
                    </a:cubicBezTo>
                    <a:cubicBezTo>
                      <a:pt x="14" y="2"/>
                      <a:pt x="14" y="2"/>
                      <a:pt x="14" y="2"/>
                    </a:cubicBezTo>
                    <a:cubicBezTo>
                      <a:pt x="14" y="2"/>
                      <a:pt x="14" y="2"/>
                      <a:pt x="14" y="2"/>
                    </a:cubicBezTo>
                    <a:cubicBezTo>
                      <a:pt x="13" y="2"/>
                      <a:pt x="12" y="2"/>
                      <a:pt x="12" y="3"/>
                    </a:cubicBezTo>
                    <a:moveTo>
                      <a:pt x="20" y="3"/>
                    </a:moveTo>
                    <a:cubicBezTo>
                      <a:pt x="19" y="2"/>
                      <a:pt x="19" y="2"/>
                      <a:pt x="18" y="2"/>
                    </a:cubicBezTo>
                    <a:cubicBezTo>
                      <a:pt x="18" y="1"/>
                      <a:pt x="18" y="1"/>
                      <a:pt x="18" y="1"/>
                    </a:cubicBezTo>
                    <a:cubicBezTo>
                      <a:pt x="19" y="1"/>
                      <a:pt x="20" y="1"/>
                      <a:pt x="20" y="2"/>
                    </a:cubicBezTo>
                    <a:cubicBezTo>
                      <a:pt x="21" y="2"/>
                      <a:pt x="21" y="2"/>
                      <a:pt x="21" y="2"/>
                    </a:cubicBezTo>
                    <a:cubicBezTo>
                      <a:pt x="20" y="3"/>
                      <a:pt x="20" y="3"/>
                      <a:pt x="20" y="3"/>
                    </a:cubicBezTo>
                    <a:moveTo>
                      <a:pt x="15" y="2"/>
                    </a:moveTo>
                    <a:cubicBezTo>
                      <a:pt x="15" y="1"/>
                      <a:pt x="15" y="1"/>
                      <a:pt x="15" y="1"/>
                    </a:cubicBezTo>
                    <a:cubicBezTo>
                      <a:pt x="15" y="1"/>
                      <a:pt x="16" y="1"/>
                      <a:pt x="17" y="1"/>
                    </a:cubicBezTo>
                    <a:cubicBezTo>
                      <a:pt x="17" y="1"/>
                      <a:pt x="17" y="1"/>
                      <a:pt x="18" y="1"/>
                    </a:cubicBezTo>
                    <a:cubicBezTo>
                      <a:pt x="17" y="2"/>
                      <a:pt x="17" y="2"/>
                      <a:pt x="17" y="2"/>
                    </a:cubicBezTo>
                    <a:cubicBezTo>
                      <a:pt x="17" y="2"/>
                      <a:pt x="16" y="2"/>
                      <a:pt x="16" y="2"/>
                    </a:cubicBezTo>
                    <a:cubicBezTo>
                      <a:pt x="15" y="2"/>
                      <a:pt x="15" y="2"/>
                      <a:pt x="15" y="2"/>
                    </a:cubicBezTo>
                    <a:moveTo>
                      <a:pt x="17" y="0"/>
                    </a:moveTo>
                    <a:cubicBezTo>
                      <a:pt x="17" y="0"/>
                      <a:pt x="17" y="0"/>
                      <a:pt x="17" y="0"/>
                    </a:cubicBezTo>
                    <a:cubicBezTo>
                      <a:pt x="17" y="0"/>
                      <a:pt x="17" y="0"/>
                      <a:pt x="17" y="0"/>
                    </a:cubicBezTo>
                    <a:cubicBezTo>
                      <a:pt x="13" y="0"/>
                      <a:pt x="10" y="1"/>
                      <a:pt x="6" y="3"/>
                    </a:cubicBezTo>
                    <a:cubicBezTo>
                      <a:pt x="6" y="4"/>
                      <a:pt x="6" y="4"/>
                      <a:pt x="6" y="4"/>
                    </a:cubicBezTo>
                    <a:cubicBezTo>
                      <a:pt x="5" y="4"/>
                      <a:pt x="5" y="4"/>
                      <a:pt x="5" y="4"/>
                    </a:cubicBezTo>
                    <a:cubicBezTo>
                      <a:pt x="2" y="7"/>
                      <a:pt x="0" y="12"/>
                      <a:pt x="0" y="17"/>
                    </a:cubicBezTo>
                    <a:cubicBezTo>
                      <a:pt x="0" y="27"/>
                      <a:pt x="7" y="33"/>
                      <a:pt x="15" y="33"/>
                    </a:cubicBezTo>
                    <a:cubicBezTo>
                      <a:pt x="15" y="34"/>
                      <a:pt x="15" y="34"/>
                      <a:pt x="15" y="34"/>
                    </a:cubicBezTo>
                    <a:cubicBezTo>
                      <a:pt x="15" y="34"/>
                      <a:pt x="16" y="34"/>
                      <a:pt x="17" y="34"/>
                    </a:cubicBezTo>
                    <a:cubicBezTo>
                      <a:pt x="21" y="34"/>
                      <a:pt x="22" y="33"/>
                      <a:pt x="22" y="33"/>
                    </a:cubicBezTo>
                    <a:cubicBezTo>
                      <a:pt x="25" y="32"/>
                      <a:pt x="27" y="31"/>
                      <a:pt x="29" y="29"/>
                    </a:cubicBezTo>
                    <a:cubicBezTo>
                      <a:pt x="31" y="27"/>
                      <a:pt x="33" y="25"/>
                      <a:pt x="34" y="22"/>
                    </a:cubicBezTo>
                    <a:cubicBezTo>
                      <a:pt x="34" y="21"/>
                      <a:pt x="34" y="21"/>
                      <a:pt x="34" y="21"/>
                    </a:cubicBezTo>
                    <a:cubicBezTo>
                      <a:pt x="34" y="21"/>
                      <a:pt x="34" y="21"/>
                      <a:pt x="34" y="20"/>
                    </a:cubicBezTo>
                    <a:cubicBezTo>
                      <a:pt x="34" y="19"/>
                      <a:pt x="35" y="18"/>
                      <a:pt x="34" y="17"/>
                    </a:cubicBezTo>
                    <a:cubicBezTo>
                      <a:pt x="34" y="17"/>
                      <a:pt x="34" y="17"/>
                      <a:pt x="34" y="17"/>
                    </a:cubicBezTo>
                    <a:cubicBezTo>
                      <a:pt x="34" y="12"/>
                      <a:pt x="33" y="8"/>
                      <a:pt x="30" y="5"/>
                    </a:cubicBezTo>
                    <a:cubicBezTo>
                      <a:pt x="29" y="4"/>
                      <a:pt x="29" y="4"/>
                      <a:pt x="29" y="4"/>
                    </a:cubicBezTo>
                    <a:cubicBezTo>
                      <a:pt x="29" y="4"/>
                      <a:pt x="29" y="4"/>
                      <a:pt x="29" y="4"/>
                    </a:cubicBezTo>
                    <a:cubicBezTo>
                      <a:pt x="29" y="4"/>
                      <a:pt x="29" y="4"/>
                      <a:pt x="29" y="4"/>
                    </a:cubicBezTo>
                    <a:cubicBezTo>
                      <a:pt x="28" y="4"/>
                      <a:pt x="28" y="4"/>
                      <a:pt x="28" y="4"/>
                    </a:cubicBezTo>
                    <a:cubicBezTo>
                      <a:pt x="25" y="1"/>
                      <a:pt x="21" y="0"/>
                      <a:pt x="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36" name="Freeform 22"/>
              <p:cNvSpPr>
                <a:spLocks noEditPoints="1"/>
              </p:cNvSpPr>
              <p:nvPr/>
            </p:nvSpPr>
            <p:spPr bwMode="auto">
              <a:xfrm>
                <a:off x="3706" y="1963"/>
                <a:ext cx="38" cy="38"/>
              </a:xfrm>
              <a:custGeom>
                <a:avLst/>
                <a:gdLst>
                  <a:gd name="T0" fmla="*/ 8 w 16"/>
                  <a:gd name="T1" fmla="*/ 15 h 16"/>
                  <a:gd name="T2" fmla="*/ 2 w 16"/>
                  <a:gd name="T3" fmla="*/ 6 h 16"/>
                  <a:gd name="T4" fmla="*/ 8 w 16"/>
                  <a:gd name="T5" fmla="*/ 1 h 16"/>
                  <a:gd name="T6" fmla="*/ 14 w 16"/>
                  <a:gd name="T7" fmla="*/ 10 h 16"/>
                  <a:gd name="T8" fmla="*/ 8 w 16"/>
                  <a:gd name="T9" fmla="*/ 15 h 16"/>
                  <a:gd name="T10" fmla="*/ 8 w 16"/>
                  <a:gd name="T11" fmla="*/ 0 h 16"/>
                  <a:gd name="T12" fmla="*/ 1 w 16"/>
                  <a:gd name="T13" fmla="*/ 6 h 16"/>
                  <a:gd name="T14" fmla="*/ 2 w 16"/>
                  <a:gd name="T15" fmla="*/ 12 h 16"/>
                  <a:gd name="T16" fmla="*/ 8 w 16"/>
                  <a:gd name="T17" fmla="*/ 16 h 16"/>
                  <a:gd name="T18" fmla="*/ 15 w 16"/>
                  <a:gd name="T19" fmla="*/ 10 h 16"/>
                  <a:gd name="T20" fmla="*/ 14 w 16"/>
                  <a:gd name="T21" fmla="*/ 4 h 16"/>
                  <a:gd name="T22" fmla="*/ 8 w 16"/>
                  <a:gd name="T23"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 h="16">
                    <a:moveTo>
                      <a:pt x="8" y="15"/>
                    </a:moveTo>
                    <a:cubicBezTo>
                      <a:pt x="4" y="15"/>
                      <a:pt x="0" y="11"/>
                      <a:pt x="2" y="6"/>
                    </a:cubicBezTo>
                    <a:cubicBezTo>
                      <a:pt x="3" y="3"/>
                      <a:pt x="5" y="1"/>
                      <a:pt x="8" y="1"/>
                    </a:cubicBezTo>
                    <a:cubicBezTo>
                      <a:pt x="12" y="1"/>
                      <a:pt x="16" y="5"/>
                      <a:pt x="14" y="10"/>
                    </a:cubicBezTo>
                    <a:cubicBezTo>
                      <a:pt x="13" y="13"/>
                      <a:pt x="11" y="15"/>
                      <a:pt x="8" y="15"/>
                    </a:cubicBezTo>
                    <a:moveTo>
                      <a:pt x="8" y="0"/>
                    </a:moveTo>
                    <a:cubicBezTo>
                      <a:pt x="4" y="0"/>
                      <a:pt x="2" y="2"/>
                      <a:pt x="1" y="6"/>
                    </a:cubicBezTo>
                    <a:cubicBezTo>
                      <a:pt x="0" y="8"/>
                      <a:pt x="0" y="11"/>
                      <a:pt x="2" y="12"/>
                    </a:cubicBezTo>
                    <a:cubicBezTo>
                      <a:pt x="3" y="14"/>
                      <a:pt x="5" y="16"/>
                      <a:pt x="8" y="16"/>
                    </a:cubicBezTo>
                    <a:cubicBezTo>
                      <a:pt x="11" y="16"/>
                      <a:pt x="14" y="14"/>
                      <a:pt x="15" y="10"/>
                    </a:cubicBezTo>
                    <a:cubicBezTo>
                      <a:pt x="16" y="8"/>
                      <a:pt x="15" y="6"/>
                      <a:pt x="14" y="4"/>
                    </a:cubicBezTo>
                    <a:cubicBezTo>
                      <a:pt x="13" y="2"/>
                      <a:pt x="10"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37" name="Freeform 23"/>
              <p:cNvSpPr>
                <a:spLocks noEditPoints="1"/>
              </p:cNvSpPr>
              <p:nvPr/>
            </p:nvSpPr>
            <p:spPr bwMode="auto">
              <a:xfrm>
                <a:off x="3694" y="1958"/>
                <a:ext cx="57" cy="76"/>
              </a:xfrm>
              <a:custGeom>
                <a:avLst/>
                <a:gdLst>
                  <a:gd name="T0" fmla="*/ 1 w 24"/>
                  <a:gd name="T1" fmla="*/ 30 h 32"/>
                  <a:gd name="T2" fmla="*/ 2 w 24"/>
                  <a:gd name="T3" fmla="*/ 30 h 32"/>
                  <a:gd name="T4" fmla="*/ 0 w 24"/>
                  <a:gd name="T5" fmla="*/ 29 h 32"/>
                  <a:gd name="T6" fmla="*/ 1 w 24"/>
                  <a:gd name="T7" fmla="*/ 29 h 32"/>
                  <a:gd name="T8" fmla="*/ 1 w 24"/>
                  <a:gd name="T9" fmla="*/ 29 h 32"/>
                  <a:gd name="T10" fmla="*/ 5 w 24"/>
                  <a:gd name="T11" fmla="*/ 22 h 32"/>
                  <a:gd name="T12" fmla="*/ 6 w 24"/>
                  <a:gd name="T13" fmla="*/ 23 h 32"/>
                  <a:gd name="T14" fmla="*/ 6 w 24"/>
                  <a:gd name="T15" fmla="*/ 23 h 32"/>
                  <a:gd name="T16" fmla="*/ 7 w 24"/>
                  <a:gd name="T17" fmla="*/ 23 h 32"/>
                  <a:gd name="T18" fmla="*/ 7 w 24"/>
                  <a:gd name="T19" fmla="*/ 24 h 32"/>
                  <a:gd name="T20" fmla="*/ 5 w 24"/>
                  <a:gd name="T21" fmla="*/ 24 h 32"/>
                  <a:gd name="T22" fmla="*/ 7 w 24"/>
                  <a:gd name="T23" fmla="*/ 24 h 32"/>
                  <a:gd name="T24" fmla="*/ 7 w 24"/>
                  <a:gd name="T25" fmla="*/ 25 h 32"/>
                  <a:gd name="T26" fmla="*/ 5 w 24"/>
                  <a:gd name="T27" fmla="*/ 26 h 32"/>
                  <a:gd name="T28" fmla="*/ 6 w 24"/>
                  <a:gd name="T29" fmla="*/ 26 h 32"/>
                  <a:gd name="T30" fmla="*/ 4 w 24"/>
                  <a:gd name="T31" fmla="*/ 26 h 32"/>
                  <a:gd name="T32" fmla="*/ 6 w 24"/>
                  <a:gd name="T33" fmla="*/ 26 h 32"/>
                  <a:gd name="T34" fmla="*/ 5 w 24"/>
                  <a:gd name="T35" fmla="*/ 27 h 32"/>
                  <a:gd name="T36" fmla="*/ 4 w 24"/>
                  <a:gd name="T37" fmla="*/ 28 h 32"/>
                  <a:gd name="T38" fmla="*/ 5 w 24"/>
                  <a:gd name="T39" fmla="*/ 28 h 32"/>
                  <a:gd name="T40" fmla="*/ 3 w 24"/>
                  <a:gd name="T41" fmla="*/ 29 h 32"/>
                  <a:gd name="T42" fmla="*/ 5 w 24"/>
                  <a:gd name="T43" fmla="*/ 29 h 32"/>
                  <a:gd name="T44" fmla="*/ 4 w 24"/>
                  <a:gd name="T45" fmla="*/ 29 h 32"/>
                  <a:gd name="T46" fmla="*/ 3 w 24"/>
                  <a:gd name="T47" fmla="*/ 30 h 32"/>
                  <a:gd name="T48" fmla="*/ 3 w 24"/>
                  <a:gd name="T49" fmla="*/ 31 h 32"/>
                  <a:gd name="T50" fmla="*/ 3 w 24"/>
                  <a:gd name="T51" fmla="*/ 30 h 32"/>
                  <a:gd name="T52" fmla="*/ 1 w 24"/>
                  <a:gd name="T53" fmla="*/ 30 h 32"/>
                  <a:gd name="T54" fmla="*/ 1 w 24"/>
                  <a:gd name="T55" fmla="*/ 30 h 32"/>
                  <a:gd name="T56" fmla="*/ 1 w 24"/>
                  <a:gd name="T57" fmla="*/ 29 h 32"/>
                  <a:gd name="T58" fmla="*/ 7 w 24"/>
                  <a:gd name="T59" fmla="*/ 22 h 32"/>
                  <a:gd name="T60" fmla="*/ 6 w 24"/>
                  <a:gd name="T61" fmla="*/ 22 h 32"/>
                  <a:gd name="T62" fmla="*/ 9 w 24"/>
                  <a:gd name="T63" fmla="*/ 19 h 32"/>
                  <a:gd name="T64" fmla="*/ 13 w 24"/>
                  <a:gd name="T65" fmla="*/ 19 h 32"/>
                  <a:gd name="T66" fmla="*/ 13 w 24"/>
                  <a:gd name="T67" fmla="*/ 1 h 32"/>
                  <a:gd name="T68" fmla="*/ 13 w 24"/>
                  <a:gd name="T69" fmla="*/ 19 h 32"/>
                  <a:gd name="T70" fmla="*/ 4 w 24"/>
                  <a:gd name="T71" fmla="*/ 6 h 32"/>
                  <a:gd name="T72" fmla="*/ 7 w 24"/>
                  <a:gd name="T73" fmla="*/ 18 h 32"/>
                  <a:gd name="T74" fmla="*/ 4 w 24"/>
                  <a:gd name="T75" fmla="*/ 22 h 32"/>
                  <a:gd name="T76" fmla="*/ 4 w 24"/>
                  <a:gd name="T77" fmla="*/ 22 h 32"/>
                  <a:gd name="T78" fmla="*/ 4 w 24"/>
                  <a:gd name="T79" fmla="*/ 22 h 32"/>
                  <a:gd name="T80" fmla="*/ 0 w 24"/>
                  <a:gd name="T81" fmla="*/ 29 h 32"/>
                  <a:gd name="T82" fmla="*/ 0 w 24"/>
                  <a:gd name="T83" fmla="*/ 30 h 32"/>
                  <a:gd name="T84" fmla="*/ 4 w 24"/>
                  <a:gd name="T85" fmla="*/ 32 h 32"/>
                  <a:gd name="T86" fmla="*/ 8 w 24"/>
                  <a:gd name="T87" fmla="*/ 24 h 32"/>
                  <a:gd name="T88" fmla="*/ 8 w 24"/>
                  <a:gd name="T89" fmla="*/ 24 h 32"/>
                  <a:gd name="T90" fmla="*/ 8 w 24"/>
                  <a:gd name="T91" fmla="*/ 24 h 32"/>
                  <a:gd name="T92" fmla="*/ 10 w 24"/>
                  <a:gd name="T93" fmla="*/ 20 h 32"/>
                  <a:gd name="T94" fmla="*/ 22 w 24"/>
                  <a:gd name="T95" fmla="*/ 14 h 32"/>
                  <a:gd name="T96" fmla="*/ 13 w 24"/>
                  <a:gd name="T9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4" h="32">
                    <a:moveTo>
                      <a:pt x="3" y="31"/>
                    </a:moveTo>
                    <a:cubicBezTo>
                      <a:pt x="2" y="31"/>
                      <a:pt x="2" y="31"/>
                      <a:pt x="1" y="30"/>
                    </a:cubicBezTo>
                    <a:cubicBezTo>
                      <a:pt x="2" y="30"/>
                      <a:pt x="2" y="30"/>
                      <a:pt x="2" y="30"/>
                    </a:cubicBezTo>
                    <a:cubicBezTo>
                      <a:pt x="2" y="30"/>
                      <a:pt x="2" y="30"/>
                      <a:pt x="2" y="30"/>
                    </a:cubicBezTo>
                    <a:cubicBezTo>
                      <a:pt x="3" y="31"/>
                      <a:pt x="3" y="31"/>
                      <a:pt x="3" y="31"/>
                    </a:cubicBezTo>
                    <a:moveTo>
                      <a:pt x="0" y="29"/>
                    </a:moveTo>
                    <a:cubicBezTo>
                      <a:pt x="0" y="29"/>
                      <a:pt x="0" y="29"/>
                      <a:pt x="0" y="29"/>
                    </a:cubicBezTo>
                    <a:cubicBezTo>
                      <a:pt x="1" y="29"/>
                      <a:pt x="1" y="29"/>
                      <a:pt x="1" y="29"/>
                    </a:cubicBezTo>
                    <a:cubicBezTo>
                      <a:pt x="0" y="29"/>
                      <a:pt x="0" y="29"/>
                      <a:pt x="0" y="29"/>
                    </a:cubicBezTo>
                    <a:moveTo>
                      <a:pt x="1" y="29"/>
                    </a:moveTo>
                    <a:cubicBezTo>
                      <a:pt x="1" y="28"/>
                      <a:pt x="1" y="28"/>
                      <a:pt x="1" y="28"/>
                    </a:cubicBezTo>
                    <a:cubicBezTo>
                      <a:pt x="3" y="26"/>
                      <a:pt x="3" y="25"/>
                      <a:pt x="5" y="22"/>
                    </a:cubicBezTo>
                    <a:cubicBezTo>
                      <a:pt x="5" y="22"/>
                      <a:pt x="5" y="22"/>
                      <a:pt x="5" y="22"/>
                    </a:cubicBezTo>
                    <a:cubicBezTo>
                      <a:pt x="5" y="22"/>
                      <a:pt x="5" y="23"/>
                      <a:pt x="6" y="23"/>
                    </a:cubicBezTo>
                    <a:cubicBezTo>
                      <a:pt x="6" y="23"/>
                      <a:pt x="6" y="23"/>
                      <a:pt x="6" y="23"/>
                    </a:cubicBezTo>
                    <a:cubicBezTo>
                      <a:pt x="6" y="23"/>
                      <a:pt x="6" y="23"/>
                      <a:pt x="6" y="23"/>
                    </a:cubicBezTo>
                    <a:cubicBezTo>
                      <a:pt x="6" y="24"/>
                      <a:pt x="6" y="24"/>
                      <a:pt x="6" y="24"/>
                    </a:cubicBezTo>
                    <a:cubicBezTo>
                      <a:pt x="7" y="23"/>
                      <a:pt x="7" y="23"/>
                      <a:pt x="7" y="23"/>
                    </a:cubicBezTo>
                    <a:cubicBezTo>
                      <a:pt x="7" y="24"/>
                      <a:pt x="7" y="24"/>
                      <a:pt x="7" y="24"/>
                    </a:cubicBezTo>
                    <a:cubicBezTo>
                      <a:pt x="7" y="24"/>
                      <a:pt x="7" y="24"/>
                      <a:pt x="7" y="24"/>
                    </a:cubicBezTo>
                    <a:cubicBezTo>
                      <a:pt x="7" y="24"/>
                      <a:pt x="7" y="24"/>
                      <a:pt x="7" y="24"/>
                    </a:cubicBezTo>
                    <a:cubicBezTo>
                      <a:pt x="7" y="24"/>
                      <a:pt x="6" y="24"/>
                      <a:pt x="5" y="24"/>
                    </a:cubicBezTo>
                    <a:cubicBezTo>
                      <a:pt x="6" y="25"/>
                      <a:pt x="6" y="25"/>
                      <a:pt x="6" y="25"/>
                    </a:cubicBezTo>
                    <a:cubicBezTo>
                      <a:pt x="6" y="25"/>
                      <a:pt x="6" y="24"/>
                      <a:pt x="7" y="24"/>
                    </a:cubicBezTo>
                    <a:cubicBezTo>
                      <a:pt x="7" y="25"/>
                      <a:pt x="7" y="25"/>
                      <a:pt x="7" y="25"/>
                    </a:cubicBezTo>
                    <a:cubicBezTo>
                      <a:pt x="7" y="25"/>
                      <a:pt x="7" y="25"/>
                      <a:pt x="7" y="25"/>
                    </a:cubicBezTo>
                    <a:cubicBezTo>
                      <a:pt x="5" y="25"/>
                      <a:pt x="5" y="25"/>
                      <a:pt x="5" y="25"/>
                    </a:cubicBezTo>
                    <a:cubicBezTo>
                      <a:pt x="5" y="26"/>
                      <a:pt x="5" y="26"/>
                      <a:pt x="5" y="26"/>
                    </a:cubicBezTo>
                    <a:cubicBezTo>
                      <a:pt x="6" y="25"/>
                      <a:pt x="6" y="25"/>
                      <a:pt x="6" y="25"/>
                    </a:cubicBezTo>
                    <a:cubicBezTo>
                      <a:pt x="6" y="26"/>
                      <a:pt x="6" y="26"/>
                      <a:pt x="6" y="26"/>
                    </a:cubicBezTo>
                    <a:cubicBezTo>
                      <a:pt x="6" y="26"/>
                      <a:pt x="6" y="26"/>
                      <a:pt x="6" y="26"/>
                    </a:cubicBezTo>
                    <a:cubicBezTo>
                      <a:pt x="5" y="26"/>
                      <a:pt x="5" y="26"/>
                      <a:pt x="4" y="26"/>
                    </a:cubicBezTo>
                    <a:cubicBezTo>
                      <a:pt x="4" y="27"/>
                      <a:pt x="4" y="27"/>
                      <a:pt x="4" y="27"/>
                    </a:cubicBezTo>
                    <a:cubicBezTo>
                      <a:pt x="5" y="27"/>
                      <a:pt x="5" y="26"/>
                      <a:pt x="6" y="26"/>
                    </a:cubicBezTo>
                    <a:cubicBezTo>
                      <a:pt x="6" y="27"/>
                      <a:pt x="6" y="27"/>
                      <a:pt x="6" y="27"/>
                    </a:cubicBezTo>
                    <a:cubicBezTo>
                      <a:pt x="5" y="27"/>
                      <a:pt x="5" y="27"/>
                      <a:pt x="5" y="27"/>
                    </a:cubicBezTo>
                    <a:cubicBezTo>
                      <a:pt x="5" y="27"/>
                      <a:pt x="4" y="27"/>
                      <a:pt x="4" y="28"/>
                    </a:cubicBezTo>
                    <a:cubicBezTo>
                      <a:pt x="4" y="28"/>
                      <a:pt x="4" y="28"/>
                      <a:pt x="4" y="28"/>
                    </a:cubicBezTo>
                    <a:cubicBezTo>
                      <a:pt x="4" y="28"/>
                      <a:pt x="5" y="27"/>
                      <a:pt x="5" y="27"/>
                    </a:cubicBezTo>
                    <a:cubicBezTo>
                      <a:pt x="5" y="28"/>
                      <a:pt x="5" y="28"/>
                      <a:pt x="5" y="28"/>
                    </a:cubicBezTo>
                    <a:cubicBezTo>
                      <a:pt x="5" y="28"/>
                      <a:pt x="5" y="28"/>
                      <a:pt x="5" y="28"/>
                    </a:cubicBezTo>
                    <a:cubicBezTo>
                      <a:pt x="3" y="29"/>
                      <a:pt x="3" y="29"/>
                      <a:pt x="3" y="29"/>
                    </a:cubicBezTo>
                    <a:cubicBezTo>
                      <a:pt x="4" y="29"/>
                      <a:pt x="4" y="29"/>
                      <a:pt x="4" y="29"/>
                    </a:cubicBezTo>
                    <a:cubicBezTo>
                      <a:pt x="5" y="29"/>
                      <a:pt x="5" y="29"/>
                      <a:pt x="5" y="29"/>
                    </a:cubicBezTo>
                    <a:cubicBezTo>
                      <a:pt x="4" y="29"/>
                      <a:pt x="4" y="29"/>
                      <a:pt x="4" y="29"/>
                    </a:cubicBezTo>
                    <a:cubicBezTo>
                      <a:pt x="4" y="29"/>
                      <a:pt x="4" y="29"/>
                      <a:pt x="4" y="29"/>
                    </a:cubicBezTo>
                    <a:cubicBezTo>
                      <a:pt x="4" y="29"/>
                      <a:pt x="3" y="29"/>
                      <a:pt x="3" y="30"/>
                    </a:cubicBezTo>
                    <a:cubicBezTo>
                      <a:pt x="3" y="30"/>
                      <a:pt x="3" y="30"/>
                      <a:pt x="3" y="30"/>
                    </a:cubicBezTo>
                    <a:cubicBezTo>
                      <a:pt x="3" y="30"/>
                      <a:pt x="4" y="30"/>
                      <a:pt x="4" y="30"/>
                    </a:cubicBezTo>
                    <a:cubicBezTo>
                      <a:pt x="4" y="30"/>
                      <a:pt x="4" y="31"/>
                      <a:pt x="3" y="31"/>
                    </a:cubicBezTo>
                    <a:cubicBezTo>
                      <a:pt x="3" y="31"/>
                      <a:pt x="3" y="31"/>
                      <a:pt x="3" y="31"/>
                    </a:cubicBezTo>
                    <a:cubicBezTo>
                      <a:pt x="3" y="30"/>
                      <a:pt x="3" y="30"/>
                      <a:pt x="3" y="30"/>
                    </a:cubicBezTo>
                    <a:cubicBezTo>
                      <a:pt x="2" y="30"/>
                      <a:pt x="2" y="30"/>
                      <a:pt x="2" y="30"/>
                    </a:cubicBezTo>
                    <a:cubicBezTo>
                      <a:pt x="1" y="30"/>
                      <a:pt x="1" y="30"/>
                      <a:pt x="1" y="30"/>
                    </a:cubicBezTo>
                    <a:cubicBezTo>
                      <a:pt x="1" y="30"/>
                      <a:pt x="1" y="30"/>
                      <a:pt x="1" y="30"/>
                    </a:cubicBezTo>
                    <a:cubicBezTo>
                      <a:pt x="1" y="30"/>
                      <a:pt x="1" y="30"/>
                      <a:pt x="1" y="30"/>
                    </a:cubicBezTo>
                    <a:cubicBezTo>
                      <a:pt x="0" y="30"/>
                      <a:pt x="0" y="30"/>
                      <a:pt x="0" y="30"/>
                    </a:cubicBezTo>
                    <a:cubicBezTo>
                      <a:pt x="1" y="29"/>
                      <a:pt x="1" y="29"/>
                      <a:pt x="1" y="29"/>
                    </a:cubicBezTo>
                    <a:cubicBezTo>
                      <a:pt x="1" y="29"/>
                      <a:pt x="1" y="29"/>
                      <a:pt x="1" y="29"/>
                    </a:cubicBezTo>
                    <a:moveTo>
                      <a:pt x="7" y="22"/>
                    </a:moveTo>
                    <a:cubicBezTo>
                      <a:pt x="7" y="22"/>
                      <a:pt x="6" y="22"/>
                      <a:pt x="6" y="22"/>
                    </a:cubicBezTo>
                    <a:cubicBezTo>
                      <a:pt x="6" y="22"/>
                      <a:pt x="6" y="22"/>
                      <a:pt x="6" y="22"/>
                    </a:cubicBezTo>
                    <a:cubicBezTo>
                      <a:pt x="6" y="21"/>
                      <a:pt x="7" y="19"/>
                      <a:pt x="7" y="18"/>
                    </a:cubicBezTo>
                    <a:cubicBezTo>
                      <a:pt x="8" y="19"/>
                      <a:pt x="8" y="19"/>
                      <a:pt x="9" y="19"/>
                    </a:cubicBezTo>
                    <a:cubicBezTo>
                      <a:pt x="8" y="20"/>
                      <a:pt x="8" y="21"/>
                      <a:pt x="7" y="22"/>
                    </a:cubicBezTo>
                    <a:moveTo>
                      <a:pt x="13" y="19"/>
                    </a:moveTo>
                    <a:cubicBezTo>
                      <a:pt x="7" y="19"/>
                      <a:pt x="1" y="13"/>
                      <a:pt x="5" y="6"/>
                    </a:cubicBezTo>
                    <a:cubicBezTo>
                      <a:pt x="7" y="3"/>
                      <a:pt x="10" y="1"/>
                      <a:pt x="13" y="1"/>
                    </a:cubicBezTo>
                    <a:cubicBezTo>
                      <a:pt x="18" y="1"/>
                      <a:pt x="24" y="7"/>
                      <a:pt x="21" y="14"/>
                    </a:cubicBezTo>
                    <a:cubicBezTo>
                      <a:pt x="19" y="18"/>
                      <a:pt x="16" y="19"/>
                      <a:pt x="13" y="19"/>
                    </a:cubicBezTo>
                    <a:moveTo>
                      <a:pt x="13" y="0"/>
                    </a:moveTo>
                    <a:cubicBezTo>
                      <a:pt x="9" y="0"/>
                      <a:pt x="6" y="2"/>
                      <a:pt x="4" y="6"/>
                    </a:cubicBezTo>
                    <a:cubicBezTo>
                      <a:pt x="2" y="9"/>
                      <a:pt x="2" y="12"/>
                      <a:pt x="4" y="15"/>
                    </a:cubicBezTo>
                    <a:cubicBezTo>
                      <a:pt x="5" y="16"/>
                      <a:pt x="6" y="17"/>
                      <a:pt x="7" y="18"/>
                    </a:cubicBezTo>
                    <a:cubicBezTo>
                      <a:pt x="6" y="18"/>
                      <a:pt x="5" y="20"/>
                      <a:pt x="5" y="21"/>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3" y="24"/>
                      <a:pt x="2" y="26"/>
                      <a:pt x="1" y="28"/>
                    </a:cubicBezTo>
                    <a:cubicBezTo>
                      <a:pt x="0" y="29"/>
                      <a:pt x="0" y="29"/>
                      <a:pt x="0" y="29"/>
                    </a:cubicBezTo>
                    <a:cubicBezTo>
                      <a:pt x="0" y="29"/>
                      <a:pt x="0" y="29"/>
                      <a:pt x="0" y="29"/>
                    </a:cubicBezTo>
                    <a:cubicBezTo>
                      <a:pt x="0" y="30"/>
                      <a:pt x="0" y="30"/>
                      <a:pt x="0" y="30"/>
                    </a:cubicBezTo>
                    <a:cubicBezTo>
                      <a:pt x="0" y="31"/>
                      <a:pt x="2" y="32"/>
                      <a:pt x="3" y="32"/>
                    </a:cubicBezTo>
                    <a:cubicBezTo>
                      <a:pt x="4" y="32"/>
                      <a:pt x="4" y="32"/>
                      <a:pt x="4" y="32"/>
                    </a:cubicBezTo>
                    <a:cubicBezTo>
                      <a:pt x="4" y="31"/>
                      <a:pt x="5" y="30"/>
                      <a:pt x="7" y="27"/>
                    </a:cubicBezTo>
                    <a:cubicBezTo>
                      <a:pt x="7" y="26"/>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3"/>
                      <a:pt x="8" y="23"/>
                      <a:pt x="8" y="23"/>
                    </a:cubicBezTo>
                    <a:cubicBezTo>
                      <a:pt x="9" y="22"/>
                      <a:pt x="9" y="21"/>
                      <a:pt x="10" y="20"/>
                    </a:cubicBezTo>
                    <a:cubicBezTo>
                      <a:pt x="11" y="20"/>
                      <a:pt x="12" y="20"/>
                      <a:pt x="13" y="20"/>
                    </a:cubicBezTo>
                    <a:cubicBezTo>
                      <a:pt x="17" y="20"/>
                      <a:pt x="20" y="18"/>
                      <a:pt x="22" y="14"/>
                    </a:cubicBezTo>
                    <a:cubicBezTo>
                      <a:pt x="23" y="11"/>
                      <a:pt x="23" y="8"/>
                      <a:pt x="21" y="5"/>
                    </a:cubicBezTo>
                    <a:cubicBezTo>
                      <a:pt x="20" y="2"/>
                      <a:pt x="16" y="0"/>
                      <a:pt x="1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38" name="Freeform 24"/>
              <p:cNvSpPr>
                <a:spLocks noEditPoints="1"/>
              </p:cNvSpPr>
              <p:nvPr/>
            </p:nvSpPr>
            <p:spPr bwMode="auto">
              <a:xfrm>
                <a:off x="3713" y="1970"/>
                <a:ext cx="16" cy="9"/>
              </a:xfrm>
              <a:custGeom>
                <a:avLst/>
                <a:gdLst>
                  <a:gd name="T0" fmla="*/ 1 w 7"/>
                  <a:gd name="T1" fmla="*/ 4 h 4"/>
                  <a:gd name="T2" fmla="*/ 1 w 7"/>
                  <a:gd name="T3" fmla="*/ 4 h 4"/>
                  <a:gd name="T4" fmla="*/ 1 w 7"/>
                  <a:gd name="T5" fmla="*/ 3 h 4"/>
                  <a:gd name="T6" fmla="*/ 2 w 7"/>
                  <a:gd name="T7" fmla="*/ 1 h 4"/>
                  <a:gd name="T8" fmla="*/ 5 w 7"/>
                  <a:gd name="T9" fmla="*/ 0 h 4"/>
                  <a:gd name="T10" fmla="*/ 7 w 7"/>
                  <a:gd name="T11" fmla="*/ 1 h 4"/>
                  <a:gd name="T12" fmla="*/ 7 w 7"/>
                  <a:gd name="T13" fmla="*/ 2 h 4"/>
                  <a:gd name="T14" fmla="*/ 7 w 7"/>
                  <a:gd name="T15" fmla="*/ 2 h 4"/>
                  <a:gd name="T16" fmla="*/ 7 w 7"/>
                  <a:gd name="T17" fmla="*/ 2 h 4"/>
                  <a:gd name="T18" fmla="*/ 6 w 7"/>
                  <a:gd name="T19" fmla="*/ 2 h 4"/>
                  <a:gd name="T20" fmla="*/ 5 w 7"/>
                  <a:gd name="T21" fmla="*/ 2 h 4"/>
                  <a:gd name="T22" fmla="*/ 3 w 7"/>
                  <a:gd name="T23" fmla="*/ 2 h 4"/>
                  <a:gd name="T24" fmla="*/ 2 w 7"/>
                  <a:gd name="T25" fmla="*/ 3 h 4"/>
                  <a:gd name="T26" fmla="*/ 2 w 7"/>
                  <a:gd name="T27" fmla="*/ 3 h 4"/>
                  <a:gd name="T28" fmla="*/ 1 w 7"/>
                  <a:gd name="T29" fmla="*/ 4 h 4"/>
                  <a:gd name="T30" fmla="*/ 5 w 7"/>
                  <a:gd name="T31" fmla="*/ 0 h 4"/>
                  <a:gd name="T32" fmla="*/ 5 w 7"/>
                  <a:gd name="T33" fmla="*/ 0 h 4"/>
                  <a:gd name="T34" fmla="*/ 2 w 7"/>
                  <a:gd name="T35" fmla="*/ 0 h 4"/>
                  <a:gd name="T36" fmla="*/ 0 w 7"/>
                  <a:gd name="T37" fmla="*/ 3 h 4"/>
                  <a:gd name="T38" fmla="*/ 1 w 7"/>
                  <a:gd name="T39" fmla="*/ 4 h 4"/>
                  <a:gd name="T40" fmla="*/ 1 w 7"/>
                  <a:gd name="T41" fmla="*/ 4 h 4"/>
                  <a:gd name="T42" fmla="*/ 2 w 7"/>
                  <a:gd name="T43" fmla="*/ 4 h 4"/>
                  <a:gd name="T44" fmla="*/ 3 w 7"/>
                  <a:gd name="T45" fmla="*/ 3 h 4"/>
                  <a:gd name="T46" fmla="*/ 3 w 7"/>
                  <a:gd name="T47" fmla="*/ 3 h 4"/>
                  <a:gd name="T48" fmla="*/ 5 w 7"/>
                  <a:gd name="T49" fmla="*/ 2 h 4"/>
                  <a:gd name="T50" fmla="*/ 6 w 7"/>
                  <a:gd name="T51" fmla="*/ 2 h 4"/>
                  <a:gd name="T52" fmla="*/ 7 w 7"/>
                  <a:gd name="T53" fmla="*/ 3 h 4"/>
                  <a:gd name="T54" fmla="*/ 7 w 7"/>
                  <a:gd name="T55" fmla="*/ 2 h 4"/>
                  <a:gd name="T56" fmla="*/ 7 w 7"/>
                  <a:gd name="T57" fmla="*/ 2 h 4"/>
                  <a:gd name="T58" fmla="*/ 7 w 7"/>
                  <a:gd name="T59" fmla="*/ 1 h 4"/>
                  <a:gd name="T60" fmla="*/ 5 w 7"/>
                  <a:gd name="T6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 h="4">
                    <a:moveTo>
                      <a:pt x="1" y="4"/>
                    </a:moveTo>
                    <a:cubicBezTo>
                      <a:pt x="1" y="4"/>
                      <a:pt x="1" y="4"/>
                      <a:pt x="1" y="4"/>
                    </a:cubicBezTo>
                    <a:cubicBezTo>
                      <a:pt x="1" y="3"/>
                      <a:pt x="1" y="3"/>
                      <a:pt x="1" y="3"/>
                    </a:cubicBezTo>
                    <a:cubicBezTo>
                      <a:pt x="1" y="2"/>
                      <a:pt x="2" y="1"/>
                      <a:pt x="2" y="1"/>
                    </a:cubicBezTo>
                    <a:cubicBezTo>
                      <a:pt x="3" y="1"/>
                      <a:pt x="4" y="0"/>
                      <a:pt x="5" y="0"/>
                    </a:cubicBezTo>
                    <a:cubicBezTo>
                      <a:pt x="5" y="0"/>
                      <a:pt x="6" y="1"/>
                      <a:pt x="7" y="1"/>
                    </a:cubicBezTo>
                    <a:cubicBezTo>
                      <a:pt x="7" y="2"/>
                      <a:pt x="7" y="2"/>
                      <a:pt x="7" y="2"/>
                    </a:cubicBezTo>
                    <a:cubicBezTo>
                      <a:pt x="7" y="2"/>
                      <a:pt x="7" y="2"/>
                      <a:pt x="7" y="2"/>
                    </a:cubicBezTo>
                    <a:cubicBezTo>
                      <a:pt x="7" y="2"/>
                      <a:pt x="7" y="2"/>
                      <a:pt x="7" y="2"/>
                    </a:cubicBezTo>
                    <a:cubicBezTo>
                      <a:pt x="6" y="2"/>
                      <a:pt x="6" y="2"/>
                      <a:pt x="6" y="2"/>
                    </a:cubicBezTo>
                    <a:cubicBezTo>
                      <a:pt x="6" y="2"/>
                      <a:pt x="6" y="2"/>
                      <a:pt x="5" y="2"/>
                    </a:cubicBezTo>
                    <a:cubicBezTo>
                      <a:pt x="4" y="2"/>
                      <a:pt x="3" y="2"/>
                      <a:pt x="3" y="2"/>
                    </a:cubicBezTo>
                    <a:cubicBezTo>
                      <a:pt x="2" y="3"/>
                      <a:pt x="2" y="3"/>
                      <a:pt x="2" y="3"/>
                    </a:cubicBezTo>
                    <a:cubicBezTo>
                      <a:pt x="2" y="3"/>
                      <a:pt x="2" y="3"/>
                      <a:pt x="2" y="3"/>
                    </a:cubicBezTo>
                    <a:cubicBezTo>
                      <a:pt x="2" y="4"/>
                      <a:pt x="1" y="4"/>
                      <a:pt x="1" y="4"/>
                    </a:cubicBezTo>
                    <a:moveTo>
                      <a:pt x="5" y="0"/>
                    </a:moveTo>
                    <a:cubicBezTo>
                      <a:pt x="5" y="0"/>
                      <a:pt x="5" y="0"/>
                      <a:pt x="5" y="0"/>
                    </a:cubicBezTo>
                    <a:cubicBezTo>
                      <a:pt x="4" y="0"/>
                      <a:pt x="3" y="0"/>
                      <a:pt x="2" y="0"/>
                    </a:cubicBezTo>
                    <a:cubicBezTo>
                      <a:pt x="2" y="1"/>
                      <a:pt x="0" y="2"/>
                      <a:pt x="0" y="3"/>
                    </a:cubicBezTo>
                    <a:cubicBezTo>
                      <a:pt x="0" y="3"/>
                      <a:pt x="0" y="4"/>
                      <a:pt x="1" y="4"/>
                    </a:cubicBezTo>
                    <a:cubicBezTo>
                      <a:pt x="1" y="4"/>
                      <a:pt x="1" y="4"/>
                      <a:pt x="1" y="4"/>
                    </a:cubicBezTo>
                    <a:cubicBezTo>
                      <a:pt x="2" y="4"/>
                      <a:pt x="2" y="4"/>
                      <a:pt x="2" y="4"/>
                    </a:cubicBezTo>
                    <a:cubicBezTo>
                      <a:pt x="3" y="3"/>
                      <a:pt x="3" y="3"/>
                      <a:pt x="3" y="3"/>
                    </a:cubicBezTo>
                    <a:cubicBezTo>
                      <a:pt x="3" y="3"/>
                      <a:pt x="3" y="3"/>
                      <a:pt x="3" y="3"/>
                    </a:cubicBezTo>
                    <a:cubicBezTo>
                      <a:pt x="4" y="2"/>
                      <a:pt x="4" y="2"/>
                      <a:pt x="5" y="2"/>
                    </a:cubicBezTo>
                    <a:cubicBezTo>
                      <a:pt x="5" y="2"/>
                      <a:pt x="6" y="2"/>
                      <a:pt x="6" y="2"/>
                    </a:cubicBezTo>
                    <a:cubicBezTo>
                      <a:pt x="7" y="3"/>
                      <a:pt x="7" y="3"/>
                      <a:pt x="7" y="3"/>
                    </a:cubicBezTo>
                    <a:cubicBezTo>
                      <a:pt x="7" y="2"/>
                      <a:pt x="7" y="2"/>
                      <a:pt x="7" y="2"/>
                    </a:cubicBezTo>
                    <a:cubicBezTo>
                      <a:pt x="7" y="2"/>
                      <a:pt x="7" y="2"/>
                      <a:pt x="7" y="2"/>
                    </a:cubicBezTo>
                    <a:cubicBezTo>
                      <a:pt x="7" y="1"/>
                      <a:pt x="7" y="1"/>
                      <a:pt x="7" y="1"/>
                    </a:cubicBezTo>
                    <a:cubicBezTo>
                      <a:pt x="6" y="0"/>
                      <a:pt x="6" y="0"/>
                      <a:pt x="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39" name="Freeform 25"/>
              <p:cNvSpPr>
                <a:spLocks noEditPoints="1"/>
              </p:cNvSpPr>
              <p:nvPr/>
            </p:nvSpPr>
            <p:spPr bwMode="auto">
              <a:xfrm>
                <a:off x="3729" y="1975"/>
                <a:ext cx="8" cy="4"/>
              </a:xfrm>
              <a:custGeom>
                <a:avLst/>
                <a:gdLst>
                  <a:gd name="T0" fmla="*/ 1 w 3"/>
                  <a:gd name="T1" fmla="*/ 2 h 2"/>
                  <a:gd name="T2" fmla="*/ 1 w 3"/>
                  <a:gd name="T3" fmla="*/ 1 h 2"/>
                  <a:gd name="T4" fmla="*/ 2 w 3"/>
                  <a:gd name="T5" fmla="*/ 1 h 2"/>
                  <a:gd name="T6" fmla="*/ 2 w 3"/>
                  <a:gd name="T7" fmla="*/ 1 h 2"/>
                  <a:gd name="T8" fmla="*/ 2 w 3"/>
                  <a:gd name="T9" fmla="*/ 1 h 2"/>
                  <a:gd name="T10" fmla="*/ 2 w 3"/>
                  <a:gd name="T11" fmla="*/ 2 h 2"/>
                  <a:gd name="T12" fmla="*/ 1 w 3"/>
                  <a:gd name="T13" fmla="*/ 2 h 2"/>
                  <a:gd name="T14" fmla="*/ 2 w 3"/>
                  <a:gd name="T15" fmla="*/ 0 h 2"/>
                  <a:gd name="T16" fmla="*/ 1 w 3"/>
                  <a:gd name="T17" fmla="*/ 1 h 2"/>
                  <a:gd name="T18" fmla="*/ 1 w 3"/>
                  <a:gd name="T19" fmla="*/ 2 h 2"/>
                  <a:gd name="T20" fmla="*/ 2 w 3"/>
                  <a:gd name="T21" fmla="*/ 2 h 2"/>
                  <a:gd name="T22" fmla="*/ 2 w 3"/>
                  <a:gd name="T23" fmla="*/ 2 h 2"/>
                  <a:gd name="T24" fmla="*/ 3 w 3"/>
                  <a:gd name="T25" fmla="*/ 1 h 2"/>
                  <a:gd name="T26" fmla="*/ 3 w 3"/>
                  <a:gd name="T27" fmla="*/ 1 h 2"/>
                  <a:gd name="T28" fmla="*/ 2 w 3"/>
                  <a:gd name="T2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 h="2">
                    <a:moveTo>
                      <a:pt x="1" y="2"/>
                    </a:moveTo>
                    <a:cubicBezTo>
                      <a:pt x="1" y="1"/>
                      <a:pt x="1" y="1"/>
                      <a:pt x="1" y="1"/>
                    </a:cubicBezTo>
                    <a:cubicBezTo>
                      <a:pt x="2" y="1"/>
                      <a:pt x="2" y="1"/>
                      <a:pt x="2" y="1"/>
                    </a:cubicBezTo>
                    <a:cubicBezTo>
                      <a:pt x="2" y="1"/>
                      <a:pt x="2" y="1"/>
                      <a:pt x="2" y="1"/>
                    </a:cubicBezTo>
                    <a:cubicBezTo>
                      <a:pt x="2" y="1"/>
                      <a:pt x="2" y="1"/>
                      <a:pt x="2" y="1"/>
                    </a:cubicBezTo>
                    <a:cubicBezTo>
                      <a:pt x="2" y="2"/>
                      <a:pt x="2" y="2"/>
                      <a:pt x="2" y="2"/>
                    </a:cubicBezTo>
                    <a:cubicBezTo>
                      <a:pt x="1" y="2"/>
                      <a:pt x="1" y="2"/>
                      <a:pt x="1" y="2"/>
                    </a:cubicBezTo>
                    <a:moveTo>
                      <a:pt x="2" y="0"/>
                    </a:moveTo>
                    <a:cubicBezTo>
                      <a:pt x="1" y="0"/>
                      <a:pt x="1" y="0"/>
                      <a:pt x="1" y="1"/>
                    </a:cubicBezTo>
                    <a:cubicBezTo>
                      <a:pt x="0" y="1"/>
                      <a:pt x="1" y="2"/>
                      <a:pt x="1" y="2"/>
                    </a:cubicBezTo>
                    <a:cubicBezTo>
                      <a:pt x="2" y="2"/>
                      <a:pt x="2" y="2"/>
                      <a:pt x="2" y="2"/>
                    </a:cubicBezTo>
                    <a:cubicBezTo>
                      <a:pt x="2" y="2"/>
                      <a:pt x="2" y="2"/>
                      <a:pt x="2" y="2"/>
                    </a:cubicBezTo>
                    <a:cubicBezTo>
                      <a:pt x="3" y="1"/>
                      <a:pt x="3" y="1"/>
                      <a:pt x="3" y="1"/>
                    </a:cubicBezTo>
                    <a:cubicBezTo>
                      <a:pt x="3" y="1"/>
                      <a:pt x="3" y="1"/>
                      <a:pt x="3" y="1"/>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40" name="Freeform 26"/>
              <p:cNvSpPr>
                <a:spLocks noEditPoints="1"/>
              </p:cNvSpPr>
              <p:nvPr/>
            </p:nvSpPr>
            <p:spPr bwMode="auto">
              <a:xfrm>
                <a:off x="3820" y="2305"/>
                <a:ext cx="83" cy="55"/>
              </a:xfrm>
              <a:custGeom>
                <a:avLst/>
                <a:gdLst>
                  <a:gd name="T0" fmla="*/ 3 w 35"/>
                  <a:gd name="T1" fmla="*/ 23 h 23"/>
                  <a:gd name="T2" fmla="*/ 3 w 35"/>
                  <a:gd name="T3" fmla="*/ 22 h 23"/>
                  <a:gd name="T4" fmla="*/ 1 w 35"/>
                  <a:gd name="T5" fmla="*/ 20 h 23"/>
                  <a:gd name="T6" fmla="*/ 1 w 35"/>
                  <a:gd name="T7" fmla="*/ 3 h 23"/>
                  <a:gd name="T8" fmla="*/ 26 w 35"/>
                  <a:gd name="T9" fmla="*/ 2 h 23"/>
                  <a:gd name="T10" fmla="*/ 27 w 35"/>
                  <a:gd name="T11" fmla="*/ 2 h 23"/>
                  <a:gd name="T12" fmla="*/ 34 w 35"/>
                  <a:gd name="T13" fmla="*/ 3 h 23"/>
                  <a:gd name="T14" fmla="*/ 34 w 35"/>
                  <a:gd name="T15" fmla="*/ 19 h 23"/>
                  <a:gd name="T16" fmla="*/ 31 w 35"/>
                  <a:gd name="T17" fmla="*/ 22 h 23"/>
                  <a:gd name="T18" fmla="*/ 3 w 35"/>
                  <a:gd name="T19" fmla="*/ 22 h 23"/>
                  <a:gd name="T20" fmla="*/ 3 w 35"/>
                  <a:gd name="T21" fmla="*/ 23 h 23"/>
                  <a:gd name="T22" fmla="*/ 27 w 35"/>
                  <a:gd name="T23" fmla="*/ 0 h 23"/>
                  <a:gd name="T24" fmla="*/ 26 w 35"/>
                  <a:gd name="T25" fmla="*/ 0 h 23"/>
                  <a:gd name="T26" fmla="*/ 0 w 35"/>
                  <a:gd name="T27" fmla="*/ 2 h 23"/>
                  <a:gd name="T28" fmla="*/ 0 w 35"/>
                  <a:gd name="T29" fmla="*/ 3 h 23"/>
                  <a:gd name="T30" fmla="*/ 0 w 35"/>
                  <a:gd name="T31" fmla="*/ 20 h 23"/>
                  <a:gd name="T32" fmla="*/ 3 w 35"/>
                  <a:gd name="T33" fmla="*/ 23 h 23"/>
                  <a:gd name="T34" fmla="*/ 31 w 35"/>
                  <a:gd name="T35" fmla="*/ 23 h 23"/>
                  <a:gd name="T36" fmla="*/ 35 w 35"/>
                  <a:gd name="T37" fmla="*/ 19 h 23"/>
                  <a:gd name="T38" fmla="*/ 35 w 35"/>
                  <a:gd name="T39" fmla="*/ 2 h 23"/>
                  <a:gd name="T40" fmla="*/ 34 w 35"/>
                  <a:gd name="T41" fmla="*/ 2 h 23"/>
                  <a:gd name="T42" fmla="*/ 27 w 35"/>
                  <a:gd name="T4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 h="23">
                    <a:moveTo>
                      <a:pt x="3" y="23"/>
                    </a:moveTo>
                    <a:cubicBezTo>
                      <a:pt x="3" y="22"/>
                      <a:pt x="3" y="22"/>
                      <a:pt x="3" y="22"/>
                    </a:cubicBezTo>
                    <a:cubicBezTo>
                      <a:pt x="2" y="22"/>
                      <a:pt x="1" y="21"/>
                      <a:pt x="1" y="20"/>
                    </a:cubicBezTo>
                    <a:cubicBezTo>
                      <a:pt x="1" y="15"/>
                      <a:pt x="1" y="9"/>
                      <a:pt x="1" y="3"/>
                    </a:cubicBezTo>
                    <a:cubicBezTo>
                      <a:pt x="9" y="2"/>
                      <a:pt x="18" y="2"/>
                      <a:pt x="26" y="2"/>
                    </a:cubicBezTo>
                    <a:cubicBezTo>
                      <a:pt x="27" y="2"/>
                      <a:pt x="27" y="2"/>
                      <a:pt x="27" y="2"/>
                    </a:cubicBezTo>
                    <a:cubicBezTo>
                      <a:pt x="29" y="2"/>
                      <a:pt x="31" y="2"/>
                      <a:pt x="34" y="3"/>
                    </a:cubicBezTo>
                    <a:cubicBezTo>
                      <a:pt x="34" y="8"/>
                      <a:pt x="34" y="14"/>
                      <a:pt x="34" y="19"/>
                    </a:cubicBezTo>
                    <a:cubicBezTo>
                      <a:pt x="33" y="21"/>
                      <a:pt x="32" y="22"/>
                      <a:pt x="31" y="22"/>
                    </a:cubicBezTo>
                    <a:cubicBezTo>
                      <a:pt x="22" y="22"/>
                      <a:pt x="12" y="22"/>
                      <a:pt x="3" y="22"/>
                    </a:cubicBezTo>
                    <a:cubicBezTo>
                      <a:pt x="3" y="23"/>
                      <a:pt x="3" y="23"/>
                      <a:pt x="3" y="23"/>
                    </a:cubicBezTo>
                    <a:moveTo>
                      <a:pt x="27" y="0"/>
                    </a:moveTo>
                    <a:cubicBezTo>
                      <a:pt x="26" y="0"/>
                      <a:pt x="26" y="0"/>
                      <a:pt x="26" y="0"/>
                    </a:cubicBezTo>
                    <a:cubicBezTo>
                      <a:pt x="17" y="0"/>
                      <a:pt x="9" y="1"/>
                      <a:pt x="0" y="2"/>
                    </a:cubicBezTo>
                    <a:cubicBezTo>
                      <a:pt x="0" y="3"/>
                      <a:pt x="0" y="3"/>
                      <a:pt x="0" y="3"/>
                    </a:cubicBezTo>
                    <a:cubicBezTo>
                      <a:pt x="0" y="8"/>
                      <a:pt x="0" y="14"/>
                      <a:pt x="0" y="20"/>
                    </a:cubicBezTo>
                    <a:cubicBezTo>
                      <a:pt x="0" y="22"/>
                      <a:pt x="1" y="23"/>
                      <a:pt x="3" y="23"/>
                    </a:cubicBezTo>
                    <a:cubicBezTo>
                      <a:pt x="12" y="23"/>
                      <a:pt x="22" y="23"/>
                      <a:pt x="31" y="23"/>
                    </a:cubicBezTo>
                    <a:cubicBezTo>
                      <a:pt x="33" y="23"/>
                      <a:pt x="34" y="21"/>
                      <a:pt x="35" y="19"/>
                    </a:cubicBezTo>
                    <a:cubicBezTo>
                      <a:pt x="35" y="14"/>
                      <a:pt x="35" y="8"/>
                      <a:pt x="35" y="2"/>
                    </a:cubicBezTo>
                    <a:cubicBezTo>
                      <a:pt x="34" y="2"/>
                      <a:pt x="34" y="2"/>
                      <a:pt x="34" y="2"/>
                    </a:cubicBezTo>
                    <a:cubicBezTo>
                      <a:pt x="32" y="1"/>
                      <a:pt x="29" y="0"/>
                      <a:pt x="2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41" name="Freeform 27"/>
              <p:cNvSpPr>
                <a:spLocks/>
              </p:cNvSpPr>
              <p:nvPr/>
            </p:nvSpPr>
            <p:spPr bwMode="auto">
              <a:xfrm>
                <a:off x="3822" y="2315"/>
                <a:ext cx="76" cy="40"/>
              </a:xfrm>
              <a:custGeom>
                <a:avLst/>
                <a:gdLst>
                  <a:gd name="T0" fmla="*/ 30 w 32"/>
                  <a:gd name="T1" fmla="*/ 0 h 17"/>
                  <a:gd name="T2" fmla="*/ 19 w 32"/>
                  <a:gd name="T3" fmla="*/ 9 h 17"/>
                  <a:gd name="T4" fmla="*/ 19 w 32"/>
                  <a:gd name="T5" fmla="*/ 9 h 17"/>
                  <a:gd name="T6" fmla="*/ 18 w 32"/>
                  <a:gd name="T7" fmla="*/ 10 h 17"/>
                  <a:gd name="T8" fmla="*/ 17 w 32"/>
                  <a:gd name="T9" fmla="*/ 10 h 17"/>
                  <a:gd name="T10" fmla="*/ 13 w 32"/>
                  <a:gd name="T11" fmla="*/ 8 h 17"/>
                  <a:gd name="T12" fmla="*/ 1 w 32"/>
                  <a:gd name="T13" fmla="*/ 0 h 17"/>
                  <a:gd name="T14" fmla="*/ 0 w 32"/>
                  <a:gd name="T15" fmla="*/ 1 h 17"/>
                  <a:gd name="T16" fmla="*/ 1 w 32"/>
                  <a:gd name="T17" fmla="*/ 1 h 17"/>
                  <a:gd name="T18" fmla="*/ 10 w 32"/>
                  <a:gd name="T19" fmla="*/ 7 h 17"/>
                  <a:gd name="T20" fmla="*/ 3 w 32"/>
                  <a:gd name="T21" fmla="*/ 14 h 17"/>
                  <a:gd name="T22" fmla="*/ 1 w 32"/>
                  <a:gd name="T23" fmla="*/ 16 h 17"/>
                  <a:gd name="T24" fmla="*/ 1 w 32"/>
                  <a:gd name="T25" fmla="*/ 16 h 17"/>
                  <a:gd name="T26" fmla="*/ 2 w 32"/>
                  <a:gd name="T27" fmla="*/ 17 h 17"/>
                  <a:gd name="T28" fmla="*/ 2 w 32"/>
                  <a:gd name="T29" fmla="*/ 16 h 17"/>
                  <a:gd name="T30" fmla="*/ 4 w 32"/>
                  <a:gd name="T31" fmla="*/ 15 h 17"/>
                  <a:gd name="T32" fmla="*/ 11 w 32"/>
                  <a:gd name="T33" fmla="*/ 8 h 17"/>
                  <a:gd name="T34" fmla="*/ 13 w 32"/>
                  <a:gd name="T35" fmla="*/ 9 h 17"/>
                  <a:gd name="T36" fmla="*/ 17 w 32"/>
                  <a:gd name="T37" fmla="*/ 11 h 17"/>
                  <a:gd name="T38" fmla="*/ 18 w 32"/>
                  <a:gd name="T39" fmla="*/ 11 h 17"/>
                  <a:gd name="T40" fmla="*/ 20 w 32"/>
                  <a:gd name="T41" fmla="*/ 10 h 17"/>
                  <a:gd name="T42" fmla="*/ 20 w 32"/>
                  <a:gd name="T43" fmla="*/ 10 h 17"/>
                  <a:gd name="T44" fmla="*/ 22 w 32"/>
                  <a:gd name="T45" fmla="*/ 8 h 17"/>
                  <a:gd name="T46" fmla="*/ 31 w 32"/>
                  <a:gd name="T47" fmla="*/ 16 h 17"/>
                  <a:gd name="T48" fmla="*/ 31 w 32"/>
                  <a:gd name="T49" fmla="*/ 16 h 17"/>
                  <a:gd name="T50" fmla="*/ 32 w 32"/>
                  <a:gd name="T51" fmla="*/ 16 h 17"/>
                  <a:gd name="T52" fmla="*/ 32 w 32"/>
                  <a:gd name="T53" fmla="*/ 15 h 17"/>
                  <a:gd name="T54" fmla="*/ 23 w 32"/>
                  <a:gd name="T55" fmla="*/ 7 h 17"/>
                  <a:gd name="T56" fmla="*/ 31 w 32"/>
                  <a:gd name="T57" fmla="*/ 1 h 17"/>
                  <a:gd name="T58" fmla="*/ 31 w 32"/>
                  <a:gd name="T59" fmla="*/ 0 h 17"/>
                  <a:gd name="T60" fmla="*/ 30 w 32"/>
                  <a:gd name="T6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2" h="17">
                    <a:moveTo>
                      <a:pt x="30" y="0"/>
                    </a:moveTo>
                    <a:cubicBezTo>
                      <a:pt x="26" y="2"/>
                      <a:pt x="23" y="5"/>
                      <a:pt x="19" y="9"/>
                    </a:cubicBezTo>
                    <a:cubicBezTo>
                      <a:pt x="19" y="9"/>
                      <a:pt x="19" y="9"/>
                      <a:pt x="19" y="9"/>
                    </a:cubicBezTo>
                    <a:cubicBezTo>
                      <a:pt x="19" y="9"/>
                      <a:pt x="19" y="10"/>
                      <a:pt x="18" y="10"/>
                    </a:cubicBezTo>
                    <a:cubicBezTo>
                      <a:pt x="18" y="10"/>
                      <a:pt x="17" y="10"/>
                      <a:pt x="17" y="10"/>
                    </a:cubicBezTo>
                    <a:cubicBezTo>
                      <a:pt x="16" y="10"/>
                      <a:pt x="15" y="9"/>
                      <a:pt x="13" y="8"/>
                    </a:cubicBezTo>
                    <a:cubicBezTo>
                      <a:pt x="10" y="5"/>
                      <a:pt x="5" y="2"/>
                      <a:pt x="1" y="0"/>
                    </a:cubicBezTo>
                    <a:cubicBezTo>
                      <a:pt x="0" y="1"/>
                      <a:pt x="0" y="1"/>
                      <a:pt x="0" y="1"/>
                    </a:cubicBezTo>
                    <a:cubicBezTo>
                      <a:pt x="1" y="1"/>
                      <a:pt x="1" y="1"/>
                      <a:pt x="1" y="1"/>
                    </a:cubicBezTo>
                    <a:cubicBezTo>
                      <a:pt x="4" y="3"/>
                      <a:pt x="7" y="5"/>
                      <a:pt x="10" y="7"/>
                    </a:cubicBezTo>
                    <a:cubicBezTo>
                      <a:pt x="8" y="9"/>
                      <a:pt x="5" y="12"/>
                      <a:pt x="3" y="14"/>
                    </a:cubicBezTo>
                    <a:cubicBezTo>
                      <a:pt x="2" y="15"/>
                      <a:pt x="2" y="15"/>
                      <a:pt x="1" y="16"/>
                    </a:cubicBezTo>
                    <a:cubicBezTo>
                      <a:pt x="1" y="16"/>
                      <a:pt x="1" y="16"/>
                      <a:pt x="1" y="16"/>
                    </a:cubicBezTo>
                    <a:cubicBezTo>
                      <a:pt x="2" y="17"/>
                      <a:pt x="2" y="17"/>
                      <a:pt x="2" y="17"/>
                    </a:cubicBezTo>
                    <a:cubicBezTo>
                      <a:pt x="2" y="16"/>
                      <a:pt x="2" y="16"/>
                      <a:pt x="2" y="16"/>
                    </a:cubicBezTo>
                    <a:cubicBezTo>
                      <a:pt x="3" y="16"/>
                      <a:pt x="3" y="15"/>
                      <a:pt x="4" y="15"/>
                    </a:cubicBezTo>
                    <a:cubicBezTo>
                      <a:pt x="6" y="12"/>
                      <a:pt x="9" y="10"/>
                      <a:pt x="11" y="8"/>
                    </a:cubicBezTo>
                    <a:cubicBezTo>
                      <a:pt x="12" y="8"/>
                      <a:pt x="12" y="9"/>
                      <a:pt x="13" y="9"/>
                    </a:cubicBezTo>
                    <a:cubicBezTo>
                      <a:pt x="14" y="10"/>
                      <a:pt x="15" y="11"/>
                      <a:pt x="17" y="11"/>
                    </a:cubicBezTo>
                    <a:cubicBezTo>
                      <a:pt x="18" y="11"/>
                      <a:pt x="18" y="11"/>
                      <a:pt x="18" y="11"/>
                    </a:cubicBezTo>
                    <a:cubicBezTo>
                      <a:pt x="19" y="11"/>
                      <a:pt x="20" y="10"/>
                      <a:pt x="20" y="10"/>
                    </a:cubicBezTo>
                    <a:cubicBezTo>
                      <a:pt x="20" y="10"/>
                      <a:pt x="20" y="10"/>
                      <a:pt x="20" y="10"/>
                    </a:cubicBezTo>
                    <a:cubicBezTo>
                      <a:pt x="21" y="9"/>
                      <a:pt x="22" y="8"/>
                      <a:pt x="22" y="8"/>
                    </a:cubicBezTo>
                    <a:cubicBezTo>
                      <a:pt x="31" y="16"/>
                      <a:pt x="31" y="16"/>
                      <a:pt x="31" y="16"/>
                    </a:cubicBezTo>
                    <a:cubicBezTo>
                      <a:pt x="31" y="16"/>
                      <a:pt x="31" y="16"/>
                      <a:pt x="31" y="16"/>
                    </a:cubicBezTo>
                    <a:cubicBezTo>
                      <a:pt x="32" y="16"/>
                      <a:pt x="32" y="16"/>
                      <a:pt x="32" y="16"/>
                    </a:cubicBezTo>
                    <a:cubicBezTo>
                      <a:pt x="32" y="15"/>
                      <a:pt x="32" y="15"/>
                      <a:pt x="32" y="15"/>
                    </a:cubicBezTo>
                    <a:cubicBezTo>
                      <a:pt x="23" y="7"/>
                      <a:pt x="23" y="7"/>
                      <a:pt x="23" y="7"/>
                    </a:cubicBezTo>
                    <a:cubicBezTo>
                      <a:pt x="25" y="5"/>
                      <a:pt x="28" y="3"/>
                      <a:pt x="31" y="1"/>
                    </a:cubicBezTo>
                    <a:cubicBezTo>
                      <a:pt x="31" y="0"/>
                      <a:pt x="31" y="0"/>
                      <a:pt x="31" y="0"/>
                    </a:cubicBezTo>
                    <a:cubicBezTo>
                      <a:pt x="30" y="0"/>
                      <a:pt x="30" y="0"/>
                      <a:pt x="3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42" name="Freeform 28"/>
              <p:cNvSpPr>
                <a:spLocks noEditPoints="1"/>
              </p:cNvSpPr>
              <p:nvPr/>
            </p:nvSpPr>
            <p:spPr bwMode="auto">
              <a:xfrm>
                <a:off x="4020" y="1806"/>
                <a:ext cx="73" cy="135"/>
              </a:xfrm>
              <a:custGeom>
                <a:avLst/>
                <a:gdLst>
                  <a:gd name="T0" fmla="*/ 20 w 31"/>
                  <a:gd name="T1" fmla="*/ 55 h 57"/>
                  <a:gd name="T2" fmla="*/ 25 w 31"/>
                  <a:gd name="T3" fmla="*/ 53 h 57"/>
                  <a:gd name="T4" fmla="*/ 17 w 31"/>
                  <a:gd name="T5" fmla="*/ 49 h 57"/>
                  <a:gd name="T6" fmla="*/ 5 w 31"/>
                  <a:gd name="T7" fmla="*/ 50 h 57"/>
                  <a:gd name="T8" fmla="*/ 6 w 31"/>
                  <a:gd name="T9" fmla="*/ 50 h 57"/>
                  <a:gd name="T10" fmla="*/ 11 w 31"/>
                  <a:gd name="T11" fmla="*/ 46 h 57"/>
                  <a:gd name="T12" fmla="*/ 14 w 31"/>
                  <a:gd name="T13" fmla="*/ 46 h 57"/>
                  <a:gd name="T14" fmla="*/ 12 w 31"/>
                  <a:gd name="T15" fmla="*/ 50 h 57"/>
                  <a:gd name="T16" fmla="*/ 24 w 31"/>
                  <a:gd name="T17" fmla="*/ 44 h 57"/>
                  <a:gd name="T18" fmla="*/ 26 w 31"/>
                  <a:gd name="T19" fmla="*/ 44 h 57"/>
                  <a:gd name="T20" fmla="*/ 29 w 31"/>
                  <a:gd name="T21" fmla="*/ 37 h 57"/>
                  <a:gd name="T22" fmla="*/ 21 w 31"/>
                  <a:gd name="T23" fmla="*/ 33 h 57"/>
                  <a:gd name="T24" fmla="*/ 21 w 31"/>
                  <a:gd name="T25" fmla="*/ 32 h 57"/>
                  <a:gd name="T26" fmla="*/ 18 w 31"/>
                  <a:gd name="T27" fmla="*/ 31 h 57"/>
                  <a:gd name="T28" fmla="*/ 14 w 31"/>
                  <a:gd name="T29" fmla="*/ 30 h 57"/>
                  <a:gd name="T30" fmla="*/ 14 w 31"/>
                  <a:gd name="T31" fmla="*/ 30 h 57"/>
                  <a:gd name="T32" fmla="*/ 7 w 31"/>
                  <a:gd name="T33" fmla="*/ 29 h 57"/>
                  <a:gd name="T34" fmla="*/ 4 w 31"/>
                  <a:gd name="T35" fmla="*/ 27 h 57"/>
                  <a:gd name="T36" fmla="*/ 7 w 31"/>
                  <a:gd name="T37" fmla="*/ 17 h 57"/>
                  <a:gd name="T38" fmla="*/ 20 w 31"/>
                  <a:gd name="T39" fmla="*/ 16 h 57"/>
                  <a:gd name="T40" fmla="*/ 21 w 31"/>
                  <a:gd name="T41" fmla="*/ 14 h 57"/>
                  <a:gd name="T42" fmla="*/ 13 w 31"/>
                  <a:gd name="T43" fmla="*/ 14 h 57"/>
                  <a:gd name="T44" fmla="*/ 9 w 31"/>
                  <a:gd name="T45" fmla="*/ 19 h 57"/>
                  <a:gd name="T46" fmla="*/ 17 w 31"/>
                  <a:gd name="T47" fmla="*/ 13 h 57"/>
                  <a:gd name="T48" fmla="*/ 24 w 31"/>
                  <a:gd name="T49" fmla="*/ 9 h 57"/>
                  <a:gd name="T50" fmla="*/ 17 w 31"/>
                  <a:gd name="T51" fmla="*/ 38 h 57"/>
                  <a:gd name="T52" fmla="*/ 19 w 31"/>
                  <a:gd name="T53" fmla="*/ 28 h 57"/>
                  <a:gd name="T54" fmla="*/ 7 w 31"/>
                  <a:gd name="T55" fmla="*/ 26 h 57"/>
                  <a:gd name="T56" fmla="*/ 7 w 31"/>
                  <a:gd name="T57" fmla="*/ 9 h 57"/>
                  <a:gd name="T58" fmla="*/ 11 w 31"/>
                  <a:gd name="T59" fmla="*/ 1 h 57"/>
                  <a:gd name="T60" fmla="*/ 24 w 31"/>
                  <a:gd name="T61" fmla="*/ 8 h 57"/>
                  <a:gd name="T62" fmla="*/ 6 w 31"/>
                  <a:gd name="T63" fmla="*/ 17 h 57"/>
                  <a:gd name="T64" fmla="*/ 13 w 31"/>
                  <a:gd name="T65" fmla="*/ 22 h 57"/>
                  <a:gd name="T66" fmla="*/ 23 w 31"/>
                  <a:gd name="T67" fmla="*/ 42 h 57"/>
                  <a:gd name="T68" fmla="*/ 23 w 31"/>
                  <a:gd name="T69" fmla="*/ 45 h 57"/>
                  <a:gd name="T70" fmla="*/ 18 w 31"/>
                  <a:gd name="T71" fmla="*/ 51 h 57"/>
                  <a:gd name="T72" fmla="*/ 4 w 31"/>
                  <a:gd name="T73" fmla="*/ 45 h 57"/>
                  <a:gd name="T74" fmla="*/ 9 w 31"/>
                  <a:gd name="T75" fmla="*/ 1 h 57"/>
                  <a:gd name="T76" fmla="*/ 5 w 31"/>
                  <a:gd name="T77" fmla="*/ 3 h 57"/>
                  <a:gd name="T78" fmla="*/ 1 w 31"/>
                  <a:gd name="T79" fmla="*/ 22 h 57"/>
                  <a:gd name="T80" fmla="*/ 3 w 31"/>
                  <a:gd name="T81" fmla="*/ 28 h 57"/>
                  <a:gd name="T82" fmla="*/ 16 w 31"/>
                  <a:gd name="T83" fmla="*/ 31 h 57"/>
                  <a:gd name="T84" fmla="*/ 18 w 31"/>
                  <a:gd name="T85" fmla="*/ 33 h 57"/>
                  <a:gd name="T86" fmla="*/ 8 w 31"/>
                  <a:gd name="T87" fmla="*/ 38 h 57"/>
                  <a:gd name="T88" fmla="*/ 4 w 31"/>
                  <a:gd name="T89" fmla="*/ 51 h 57"/>
                  <a:gd name="T90" fmla="*/ 17 w 31"/>
                  <a:gd name="T91" fmla="*/ 50 h 57"/>
                  <a:gd name="T92" fmla="*/ 19 w 31"/>
                  <a:gd name="T93" fmla="*/ 57 h 57"/>
                  <a:gd name="T94" fmla="*/ 26 w 31"/>
                  <a:gd name="T95" fmla="*/ 53 h 57"/>
                  <a:gd name="T96" fmla="*/ 30 w 31"/>
                  <a:gd name="T97" fmla="*/ 41 h 57"/>
                  <a:gd name="T98" fmla="*/ 17 w 31"/>
                  <a:gd name="T99" fmla="*/ 21 h 57"/>
                  <a:gd name="T100" fmla="*/ 10 w 31"/>
                  <a:gd name="T101" fmla="*/ 19 h 57"/>
                  <a:gd name="T102" fmla="*/ 23 w 31"/>
                  <a:gd name="T103" fmla="*/ 17 h 57"/>
                  <a:gd name="T104" fmla="*/ 25 w 31"/>
                  <a:gd name="T105" fmla="*/ 7 h 57"/>
                  <a:gd name="T106" fmla="*/ 12 w 31"/>
                  <a:gd name="T107" fmla="*/ 1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 h="57">
                    <a:moveTo>
                      <a:pt x="19" y="54"/>
                    </a:moveTo>
                    <a:cubicBezTo>
                      <a:pt x="19" y="53"/>
                      <a:pt x="19" y="53"/>
                      <a:pt x="19" y="52"/>
                    </a:cubicBezTo>
                    <a:cubicBezTo>
                      <a:pt x="20" y="52"/>
                      <a:pt x="20" y="52"/>
                      <a:pt x="21" y="51"/>
                    </a:cubicBezTo>
                    <a:cubicBezTo>
                      <a:pt x="21" y="52"/>
                      <a:pt x="20" y="53"/>
                      <a:pt x="19" y="54"/>
                    </a:cubicBezTo>
                    <a:moveTo>
                      <a:pt x="20" y="55"/>
                    </a:moveTo>
                    <a:cubicBezTo>
                      <a:pt x="20" y="55"/>
                      <a:pt x="20" y="55"/>
                      <a:pt x="20" y="55"/>
                    </a:cubicBezTo>
                    <a:cubicBezTo>
                      <a:pt x="20" y="55"/>
                      <a:pt x="20" y="55"/>
                      <a:pt x="20" y="55"/>
                    </a:cubicBezTo>
                    <a:cubicBezTo>
                      <a:pt x="21" y="54"/>
                      <a:pt x="22" y="52"/>
                      <a:pt x="23" y="51"/>
                    </a:cubicBezTo>
                    <a:cubicBezTo>
                      <a:pt x="23" y="51"/>
                      <a:pt x="23" y="51"/>
                      <a:pt x="23" y="51"/>
                    </a:cubicBezTo>
                    <a:cubicBezTo>
                      <a:pt x="24" y="50"/>
                      <a:pt x="24" y="50"/>
                      <a:pt x="24" y="50"/>
                    </a:cubicBezTo>
                    <a:cubicBezTo>
                      <a:pt x="25" y="51"/>
                      <a:pt x="25" y="52"/>
                      <a:pt x="25" y="53"/>
                    </a:cubicBezTo>
                    <a:cubicBezTo>
                      <a:pt x="25" y="53"/>
                      <a:pt x="25" y="53"/>
                      <a:pt x="25" y="53"/>
                    </a:cubicBezTo>
                    <a:cubicBezTo>
                      <a:pt x="24" y="54"/>
                      <a:pt x="23" y="54"/>
                      <a:pt x="23" y="54"/>
                    </a:cubicBezTo>
                    <a:cubicBezTo>
                      <a:pt x="22" y="55"/>
                      <a:pt x="21" y="55"/>
                      <a:pt x="20" y="55"/>
                    </a:cubicBezTo>
                    <a:moveTo>
                      <a:pt x="15" y="49"/>
                    </a:moveTo>
                    <a:cubicBezTo>
                      <a:pt x="17" y="47"/>
                      <a:pt x="17" y="47"/>
                      <a:pt x="17" y="47"/>
                    </a:cubicBezTo>
                    <a:cubicBezTo>
                      <a:pt x="17" y="48"/>
                      <a:pt x="17" y="48"/>
                      <a:pt x="17" y="49"/>
                    </a:cubicBezTo>
                    <a:cubicBezTo>
                      <a:pt x="17" y="49"/>
                      <a:pt x="17" y="49"/>
                      <a:pt x="17" y="49"/>
                    </a:cubicBezTo>
                    <a:cubicBezTo>
                      <a:pt x="16" y="49"/>
                      <a:pt x="16" y="49"/>
                      <a:pt x="15" y="49"/>
                    </a:cubicBezTo>
                    <a:moveTo>
                      <a:pt x="4" y="48"/>
                    </a:moveTo>
                    <a:cubicBezTo>
                      <a:pt x="4" y="47"/>
                      <a:pt x="4" y="47"/>
                      <a:pt x="4" y="46"/>
                    </a:cubicBezTo>
                    <a:cubicBezTo>
                      <a:pt x="5" y="46"/>
                      <a:pt x="5" y="46"/>
                      <a:pt x="6" y="46"/>
                    </a:cubicBezTo>
                    <a:cubicBezTo>
                      <a:pt x="5" y="47"/>
                      <a:pt x="5" y="47"/>
                      <a:pt x="4" y="48"/>
                    </a:cubicBezTo>
                    <a:moveTo>
                      <a:pt x="5" y="50"/>
                    </a:moveTo>
                    <a:cubicBezTo>
                      <a:pt x="5" y="49"/>
                      <a:pt x="5" y="49"/>
                      <a:pt x="5" y="49"/>
                    </a:cubicBezTo>
                    <a:cubicBezTo>
                      <a:pt x="5" y="49"/>
                      <a:pt x="5" y="49"/>
                      <a:pt x="5" y="49"/>
                    </a:cubicBezTo>
                    <a:cubicBezTo>
                      <a:pt x="6" y="48"/>
                      <a:pt x="6" y="47"/>
                      <a:pt x="7" y="46"/>
                    </a:cubicBezTo>
                    <a:cubicBezTo>
                      <a:pt x="7" y="46"/>
                      <a:pt x="7" y="46"/>
                      <a:pt x="7" y="46"/>
                    </a:cubicBezTo>
                    <a:cubicBezTo>
                      <a:pt x="8" y="46"/>
                      <a:pt x="9" y="46"/>
                      <a:pt x="9" y="46"/>
                    </a:cubicBezTo>
                    <a:cubicBezTo>
                      <a:pt x="8" y="47"/>
                      <a:pt x="7" y="49"/>
                      <a:pt x="6" y="50"/>
                    </a:cubicBezTo>
                    <a:cubicBezTo>
                      <a:pt x="6" y="50"/>
                      <a:pt x="6" y="50"/>
                      <a:pt x="6" y="50"/>
                    </a:cubicBezTo>
                    <a:cubicBezTo>
                      <a:pt x="5" y="50"/>
                      <a:pt x="5" y="50"/>
                      <a:pt x="5" y="50"/>
                    </a:cubicBezTo>
                    <a:cubicBezTo>
                      <a:pt x="5" y="50"/>
                      <a:pt x="5" y="50"/>
                      <a:pt x="5" y="50"/>
                    </a:cubicBezTo>
                    <a:moveTo>
                      <a:pt x="8" y="50"/>
                    </a:moveTo>
                    <a:cubicBezTo>
                      <a:pt x="9" y="49"/>
                      <a:pt x="10" y="47"/>
                      <a:pt x="11" y="46"/>
                    </a:cubicBezTo>
                    <a:cubicBezTo>
                      <a:pt x="11" y="46"/>
                      <a:pt x="11" y="46"/>
                      <a:pt x="11" y="46"/>
                    </a:cubicBezTo>
                    <a:cubicBezTo>
                      <a:pt x="12" y="46"/>
                      <a:pt x="12" y="46"/>
                      <a:pt x="13" y="45"/>
                    </a:cubicBezTo>
                    <a:cubicBezTo>
                      <a:pt x="12" y="47"/>
                      <a:pt x="11" y="48"/>
                      <a:pt x="10" y="50"/>
                    </a:cubicBezTo>
                    <a:cubicBezTo>
                      <a:pt x="10" y="50"/>
                      <a:pt x="10" y="50"/>
                      <a:pt x="10" y="50"/>
                    </a:cubicBezTo>
                    <a:cubicBezTo>
                      <a:pt x="9" y="50"/>
                      <a:pt x="8" y="50"/>
                      <a:pt x="8" y="50"/>
                    </a:cubicBezTo>
                    <a:moveTo>
                      <a:pt x="12" y="50"/>
                    </a:moveTo>
                    <a:cubicBezTo>
                      <a:pt x="12" y="48"/>
                      <a:pt x="13" y="47"/>
                      <a:pt x="14" y="46"/>
                    </a:cubicBezTo>
                    <a:cubicBezTo>
                      <a:pt x="14" y="45"/>
                      <a:pt x="14" y="45"/>
                      <a:pt x="14" y="45"/>
                    </a:cubicBezTo>
                    <a:cubicBezTo>
                      <a:pt x="15" y="45"/>
                      <a:pt x="16" y="45"/>
                      <a:pt x="16" y="45"/>
                    </a:cubicBezTo>
                    <a:cubicBezTo>
                      <a:pt x="16" y="46"/>
                      <a:pt x="16" y="46"/>
                      <a:pt x="16" y="46"/>
                    </a:cubicBezTo>
                    <a:cubicBezTo>
                      <a:pt x="14" y="49"/>
                      <a:pt x="14" y="49"/>
                      <a:pt x="14" y="49"/>
                    </a:cubicBezTo>
                    <a:cubicBezTo>
                      <a:pt x="14" y="49"/>
                      <a:pt x="14" y="49"/>
                      <a:pt x="14" y="49"/>
                    </a:cubicBezTo>
                    <a:cubicBezTo>
                      <a:pt x="13" y="50"/>
                      <a:pt x="12" y="50"/>
                      <a:pt x="12" y="50"/>
                    </a:cubicBezTo>
                    <a:moveTo>
                      <a:pt x="23" y="43"/>
                    </a:moveTo>
                    <a:cubicBezTo>
                      <a:pt x="23" y="43"/>
                      <a:pt x="23" y="43"/>
                      <a:pt x="23" y="43"/>
                    </a:cubicBezTo>
                    <a:cubicBezTo>
                      <a:pt x="24" y="42"/>
                      <a:pt x="24" y="42"/>
                      <a:pt x="24" y="42"/>
                    </a:cubicBezTo>
                    <a:cubicBezTo>
                      <a:pt x="23" y="43"/>
                      <a:pt x="23" y="43"/>
                      <a:pt x="23" y="43"/>
                    </a:cubicBezTo>
                    <a:moveTo>
                      <a:pt x="24" y="46"/>
                    </a:moveTo>
                    <a:cubicBezTo>
                      <a:pt x="24" y="45"/>
                      <a:pt x="24" y="45"/>
                      <a:pt x="24" y="44"/>
                    </a:cubicBezTo>
                    <a:cubicBezTo>
                      <a:pt x="26" y="41"/>
                      <a:pt x="26" y="41"/>
                      <a:pt x="26" y="41"/>
                    </a:cubicBezTo>
                    <a:cubicBezTo>
                      <a:pt x="26" y="41"/>
                      <a:pt x="26" y="41"/>
                      <a:pt x="26" y="41"/>
                    </a:cubicBezTo>
                    <a:cubicBezTo>
                      <a:pt x="27" y="41"/>
                      <a:pt x="27" y="40"/>
                      <a:pt x="28" y="40"/>
                    </a:cubicBezTo>
                    <a:cubicBezTo>
                      <a:pt x="27" y="40"/>
                      <a:pt x="27" y="41"/>
                      <a:pt x="27" y="42"/>
                    </a:cubicBezTo>
                    <a:cubicBezTo>
                      <a:pt x="26" y="43"/>
                      <a:pt x="25" y="45"/>
                      <a:pt x="24" y="46"/>
                    </a:cubicBezTo>
                    <a:moveTo>
                      <a:pt x="26" y="44"/>
                    </a:moveTo>
                    <a:cubicBezTo>
                      <a:pt x="27" y="44"/>
                      <a:pt x="27" y="43"/>
                      <a:pt x="27" y="42"/>
                    </a:cubicBezTo>
                    <a:cubicBezTo>
                      <a:pt x="28" y="41"/>
                      <a:pt x="29" y="40"/>
                      <a:pt x="29" y="39"/>
                    </a:cubicBezTo>
                    <a:cubicBezTo>
                      <a:pt x="29" y="40"/>
                      <a:pt x="29" y="41"/>
                      <a:pt x="29" y="41"/>
                    </a:cubicBezTo>
                    <a:cubicBezTo>
                      <a:pt x="29" y="42"/>
                      <a:pt x="27" y="43"/>
                      <a:pt x="26" y="44"/>
                    </a:cubicBezTo>
                    <a:moveTo>
                      <a:pt x="29" y="38"/>
                    </a:moveTo>
                    <a:cubicBezTo>
                      <a:pt x="29" y="37"/>
                      <a:pt x="29" y="37"/>
                      <a:pt x="29" y="37"/>
                    </a:cubicBezTo>
                    <a:cubicBezTo>
                      <a:pt x="29" y="38"/>
                      <a:pt x="29" y="38"/>
                      <a:pt x="29" y="38"/>
                    </a:cubicBezTo>
                    <a:cubicBezTo>
                      <a:pt x="29" y="38"/>
                      <a:pt x="29" y="38"/>
                      <a:pt x="29" y="38"/>
                    </a:cubicBezTo>
                    <a:cubicBezTo>
                      <a:pt x="29" y="38"/>
                      <a:pt x="29" y="38"/>
                      <a:pt x="29" y="38"/>
                    </a:cubicBezTo>
                    <a:moveTo>
                      <a:pt x="20" y="35"/>
                    </a:moveTo>
                    <a:cubicBezTo>
                      <a:pt x="20" y="35"/>
                      <a:pt x="20" y="35"/>
                      <a:pt x="20" y="35"/>
                    </a:cubicBezTo>
                    <a:cubicBezTo>
                      <a:pt x="20" y="34"/>
                      <a:pt x="20" y="34"/>
                      <a:pt x="21" y="33"/>
                    </a:cubicBezTo>
                    <a:cubicBezTo>
                      <a:pt x="21" y="34"/>
                      <a:pt x="20" y="35"/>
                      <a:pt x="20" y="35"/>
                    </a:cubicBezTo>
                    <a:moveTo>
                      <a:pt x="20" y="33"/>
                    </a:moveTo>
                    <a:cubicBezTo>
                      <a:pt x="20" y="33"/>
                      <a:pt x="19" y="33"/>
                      <a:pt x="19" y="32"/>
                    </a:cubicBezTo>
                    <a:cubicBezTo>
                      <a:pt x="20" y="32"/>
                      <a:pt x="20" y="31"/>
                      <a:pt x="20" y="31"/>
                    </a:cubicBezTo>
                    <a:cubicBezTo>
                      <a:pt x="21" y="31"/>
                      <a:pt x="21" y="31"/>
                      <a:pt x="21" y="31"/>
                    </a:cubicBezTo>
                    <a:cubicBezTo>
                      <a:pt x="21" y="32"/>
                      <a:pt x="21" y="32"/>
                      <a:pt x="21" y="32"/>
                    </a:cubicBezTo>
                    <a:cubicBezTo>
                      <a:pt x="20" y="32"/>
                      <a:pt x="20" y="33"/>
                      <a:pt x="20" y="33"/>
                    </a:cubicBezTo>
                    <a:moveTo>
                      <a:pt x="18" y="31"/>
                    </a:moveTo>
                    <a:cubicBezTo>
                      <a:pt x="18" y="31"/>
                      <a:pt x="18" y="31"/>
                      <a:pt x="17" y="31"/>
                    </a:cubicBezTo>
                    <a:cubicBezTo>
                      <a:pt x="18" y="30"/>
                      <a:pt x="18" y="30"/>
                      <a:pt x="19" y="29"/>
                    </a:cubicBezTo>
                    <a:cubicBezTo>
                      <a:pt x="20" y="30"/>
                      <a:pt x="20" y="30"/>
                      <a:pt x="20" y="30"/>
                    </a:cubicBezTo>
                    <a:cubicBezTo>
                      <a:pt x="19" y="30"/>
                      <a:pt x="19" y="31"/>
                      <a:pt x="18" y="31"/>
                    </a:cubicBezTo>
                    <a:moveTo>
                      <a:pt x="16" y="30"/>
                    </a:moveTo>
                    <a:cubicBezTo>
                      <a:pt x="15" y="30"/>
                      <a:pt x="15" y="30"/>
                      <a:pt x="15" y="30"/>
                    </a:cubicBezTo>
                    <a:cubicBezTo>
                      <a:pt x="16" y="29"/>
                      <a:pt x="16" y="29"/>
                      <a:pt x="17" y="28"/>
                    </a:cubicBezTo>
                    <a:cubicBezTo>
                      <a:pt x="18" y="28"/>
                      <a:pt x="18" y="28"/>
                      <a:pt x="18" y="28"/>
                    </a:cubicBezTo>
                    <a:cubicBezTo>
                      <a:pt x="17" y="29"/>
                      <a:pt x="17" y="30"/>
                      <a:pt x="16" y="30"/>
                    </a:cubicBezTo>
                    <a:moveTo>
                      <a:pt x="14" y="30"/>
                    </a:moveTo>
                    <a:cubicBezTo>
                      <a:pt x="13" y="30"/>
                      <a:pt x="13" y="30"/>
                      <a:pt x="12" y="30"/>
                    </a:cubicBezTo>
                    <a:cubicBezTo>
                      <a:pt x="13" y="29"/>
                      <a:pt x="13" y="28"/>
                      <a:pt x="14" y="28"/>
                    </a:cubicBezTo>
                    <a:cubicBezTo>
                      <a:pt x="14" y="28"/>
                      <a:pt x="14" y="28"/>
                      <a:pt x="14" y="28"/>
                    </a:cubicBezTo>
                    <a:cubicBezTo>
                      <a:pt x="14" y="28"/>
                      <a:pt x="14" y="28"/>
                      <a:pt x="14" y="28"/>
                    </a:cubicBezTo>
                    <a:cubicBezTo>
                      <a:pt x="15" y="28"/>
                      <a:pt x="15" y="28"/>
                      <a:pt x="16" y="28"/>
                    </a:cubicBezTo>
                    <a:cubicBezTo>
                      <a:pt x="15" y="28"/>
                      <a:pt x="15" y="29"/>
                      <a:pt x="14" y="30"/>
                    </a:cubicBezTo>
                    <a:moveTo>
                      <a:pt x="11" y="30"/>
                    </a:moveTo>
                    <a:cubicBezTo>
                      <a:pt x="10" y="30"/>
                      <a:pt x="9" y="30"/>
                      <a:pt x="9" y="30"/>
                    </a:cubicBezTo>
                    <a:cubicBezTo>
                      <a:pt x="9" y="29"/>
                      <a:pt x="10" y="28"/>
                      <a:pt x="10" y="27"/>
                    </a:cubicBezTo>
                    <a:cubicBezTo>
                      <a:pt x="11" y="28"/>
                      <a:pt x="12" y="28"/>
                      <a:pt x="12" y="28"/>
                    </a:cubicBezTo>
                    <a:cubicBezTo>
                      <a:pt x="12" y="28"/>
                      <a:pt x="11" y="29"/>
                      <a:pt x="11" y="30"/>
                    </a:cubicBezTo>
                    <a:moveTo>
                      <a:pt x="7" y="29"/>
                    </a:moveTo>
                    <a:cubicBezTo>
                      <a:pt x="7" y="29"/>
                      <a:pt x="6" y="29"/>
                      <a:pt x="6" y="29"/>
                    </a:cubicBezTo>
                    <a:cubicBezTo>
                      <a:pt x="6" y="28"/>
                      <a:pt x="7" y="28"/>
                      <a:pt x="7" y="27"/>
                    </a:cubicBezTo>
                    <a:cubicBezTo>
                      <a:pt x="8" y="27"/>
                      <a:pt x="8" y="27"/>
                      <a:pt x="9" y="27"/>
                    </a:cubicBezTo>
                    <a:cubicBezTo>
                      <a:pt x="8" y="28"/>
                      <a:pt x="8" y="29"/>
                      <a:pt x="7" y="29"/>
                    </a:cubicBezTo>
                    <a:moveTo>
                      <a:pt x="5" y="28"/>
                    </a:moveTo>
                    <a:cubicBezTo>
                      <a:pt x="5" y="28"/>
                      <a:pt x="4" y="27"/>
                      <a:pt x="4" y="27"/>
                    </a:cubicBezTo>
                    <a:cubicBezTo>
                      <a:pt x="4" y="26"/>
                      <a:pt x="4" y="26"/>
                      <a:pt x="3" y="25"/>
                    </a:cubicBezTo>
                    <a:cubicBezTo>
                      <a:pt x="4" y="25"/>
                      <a:pt x="4" y="26"/>
                      <a:pt x="5" y="26"/>
                    </a:cubicBezTo>
                    <a:cubicBezTo>
                      <a:pt x="5" y="26"/>
                      <a:pt x="6" y="26"/>
                      <a:pt x="6" y="27"/>
                    </a:cubicBezTo>
                    <a:cubicBezTo>
                      <a:pt x="6" y="27"/>
                      <a:pt x="5" y="28"/>
                      <a:pt x="5" y="28"/>
                    </a:cubicBezTo>
                    <a:moveTo>
                      <a:pt x="8" y="19"/>
                    </a:moveTo>
                    <a:cubicBezTo>
                      <a:pt x="7" y="18"/>
                      <a:pt x="7" y="17"/>
                      <a:pt x="7" y="17"/>
                    </a:cubicBezTo>
                    <a:cubicBezTo>
                      <a:pt x="8" y="16"/>
                      <a:pt x="9" y="15"/>
                      <a:pt x="10" y="15"/>
                    </a:cubicBezTo>
                    <a:cubicBezTo>
                      <a:pt x="10" y="14"/>
                      <a:pt x="10" y="14"/>
                      <a:pt x="11" y="14"/>
                    </a:cubicBezTo>
                    <a:cubicBezTo>
                      <a:pt x="11" y="14"/>
                      <a:pt x="11" y="15"/>
                      <a:pt x="10" y="15"/>
                    </a:cubicBezTo>
                    <a:cubicBezTo>
                      <a:pt x="9" y="16"/>
                      <a:pt x="8" y="18"/>
                      <a:pt x="8" y="19"/>
                    </a:cubicBezTo>
                    <a:moveTo>
                      <a:pt x="22" y="16"/>
                    </a:moveTo>
                    <a:cubicBezTo>
                      <a:pt x="22" y="16"/>
                      <a:pt x="21" y="16"/>
                      <a:pt x="20" y="16"/>
                    </a:cubicBezTo>
                    <a:cubicBezTo>
                      <a:pt x="21" y="15"/>
                      <a:pt x="22" y="15"/>
                      <a:pt x="22" y="14"/>
                    </a:cubicBezTo>
                    <a:cubicBezTo>
                      <a:pt x="22" y="16"/>
                      <a:pt x="22" y="16"/>
                      <a:pt x="22" y="16"/>
                    </a:cubicBezTo>
                    <a:moveTo>
                      <a:pt x="19" y="16"/>
                    </a:moveTo>
                    <a:cubicBezTo>
                      <a:pt x="18" y="16"/>
                      <a:pt x="18" y="16"/>
                      <a:pt x="17" y="16"/>
                    </a:cubicBezTo>
                    <a:cubicBezTo>
                      <a:pt x="18" y="15"/>
                      <a:pt x="19" y="14"/>
                      <a:pt x="20" y="13"/>
                    </a:cubicBezTo>
                    <a:cubicBezTo>
                      <a:pt x="20" y="13"/>
                      <a:pt x="21" y="13"/>
                      <a:pt x="21" y="14"/>
                    </a:cubicBezTo>
                    <a:cubicBezTo>
                      <a:pt x="20" y="14"/>
                      <a:pt x="20" y="15"/>
                      <a:pt x="19" y="16"/>
                    </a:cubicBezTo>
                    <a:cubicBezTo>
                      <a:pt x="19" y="16"/>
                      <a:pt x="19" y="16"/>
                      <a:pt x="19" y="16"/>
                    </a:cubicBezTo>
                    <a:moveTo>
                      <a:pt x="9" y="20"/>
                    </a:moveTo>
                    <a:cubicBezTo>
                      <a:pt x="8" y="19"/>
                      <a:pt x="8" y="19"/>
                      <a:pt x="8" y="19"/>
                    </a:cubicBezTo>
                    <a:cubicBezTo>
                      <a:pt x="9" y="19"/>
                      <a:pt x="10" y="17"/>
                      <a:pt x="11" y="16"/>
                    </a:cubicBezTo>
                    <a:cubicBezTo>
                      <a:pt x="12" y="15"/>
                      <a:pt x="12" y="14"/>
                      <a:pt x="13" y="14"/>
                    </a:cubicBezTo>
                    <a:cubicBezTo>
                      <a:pt x="13" y="13"/>
                      <a:pt x="14" y="13"/>
                      <a:pt x="15" y="13"/>
                    </a:cubicBezTo>
                    <a:cubicBezTo>
                      <a:pt x="14" y="14"/>
                      <a:pt x="14" y="14"/>
                      <a:pt x="14" y="14"/>
                    </a:cubicBezTo>
                    <a:cubicBezTo>
                      <a:pt x="14" y="15"/>
                      <a:pt x="13" y="15"/>
                      <a:pt x="13" y="16"/>
                    </a:cubicBezTo>
                    <a:cubicBezTo>
                      <a:pt x="13" y="16"/>
                      <a:pt x="13" y="16"/>
                      <a:pt x="13" y="16"/>
                    </a:cubicBezTo>
                    <a:cubicBezTo>
                      <a:pt x="11" y="17"/>
                      <a:pt x="10" y="17"/>
                      <a:pt x="10" y="18"/>
                    </a:cubicBezTo>
                    <a:cubicBezTo>
                      <a:pt x="9" y="18"/>
                      <a:pt x="9" y="19"/>
                      <a:pt x="9" y="19"/>
                    </a:cubicBezTo>
                    <a:cubicBezTo>
                      <a:pt x="9" y="20"/>
                      <a:pt x="9" y="20"/>
                      <a:pt x="9" y="20"/>
                    </a:cubicBezTo>
                    <a:moveTo>
                      <a:pt x="14" y="16"/>
                    </a:moveTo>
                    <a:cubicBezTo>
                      <a:pt x="14" y="16"/>
                      <a:pt x="15" y="15"/>
                      <a:pt x="15" y="15"/>
                    </a:cubicBezTo>
                    <a:cubicBezTo>
                      <a:pt x="16" y="14"/>
                      <a:pt x="16" y="14"/>
                      <a:pt x="17" y="13"/>
                    </a:cubicBezTo>
                    <a:cubicBezTo>
                      <a:pt x="17" y="13"/>
                      <a:pt x="17" y="13"/>
                      <a:pt x="17" y="13"/>
                    </a:cubicBezTo>
                    <a:cubicBezTo>
                      <a:pt x="17" y="13"/>
                      <a:pt x="17" y="13"/>
                      <a:pt x="17" y="13"/>
                    </a:cubicBezTo>
                    <a:cubicBezTo>
                      <a:pt x="18" y="13"/>
                      <a:pt x="18" y="13"/>
                      <a:pt x="18" y="13"/>
                    </a:cubicBezTo>
                    <a:cubicBezTo>
                      <a:pt x="18" y="14"/>
                      <a:pt x="17" y="15"/>
                      <a:pt x="16" y="16"/>
                    </a:cubicBezTo>
                    <a:cubicBezTo>
                      <a:pt x="15" y="16"/>
                      <a:pt x="14" y="16"/>
                      <a:pt x="14" y="16"/>
                    </a:cubicBezTo>
                    <a:moveTo>
                      <a:pt x="23" y="15"/>
                    </a:moveTo>
                    <a:cubicBezTo>
                      <a:pt x="23" y="13"/>
                      <a:pt x="23" y="13"/>
                      <a:pt x="23" y="13"/>
                    </a:cubicBezTo>
                    <a:cubicBezTo>
                      <a:pt x="24" y="9"/>
                      <a:pt x="24" y="9"/>
                      <a:pt x="24" y="9"/>
                    </a:cubicBezTo>
                    <a:cubicBezTo>
                      <a:pt x="25" y="11"/>
                      <a:pt x="25" y="11"/>
                      <a:pt x="25" y="11"/>
                    </a:cubicBezTo>
                    <a:cubicBezTo>
                      <a:pt x="25" y="11"/>
                      <a:pt x="25" y="11"/>
                      <a:pt x="25" y="11"/>
                    </a:cubicBezTo>
                    <a:cubicBezTo>
                      <a:pt x="24" y="13"/>
                      <a:pt x="24" y="14"/>
                      <a:pt x="23" y="15"/>
                    </a:cubicBezTo>
                    <a:moveTo>
                      <a:pt x="17" y="38"/>
                    </a:moveTo>
                    <a:cubicBezTo>
                      <a:pt x="17" y="38"/>
                      <a:pt x="17" y="38"/>
                      <a:pt x="17" y="38"/>
                    </a:cubicBezTo>
                    <a:cubicBezTo>
                      <a:pt x="17" y="38"/>
                      <a:pt x="17" y="38"/>
                      <a:pt x="17" y="38"/>
                    </a:cubicBezTo>
                    <a:cubicBezTo>
                      <a:pt x="19" y="37"/>
                      <a:pt x="20" y="37"/>
                      <a:pt x="20" y="36"/>
                    </a:cubicBezTo>
                    <a:cubicBezTo>
                      <a:pt x="22" y="35"/>
                      <a:pt x="23" y="33"/>
                      <a:pt x="22" y="31"/>
                    </a:cubicBezTo>
                    <a:cubicBezTo>
                      <a:pt x="22" y="30"/>
                      <a:pt x="21" y="30"/>
                      <a:pt x="21" y="30"/>
                    </a:cubicBezTo>
                    <a:cubicBezTo>
                      <a:pt x="21" y="29"/>
                      <a:pt x="21" y="29"/>
                      <a:pt x="21" y="29"/>
                    </a:cubicBezTo>
                    <a:cubicBezTo>
                      <a:pt x="21" y="29"/>
                      <a:pt x="21" y="29"/>
                      <a:pt x="21" y="29"/>
                    </a:cubicBezTo>
                    <a:cubicBezTo>
                      <a:pt x="20" y="29"/>
                      <a:pt x="20" y="28"/>
                      <a:pt x="19" y="28"/>
                    </a:cubicBezTo>
                    <a:cubicBezTo>
                      <a:pt x="19" y="28"/>
                      <a:pt x="19" y="28"/>
                      <a:pt x="19" y="28"/>
                    </a:cubicBezTo>
                    <a:cubicBezTo>
                      <a:pt x="19" y="28"/>
                      <a:pt x="19" y="28"/>
                      <a:pt x="19" y="28"/>
                    </a:cubicBezTo>
                    <a:cubicBezTo>
                      <a:pt x="17" y="27"/>
                      <a:pt x="16" y="27"/>
                      <a:pt x="14" y="27"/>
                    </a:cubicBezTo>
                    <a:cubicBezTo>
                      <a:pt x="13" y="27"/>
                      <a:pt x="13" y="27"/>
                      <a:pt x="13" y="27"/>
                    </a:cubicBezTo>
                    <a:cubicBezTo>
                      <a:pt x="11" y="26"/>
                      <a:pt x="9" y="26"/>
                      <a:pt x="7" y="26"/>
                    </a:cubicBezTo>
                    <a:cubicBezTo>
                      <a:pt x="7" y="26"/>
                      <a:pt x="7" y="26"/>
                      <a:pt x="7" y="26"/>
                    </a:cubicBezTo>
                    <a:cubicBezTo>
                      <a:pt x="7" y="26"/>
                      <a:pt x="7" y="26"/>
                      <a:pt x="7" y="26"/>
                    </a:cubicBezTo>
                    <a:cubicBezTo>
                      <a:pt x="6" y="26"/>
                      <a:pt x="6" y="25"/>
                      <a:pt x="5" y="25"/>
                    </a:cubicBezTo>
                    <a:cubicBezTo>
                      <a:pt x="2" y="23"/>
                      <a:pt x="2" y="19"/>
                      <a:pt x="2" y="17"/>
                    </a:cubicBezTo>
                    <a:cubicBezTo>
                      <a:pt x="2" y="14"/>
                      <a:pt x="5" y="10"/>
                      <a:pt x="7" y="9"/>
                    </a:cubicBezTo>
                    <a:cubicBezTo>
                      <a:pt x="7" y="9"/>
                      <a:pt x="7" y="9"/>
                      <a:pt x="7" y="9"/>
                    </a:cubicBezTo>
                    <a:cubicBezTo>
                      <a:pt x="7" y="9"/>
                      <a:pt x="7" y="9"/>
                      <a:pt x="7" y="9"/>
                    </a:cubicBezTo>
                    <a:cubicBezTo>
                      <a:pt x="7" y="9"/>
                      <a:pt x="7" y="9"/>
                      <a:pt x="7" y="9"/>
                    </a:cubicBezTo>
                    <a:cubicBezTo>
                      <a:pt x="8" y="8"/>
                      <a:pt x="8" y="8"/>
                      <a:pt x="8" y="8"/>
                    </a:cubicBezTo>
                    <a:cubicBezTo>
                      <a:pt x="7" y="8"/>
                      <a:pt x="7" y="8"/>
                      <a:pt x="7" y="8"/>
                    </a:cubicBezTo>
                    <a:cubicBezTo>
                      <a:pt x="7" y="7"/>
                      <a:pt x="7" y="5"/>
                      <a:pt x="6" y="3"/>
                    </a:cubicBezTo>
                    <a:cubicBezTo>
                      <a:pt x="8" y="3"/>
                      <a:pt x="9" y="2"/>
                      <a:pt x="10" y="2"/>
                    </a:cubicBezTo>
                    <a:cubicBezTo>
                      <a:pt x="10" y="2"/>
                      <a:pt x="11" y="2"/>
                      <a:pt x="11" y="1"/>
                    </a:cubicBezTo>
                    <a:cubicBezTo>
                      <a:pt x="12" y="3"/>
                      <a:pt x="12" y="5"/>
                      <a:pt x="12" y="7"/>
                    </a:cubicBezTo>
                    <a:cubicBezTo>
                      <a:pt x="13" y="8"/>
                      <a:pt x="13" y="8"/>
                      <a:pt x="13" y="8"/>
                    </a:cubicBezTo>
                    <a:cubicBezTo>
                      <a:pt x="13" y="8"/>
                      <a:pt x="13" y="8"/>
                      <a:pt x="13" y="8"/>
                    </a:cubicBezTo>
                    <a:cubicBezTo>
                      <a:pt x="13" y="8"/>
                      <a:pt x="13" y="8"/>
                      <a:pt x="13" y="8"/>
                    </a:cubicBezTo>
                    <a:cubicBezTo>
                      <a:pt x="15" y="7"/>
                      <a:pt x="17" y="7"/>
                      <a:pt x="19" y="7"/>
                    </a:cubicBezTo>
                    <a:cubicBezTo>
                      <a:pt x="21" y="7"/>
                      <a:pt x="22" y="7"/>
                      <a:pt x="24" y="8"/>
                    </a:cubicBezTo>
                    <a:cubicBezTo>
                      <a:pt x="22" y="13"/>
                      <a:pt x="22" y="13"/>
                      <a:pt x="22" y="13"/>
                    </a:cubicBezTo>
                    <a:cubicBezTo>
                      <a:pt x="21" y="12"/>
                      <a:pt x="19" y="12"/>
                      <a:pt x="17" y="12"/>
                    </a:cubicBezTo>
                    <a:cubicBezTo>
                      <a:pt x="16" y="12"/>
                      <a:pt x="14" y="12"/>
                      <a:pt x="12" y="13"/>
                    </a:cubicBezTo>
                    <a:cubicBezTo>
                      <a:pt x="12" y="13"/>
                      <a:pt x="12" y="13"/>
                      <a:pt x="12" y="13"/>
                    </a:cubicBezTo>
                    <a:cubicBezTo>
                      <a:pt x="11" y="13"/>
                      <a:pt x="10" y="13"/>
                      <a:pt x="9" y="14"/>
                    </a:cubicBezTo>
                    <a:cubicBezTo>
                      <a:pt x="8" y="14"/>
                      <a:pt x="7" y="15"/>
                      <a:pt x="6" y="17"/>
                    </a:cubicBezTo>
                    <a:cubicBezTo>
                      <a:pt x="6" y="18"/>
                      <a:pt x="6" y="19"/>
                      <a:pt x="7" y="19"/>
                    </a:cubicBezTo>
                    <a:cubicBezTo>
                      <a:pt x="7" y="20"/>
                      <a:pt x="7" y="20"/>
                      <a:pt x="7" y="20"/>
                    </a:cubicBezTo>
                    <a:cubicBezTo>
                      <a:pt x="7" y="20"/>
                      <a:pt x="7" y="20"/>
                      <a:pt x="7" y="20"/>
                    </a:cubicBezTo>
                    <a:cubicBezTo>
                      <a:pt x="8" y="20"/>
                      <a:pt x="8" y="20"/>
                      <a:pt x="8" y="20"/>
                    </a:cubicBezTo>
                    <a:cubicBezTo>
                      <a:pt x="9" y="21"/>
                      <a:pt x="10" y="22"/>
                      <a:pt x="12" y="22"/>
                    </a:cubicBezTo>
                    <a:cubicBezTo>
                      <a:pt x="12" y="22"/>
                      <a:pt x="13" y="22"/>
                      <a:pt x="13" y="22"/>
                    </a:cubicBezTo>
                    <a:cubicBezTo>
                      <a:pt x="14" y="22"/>
                      <a:pt x="14" y="22"/>
                      <a:pt x="15" y="22"/>
                    </a:cubicBezTo>
                    <a:cubicBezTo>
                      <a:pt x="16" y="22"/>
                      <a:pt x="16" y="22"/>
                      <a:pt x="17" y="22"/>
                    </a:cubicBezTo>
                    <a:cubicBezTo>
                      <a:pt x="18" y="22"/>
                      <a:pt x="19" y="22"/>
                      <a:pt x="19" y="22"/>
                    </a:cubicBezTo>
                    <a:cubicBezTo>
                      <a:pt x="24" y="23"/>
                      <a:pt x="26" y="24"/>
                      <a:pt x="27" y="28"/>
                    </a:cubicBezTo>
                    <a:cubicBezTo>
                      <a:pt x="29" y="31"/>
                      <a:pt x="30" y="36"/>
                      <a:pt x="27" y="39"/>
                    </a:cubicBezTo>
                    <a:cubicBezTo>
                      <a:pt x="26" y="40"/>
                      <a:pt x="25" y="41"/>
                      <a:pt x="23" y="42"/>
                    </a:cubicBezTo>
                    <a:cubicBezTo>
                      <a:pt x="22" y="42"/>
                      <a:pt x="22" y="42"/>
                      <a:pt x="22" y="42"/>
                    </a:cubicBezTo>
                    <a:cubicBezTo>
                      <a:pt x="22" y="42"/>
                      <a:pt x="22" y="42"/>
                      <a:pt x="22" y="42"/>
                    </a:cubicBezTo>
                    <a:cubicBezTo>
                      <a:pt x="22" y="42"/>
                      <a:pt x="22" y="42"/>
                      <a:pt x="22" y="42"/>
                    </a:cubicBezTo>
                    <a:cubicBezTo>
                      <a:pt x="22" y="42"/>
                      <a:pt x="22" y="42"/>
                      <a:pt x="22" y="42"/>
                    </a:cubicBezTo>
                    <a:cubicBezTo>
                      <a:pt x="22" y="43"/>
                      <a:pt x="23" y="44"/>
                      <a:pt x="23" y="44"/>
                    </a:cubicBezTo>
                    <a:cubicBezTo>
                      <a:pt x="23" y="45"/>
                      <a:pt x="23" y="45"/>
                      <a:pt x="23" y="45"/>
                    </a:cubicBezTo>
                    <a:cubicBezTo>
                      <a:pt x="23" y="45"/>
                      <a:pt x="23" y="45"/>
                      <a:pt x="23" y="45"/>
                    </a:cubicBezTo>
                    <a:cubicBezTo>
                      <a:pt x="23" y="46"/>
                      <a:pt x="23" y="47"/>
                      <a:pt x="24" y="49"/>
                    </a:cubicBezTo>
                    <a:cubicBezTo>
                      <a:pt x="23" y="49"/>
                      <a:pt x="22" y="50"/>
                      <a:pt x="21" y="50"/>
                    </a:cubicBezTo>
                    <a:cubicBezTo>
                      <a:pt x="20" y="51"/>
                      <a:pt x="19" y="51"/>
                      <a:pt x="19" y="51"/>
                    </a:cubicBezTo>
                    <a:cubicBezTo>
                      <a:pt x="19" y="51"/>
                      <a:pt x="19" y="51"/>
                      <a:pt x="19" y="51"/>
                    </a:cubicBezTo>
                    <a:cubicBezTo>
                      <a:pt x="18" y="51"/>
                      <a:pt x="18" y="51"/>
                      <a:pt x="18" y="51"/>
                    </a:cubicBezTo>
                    <a:cubicBezTo>
                      <a:pt x="18" y="50"/>
                      <a:pt x="18" y="49"/>
                      <a:pt x="18" y="49"/>
                    </a:cubicBezTo>
                    <a:cubicBezTo>
                      <a:pt x="18" y="47"/>
                      <a:pt x="18" y="46"/>
                      <a:pt x="17" y="44"/>
                    </a:cubicBezTo>
                    <a:cubicBezTo>
                      <a:pt x="16" y="44"/>
                      <a:pt x="16" y="44"/>
                      <a:pt x="16" y="44"/>
                    </a:cubicBezTo>
                    <a:cubicBezTo>
                      <a:pt x="16" y="44"/>
                      <a:pt x="16" y="44"/>
                      <a:pt x="16" y="44"/>
                    </a:cubicBezTo>
                    <a:cubicBezTo>
                      <a:pt x="16" y="44"/>
                      <a:pt x="16" y="44"/>
                      <a:pt x="16" y="44"/>
                    </a:cubicBezTo>
                    <a:cubicBezTo>
                      <a:pt x="14" y="44"/>
                      <a:pt x="8" y="45"/>
                      <a:pt x="4" y="45"/>
                    </a:cubicBezTo>
                    <a:cubicBezTo>
                      <a:pt x="5" y="43"/>
                      <a:pt x="6" y="41"/>
                      <a:pt x="6" y="39"/>
                    </a:cubicBezTo>
                    <a:cubicBezTo>
                      <a:pt x="7" y="39"/>
                      <a:pt x="8" y="39"/>
                      <a:pt x="8" y="39"/>
                    </a:cubicBezTo>
                    <a:cubicBezTo>
                      <a:pt x="11" y="39"/>
                      <a:pt x="14" y="39"/>
                      <a:pt x="17" y="38"/>
                    </a:cubicBezTo>
                    <a:cubicBezTo>
                      <a:pt x="17" y="38"/>
                      <a:pt x="17" y="38"/>
                      <a:pt x="17" y="38"/>
                    </a:cubicBezTo>
                    <a:moveTo>
                      <a:pt x="11" y="0"/>
                    </a:moveTo>
                    <a:cubicBezTo>
                      <a:pt x="11" y="0"/>
                      <a:pt x="10" y="1"/>
                      <a:pt x="9" y="1"/>
                    </a:cubicBezTo>
                    <a:cubicBezTo>
                      <a:pt x="8" y="1"/>
                      <a:pt x="7" y="2"/>
                      <a:pt x="6" y="2"/>
                    </a:cubicBezTo>
                    <a:cubicBezTo>
                      <a:pt x="6" y="2"/>
                      <a:pt x="6" y="2"/>
                      <a:pt x="6" y="2"/>
                    </a:cubicBezTo>
                    <a:cubicBezTo>
                      <a:pt x="6" y="2"/>
                      <a:pt x="6" y="2"/>
                      <a:pt x="6" y="2"/>
                    </a:cubicBezTo>
                    <a:cubicBezTo>
                      <a:pt x="5" y="2"/>
                      <a:pt x="5" y="2"/>
                      <a:pt x="5" y="2"/>
                    </a:cubicBezTo>
                    <a:cubicBezTo>
                      <a:pt x="5" y="3"/>
                      <a:pt x="5" y="3"/>
                      <a:pt x="5" y="3"/>
                    </a:cubicBezTo>
                    <a:cubicBezTo>
                      <a:pt x="5" y="3"/>
                      <a:pt x="5" y="3"/>
                      <a:pt x="5" y="3"/>
                    </a:cubicBezTo>
                    <a:cubicBezTo>
                      <a:pt x="5" y="3"/>
                      <a:pt x="5" y="3"/>
                      <a:pt x="5" y="3"/>
                    </a:cubicBezTo>
                    <a:cubicBezTo>
                      <a:pt x="5" y="3"/>
                      <a:pt x="5" y="3"/>
                      <a:pt x="5" y="3"/>
                    </a:cubicBezTo>
                    <a:cubicBezTo>
                      <a:pt x="5" y="3"/>
                      <a:pt x="5" y="3"/>
                      <a:pt x="5" y="3"/>
                    </a:cubicBezTo>
                    <a:cubicBezTo>
                      <a:pt x="6" y="4"/>
                      <a:pt x="6" y="7"/>
                      <a:pt x="6" y="8"/>
                    </a:cubicBezTo>
                    <a:cubicBezTo>
                      <a:pt x="4" y="10"/>
                      <a:pt x="1" y="14"/>
                      <a:pt x="0" y="17"/>
                    </a:cubicBezTo>
                    <a:cubicBezTo>
                      <a:pt x="0" y="18"/>
                      <a:pt x="1" y="20"/>
                      <a:pt x="1" y="22"/>
                    </a:cubicBezTo>
                    <a:cubicBezTo>
                      <a:pt x="1" y="22"/>
                      <a:pt x="1" y="22"/>
                      <a:pt x="1" y="22"/>
                    </a:cubicBezTo>
                    <a:cubicBezTo>
                      <a:pt x="2" y="24"/>
                      <a:pt x="2" y="25"/>
                      <a:pt x="3" y="27"/>
                    </a:cubicBezTo>
                    <a:cubicBezTo>
                      <a:pt x="3" y="27"/>
                      <a:pt x="3" y="27"/>
                      <a:pt x="3" y="27"/>
                    </a:cubicBezTo>
                    <a:cubicBezTo>
                      <a:pt x="3" y="27"/>
                      <a:pt x="3" y="27"/>
                      <a:pt x="3" y="27"/>
                    </a:cubicBezTo>
                    <a:cubicBezTo>
                      <a:pt x="3" y="28"/>
                      <a:pt x="3" y="28"/>
                      <a:pt x="3" y="28"/>
                    </a:cubicBezTo>
                    <a:cubicBezTo>
                      <a:pt x="3" y="28"/>
                      <a:pt x="3" y="28"/>
                      <a:pt x="3" y="28"/>
                    </a:cubicBezTo>
                    <a:cubicBezTo>
                      <a:pt x="4" y="28"/>
                      <a:pt x="4" y="29"/>
                      <a:pt x="4" y="29"/>
                    </a:cubicBezTo>
                    <a:cubicBezTo>
                      <a:pt x="5" y="30"/>
                      <a:pt x="5" y="30"/>
                      <a:pt x="5" y="30"/>
                    </a:cubicBezTo>
                    <a:cubicBezTo>
                      <a:pt x="5" y="30"/>
                      <a:pt x="5" y="30"/>
                      <a:pt x="5" y="30"/>
                    </a:cubicBezTo>
                    <a:cubicBezTo>
                      <a:pt x="5" y="30"/>
                      <a:pt x="5" y="30"/>
                      <a:pt x="5" y="30"/>
                    </a:cubicBezTo>
                    <a:cubicBezTo>
                      <a:pt x="7" y="31"/>
                      <a:pt x="9" y="31"/>
                      <a:pt x="11" y="31"/>
                    </a:cubicBezTo>
                    <a:cubicBezTo>
                      <a:pt x="13" y="31"/>
                      <a:pt x="15" y="31"/>
                      <a:pt x="16" y="31"/>
                    </a:cubicBezTo>
                    <a:cubicBezTo>
                      <a:pt x="16" y="31"/>
                      <a:pt x="16" y="31"/>
                      <a:pt x="16" y="31"/>
                    </a:cubicBezTo>
                    <a:cubicBezTo>
                      <a:pt x="16" y="32"/>
                      <a:pt x="16" y="32"/>
                      <a:pt x="16" y="32"/>
                    </a:cubicBezTo>
                    <a:cubicBezTo>
                      <a:pt x="16" y="32"/>
                      <a:pt x="16" y="32"/>
                      <a:pt x="16" y="32"/>
                    </a:cubicBezTo>
                    <a:cubicBezTo>
                      <a:pt x="17" y="32"/>
                      <a:pt x="17" y="32"/>
                      <a:pt x="18" y="32"/>
                    </a:cubicBezTo>
                    <a:cubicBezTo>
                      <a:pt x="18" y="33"/>
                      <a:pt x="18" y="33"/>
                      <a:pt x="18" y="33"/>
                    </a:cubicBezTo>
                    <a:cubicBezTo>
                      <a:pt x="18" y="33"/>
                      <a:pt x="18" y="33"/>
                      <a:pt x="18" y="33"/>
                    </a:cubicBezTo>
                    <a:cubicBezTo>
                      <a:pt x="19" y="33"/>
                      <a:pt x="19" y="34"/>
                      <a:pt x="19" y="34"/>
                    </a:cubicBezTo>
                    <a:cubicBezTo>
                      <a:pt x="19" y="34"/>
                      <a:pt x="19" y="34"/>
                      <a:pt x="19" y="34"/>
                    </a:cubicBezTo>
                    <a:cubicBezTo>
                      <a:pt x="19" y="34"/>
                      <a:pt x="19" y="34"/>
                      <a:pt x="19" y="34"/>
                    </a:cubicBezTo>
                    <a:cubicBezTo>
                      <a:pt x="19" y="35"/>
                      <a:pt x="19" y="35"/>
                      <a:pt x="19" y="35"/>
                    </a:cubicBezTo>
                    <a:cubicBezTo>
                      <a:pt x="18" y="36"/>
                      <a:pt x="18" y="36"/>
                      <a:pt x="17" y="37"/>
                    </a:cubicBezTo>
                    <a:cubicBezTo>
                      <a:pt x="15" y="37"/>
                      <a:pt x="11" y="38"/>
                      <a:pt x="8" y="38"/>
                    </a:cubicBezTo>
                    <a:cubicBezTo>
                      <a:pt x="7" y="38"/>
                      <a:pt x="7" y="38"/>
                      <a:pt x="6" y="38"/>
                    </a:cubicBezTo>
                    <a:cubicBezTo>
                      <a:pt x="5" y="38"/>
                      <a:pt x="5" y="38"/>
                      <a:pt x="5" y="38"/>
                    </a:cubicBezTo>
                    <a:cubicBezTo>
                      <a:pt x="5" y="41"/>
                      <a:pt x="4" y="43"/>
                      <a:pt x="3" y="45"/>
                    </a:cubicBezTo>
                    <a:cubicBezTo>
                      <a:pt x="3" y="46"/>
                      <a:pt x="3" y="46"/>
                      <a:pt x="3" y="46"/>
                    </a:cubicBezTo>
                    <a:cubicBezTo>
                      <a:pt x="3" y="47"/>
                      <a:pt x="4" y="49"/>
                      <a:pt x="4" y="51"/>
                    </a:cubicBezTo>
                    <a:cubicBezTo>
                      <a:pt x="4" y="51"/>
                      <a:pt x="4" y="51"/>
                      <a:pt x="4" y="51"/>
                    </a:cubicBezTo>
                    <a:cubicBezTo>
                      <a:pt x="4" y="51"/>
                      <a:pt x="4" y="51"/>
                      <a:pt x="4" y="51"/>
                    </a:cubicBezTo>
                    <a:cubicBezTo>
                      <a:pt x="4" y="51"/>
                      <a:pt x="4" y="51"/>
                      <a:pt x="4" y="51"/>
                    </a:cubicBezTo>
                    <a:cubicBezTo>
                      <a:pt x="5" y="51"/>
                      <a:pt x="5" y="51"/>
                      <a:pt x="5" y="51"/>
                    </a:cubicBezTo>
                    <a:cubicBezTo>
                      <a:pt x="5" y="51"/>
                      <a:pt x="5" y="51"/>
                      <a:pt x="5" y="51"/>
                    </a:cubicBezTo>
                    <a:cubicBezTo>
                      <a:pt x="5" y="51"/>
                      <a:pt x="5" y="51"/>
                      <a:pt x="6" y="51"/>
                    </a:cubicBezTo>
                    <a:cubicBezTo>
                      <a:pt x="8" y="51"/>
                      <a:pt x="14" y="51"/>
                      <a:pt x="17" y="50"/>
                    </a:cubicBezTo>
                    <a:cubicBezTo>
                      <a:pt x="17" y="51"/>
                      <a:pt x="17" y="51"/>
                      <a:pt x="18" y="52"/>
                    </a:cubicBezTo>
                    <a:cubicBezTo>
                      <a:pt x="18" y="52"/>
                      <a:pt x="18" y="52"/>
                      <a:pt x="18" y="52"/>
                    </a:cubicBezTo>
                    <a:cubicBezTo>
                      <a:pt x="18" y="54"/>
                      <a:pt x="18" y="55"/>
                      <a:pt x="19" y="56"/>
                    </a:cubicBezTo>
                    <a:cubicBezTo>
                      <a:pt x="19" y="56"/>
                      <a:pt x="19" y="56"/>
                      <a:pt x="19" y="56"/>
                    </a:cubicBezTo>
                    <a:cubicBezTo>
                      <a:pt x="19" y="56"/>
                      <a:pt x="19" y="56"/>
                      <a:pt x="19" y="56"/>
                    </a:cubicBezTo>
                    <a:cubicBezTo>
                      <a:pt x="19" y="57"/>
                      <a:pt x="19" y="57"/>
                      <a:pt x="19" y="57"/>
                    </a:cubicBezTo>
                    <a:cubicBezTo>
                      <a:pt x="20" y="57"/>
                      <a:pt x="20" y="57"/>
                      <a:pt x="20" y="57"/>
                    </a:cubicBezTo>
                    <a:cubicBezTo>
                      <a:pt x="21" y="56"/>
                      <a:pt x="22" y="56"/>
                      <a:pt x="23" y="55"/>
                    </a:cubicBezTo>
                    <a:cubicBezTo>
                      <a:pt x="24" y="55"/>
                      <a:pt x="25" y="55"/>
                      <a:pt x="26" y="54"/>
                    </a:cubicBezTo>
                    <a:cubicBezTo>
                      <a:pt x="26" y="54"/>
                      <a:pt x="26" y="54"/>
                      <a:pt x="26" y="54"/>
                    </a:cubicBezTo>
                    <a:cubicBezTo>
                      <a:pt x="26" y="53"/>
                      <a:pt x="26" y="53"/>
                      <a:pt x="26" y="53"/>
                    </a:cubicBezTo>
                    <a:cubicBezTo>
                      <a:pt x="26" y="53"/>
                      <a:pt x="26" y="53"/>
                      <a:pt x="26" y="53"/>
                    </a:cubicBezTo>
                    <a:cubicBezTo>
                      <a:pt x="26" y="52"/>
                      <a:pt x="26" y="51"/>
                      <a:pt x="25" y="50"/>
                    </a:cubicBezTo>
                    <a:cubicBezTo>
                      <a:pt x="25" y="50"/>
                      <a:pt x="25" y="50"/>
                      <a:pt x="25" y="50"/>
                    </a:cubicBezTo>
                    <a:cubicBezTo>
                      <a:pt x="25" y="49"/>
                      <a:pt x="25" y="49"/>
                      <a:pt x="25" y="49"/>
                    </a:cubicBezTo>
                    <a:cubicBezTo>
                      <a:pt x="25" y="48"/>
                      <a:pt x="25" y="47"/>
                      <a:pt x="25" y="47"/>
                    </a:cubicBezTo>
                    <a:cubicBezTo>
                      <a:pt x="27" y="46"/>
                      <a:pt x="29" y="44"/>
                      <a:pt x="30" y="41"/>
                    </a:cubicBezTo>
                    <a:cubicBezTo>
                      <a:pt x="30" y="41"/>
                      <a:pt x="30" y="41"/>
                      <a:pt x="30" y="41"/>
                    </a:cubicBezTo>
                    <a:cubicBezTo>
                      <a:pt x="30" y="41"/>
                      <a:pt x="30" y="41"/>
                      <a:pt x="30" y="41"/>
                    </a:cubicBezTo>
                    <a:cubicBezTo>
                      <a:pt x="30" y="41"/>
                      <a:pt x="31" y="38"/>
                      <a:pt x="30" y="32"/>
                    </a:cubicBezTo>
                    <a:cubicBezTo>
                      <a:pt x="30" y="32"/>
                      <a:pt x="30" y="32"/>
                      <a:pt x="30" y="32"/>
                    </a:cubicBezTo>
                    <a:cubicBezTo>
                      <a:pt x="29" y="30"/>
                      <a:pt x="29" y="29"/>
                      <a:pt x="28" y="28"/>
                    </a:cubicBezTo>
                    <a:cubicBezTo>
                      <a:pt x="27" y="23"/>
                      <a:pt x="24" y="22"/>
                      <a:pt x="20" y="21"/>
                    </a:cubicBezTo>
                    <a:cubicBezTo>
                      <a:pt x="19" y="21"/>
                      <a:pt x="18" y="21"/>
                      <a:pt x="17" y="21"/>
                    </a:cubicBezTo>
                    <a:cubicBezTo>
                      <a:pt x="16" y="21"/>
                      <a:pt x="16" y="21"/>
                      <a:pt x="15" y="21"/>
                    </a:cubicBezTo>
                    <a:cubicBezTo>
                      <a:pt x="14" y="21"/>
                      <a:pt x="14" y="21"/>
                      <a:pt x="13" y="21"/>
                    </a:cubicBezTo>
                    <a:cubicBezTo>
                      <a:pt x="13" y="21"/>
                      <a:pt x="12" y="21"/>
                      <a:pt x="12" y="21"/>
                    </a:cubicBezTo>
                    <a:cubicBezTo>
                      <a:pt x="11" y="21"/>
                      <a:pt x="11" y="21"/>
                      <a:pt x="11" y="21"/>
                    </a:cubicBezTo>
                    <a:cubicBezTo>
                      <a:pt x="11" y="21"/>
                      <a:pt x="11" y="21"/>
                      <a:pt x="11" y="21"/>
                    </a:cubicBezTo>
                    <a:cubicBezTo>
                      <a:pt x="11" y="20"/>
                      <a:pt x="10" y="20"/>
                      <a:pt x="10" y="19"/>
                    </a:cubicBezTo>
                    <a:cubicBezTo>
                      <a:pt x="11" y="18"/>
                      <a:pt x="11" y="18"/>
                      <a:pt x="11" y="18"/>
                    </a:cubicBezTo>
                    <a:cubicBezTo>
                      <a:pt x="11" y="18"/>
                      <a:pt x="13" y="17"/>
                      <a:pt x="17" y="17"/>
                    </a:cubicBezTo>
                    <a:cubicBezTo>
                      <a:pt x="19" y="17"/>
                      <a:pt x="20" y="17"/>
                      <a:pt x="23" y="17"/>
                    </a:cubicBezTo>
                    <a:cubicBezTo>
                      <a:pt x="23" y="17"/>
                      <a:pt x="23" y="17"/>
                      <a:pt x="23" y="17"/>
                    </a:cubicBezTo>
                    <a:cubicBezTo>
                      <a:pt x="23" y="17"/>
                      <a:pt x="23" y="17"/>
                      <a:pt x="23" y="17"/>
                    </a:cubicBezTo>
                    <a:cubicBezTo>
                      <a:pt x="23" y="17"/>
                      <a:pt x="23" y="17"/>
                      <a:pt x="23" y="17"/>
                    </a:cubicBezTo>
                    <a:cubicBezTo>
                      <a:pt x="23" y="18"/>
                      <a:pt x="23" y="18"/>
                      <a:pt x="23" y="18"/>
                    </a:cubicBezTo>
                    <a:cubicBezTo>
                      <a:pt x="24" y="17"/>
                      <a:pt x="24" y="17"/>
                      <a:pt x="24" y="17"/>
                    </a:cubicBezTo>
                    <a:cubicBezTo>
                      <a:pt x="25" y="15"/>
                      <a:pt x="25" y="13"/>
                      <a:pt x="26" y="12"/>
                    </a:cubicBezTo>
                    <a:cubicBezTo>
                      <a:pt x="26" y="11"/>
                      <a:pt x="26" y="11"/>
                      <a:pt x="26" y="11"/>
                    </a:cubicBezTo>
                    <a:cubicBezTo>
                      <a:pt x="26" y="11"/>
                      <a:pt x="26" y="11"/>
                      <a:pt x="26" y="11"/>
                    </a:cubicBezTo>
                    <a:cubicBezTo>
                      <a:pt x="25" y="7"/>
                      <a:pt x="25" y="7"/>
                      <a:pt x="25" y="7"/>
                    </a:cubicBezTo>
                    <a:cubicBezTo>
                      <a:pt x="24" y="6"/>
                      <a:pt x="24" y="6"/>
                      <a:pt x="24" y="6"/>
                    </a:cubicBezTo>
                    <a:cubicBezTo>
                      <a:pt x="24" y="7"/>
                      <a:pt x="24" y="7"/>
                      <a:pt x="24" y="7"/>
                    </a:cubicBezTo>
                    <a:cubicBezTo>
                      <a:pt x="24" y="7"/>
                      <a:pt x="24" y="7"/>
                      <a:pt x="24" y="7"/>
                    </a:cubicBezTo>
                    <a:cubicBezTo>
                      <a:pt x="23" y="6"/>
                      <a:pt x="21" y="6"/>
                      <a:pt x="19" y="6"/>
                    </a:cubicBezTo>
                    <a:cubicBezTo>
                      <a:pt x="17" y="6"/>
                      <a:pt x="15" y="6"/>
                      <a:pt x="13" y="7"/>
                    </a:cubicBezTo>
                    <a:cubicBezTo>
                      <a:pt x="13" y="5"/>
                      <a:pt x="13" y="3"/>
                      <a:pt x="12" y="1"/>
                    </a:cubicBezTo>
                    <a:cubicBezTo>
                      <a:pt x="12" y="1"/>
                      <a:pt x="12" y="1"/>
                      <a:pt x="12" y="1"/>
                    </a:cubicBezTo>
                    <a:cubicBezTo>
                      <a:pt x="12" y="1"/>
                      <a:pt x="12" y="1"/>
                      <a:pt x="12" y="1"/>
                    </a:cubicBezTo>
                    <a:cubicBezTo>
                      <a:pt x="11" y="0"/>
                      <a:pt x="11" y="0"/>
                      <a:pt x="1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43" name="Freeform 29"/>
              <p:cNvSpPr>
                <a:spLocks noEditPoints="1"/>
              </p:cNvSpPr>
              <p:nvPr/>
            </p:nvSpPr>
            <p:spPr bwMode="auto">
              <a:xfrm>
                <a:off x="3427" y="1891"/>
                <a:ext cx="100" cy="62"/>
              </a:xfrm>
              <a:custGeom>
                <a:avLst/>
                <a:gdLst>
                  <a:gd name="T0" fmla="*/ 32 w 42"/>
                  <a:gd name="T1" fmla="*/ 4 h 26"/>
                  <a:gd name="T2" fmla="*/ 31 w 42"/>
                  <a:gd name="T3" fmla="*/ 3 h 26"/>
                  <a:gd name="T4" fmla="*/ 41 w 42"/>
                  <a:gd name="T5" fmla="*/ 1 h 26"/>
                  <a:gd name="T6" fmla="*/ 39 w 42"/>
                  <a:gd name="T7" fmla="*/ 11 h 26"/>
                  <a:gd name="T8" fmla="*/ 38 w 42"/>
                  <a:gd name="T9" fmla="*/ 10 h 26"/>
                  <a:gd name="T10" fmla="*/ 39 w 42"/>
                  <a:gd name="T11" fmla="*/ 6 h 26"/>
                  <a:gd name="T12" fmla="*/ 38 w 42"/>
                  <a:gd name="T13" fmla="*/ 5 h 26"/>
                  <a:gd name="T14" fmla="*/ 38 w 42"/>
                  <a:gd name="T15" fmla="*/ 5 h 26"/>
                  <a:gd name="T16" fmla="*/ 27 w 42"/>
                  <a:gd name="T17" fmla="*/ 19 h 26"/>
                  <a:gd name="T18" fmla="*/ 25 w 42"/>
                  <a:gd name="T19" fmla="*/ 20 h 26"/>
                  <a:gd name="T20" fmla="*/ 25 w 42"/>
                  <a:gd name="T21" fmla="*/ 20 h 26"/>
                  <a:gd name="T22" fmla="*/ 23 w 42"/>
                  <a:gd name="T23" fmla="*/ 19 h 26"/>
                  <a:gd name="T24" fmla="*/ 12 w 42"/>
                  <a:gd name="T25" fmla="*/ 13 h 26"/>
                  <a:gd name="T26" fmla="*/ 12 w 42"/>
                  <a:gd name="T27" fmla="*/ 14 h 26"/>
                  <a:gd name="T28" fmla="*/ 1 w 42"/>
                  <a:gd name="T29" fmla="*/ 24 h 26"/>
                  <a:gd name="T30" fmla="*/ 1 w 42"/>
                  <a:gd name="T31" fmla="*/ 24 h 26"/>
                  <a:gd name="T32" fmla="*/ 1 w 42"/>
                  <a:gd name="T33" fmla="*/ 23 h 26"/>
                  <a:gd name="T34" fmla="*/ 11 w 42"/>
                  <a:gd name="T35" fmla="*/ 12 h 26"/>
                  <a:gd name="T36" fmla="*/ 12 w 42"/>
                  <a:gd name="T37" fmla="*/ 12 h 26"/>
                  <a:gd name="T38" fmla="*/ 14 w 42"/>
                  <a:gd name="T39" fmla="*/ 12 h 26"/>
                  <a:gd name="T40" fmla="*/ 20 w 42"/>
                  <a:gd name="T41" fmla="*/ 15 h 26"/>
                  <a:gd name="T42" fmla="*/ 25 w 42"/>
                  <a:gd name="T43" fmla="*/ 18 h 26"/>
                  <a:gd name="T44" fmla="*/ 25 w 42"/>
                  <a:gd name="T45" fmla="*/ 17 h 26"/>
                  <a:gd name="T46" fmla="*/ 36 w 42"/>
                  <a:gd name="T47" fmla="*/ 5 h 26"/>
                  <a:gd name="T48" fmla="*/ 37 w 42"/>
                  <a:gd name="T49" fmla="*/ 4 h 26"/>
                  <a:gd name="T50" fmla="*/ 36 w 42"/>
                  <a:gd name="T51" fmla="*/ 4 h 26"/>
                  <a:gd name="T52" fmla="*/ 32 w 42"/>
                  <a:gd name="T53" fmla="*/ 4 h 26"/>
                  <a:gd name="T54" fmla="*/ 41 w 42"/>
                  <a:gd name="T55" fmla="*/ 0 h 26"/>
                  <a:gd name="T56" fmla="*/ 30 w 42"/>
                  <a:gd name="T57" fmla="*/ 2 h 26"/>
                  <a:gd name="T58" fmla="*/ 29 w 42"/>
                  <a:gd name="T59" fmla="*/ 3 h 26"/>
                  <a:gd name="T60" fmla="*/ 29 w 42"/>
                  <a:gd name="T61" fmla="*/ 3 h 26"/>
                  <a:gd name="T62" fmla="*/ 31 w 42"/>
                  <a:gd name="T63" fmla="*/ 5 h 26"/>
                  <a:gd name="T64" fmla="*/ 32 w 42"/>
                  <a:gd name="T65" fmla="*/ 5 h 26"/>
                  <a:gd name="T66" fmla="*/ 35 w 42"/>
                  <a:gd name="T67" fmla="*/ 5 h 26"/>
                  <a:gd name="T68" fmla="*/ 25 w 42"/>
                  <a:gd name="T69" fmla="*/ 16 h 26"/>
                  <a:gd name="T70" fmla="*/ 21 w 42"/>
                  <a:gd name="T71" fmla="*/ 14 h 26"/>
                  <a:gd name="T72" fmla="*/ 14 w 42"/>
                  <a:gd name="T73" fmla="*/ 11 h 26"/>
                  <a:gd name="T74" fmla="*/ 12 w 42"/>
                  <a:gd name="T75" fmla="*/ 11 h 26"/>
                  <a:gd name="T76" fmla="*/ 10 w 42"/>
                  <a:gd name="T77" fmla="*/ 12 h 26"/>
                  <a:gd name="T78" fmla="*/ 0 w 42"/>
                  <a:gd name="T79" fmla="*/ 22 h 26"/>
                  <a:gd name="T80" fmla="*/ 0 w 42"/>
                  <a:gd name="T81" fmla="*/ 23 h 26"/>
                  <a:gd name="T82" fmla="*/ 0 w 42"/>
                  <a:gd name="T83" fmla="*/ 24 h 26"/>
                  <a:gd name="T84" fmla="*/ 0 w 42"/>
                  <a:gd name="T85" fmla="*/ 25 h 26"/>
                  <a:gd name="T86" fmla="*/ 1 w 42"/>
                  <a:gd name="T87" fmla="*/ 26 h 26"/>
                  <a:gd name="T88" fmla="*/ 1 w 42"/>
                  <a:gd name="T89" fmla="*/ 26 h 26"/>
                  <a:gd name="T90" fmla="*/ 1 w 42"/>
                  <a:gd name="T91" fmla="*/ 26 h 26"/>
                  <a:gd name="T92" fmla="*/ 12 w 42"/>
                  <a:gd name="T93" fmla="*/ 15 h 26"/>
                  <a:gd name="T94" fmla="*/ 23 w 42"/>
                  <a:gd name="T95" fmla="*/ 20 h 26"/>
                  <a:gd name="T96" fmla="*/ 25 w 42"/>
                  <a:gd name="T97" fmla="*/ 21 h 26"/>
                  <a:gd name="T98" fmla="*/ 25 w 42"/>
                  <a:gd name="T99" fmla="*/ 21 h 26"/>
                  <a:gd name="T100" fmla="*/ 27 w 42"/>
                  <a:gd name="T101" fmla="*/ 19 h 26"/>
                  <a:gd name="T102" fmla="*/ 37 w 42"/>
                  <a:gd name="T103" fmla="*/ 7 h 26"/>
                  <a:gd name="T104" fmla="*/ 37 w 42"/>
                  <a:gd name="T105" fmla="*/ 10 h 26"/>
                  <a:gd name="T106" fmla="*/ 37 w 42"/>
                  <a:gd name="T107" fmla="*/ 11 h 26"/>
                  <a:gd name="T108" fmla="*/ 40 w 42"/>
                  <a:gd name="T109" fmla="*/ 12 h 26"/>
                  <a:gd name="T110" fmla="*/ 40 w 42"/>
                  <a:gd name="T111" fmla="*/ 12 h 26"/>
                  <a:gd name="T112" fmla="*/ 40 w 42"/>
                  <a:gd name="T113" fmla="*/ 12 h 26"/>
                  <a:gd name="T114" fmla="*/ 42 w 42"/>
                  <a:gd name="T115" fmla="*/ 1 h 26"/>
                  <a:gd name="T116" fmla="*/ 42 w 42"/>
                  <a:gd name="T117" fmla="*/ 0 h 26"/>
                  <a:gd name="T118" fmla="*/ 41 w 42"/>
                  <a:gd name="T119"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2" h="26">
                    <a:moveTo>
                      <a:pt x="32" y="4"/>
                    </a:moveTo>
                    <a:cubicBezTo>
                      <a:pt x="32" y="4"/>
                      <a:pt x="31" y="4"/>
                      <a:pt x="31" y="3"/>
                    </a:cubicBezTo>
                    <a:cubicBezTo>
                      <a:pt x="34" y="2"/>
                      <a:pt x="39" y="2"/>
                      <a:pt x="41" y="1"/>
                    </a:cubicBezTo>
                    <a:cubicBezTo>
                      <a:pt x="41" y="3"/>
                      <a:pt x="40" y="8"/>
                      <a:pt x="39" y="11"/>
                    </a:cubicBezTo>
                    <a:cubicBezTo>
                      <a:pt x="39" y="11"/>
                      <a:pt x="39" y="10"/>
                      <a:pt x="38" y="10"/>
                    </a:cubicBezTo>
                    <a:cubicBezTo>
                      <a:pt x="39" y="6"/>
                      <a:pt x="39" y="6"/>
                      <a:pt x="39" y="6"/>
                    </a:cubicBezTo>
                    <a:cubicBezTo>
                      <a:pt x="38" y="5"/>
                      <a:pt x="38" y="5"/>
                      <a:pt x="38" y="5"/>
                    </a:cubicBezTo>
                    <a:cubicBezTo>
                      <a:pt x="38" y="5"/>
                      <a:pt x="38" y="5"/>
                      <a:pt x="38" y="5"/>
                    </a:cubicBezTo>
                    <a:cubicBezTo>
                      <a:pt x="38" y="5"/>
                      <a:pt x="31" y="14"/>
                      <a:pt x="27" y="19"/>
                    </a:cubicBezTo>
                    <a:cubicBezTo>
                      <a:pt x="26" y="19"/>
                      <a:pt x="26" y="20"/>
                      <a:pt x="25" y="20"/>
                    </a:cubicBezTo>
                    <a:cubicBezTo>
                      <a:pt x="25" y="20"/>
                      <a:pt x="25" y="20"/>
                      <a:pt x="25" y="20"/>
                    </a:cubicBezTo>
                    <a:cubicBezTo>
                      <a:pt x="24" y="20"/>
                      <a:pt x="24" y="19"/>
                      <a:pt x="23" y="19"/>
                    </a:cubicBezTo>
                    <a:cubicBezTo>
                      <a:pt x="12" y="13"/>
                      <a:pt x="12" y="13"/>
                      <a:pt x="12" y="13"/>
                    </a:cubicBezTo>
                    <a:cubicBezTo>
                      <a:pt x="12" y="14"/>
                      <a:pt x="12" y="14"/>
                      <a:pt x="12" y="14"/>
                    </a:cubicBezTo>
                    <a:cubicBezTo>
                      <a:pt x="1" y="24"/>
                      <a:pt x="1" y="24"/>
                      <a:pt x="1" y="24"/>
                    </a:cubicBezTo>
                    <a:cubicBezTo>
                      <a:pt x="1" y="24"/>
                      <a:pt x="1" y="24"/>
                      <a:pt x="1" y="24"/>
                    </a:cubicBezTo>
                    <a:cubicBezTo>
                      <a:pt x="1" y="23"/>
                      <a:pt x="1" y="23"/>
                      <a:pt x="1" y="23"/>
                    </a:cubicBezTo>
                    <a:cubicBezTo>
                      <a:pt x="11" y="12"/>
                      <a:pt x="11" y="12"/>
                      <a:pt x="11" y="12"/>
                    </a:cubicBezTo>
                    <a:cubicBezTo>
                      <a:pt x="11" y="12"/>
                      <a:pt x="12" y="12"/>
                      <a:pt x="12" y="12"/>
                    </a:cubicBezTo>
                    <a:cubicBezTo>
                      <a:pt x="13" y="12"/>
                      <a:pt x="13" y="12"/>
                      <a:pt x="14" y="12"/>
                    </a:cubicBezTo>
                    <a:cubicBezTo>
                      <a:pt x="15" y="13"/>
                      <a:pt x="18" y="14"/>
                      <a:pt x="20" y="15"/>
                    </a:cubicBezTo>
                    <a:cubicBezTo>
                      <a:pt x="22" y="16"/>
                      <a:pt x="24" y="17"/>
                      <a:pt x="25" y="18"/>
                    </a:cubicBezTo>
                    <a:cubicBezTo>
                      <a:pt x="25" y="17"/>
                      <a:pt x="25" y="17"/>
                      <a:pt x="25" y="17"/>
                    </a:cubicBezTo>
                    <a:cubicBezTo>
                      <a:pt x="29" y="12"/>
                      <a:pt x="36" y="5"/>
                      <a:pt x="36" y="5"/>
                    </a:cubicBezTo>
                    <a:cubicBezTo>
                      <a:pt x="37" y="4"/>
                      <a:pt x="37" y="4"/>
                      <a:pt x="37" y="4"/>
                    </a:cubicBezTo>
                    <a:cubicBezTo>
                      <a:pt x="36" y="4"/>
                      <a:pt x="36" y="4"/>
                      <a:pt x="36" y="4"/>
                    </a:cubicBezTo>
                    <a:cubicBezTo>
                      <a:pt x="32" y="4"/>
                      <a:pt x="32" y="4"/>
                      <a:pt x="32" y="4"/>
                    </a:cubicBezTo>
                    <a:moveTo>
                      <a:pt x="41" y="0"/>
                    </a:moveTo>
                    <a:cubicBezTo>
                      <a:pt x="41" y="0"/>
                      <a:pt x="34" y="1"/>
                      <a:pt x="30" y="2"/>
                    </a:cubicBezTo>
                    <a:cubicBezTo>
                      <a:pt x="29" y="3"/>
                      <a:pt x="29" y="3"/>
                      <a:pt x="29" y="3"/>
                    </a:cubicBezTo>
                    <a:cubicBezTo>
                      <a:pt x="29" y="3"/>
                      <a:pt x="29" y="3"/>
                      <a:pt x="29" y="3"/>
                    </a:cubicBezTo>
                    <a:cubicBezTo>
                      <a:pt x="30" y="4"/>
                      <a:pt x="31" y="5"/>
                      <a:pt x="31" y="5"/>
                    </a:cubicBezTo>
                    <a:cubicBezTo>
                      <a:pt x="32" y="5"/>
                      <a:pt x="32" y="5"/>
                      <a:pt x="32" y="5"/>
                    </a:cubicBezTo>
                    <a:cubicBezTo>
                      <a:pt x="35" y="5"/>
                      <a:pt x="35" y="5"/>
                      <a:pt x="35" y="5"/>
                    </a:cubicBezTo>
                    <a:cubicBezTo>
                      <a:pt x="33" y="7"/>
                      <a:pt x="28" y="12"/>
                      <a:pt x="25" y="16"/>
                    </a:cubicBezTo>
                    <a:cubicBezTo>
                      <a:pt x="24" y="16"/>
                      <a:pt x="22" y="15"/>
                      <a:pt x="21" y="14"/>
                    </a:cubicBezTo>
                    <a:cubicBezTo>
                      <a:pt x="18" y="13"/>
                      <a:pt x="16" y="12"/>
                      <a:pt x="14" y="11"/>
                    </a:cubicBezTo>
                    <a:cubicBezTo>
                      <a:pt x="14" y="11"/>
                      <a:pt x="13" y="11"/>
                      <a:pt x="12" y="11"/>
                    </a:cubicBezTo>
                    <a:cubicBezTo>
                      <a:pt x="11" y="11"/>
                      <a:pt x="10" y="11"/>
                      <a:pt x="10" y="12"/>
                    </a:cubicBezTo>
                    <a:cubicBezTo>
                      <a:pt x="0" y="22"/>
                      <a:pt x="0" y="22"/>
                      <a:pt x="0" y="22"/>
                    </a:cubicBezTo>
                    <a:cubicBezTo>
                      <a:pt x="0" y="23"/>
                      <a:pt x="0" y="23"/>
                      <a:pt x="0" y="23"/>
                    </a:cubicBezTo>
                    <a:cubicBezTo>
                      <a:pt x="0" y="23"/>
                      <a:pt x="0" y="24"/>
                      <a:pt x="0" y="24"/>
                    </a:cubicBezTo>
                    <a:cubicBezTo>
                      <a:pt x="0" y="25"/>
                      <a:pt x="0" y="25"/>
                      <a:pt x="0" y="25"/>
                    </a:cubicBezTo>
                    <a:cubicBezTo>
                      <a:pt x="1" y="26"/>
                      <a:pt x="1" y="26"/>
                      <a:pt x="1" y="26"/>
                    </a:cubicBezTo>
                    <a:cubicBezTo>
                      <a:pt x="1" y="26"/>
                      <a:pt x="1" y="26"/>
                      <a:pt x="1" y="26"/>
                    </a:cubicBezTo>
                    <a:cubicBezTo>
                      <a:pt x="1" y="26"/>
                      <a:pt x="1" y="26"/>
                      <a:pt x="1" y="26"/>
                    </a:cubicBezTo>
                    <a:cubicBezTo>
                      <a:pt x="12" y="15"/>
                      <a:pt x="12" y="15"/>
                      <a:pt x="12" y="15"/>
                    </a:cubicBezTo>
                    <a:cubicBezTo>
                      <a:pt x="23" y="20"/>
                      <a:pt x="23" y="20"/>
                      <a:pt x="23" y="20"/>
                    </a:cubicBezTo>
                    <a:cubicBezTo>
                      <a:pt x="23" y="20"/>
                      <a:pt x="24" y="21"/>
                      <a:pt x="25" y="21"/>
                    </a:cubicBezTo>
                    <a:cubicBezTo>
                      <a:pt x="25" y="21"/>
                      <a:pt x="25" y="21"/>
                      <a:pt x="25" y="21"/>
                    </a:cubicBezTo>
                    <a:cubicBezTo>
                      <a:pt x="26" y="21"/>
                      <a:pt x="27" y="20"/>
                      <a:pt x="27" y="19"/>
                    </a:cubicBezTo>
                    <a:cubicBezTo>
                      <a:pt x="31" y="16"/>
                      <a:pt x="35" y="10"/>
                      <a:pt x="37" y="7"/>
                    </a:cubicBezTo>
                    <a:cubicBezTo>
                      <a:pt x="37" y="10"/>
                      <a:pt x="37" y="10"/>
                      <a:pt x="37" y="10"/>
                    </a:cubicBezTo>
                    <a:cubicBezTo>
                      <a:pt x="37" y="11"/>
                      <a:pt x="37" y="11"/>
                      <a:pt x="37" y="11"/>
                    </a:cubicBezTo>
                    <a:cubicBezTo>
                      <a:pt x="37" y="11"/>
                      <a:pt x="39" y="12"/>
                      <a:pt x="40" y="12"/>
                    </a:cubicBezTo>
                    <a:cubicBezTo>
                      <a:pt x="40" y="12"/>
                      <a:pt x="40" y="12"/>
                      <a:pt x="40" y="12"/>
                    </a:cubicBezTo>
                    <a:cubicBezTo>
                      <a:pt x="40" y="12"/>
                      <a:pt x="40" y="12"/>
                      <a:pt x="40" y="12"/>
                    </a:cubicBezTo>
                    <a:cubicBezTo>
                      <a:pt x="41" y="9"/>
                      <a:pt x="42" y="1"/>
                      <a:pt x="42" y="1"/>
                    </a:cubicBezTo>
                    <a:cubicBezTo>
                      <a:pt x="42" y="0"/>
                      <a:pt x="42" y="0"/>
                      <a:pt x="42" y="0"/>
                    </a:cubicBezTo>
                    <a:cubicBezTo>
                      <a:pt x="41" y="0"/>
                      <a:pt x="41" y="0"/>
                      <a:pt x="4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44" name="Freeform 30"/>
              <p:cNvSpPr>
                <a:spLocks noEditPoints="1"/>
              </p:cNvSpPr>
              <p:nvPr/>
            </p:nvSpPr>
            <p:spPr bwMode="auto">
              <a:xfrm>
                <a:off x="3411" y="1889"/>
                <a:ext cx="119" cy="95"/>
              </a:xfrm>
              <a:custGeom>
                <a:avLst/>
                <a:gdLst>
                  <a:gd name="T0" fmla="*/ 31 w 50"/>
                  <a:gd name="T1" fmla="*/ 34 h 40"/>
                  <a:gd name="T2" fmla="*/ 22 w 50"/>
                  <a:gd name="T3" fmla="*/ 34 h 40"/>
                  <a:gd name="T4" fmla="*/ 15 w 50"/>
                  <a:gd name="T5" fmla="*/ 34 h 40"/>
                  <a:gd name="T6" fmla="*/ 33 w 50"/>
                  <a:gd name="T7" fmla="*/ 30 h 40"/>
                  <a:gd name="T8" fmla="*/ 29 w 50"/>
                  <a:gd name="T9" fmla="*/ 34 h 40"/>
                  <a:gd name="T10" fmla="*/ 42 w 50"/>
                  <a:gd name="T11" fmla="*/ 30 h 40"/>
                  <a:gd name="T12" fmla="*/ 19 w 50"/>
                  <a:gd name="T13" fmla="*/ 32 h 40"/>
                  <a:gd name="T14" fmla="*/ 20 w 50"/>
                  <a:gd name="T15" fmla="*/ 34 h 40"/>
                  <a:gd name="T16" fmla="*/ 10 w 50"/>
                  <a:gd name="T17" fmla="*/ 32 h 40"/>
                  <a:gd name="T18" fmla="*/ 15 w 50"/>
                  <a:gd name="T19" fmla="*/ 31 h 40"/>
                  <a:gd name="T20" fmla="*/ 28 w 50"/>
                  <a:gd name="T21" fmla="*/ 29 h 40"/>
                  <a:gd name="T22" fmla="*/ 28 w 50"/>
                  <a:gd name="T23" fmla="*/ 32 h 40"/>
                  <a:gd name="T24" fmla="*/ 24 w 50"/>
                  <a:gd name="T25" fmla="*/ 26 h 40"/>
                  <a:gd name="T26" fmla="*/ 38 w 50"/>
                  <a:gd name="T27" fmla="*/ 32 h 40"/>
                  <a:gd name="T28" fmla="*/ 42 w 50"/>
                  <a:gd name="T29" fmla="*/ 29 h 40"/>
                  <a:gd name="T30" fmla="*/ 28 w 50"/>
                  <a:gd name="T31" fmla="*/ 28 h 40"/>
                  <a:gd name="T32" fmla="*/ 33 w 50"/>
                  <a:gd name="T33" fmla="*/ 25 h 40"/>
                  <a:gd name="T34" fmla="*/ 10 w 50"/>
                  <a:gd name="T35" fmla="*/ 30 h 40"/>
                  <a:gd name="T36" fmla="*/ 15 w 50"/>
                  <a:gd name="T37" fmla="*/ 28 h 40"/>
                  <a:gd name="T38" fmla="*/ 19 w 50"/>
                  <a:gd name="T39" fmla="*/ 25 h 40"/>
                  <a:gd name="T40" fmla="*/ 19 w 50"/>
                  <a:gd name="T41" fmla="*/ 28 h 40"/>
                  <a:gd name="T42" fmla="*/ 42 w 50"/>
                  <a:gd name="T43" fmla="*/ 22 h 40"/>
                  <a:gd name="T44" fmla="*/ 38 w 50"/>
                  <a:gd name="T45" fmla="*/ 28 h 40"/>
                  <a:gd name="T46" fmla="*/ 20 w 50"/>
                  <a:gd name="T47" fmla="*/ 20 h 40"/>
                  <a:gd name="T48" fmla="*/ 37 w 50"/>
                  <a:gd name="T49" fmla="*/ 22 h 40"/>
                  <a:gd name="T50" fmla="*/ 41 w 50"/>
                  <a:gd name="T51" fmla="*/ 21 h 40"/>
                  <a:gd name="T52" fmla="*/ 3 w 50"/>
                  <a:gd name="T53" fmla="*/ 9 h 40"/>
                  <a:gd name="T54" fmla="*/ 3 w 50"/>
                  <a:gd name="T55" fmla="*/ 10 h 40"/>
                  <a:gd name="T56" fmla="*/ 2 w 50"/>
                  <a:gd name="T57" fmla="*/ 15 h 40"/>
                  <a:gd name="T58" fmla="*/ 2 w 50"/>
                  <a:gd name="T59" fmla="*/ 19 h 40"/>
                  <a:gd name="T60" fmla="*/ 2 w 50"/>
                  <a:gd name="T61" fmla="*/ 24 h 40"/>
                  <a:gd name="T62" fmla="*/ 3 w 50"/>
                  <a:gd name="T63" fmla="*/ 29 h 40"/>
                  <a:gd name="T64" fmla="*/ 3 w 50"/>
                  <a:gd name="T65" fmla="*/ 30 h 40"/>
                  <a:gd name="T66" fmla="*/ 0 w 50"/>
                  <a:gd name="T67" fmla="*/ 35 h 40"/>
                  <a:gd name="T68" fmla="*/ 4 w 50"/>
                  <a:gd name="T69" fmla="*/ 39 h 40"/>
                  <a:gd name="T70" fmla="*/ 49 w 50"/>
                  <a:gd name="T71" fmla="*/ 34 h 40"/>
                  <a:gd name="T72" fmla="*/ 43 w 50"/>
                  <a:gd name="T73" fmla="*/ 16 h 40"/>
                  <a:gd name="T74" fmla="*/ 36 w 50"/>
                  <a:gd name="T75" fmla="*/ 22 h 40"/>
                  <a:gd name="T76" fmla="*/ 37 w 50"/>
                  <a:gd name="T77" fmla="*/ 33 h 40"/>
                  <a:gd name="T78" fmla="*/ 34 w 50"/>
                  <a:gd name="T79" fmla="*/ 24 h 40"/>
                  <a:gd name="T80" fmla="*/ 29 w 50"/>
                  <a:gd name="T81" fmla="*/ 24 h 40"/>
                  <a:gd name="T82" fmla="*/ 27 w 50"/>
                  <a:gd name="T83" fmla="*/ 33 h 40"/>
                  <a:gd name="T84" fmla="*/ 25 w 50"/>
                  <a:gd name="T85" fmla="*/ 25 h 40"/>
                  <a:gd name="T86" fmla="*/ 23 w 50"/>
                  <a:gd name="T87" fmla="*/ 21 h 40"/>
                  <a:gd name="T88" fmla="*/ 18 w 50"/>
                  <a:gd name="T89" fmla="*/ 22 h 40"/>
                  <a:gd name="T90" fmla="*/ 16 w 50"/>
                  <a:gd name="T91" fmla="*/ 34 h 40"/>
                  <a:gd name="T92" fmla="*/ 14 w 50"/>
                  <a:gd name="T93" fmla="*/ 24 h 40"/>
                  <a:gd name="T94" fmla="*/ 9 w 50"/>
                  <a:gd name="T95" fmla="*/ 3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0" h="40">
                    <a:moveTo>
                      <a:pt x="31" y="34"/>
                    </a:moveTo>
                    <a:cubicBezTo>
                      <a:pt x="33" y="33"/>
                      <a:pt x="33" y="33"/>
                      <a:pt x="33" y="33"/>
                    </a:cubicBezTo>
                    <a:cubicBezTo>
                      <a:pt x="33" y="34"/>
                      <a:pt x="33" y="34"/>
                      <a:pt x="33" y="34"/>
                    </a:cubicBezTo>
                    <a:cubicBezTo>
                      <a:pt x="31" y="34"/>
                      <a:pt x="31" y="34"/>
                      <a:pt x="31" y="34"/>
                    </a:cubicBezTo>
                    <a:moveTo>
                      <a:pt x="22" y="34"/>
                    </a:moveTo>
                    <a:cubicBezTo>
                      <a:pt x="23" y="34"/>
                      <a:pt x="23" y="33"/>
                      <a:pt x="24" y="33"/>
                    </a:cubicBezTo>
                    <a:cubicBezTo>
                      <a:pt x="24" y="33"/>
                      <a:pt x="24" y="34"/>
                      <a:pt x="24" y="34"/>
                    </a:cubicBezTo>
                    <a:cubicBezTo>
                      <a:pt x="22" y="34"/>
                      <a:pt x="22" y="34"/>
                      <a:pt x="22" y="34"/>
                    </a:cubicBezTo>
                    <a:moveTo>
                      <a:pt x="11" y="34"/>
                    </a:moveTo>
                    <a:cubicBezTo>
                      <a:pt x="12" y="34"/>
                      <a:pt x="12" y="33"/>
                      <a:pt x="13" y="33"/>
                    </a:cubicBezTo>
                    <a:cubicBezTo>
                      <a:pt x="13" y="33"/>
                      <a:pt x="14" y="33"/>
                      <a:pt x="15" y="32"/>
                    </a:cubicBezTo>
                    <a:cubicBezTo>
                      <a:pt x="15" y="33"/>
                      <a:pt x="15" y="33"/>
                      <a:pt x="15" y="34"/>
                    </a:cubicBezTo>
                    <a:cubicBezTo>
                      <a:pt x="11" y="34"/>
                      <a:pt x="11" y="34"/>
                      <a:pt x="11" y="34"/>
                    </a:cubicBezTo>
                    <a:moveTo>
                      <a:pt x="29" y="34"/>
                    </a:moveTo>
                    <a:cubicBezTo>
                      <a:pt x="29" y="33"/>
                      <a:pt x="29" y="33"/>
                      <a:pt x="29" y="33"/>
                    </a:cubicBezTo>
                    <a:cubicBezTo>
                      <a:pt x="30" y="32"/>
                      <a:pt x="31" y="31"/>
                      <a:pt x="33" y="30"/>
                    </a:cubicBezTo>
                    <a:cubicBezTo>
                      <a:pt x="33" y="31"/>
                      <a:pt x="33" y="31"/>
                      <a:pt x="33" y="32"/>
                    </a:cubicBezTo>
                    <a:cubicBezTo>
                      <a:pt x="30" y="34"/>
                      <a:pt x="30" y="34"/>
                      <a:pt x="30" y="34"/>
                    </a:cubicBezTo>
                    <a:cubicBezTo>
                      <a:pt x="29" y="34"/>
                      <a:pt x="29" y="34"/>
                      <a:pt x="29" y="34"/>
                    </a:cubicBezTo>
                    <a:cubicBezTo>
                      <a:pt x="29" y="34"/>
                      <a:pt x="29" y="34"/>
                      <a:pt x="29" y="34"/>
                    </a:cubicBezTo>
                    <a:moveTo>
                      <a:pt x="38" y="34"/>
                    </a:moveTo>
                    <a:cubicBezTo>
                      <a:pt x="38" y="34"/>
                      <a:pt x="38" y="33"/>
                      <a:pt x="38" y="33"/>
                    </a:cubicBezTo>
                    <a:cubicBezTo>
                      <a:pt x="39" y="32"/>
                      <a:pt x="39" y="32"/>
                      <a:pt x="40" y="31"/>
                    </a:cubicBezTo>
                    <a:cubicBezTo>
                      <a:pt x="41" y="31"/>
                      <a:pt x="41" y="30"/>
                      <a:pt x="42" y="30"/>
                    </a:cubicBezTo>
                    <a:cubicBezTo>
                      <a:pt x="42" y="31"/>
                      <a:pt x="42" y="33"/>
                      <a:pt x="42" y="34"/>
                    </a:cubicBezTo>
                    <a:cubicBezTo>
                      <a:pt x="38" y="34"/>
                      <a:pt x="38" y="34"/>
                      <a:pt x="38" y="34"/>
                    </a:cubicBezTo>
                    <a:moveTo>
                      <a:pt x="19" y="34"/>
                    </a:moveTo>
                    <a:cubicBezTo>
                      <a:pt x="19" y="33"/>
                      <a:pt x="19" y="33"/>
                      <a:pt x="19" y="32"/>
                    </a:cubicBezTo>
                    <a:cubicBezTo>
                      <a:pt x="20" y="32"/>
                      <a:pt x="21" y="31"/>
                      <a:pt x="22" y="31"/>
                    </a:cubicBezTo>
                    <a:cubicBezTo>
                      <a:pt x="22" y="31"/>
                      <a:pt x="23" y="30"/>
                      <a:pt x="24" y="30"/>
                    </a:cubicBezTo>
                    <a:cubicBezTo>
                      <a:pt x="24" y="30"/>
                      <a:pt x="24" y="31"/>
                      <a:pt x="24" y="32"/>
                    </a:cubicBezTo>
                    <a:cubicBezTo>
                      <a:pt x="23" y="32"/>
                      <a:pt x="21" y="33"/>
                      <a:pt x="20" y="34"/>
                    </a:cubicBezTo>
                    <a:cubicBezTo>
                      <a:pt x="20" y="34"/>
                      <a:pt x="20" y="34"/>
                      <a:pt x="20" y="34"/>
                    </a:cubicBezTo>
                    <a:cubicBezTo>
                      <a:pt x="19" y="34"/>
                      <a:pt x="19" y="34"/>
                      <a:pt x="19" y="34"/>
                    </a:cubicBezTo>
                    <a:moveTo>
                      <a:pt x="10" y="33"/>
                    </a:moveTo>
                    <a:cubicBezTo>
                      <a:pt x="10" y="33"/>
                      <a:pt x="10" y="32"/>
                      <a:pt x="10" y="32"/>
                    </a:cubicBezTo>
                    <a:cubicBezTo>
                      <a:pt x="10" y="32"/>
                      <a:pt x="10" y="32"/>
                      <a:pt x="10" y="32"/>
                    </a:cubicBezTo>
                    <a:cubicBezTo>
                      <a:pt x="10" y="32"/>
                      <a:pt x="10" y="32"/>
                      <a:pt x="10" y="32"/>
                    </a:cubicBezTo>
                    <a:cubicBezTo>
                      <a:pt x="12" y="31"/>
                      <a:pt x="13" y="30"/>
                      <a:pt x="15" y="29"/>
                    </a:cubicBezTo>
                    <a:cubicBezTo>
                      <a:pt x="15" y="30"/>
                      <a:pt x="15" y="30"/>
                      <a:pt x="15" y="31"/>
                    </a:cubicBezTo>
                    <a:cubicBezTo>
                      <a:pt x="14" y="31"/>
                      <a:pt x="13" y="32"/>
                      <a:pt x="12" y="32"/>
                    </a:cubicBezTo>
                    <a:cubicBezTo>
                      <a:pt x="12" y="33"/>
                      <a:pt x="11" y="33"/>
                      <a:pt x="10" y="33"/>
                    </a:cubicBezTo>
                    <a:moveTo>
                      <a:pt x="28" y="32"/>
                    </a:moveTo>
                    <a:cubicBezTo>
                      <a:pt x="28" y="29"/>
                      <a:pt x="28" y="29"/>
                      <a:pt x="28" y="29"/>
                    </a:cubicBezTo>
                    <a:cubicBezTo>
                      <a:pt x="29" y="29"/>
                      <a:pt x="30" y="28"/>
                      <a:pt x="31" y="28"/>
                    </a:cubicBezTo>
                    <a:cubicBezTo>
                      <a:pt x="32" y="28"/>
                      <a:pt x="32" y="27"/>
                      <a:pt x="33" y="27"/>
                    </a:cubicBezTo>
                    <a:cubicBezTo>
                      <a:pt x="33" y="28"/>
                      <a:pt x="33" y="29"/>
                      <a:pt x="33" y="29"/>
                    </a:cubicBezTo>
                    <a:cubicBezTo>
                      <a:pt x="31" y="30"/>
                      <a:pt x="30" y="31"/>
                      <a:pt x="28" y="32"/>
                    </a:cubicBezTo>
                    <a:moveTo>
                      <a:pt x="19" y="31"/>
                    </a:moveTo>
                    <a:cubicBezTo>
                      <a:pt x="19" y="30"/>
                      <a:pt x="19" y="30"/>
                      <a:pt x="19" y="29"/>
                    </a:cubicBezTo>
                    <a:cubicBezTo>
                      <a:pt x="19" y="29"/>
                      <a:pt x="19" y="29"/>
                      <a:pt x="19" y="29"/>
                    </a:cubicBezTo>
                    <a:cubicBezTo>
                      <a:pt x="24" y="26"/>
                      <a:pt x="24" y="26"/>
                      <a:pt x="24" y="26"/>
                    </a:cubicBezTo>
                    <a:cubicBezTo>
                      <a:pt x="24" y="27"/>
                      <a:pt x="24" y="28"/>
                      <a:pt x="24" y="29"/>
                    </a:cubicBezTo>
                    <a:cubicBezTo>
                      <a:pt x="23" y="29"/>
                      <a:pt x="22" y="30"/>
                      <a:pt x="21" y="30"/>
                    </a:cubicBezTo>
                    <a:cubicBezTo>
                      <a:pt x="21" y="30"/>
                      <a:pt x="20" y="31"/>
                      <a:pt x="19" y="31"/>
                    </a:cubicBezTo>
                    <a:moveTo>
                      <a:pt x="38" y="32"/>
                    </a:moveTo>
                    <a:cubicBezTo>
                      <a:pt x="38" y="31"/>
                      <a:pt x="38" y="30"/>
                      <a:pt x="38" y="29"/>
                    </a:cubicBezTo>
                    <a:cubicBezTo>
                      <a:pt x="38" y="29"/>
                      <a:pt x="38" y="29"/>
                      <a:pt x="38" y="29"/>
                    </a:cubicBezTo>
                    <a:cubicBezTo>
                      <a:pt x="40" y="28"/>
                      <a:pt x="41" y="27"/>
                      <a:pt x="42" y="26"/>
                    </a:cubicBezTo>
                    <a:cubicBezTo>
                      <a:pt x="42" y="27"/>
                      <a:pt x="42" y="28"/>
                      <a:pt x="42" y="29"/>
                    </a:cubicBezTo>
                    <a:cubicBezTo>
                      <a:pt x="42" y="29"/>
                      <a:pt x="42" y="29"/>
                      <a:pt x="42" y="29"/>
                    </a:cubicBezTo>
                    <a:cubicBezTo>
                      <a:pt x="41" y="29"/>
                      <a:pt x="40" y="30"/>
                      <a:pt x="39" y="30"/>
                    </a:cubicBezTo>
                    <a:cubicBezTo>
                      <a:pt x="39" y="31"/>
                      <a:pt x="38" y="31"/>
                      <a:pt x="38" y="32"/>
                    </a:cubicBezTo>
                    <a:moveTo>
                      <a:pt x="28" y="28"/>
                    </a:moveTo>
                    <a:cubicBezTo>
                      <a:pt x="28" y="25"/>
                      <a:pt x="28" y="25"/>
                      <a:pt x="28" y="25"/>
                    </a:cubicBezTo>
                    <a:cubicBezTo>
                      <a:pt x="29" y="25"/>
                      <a:pt x="29" y="25"/>
                      <a:pt x="29" y="25"/>
                    </a:cubicBezTo>
                    <a:cubicBezTo>
                      <a:pt x="30" y="26"/>
                      <a:pt x="31" y="26"/>
                      <a:pt x="31" y="26"/>
                    </a:cubicBezTo>
                    <a:cubicBezTo>
                      <a:pt x="32" y="26"/>
                      <a:pt x="33" y="26"/>
                      <a:pt x="33" y="25"/>
                    </a:cubicBezTo>
                    <a:cubicBezTo>
                      <a:pt x="33" y="26"/>
                      <a:pt x="33" y="26"/>
                      <a:pt x="33" y="26"/>
                    </a:cubicBezTo>
                    <a:cubicBezTo>
                      <a:pt x="32" y="26"/>
                      <a:pt x="31" y="27"/>
                      <a:pt x="30" y="27"/>
                    </a:cubicBezTo>
                    <a:cubicBezTo>
                      <a:pt x="30" y="27"/>
                      <a:pt x="29" y="28"/>
                      <a:pt x="28" y="28"/>
                    </a:cubicBezTo>
                    <a:moveTo>
                      <a:pt x="10" y="30"/>
                    </a:moveTo>
                    <a:cubicBezTo>
                      <a:pt x="10" y="30"/>
                      <a:pt x="10" y="30"/>
                      <a:pt x="10" y="29"/>
                    </a:cubicBezTo>
                    <a:cubicBezTo>
                      <a:pt x="12" y="28"/>
                      <a:pt x="13" y="26"/>
                      <a:pt x="15" y="25"/>
                    </a:cubicBezTo>
                    <a:cubicBezTo>
                      <a:pt x="15" y="25"/>
                      <a:pt x="15" y="25"/>
                      <a:pt x="15" y="25"/>
                    </a:cubicBezTo>
                    <a:cubicBezTo>
                      <a:pt x="15" y="26"/>
                      <a:pt x="15" y="27"/>
                      <a:pt x="15" y="28"/>
                    </a:cubicBezTo>
                    <a:cubicBezTo>
                      <a:pt x="14" y="28"/>
                      <a:pt x="13" y="29"/>
                      <a:pt x="12" y="29"/>
                    </a:cubicBezTo>
                    <a:cubicBezTo>
                      <a:pt x="12" y="30"/>
                      <a:pt x="11" y="30"/>
                      <a:pt x="10" y="30"/>
                    </a:cubicBezTo>
                    <a:moveTo>
                      <a:pt x="19" y="28"/>
                    </a:moveTo>
                    <a:cubicBezTo>
                      <a:pt x="19" y="27"/>
                      <a:pt x="19" y="26"/>
                      <a:pt x="19" y="25"/>
                    </a:cubicBezTo>
                    <a:cubicBezTo>
                      <a:pt x="20" y="24"/>
                      <a:pt x="21" y="24"/>
                      <a:pt x="23" y="23"/>
                    </a:cubicBezTo>
                    <a:cubicBezTo>
                      <a:pt x="24" y="23"/>
                      <a:pt x="24" y="23"/>
                      <a:pt x="24" y="23"/>
                    </a:cubicBezTo>
                    <a:cubicBezTo>
                      <a:pt x="24" y="24"/>
                      <a:pt x="24" y="24"/>
                      <a:pt x="24" y="25"/>
                    </a:cubicBezTo>
                    <a:cubicBezTo>
                      <a:pt x="19" y="28"/>
                      <a:pt x="19" y="28"/>
                      <a:pt x="19" y="28"/>
                    </a:cubicBezTo>
                    <a:moveTo>
                      <a:pt x="38" y="28"/>
                    </a:moveTo>
                    <a:cubicBezTo>
                      <a:pt x="38" y="27"/>
                      <a:pt x="37" y="26"/>
                      <a:pt x="37" y="26"/>
                    </a:cubicBezTo>
                    <a:cubicBezTo>
                      <a:pt x="37" y="26"/>
                      <a:pt x="37" y="26"/>
                      <a:pt x="37" y="26"/>
                    </a:cubicBezTo>
                    <a:cubicBezTo>
                      <a:pt x="40" y="24"/>
                      <a:pt x="41" y="23"/>
                      <a:pt x="42" y="22"/>
                    </a:cubicBezTo>
                    <a:cubicBezTo>
                      <a:pt x="42" y="23"/>
                      <a:pt x="42" y="24"/>
                      <a:pt x="42" y="25"/>
                    </a:cubicBezTo>
                    <a:cubicBezTo>
                      <a:pt x="42" y="25"/>
                      <a:pt x="42" y="25"/>
                      <a:pt x="42" y="25"/>
                    </a:cubicBezTo>
                    <a:cubicBezTo>
                      <a:pt x="40" y="26"/>
                      <a:pt x="39" y="27"/>
                      <a:pt x="38" y="28"/>
                    </a:cubicBezTo>
                    <a:cubicBezTo>
                      <a:pt x="38" y="28"/>
                      <a:pt x="38" y="28"/>
                      <a:pt x="38" y="28"/>
                    </a:cubicBezTo>
                    <a:moveTo>
                      <a:pt x="19" y="24"/>
                    </a:moveTo>
                    <a:cubicBezTo>
                      <a:pt x="19" y="23"/>
                      <a:pt x="19" y="23"/>
                      <a:pt x="19" y="22"/>
                    </a:cubicBezTo>
                    <a:cubicBezTo>
                      <a:pt x="19" y="22"/>
                      <a:pt x="19" y="22"/>
                      <a:pt x="19" y="22"/>
                    </a:cubicBezTo>
                    <a:cubicBezTo>
                      <a:pt x="20" y="20"/>
                      <a:pt x="20" y="20"/>
                      <a:pt x="20" y="20"/>
                    </a:cubicBezTo>
                    <a:cubicBezTo>
                      <a:pt x="21" y="21"/>
                      <a:pt x="21" y="21"/>
                      <a:pt x="22" y="22"/>
                    </a:cubicBezTo>
                    <a:cubicBezTo>
                      <a:pt x="21" y="23"/>
                      <a:pt x="20" y="23"/>
                      <a:pt x="19" y="24"/>
                    </a:cubicBezTo>
                    <a:moveTo>
                      <a:pt x="37" y="24"/>
                    </a:moveTo>
                    <a:cubicBezTo>
                      <a:pt x="37" y="24"/>
                      <a:pt x="37" y="23"/>
                      <a:pt x="37" y="22"/>
                    </a:cubicBezTo>
                    <a:cubicBezTo>
                      <a:pt x="38" y="22"/>
                      <a:pt x="38" y="21"/>
                      <a:pt x="39" y="20"/>
                    </a:cubicBezTo>
                    <a:cubicBezTo>
                      <a:pt x="40" y="20"/>
                      <a:pt x="41" y="18"/>
                      <a:pt x="42" y="18"/>
                    </a:cubicBezTo>
                    <a:cubicBezTo>
                      <a:pt x="42" y="18"/>
                      <a:pt x="42" y="19"/>
                      <a:pt x="42" y="20"/>
                    </a:cubicBezTo>
                    <a:cubicBezTo>
                      <a:pt x="41" y="21"/>
                      <a:pt x="41" y="21"/>
                      <a:pt x="41" y="21"/>
                    </a:cubicBezTo>
                    <a:cubicBezTo>
                      <a:pt x="40" y="22"/>
                      <a:pt x="39" y="23"/>
                      <a:pt x="37" y="24"/>
                    </a:cubicBezTo>
                    <a:moveTo>
                      <a:pt x="4" y="0"/>
                    </a:moveTo>
                    <a:cubicBezTo>
                      <a:pt x="3" y="1"/>
                      <a:pt x="3" y="1"/>
                      <a:pt x="3" y="1"/>
                    </a:cubicBezTo>
                    <a:cubicBezTo>
                      <a:pt x="3" y="9"/>
                      <a:pt x="3" y="9"/>
                      <a:pt x="3" y="9"/>
                    </a:cubicBezTo>
                    <a:cubicBezTo>
                      <a:pt x="2" y="9"/>
                      <a:pt x="2" y="9"/>
                      <a:pt x="2" y="9"/>
                    </a:cubicBezTo>
                    <a:cubicBezTo>
                      <a:pt x="2" y="9"/>
                      <a:pt x="2" y="9"/>
                      <a:pt x="2" y="9"/>
                    </a:cubicBezTo>
                    <a:cubicBezTo>
                      <a:pt x="2" y="10"/>
                      <a:pt x="2" y="10"/>
                      <a:pt x="2" y="10"/>
                    </a:cubicBezTo>
                    <a:cubicBezTo>
                      <a:pt x="3" y="10"/>
                      <a:pt x="3" y="10"/>
                      <a:pt x="3" y="10"/>
                    </a:cubicBezTo>
                    <a:cubicBezTo>
                      <a:pt x="3" y="14"/>
                      <a:pt x="3" y="14"/>
                      <a:pt x="3" y="14"/>
                    </a:cubicBezTo>
                    <a:cubicBezTo>
                      <a:pt x="2" y="14"/>
                      <a:pt x="2" y="14"/>
                      <a:pt x="2" y="14"/>
                    </a:cubicBezTo>
                    <a:cubicBezTo>
                      <a:pt x="2" y="14"/>
                      <a:pt x="2" y="14"/>
                      <a:pt x="2" y="14"/>
                    </a:cubicBezTo>
                    <a:cubicBezTo>
                      <a:pt x="2" y="15"/>
                      <a:pt x="2" y="15"/>
                      <a:pt x="2" y="15"/>
                    </a:cubicBezTo>
                    <a:cubicBezTo>
                      <a:pt x="3" y="15"/>
                      <a:pt x="3" y="15"/>
                      <a:pt x="3" y="15"/>
                    </a:cubicBezTo>
                    <a:cubicBezTo>
                      <a:pt x="3" y="19"/>
                      <a:pt x="3" y="19"/>
                      <a:pt x="3" y="19"/>
                    </a:cubicBezTo>
                    <a:cubicBezTo>
                      <a:pt x="2" y="19"/>
                      <a:pt x="2" y="19"/>
                      <a:pt x="2" y="19"/>
                    </a:cubicBezTo>
                    <a:cubicBezTo>
                      <a:pt x="2" y="19"/>
                      <a:pt x="2" y="19"/>
                      <a:pt x="2" y="19"/>
                    </a:cubicBezTo>
                    <a:cubicBezTo>
                      <a:pt x="2" y="20"/>
                      <a:pt x="2" y="20"/>
                      <a:pt x="2" y="20"/>
                    </a:cubicBezTo>
                    <a:cubicBezTo>
                      <a:pt x="3" y="20"/>
                      <a:pt x="3" y="20"/>
                      <a:pt x="3" y="20"/>
                    </a:cubicBezTo>
                    <a:cubicBezTo>
                      <a:pt x="3" y="24"/>
                      <a:pt x="3" y="24"/>
                      <a:pt x="3" y="24"/>
                    </a:cubicBezTo>
                    <a:cubicBezTo>
                      <a:pt x="2" y="24"/>
                      <a:pt x="2" y="24"/>
                      <a:pt x="2" y="24"/>
                    </a:cubicBezTo>
                    <a:cubicBezTo>
                      <a:pt x="2" y="25"/>
                      <a:pt x="2" y="25"/>
                      <a:pt x="2" y="25"/>
                    </a:cubicBezTo>
                    <a:cubicBezTo>
                      <a:pt x="2" y="25"/>
                      <a:pt x="2" y="25"/>
                      <a:pt x="2" y="25"/>
                    </a:cubicBezTo>
                    <a:cubicBezTo>
                      <a:pt x="3" y="25"/>
                      <a:pt x="3" y="25"/>
                      <a:pt x="3" y="25"/>
                    </a:cubicBezTo>
                    <a:cubicBezTo>
                      <a:pt x="3" y="29"/>
                      <a:pt x="3" y="29"/>
                      <a:pt x="3" y="29"/>
                    </a:cubicBezTo>
                    <a:cubicBezTo>
                      <a:pt x="2" y="29"/>
                      <a:pt x="2" y="29"/>
                      <a:pt x="2" y="29"/>
                    </a:cubicBezTo>
                    <a:cubicBezTo>
                      <a:pt x="2" y="30"/>
                      <a:pt x="2" y="30"/>
                      <a:pt x="2" y="30"/>
                    </a:cubicBezTo>
                    <a:cubicBezTo>
                      <a:pt x="2" y="30"/>
                      <a:pt x="2" y="30"/>
                      <a:pt x="2" y="30"/>
                    </a:cubicBezTo>
                    <a:cubicBezTo>
                      <a:pt x="3" y="30"/>
                      <a:pt x="3" y="30"/>
                      <a:pt x="3" y="30"/>
                    </a:cubicBezTo>
                    <a:cubicBezTo>
                      <a:pt x="3" y="34"/>
                      <a:pt x="3" y="34"/>
                      <a:pt x="3" y="34"/>
                    </a:cubicBezTo>
                    <a:cubicBezTo>
                      <a:pt x="0" y="34"/>
                      <a:pt x="0" y="34"/>
                      <a:pt x="0" y="34"/>
                    </a:cubicBezTo>
                    <a:cubicBezTo>
                      <a:pt x="0" y="35"/>
                      <a:pt x="0" y="35"/>
                      <a:pt x="0" y="35"/>
                    </a:cubicBezTo>
                    <a:cubicBezTo>
                      <a:pt x="0" y="35"/>
                      <a:pt x="0" y="35"/>
                      <a:pt x="0" y="35"/>
                    </a:cubicBezTo>
                    <a:cubicBezTo>
                      <a:pt x="3" y="35"/>
                      <a:pt x="3" y="35"/>
                      <a:pt x="3" y="35"/>
                    </a:cubicBezTo>
                    <a:cubicBezTo>
                      <a:pt x="3" y="39"/>
                      <a:pt x="3" y="39"/>
                      <a:pt x="3" y="39"/>
                    </a:cubicBezTo>
                    <a:cubicBezTo>
                      <a:pt x="4" y="40"/>
                      <a:pt x="4" y="40"/>
                      <a:pt x="4" y="40"/>
                    </a:cubicBezTo>
                    <a:cubicBezTo>
                      <a:pt x="4" y="39"/>
                      <a:pt x="4" y="39"/>
                      <a:pt x="4" y="39"/>
                    </a:cubicBezTo>
                    <a:cubicBezTo>
                      <a:pt x="4" y="35"/>
                      <a:pt x="4" y="35"/>
                      <a:pt x="4" y="35"/>
                    </a:cubicBezTo>
                    <a:cubicBezTo>
                      <a:pt x="49" y="35"/>
                      <a:pt x="49" y="35"/>
                      <a:pt x="49" y="35"/>
                    </a:cubicBezTo>
                    <a:cubicBezTo>
                      <a:pt x="50" y="35"/>
                      <a:pt x="50" y="35"/>
                      <a:pt x="50" y="35"/>
                    </a:cubicBezTo>
                    <a:cubicBezTo>
                      <a:pt x="49" y="34"/>
                      <a:pt x="49" y="34"/>
                      <a:pt x="49" y="34"/>
                    </a:cubicBezTo>
                    <a:cubicBezTo>
                      <a:pt x="43" y="34"/>
                      <a:pt x="43" y="34"/>
                      <a:pt x="43" y="34"/>
                    </a:cubicBezTo>
                    <a:cubicBezTo>
                      <a:pt x="43" y="30"/>
                      <a:pt x="43" y="25"/>
                      <a:pt x="43" y="20"/>
                    </a:cubicBezTo>
                    <a:cubicBezTo>
                      <a:pt x="43" y="20"/>
                      <a:pt x="43" y="20"/>
                      <a:pt x="43" y="20"/>
                    </a:cubicBezTo>
                    <a:cubicBezTo>
                      <a:pt x="43" y="19"/>
                      <a:pt x="43" y="17"/>
                      <a:pt x="43" y="16"/>
                    </a:cubicBezTo>
                    <a:cubicBezTo>
                      <a:pt x="43" y="16"/>
                      <a:pt x="43" y="16"/>
                      <a:pt x="43" y="16"/>
                    </a:cubicBezTo>
                    <a:cubicBezTo>
                      <a:pt x="42" y="16"/>
                      <a:pt x="42" y="16"/>
                      <a:pt x="42" y="16"/>
                    </a:cubicBezTo>
                    <a:cubicBezTo>
                      <a:pt x="41" y="17"/>
                      <a:pt x="40" y="18"/>
                      <a:pt x="38" y="20"/>
                    </a:cubicBezTo>
                    <a:cubicBezTo>
                      <a:pt x="37" y="21"/>
                      <a:pt x="37" y="21"/>
                      <a:pt x="36" y="22"/>
                    </a:cubicBezTo>
                    <a:cubicBezTo>
                      <a:pt x="36" y="22"/>
                      <a:pt x="36" y="22"/>
                      <a:pt x="36" y="22"/>
                    </a:cubicBezTo>
                    <a:cubicBezTo>
                      <a:pt x="36" y="24"/>
                      <a:pt x="36" y="26"/>
                      <a:pt x="36" y="28"/>
                    </a:cubicBezTo>
                    <a:cubicBezTo>
                      <a:pt x="37" y="30"/>
                      <a:pt x="37" y="31"/>
                      <a:pt x="37" y="32"/>
                    </a:cubicBezTo>
                    <a:cubicBezTo>
                      <a:pt x="37" y="33"/>
                      <a:pt x="37" y="33"/>
                      <a:pt x="37" y="33"/>
                    </a:cubicBezTo>
                    <a:cubicBezTo>
                      <a:pt x="37" y="33"/>
                      <a:pt x="37" y="34"/>
                      <a:pt x="37" y="34"/>
                    </a:cubicBezTo>
                    <a:cubicBezTo>
                      <a:pt x="34" y="34"/>
                      <a:pt x="34" y="34"/>
                      <a:pt x="34" y="34"/>
                    </a:cubicBezTo>
                    <a:cubicBezTo>
                      <a:pt x="34" y="31"/>
                      <a:pt x="34" y="28"/>
                      <a:pt x="34" y="24"/>
                    </a:cubicBezTo>
                    <a:cubicBezTo>
                      <a:pt x="34" y="24"/>
                      <a:pt x="34" y="24"/>
                      <a:pt x="34" y="24"/>
                    </a:cubicBezTo>
                    <a:cubicBezTo>
                      <a:pt x="33" y="24"/>
                      <a:pt x="33" y="24"/>
                      <a:pt x="33" y="24"/>
                    </a:cubicBezTo>
                    <a:cubicBezTo>
                      <a:pt x="33" y="24"/>
                      <a:pt x="33" y="24"/>
                      <a:pt x="33" y="24"/>
                    </a:cubicBezTo>
                    <a:cubicBezTo>
                      <a:pt x="32" y="25"/>
                      <a:pt x="32" y="25"/>
                      <a:pt x="31" y="25"/>
                    </a:cubicBezTo>
                    <a:cubicBezTo>
                      <a:pt x="31" y="25"/>
                      <a:pt x="30" y="24"/>
                      <a:pt x="29" y="24"/>
                    </a:cubicBezTo>
                    <a:cubicBezTo>
                      <a:pt x="28" y="24"/>
                      <a:pt x="28" y="24"/>
                      <a:pt x="28" y="24"/>
                    </a:cubicBezTo>
                    <a:cubicBezTo>
                      <a:pt x="27" y="24"/>
                      <a:pt x="27" y="24"/>
                      <a:pt x="27" y="24"/>
                    </a:cubicBezTo>
                    <a:cubicBezTo>
                      <a:pt x="27" y="24"/>
                      <a:pt x="27" y="24"/>
                      <a:pt x="27" y="24"/>
                    </a:cubicBezTo>
                    <a:cubicBezTo>
                      <a:pt x="27" y="33"/>
                      <a:pt x="27" y="33"/>
                      <a:pt x="27" y="33"/>
                    </a:cubicBezTo>
                    <a:cubicBezTo>
                      <a:pt x="27" y="33"/>
                      <a:pt x="27" y="33"/>
                      <a:pt x="27" y="33"/>
                    </a:cubicBezTo>
                    <a:cubicBezTo>
                      <a:pt x="27" y="34"/>
                      <a:pt x="27" y="34"/>
                      <a:pt x="27" y="34"/>
                    </a:cubicBezTo>
                    <a:cubicBezTo>
                      <a:pt x="25" y="34"/>
                      <a:pt x="25" y="34"/>
                      <a:pt x="25" y="34"/>
                    </a:cubicBezTo>
                    <a:cubicBezTo>
                      <a:pt x="25" y="32"/>
                      <a:pt x="25" y="29"/>
                      <a:pt x="25" y="25"/>
                    </a:cubicBezTo>
                    <a:cubicBezTo>
                      <a:pt x="25" y="25"/>
                      <a:pt x="25" y="25"/>
                      <a:pt x="25" y="25"/>
                    </a:cubicBezTo>
                    <a:cubicBezTo>
                      <a:pt x="25" y="25"/>
                      <a:pt x="25" y="24"/>
                      <a:pt x="25" y="23"/>
                    </a:cubicBezTo>
                    <a:cubicBezTo>
                      <a:pt x="25" y="23"/>
                      <a:pt x="25" y="23"/>
                      <a:pt x="25" y="23"/>
                    </a:cubicBezTo>
                    <a:cubicBezTo>
                      <a:pt x="24" y="22"/>
                      <a:pt x="24" y="22"/>
                      <a:pt x="23" y="21"/>
                    </a:cubicBezTo>
                    <a:cubicBezTo>
                      <a:pt x="22" y="21"/>
                      <a:pt x="21" y="20"/>
                      <a:pt x="20" y="19"/>
                    </a:cubicBezTo>
                    <a:cubicBezTo>
                      <a:pt x="20" y="19"/>
                      <a:pt x="20" y="19"/>
                      <a:pt x="20" y="19"/>
                    </a:cubicBezTo>
                    <a:cubicBezTo>
                      <a:pt x="19" y="19"/>
                      <a:pt x="19" y="20"/>
                      <a:pt x="18" y="21"/>
                    </a:cubicBezTo>
                    <a:cubicBezTo>
                      <a:pt x="18" y="22"/>
                      <a:pt x="18" y="22"/>
                      <a:pt x="18" y="22"/>
                    </a:cubicBezTo>
                    <a:cubicBezTo>
                      <a:pt x="18" y="22"/>
                      <a:pt x="18" y="22"/>
                      <a:pt x="18" y="22"/>
                    </a:cubicBezTo>
                    <a:cubicBezTo>
                      <a:pt x="18" y="24"/>
                      <a:pt x="18" y="26"/>
                      <a:pt x="18" y="28"/>
                    </a:cubicBezTo>
                    <a:cubicBezTo>
                      <a:pt x="18" y="30"/>
                      <a:pt x="18" y="32"/>
                      <a:pt x="18" y="34"/>
                    </a:cubicBezTo>
                    <a:cubicBezTo>
                      <a:pt x="16" y="34"/>
                      <a:pt x="16" y="34"/>
                      <a:pt x="16" y="34"/>
                    </a:cubicBezTo>
                    <a:cubicBezTo>
                      <a:pt x="16" y="31"/>
                      <a:pt x="16" y="27"/>
                      <a:pt x="16" y="23"/>
                    </a:cubicBezTo>
                    <a:cubicBezTo>
                      <a:pt x="15" y="23"/>
                      <a:pt x="15" y="23"/>
                      <a:pt x="15" y="23"/>
                    </a:cubicBezTo>
                    <a:cubicBezTo>
                      <a:pt x="15" y="23"/>
                      <a:pt x="15" y="23"/>
                      <a:pt x="15" y="23"/>
                    </a:cubicBezTo>
                    <a:cubicBezTo>
                      <a:pt x="15" y="23"/>
                      <a:pt x="14" y="24"/>
                      <a:pt x="14" y="24"/>
                    </a:cubicBezTo>
                    <a:cubicBezTo>
                      <a:pt x="12" y="26"/>
                      <a:pt x="11" y="27"/>
                      <a:pt x="9" y="28"/>
                    </a:cubicBezTo>
                    <a:cubicBezTo>
                      <a:pt x="9" y="29"/>
                      <a:pt x="9" y="29"/>
                      <a:pt x="9" y="29"/>
                    </a:cubicBezTo>
                    <a:cubicBezTo>
                      <a:pt x="9" y="30"/>
                      <a:pt x="9" y="31"/>
                      <a:pt x="9" y="32"/>
                    </a:cubicBezTo>
                    <a:cubicBezTo>
                      <a:pt x="9" y="33"/>
                      <a:pt x="9" y="33"/>
                      <a:pt x="9" y="34"/>
                    </a:cubicBezTo>
                    <a:cubicBezTo>
                      <a:pt x="4" y="34"/>
                      <a:pt x="4" y="34"/>
                      <a:pt x="4" y="34"/>
                    </a:cubicBezTo>
                    <a:cubicBezTo>
                      <a:pt x="4" y="1"/>
                      <a:pt x="4" y="1"/>
                      <a:pt x="4" y="1"/>
                    </a:cubicBezTo>
                    <a:cubicBezTo>
                      <a:pt x="4" y="0"/>
                      <a:pt x="4" y="0"/>
                      <a:pt x="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45" name="Freeform 31"/>
              <p:cNvSpPr>
                <a:spLocks noEditPoints="1"/>
              </p:cNvSpPr>
              <p:nvPr/>
            </p:nvSpPr>
            <p:spPr bwMode="auto">
              <a:xfrm>
                <a:off x="3537" y="1918"/>
                <a:ext cx="83" cy="90"/>
              </a:xfrm>
              <a:custGeom>
                <a:avLst/>
                <a:gdLst>
                  <a:gd name="T0" fmla="*/ 18 w 35"/>
                  <a:gd name="T1" fmla="*/ 38 h 38"/>
                  <a:gd name="T2" fmla="*/ 18 w 35"/>
                  <a:gd name="T3" fmla="*/ 38 h 38"/>
                  <a:gd name="T4" fmla="*/ 15 w 35"/>
                  <a:gd name="T5" fmla="*/ 37 h 38"/>
                  <a:gd name="T6" fmla="*/ 19 w 35"/>
                  <a:gd name="T7" fmla="*/ 35 h 38"/>
                  <a:gd name="T8" fmla="*/ 15 w 35"/>
                  <a:gd name="T9" fmla="*/ 35 h 38"/>
                  <a:gd name="T10" fmla="*/ 15 w 35"/>
                  <a:gd name="T11" fmla="*/ 35 h 38"/>
                  <a:gd name="T12" fmla="*/ 21 w 35"/>
                  <a:gd name="T13" fmla="*/ 32 h 38"/>
                  <a:gd name="T14" fmla="*/ 14 w 35"/>
                  <a:gd name="T15" fmla="*/ 32 h 38"/>
                  <a:gd name="T16" fmla="*/ 7 w 35"/>
                  <a:gd name="T17" fmla="*/ 34 h 38"/>
                  <a:gd name="T18" fmla="*/ 21 w 35"/>
                  <a:gd name="T19" fmla="*/ 34 h 38"/>
                  <a:gd name="T20" fmla="*/ 12 w 35"/>
                  <a:gd name="T21" fmla="*/ 34 h 38"/>
                  <a:gd name="T22" fmla="*/ 26 w 35"/>
                  <a:gd name="T23" fmla="*/ 33 h 38"/>
                  <a:gd name="T24" fmla="*/ 28 w 35"/>
                  <a:gd name="T25" fmla="*/ 32 h 38"/>
                  <a:gd name="T26" fmla="*/ 6 w 35"/>
                  <a:gd name="T27" fmla="*/ 31 h 38"/>
                  <a:gd name="T28" fmla="*/ 12 w 35"/>
                  <a:gd name="T29" fmla="*/ 31 h 38"/>
                  <a:gd name="T30" fmla="*/ 23 w 35"/>
                  <a:gd name="T31" fmla="*/ 34 h 38"/>
                  <a:gd name="T32" fmla="*/ 9 w 35"/>
                  <a:gd name="T33" fmla="*/ 31 h 38"/>
                  <a:gd name="T34" fmla="*/ 11 w 35"/>
                  <a:gd name="T35" fmla="*/ 31 h 38"/>
                  <a:gd name="T36" fmla="*/ 6 w 35"/>
                  <a:gd name="T37" fmla="*/ 31 h 38"/>
                  <a:gd name="T38" fmla="*/ 24 w 35"/>
                  <a:gd name="T39" fmla="*/ 33 h 38"/>
                  <a:gd name="T40" fmla="*/ 10 w 35"/>
                  <a:gd name="T41" fmla="*/ 30 h 38"/>
                  <a:gd name="T42" fmla="*/ 6 w 35"/>
                  <a:gd name="T43" fmla="*/ 30 h 38"/>
                  <a:gd name="T44" fmla="*/ 29 w 35"/>
                  <a:gd name="T45" fmla="*/ 33 h 38"/>
                  <a:gd name="T46" fmla="*/ 30 w 35"/>
                  <a:gd name="T47" fmla="*/ 32 h 38"/>
                  <a:gd name="T48" fmla="*/ 4 w 35"/>
                  <a:gd name="T49" fmla="*/ 29 h 38"/>
                  <a:gd name="T50" fmla="*/ 5 w 35"/>
                  <a:gd name="T51" fmla="*/ 26 h 38"/>
                  <a:gd name="T52" fmla="*/ 30 w 35"/>
                  <a:gd name="T53" fmla="*/ 26 h 38"/>
                  <a:gd name="T54" fmla="*/ 31 w 35"/>
                  <a:gd name="T55" fmla="*/ 25 h 38"/>
                  <a:gd name="T56" fmla="*/ 4 w 35"/>
                  <a:gd name="T57" fmla="*/ 23 h 38"/>
                  <a:gd name="T58" fmla="*/ 2 w 35"/>
                  <a:gd name="T59" fmla="*/ 23 h 38"/>
                  <a:gd name="T60" fmla="*/ 32 w 35"/>
                  <a:gd name="T61" fmla="*/ 23 h 38"/>
                  <a:gd name="T62" fmla="*/ 32 w 35"/>
                  <a:gd name="T63" fmla="*/ 23 h 38"/>
                  <a:gd name="T64" fmla="*/ 33 w 35"/>
                  <a:gd name="T65" fmla="*/ 23 h 38"/>
                  <a:gd name="T66" fmla="*/ 1 w 35"/>
                  <a:gd name="T67" fmla="*/ 23 h 38"/>
                  <a:gd name="T68" fmla="*/ 5 w 35"/>
                  <a:gd name="T69" fmla="*/ 11 h 38"/>
                  <a:gd name="T70" fmla="*/ 4 w 35"/>
                  <a:gd name="T71" fmla="*/ 10 h 38"/>
                  <a:gd name="T72" fmla="*/ 31 w 35"/>
                  <a:gd name="T73" fmla="*/ 9 h 38"/>
                  <a:gd name="T74" fmla="*/ 4 w 35"/>
                  <a:gd name="T75" fmla="*/ 9 h 38"/>
                  <a:gd name="T76" fmla="*/ 15 w 35"/>
                  <a:gd name="T77" fmla="*/ 1 h 38"/>
                  <a:gd name="T78" fmla="*/ 26 w 35"/>
                  <a:gd name="T79" fmla="*/ 6 h 38"/>
                  <a:gd name="T80" fmla="*/ 29 w 35"/>
                  <a:gd name="T81" fmla="*/ 10 h 38"/>
                  <a:gd name="T82" fmla="*/ 30 w 35"/>
                  <a:gd name="T83" fmla="*/ 23 h 38"/>
                  <a:gd name="T84" fmla="*/ 25 w 35"/>
                  <a:gd name="T85" fmla="*/ 29 h 38"/>
                  <a:gd name="T86" fmla="*/ 15 w 35"/>
                  <a:gd name="T87" fmla="*/ 32 h 38"/>
                  <a:gd name="T88" fmla="*/ 8 w 35"/>
                  <a:gd name="T89" fmla="*/ 31 h 38"/>
                  <a:gd name="T90" fmla="*/ 1 w 35"/>
                  <a:gd name="T91" fmla="*/ 20 h 38"/>
                  <a:gd name="T92" fmla="*/ 4 w 35"/>
                  <a:gd name="T93" fmla="*/ 8 h 38"/>
                  <a:gd name="T94" fmla="*/ 14 w 35"/>
                  <a:gd name="T95" fmla="*/ 1 h 38"/>
                  <a:gd name="T96" fmla="*/ 4 w 35"/>
                  <a:gd name="T97" fmla="*/ 8 h 38"/>
                  <a:gd name="T98" fmla="*/ 3 w 35"/>
                  <a:gd name="T99" fmla="*/ 11 h 38"/>
                  <a:gd name="T100" fmla="*/ 0 w 35"/>
                  <a:gd name="T101" fmla="*/ 15 h 38"/>
                  <a:gd name="T102" fmla="*/ 0 w 35"/>
                  <a:gd name="T103" fmla="*/ 24 h 38"/>
                  <a:gd name="T104" fmla="*/ 4 w 35"/>
                  <a:gd name="T105" fmla="*/ 26 h 38"/>
                  <a:gd name="T106" fmla="*/ 3 w 35"/>
                  <a:gd name="T107" fmla="*/ 31 h 38"/>
                  <a:gd name="T108" fmla="*/ 8 w 35"/>
                  <a:gd name="T109" fmla="*/ 35 h 38"/>
                  <a:gd name="T110" fmla="*/ 17 w 35"/>
                  <a:gd name="T111" fmla="*/ 38 h 38"/>
                  <a:gd name="T112" fmla="*/ 27 w 35"/>
                  <a:gd name="T113" fmla="*/ 35 h 38"/>
                  <a:gd name="T114" fmla="*/ 32 w 35"/>
                  <a:gd name="T115" fmla="*/ 27 h 38"/>
                  <a:gd name="T116" fmla="*/ 35 w 35"/>
                  <a:gd name="T117" fmla="*/ 24 h 38"/>
                  <a:gd name="T118" fmla="*/ 31 w 35"/>
                  <a:gd name="T119" fmla="*/ 12 h 38"/>
                  <a:gd name="T120" fmla="*/ 32 w 35"/>
                  <a:gd name="T121" fmla="*/ 8 h 38"/>
                  <a:gd name="T122" fmla="*/ 21 w 35"/>
                  <a:gd name="T123" fmla="*/ 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5" h="38">
                    <a:moveTo>
                      <a:pt x="19" y="38"/>
                    </a:moveTo>
                    <a:cubicBezTo>
                      <a:pt x="20" y="37"/>
                      <a:pt x="20" y="36"/>
                      <a:pt x="20" y="36"/>
                    </a:cubicBezTo>
                    <a:cubicBezTo>
                      <a:pt x="20" y="36"/>
                      <a:pt x="20" y="36"/>
                      <a:pt x="20" y="36"/>
                    </a:cubicBezTo>
                    <a:cubicBezTo>
                      <a:pt x="20" y="37"/>
                      <a:pt x="20" y="37"/>
                      <a:pt x="20" y="37"/>
                    </a:cubicBezTo>
                    <a:cubicBezTo>
                      <a:pt x="19" y="38"/>
                      <a:pt x="19" y="38"/>
                      <a:pt x="19" y="38"/>
                    </a:cubicBezTo>
                    <a:moveTo>
                      <a:pt x="18" y="38"/>
                    </a:moveTo>
                    <a:cubicBezTo>
                      <a:pt x="17" y="38"/>
                      <a:pt x="17" y="38"/>
                      <a:pt x="17" y="38"/>
                    </a:cubicBezTo>
                    <a:cubicBezTo>
                      <a:pt x="17" y="37"/>
                      <a:pt x="17" y="36"/>
                      <a:pt x="18" y="35"/>
                    </a:cubicBezTo>
                    <a:cubicBezTo>
                      <a:pt x="19" y="35"/>
                      <a:pt x="19" y="35"/>
                      <a:pt x="19" y="35"/>
                    </a:cubicBezTo>
                    <a:cubicBezTo>
                      <a:pt x="18" y="36"/>
                      <a:pt x="18" y="37"/>
                      <a:pt x="18" y="38"/>
                    </a:cubicBezTo>
                    <a:cubicBezTo>
                      <a:pt x="18" y="38"/>
                      <a:pt x="18" y="38"/>
                      <a:pt x="18" y="38"/>
                    </a:cubicBezTo>
                    <a:cubicBezTo>
                      <a:pt x="18" y="38"/>
                      <a:pt x="18" y="38"/>
                      <a:pt x="18" y="38"/>
                    </a:cubicBezTo>
                    <a:moveTo>
                      <a:pt x="16" y="38"/>
                    </a:moveTo>
                    <a:cubicBezTo>
                      <a:pt x="16" y="38"/>
                      <a:pt x="16" y="38"/>
                      <a:pt x="16" y="38"/>
                    </a:cubicBezTo>
                    <a:cubicBezTo>
                      <a:pt x="16" y="37"/>
                      <a:pt x="16" y="36"/>
                      <a:pt x="17" y="35"/>
                    </a:cubicBezTo>
                    <a:cubicBezTo>
                      <a:pt x="17" y="35"/>
                      <a:pt x="17" y="35"/>
                      <a:pt x="17" y="35"/>
                    </a:cubicBezTo>
                    <a:cubicBezTo>
                      <a:pt x="17" y="36"/>
                      <a:pt x="17" y="37"/>
                      <a:pt x="16" y="38"/>
                    </a:cubicBezTo>
                    <a:moveTo>
                      <a:pt x="15" y="37"/>
                    </a:moveTo>
                    <a:cubicBezTo>
                      <a:pt x="15" y="37"/>
                      <a:pt x="15" y="36"/>
                      <a:pt x="15" y="36"/>
                    </a:cubicBezTo>
                    <a:cubicBezTo>
                      <a:pt x="15" y="35"/>
                      <a:pt x="15" y="35"/>
                      <a:pt x="15" y="35"/>
                    </a:cubicBezTo>
                    <a:cubicBezTo>
                      <a:pt x="16" y="35"/>
                      <a:pt x="16" y="35"/>
                      <a:pt x="16" y="35"/>
                    </a:cubicBezTo>
                    <a:cubicBezTo>
                      <a:pt x="16" y="36"/>
                      <a:pt x="16" y="37"/>
                      <a:pt x="15" y="37"/>
                    </a:cubicBezTo>
                    <a:moveTo>
                      <a:pt x="18" y="38"/>
                    </a:moveTo>
                    <a:cubicBezTo>
                      <a:pt x="18" y="37"/>
                      <a:pt x="19" y="36"/>
                      <a:pt x="19" y="35"/>
                    </a:cubicBezTo>
                    <a:cubicBezTo>
                      <a:pt x="20" y="35"/>
                      <a:pt x="20" y="35"/>
                      <a:pt x="20" y="35"/>
                    </a:cubicBezTo>
                    <a:cubicBezTo>
                      <a:pt x="20" y="35"/>
                      <a:pt x="20" y="35"/>
                      <a:pt x="20" y="35"/>
                    </a:cubicBezTo>
                    <a:cubicBezTo>
                      <a:pt x="20" y="36"/>
                      <a:pt x="19" y="37"/>
                      <a:pt x="19" y="38"/>
                    </a:cubicBezTo>
                    <a:cubicBezTo>
                      <a:pt x="18" y="38"/>
                      <a:pt x="18" y="38"/>
                      <a:pt x="18" y="38"/>
                    </a:cubicBezTo>
                    <a:moveTo>
                      <a:pt x="15" y="35"/>
                    </a:moveTo>
                    <a:cubicBezTo>
                      <a:pt x="15" y="35"/>
                      <a:pt x="15" y="35"/>
                      <a:pt x="15" y="35"/>
                    </a:cubicBezTo>
                    <a:cubicBezTo>
                      <a:pt x="14" y="35"/>
                      <a:pt x="14" y="35"/>
                      <a:pt x="14" y="35"/>
                    </a:cubicBezTo>
                    <a:cubicBezTo>
                      <a:pt x="14" y="34"/>
                      <a:pt x="14" y="34"/>
                      <a:pt x="13" y="34"/>
                    </a:cubicBezTo>
                    <a:cubicBezTo>
                      <a:pt x="14" y="33"/>
                      <a:pt x="14" y="33"/>
                      <a:pt x="14" y="33"/>
                    </a:cubicBezTo>
                    <a:cubicBezTo>
                      <a:pt x="14" y="35"/>
                      <a:pt x="14" y="35"/>
                      <a:pt x="14" y="35"/>
                    </a:cubicBezTo>
                    <a:cubicBezTo>
                      <a:pt x="15" y="35"/>
                      <a:pt x="15" y="35"/>
                      <a:pt x="15" y="35"/>
                    </a:cubicBezTo>
                    <a:cubicBezTo>
                      <a:pt x="15" y="35"/>
                      <a:pt x="15" y="35"/>
                      <a:pt x="15" y="35"/>
                    </a:cubicBezTo>
                    <a:moveTo>
                      <a:pt x="27" y="34"/>
                    </a:moveTo>
                    <a:cubicBezTo>
                      <a:pt x="27" y="33"/>
                      <a:pt x="27" y="33"/>
                      <a:pt x="27" y="33"/>
                    </a:cubicBezTo>
                    <a:cubicBezTo>
                      <a:pt x="27" y="32"/>
                      <a:pt x="27" y="32"/>
                      <a:pt x="27" y="32"/>
                    </a:cubicBezTo>
                    <a:cubicBezTo>
                      <a:pt x="27" y="33"/>
                      <a:pt x="27" y="33"/>
                      <a:pt x="27" y="34"/>
                    </a:cubicBezTo>
                    <a:moveTo>
                      <a:pt x="21" y="33"/>
                    </a:moveTo>
                    <a:cubicBezTo>
                      <a:pt x="21" y="32"/>
                      <a:pt x="21" y="32"/>
                      <a:pt x="21" y="32"/>
                    </a:cubicBezTo>
                    <a:cubicBezTo>
                      <a:pt x="21" y="32"/>
                      <a:pt x="21" y="32"/>
                      <a:pt x="21" y="32"/>
                    </a:cubicBezTo>
                    <a:cubicBezTo>
                      <a:pt x="21" y="33"/>
                      <a:pt x="21" y="33"/>
                      <a:pt x="21" y="33"/>
                    </a:cubicBezTo>
                    <a:moveTo>
                      <a:pt x="13" y="34"/>
                    </a:moveTo>
                    <a:cubicBezTo>
                      <a:pt x="12" y="34"/>
                      <a:pt x="12" y="34"/>
                      <a:pt x="12" y="34"/>
                    </a:cubicBezTo>
                    <a:cubicBezTo>
                      <a:pt x="13" y="33"/>
                      <a:pt x="13" y="32"/>
                      <a:pt x="14" y="32"/>
                    </a:cubicBezTo>
                    <a:cubicBezTo>
                      <a:pt x="14" y="32"/>
                      <a:pt x="14" y="32"/>
                      <a:pt x="14" y="32"/>
                    </a:cubicBezTo>
                    <a:cubicBezTo>
                      <a:pt x="13" y="34"/>
                      <a:pt x="13" y="34"/>
                      <a:pt x="13" y="34"/>
                    </a:cubicBezTo>
                    <a:moveTo>
                      <a:pt x="25" y="33"/>
                    </a:moveTo>
                    <a:cubicBezTo>
                      <a:pt x="25" y="32"/>
                      <a:pt x="25" y="32"/>
                      <a:pt x="25" y="32"/>
                    </a:cubicBezTo>
                    <a:cubicBezTo>
                      <a:pt x="25" y="33"/>
                      <a:pt x="25" y="33"/>
                      <a:pt x="25" y="33"/>
                    </a:cubicBezTo>
                    <a:cubicBezTo>
                      <a:pt x="25" y="33"/>
                      <a:pt x="25" y="33"/>
                      <a:pt x="25" y="33"/>
                    </a:cubicBezTo>
                    <a:moveTo>
                      <a:pt x="7" y="34"/>
                    </a:moveTo>
                    <a:cubicBezTo>
                      <a:pt x="6" y="33"/>
                      <a:pt x="6" y="33"/>
                      <a:pt x="6" y="33"/>
                    </a:cubicBezTo>
                    <a:cubicBezTo>
                      <a:pt x="7" y="32"/>
                      <a:pt x="7" y="32"/>
                      <a:pt x="7" y="32"/>
                    </a:cubicBezTo>
                    <a:cubicBezTo>
                      <a:pt x="7" y="32"/>
                      <a:pt x="7" y="32"/>
                      <a:pt x="7" y="32"/>
                    </a:cubicBezTo>
                    <a:cubicBezTo>
                      <a:pt x="7" y="33"/>
                      <a:pt x="7" y="33"/>
                      <a:pt x="7" y="33"/>
                    </a:cubicBezTo>
                    <a:cubicBezTo>
                      <a:pt x="7" y="33"/>
                      <a:pt x="7" y="34"/>
                      <a:pt x="7" y="34"/>
                    </a:cubicBezTo>
                    <a:moveTo>
                      <a:pt x="21" y="34"/>
                    </a:moveTo>
                    <a:cubicBezTo>
                      <a:pt x="21" y="34"/>
                      <a:pt x="21" y="34"/>
                      <a:pt x="21" y="34"/>
                    </a:cubicBezTo>
                    <a:cubicBezTo>
                      <a:pt x="22" y="32"/>
                      <a:pt x="22" y="32"/>
                      <a:pt x="22" y="32"/>
                    </a:cubicBezTo>
                    <a:cubicBezTo>
                      <a:pt x="23" y="32"/>
                      <a:pt x="23" y="32"/>
                      <a:pt x="23" y="32"/>
                    </a:cubicBezTo>
                    <a:cubicBezTo>
                      <a:pt x="22" y="32"/>
                      <a:pt x="22" y="33"/>
                      <a:pt x="21" y="34"/>
                    </a:cubicBezTo>
                    <a:cubicBezTo>
                      <a:pt x="21" y="34"/>
                      <a:pt x="21" y="34"/>
                      <a:pt x="21" y="34"/>
                    </a:cubicBezTo>
                    <a:moveTo>
                      <a:pt x="12" y="34"/>
                    </a:moveTo>
                    <a:cubicBezTo>
                      <a:pt x="11" y="33"/>
                      <a:pt x="11" y="33"/>
                      <a:pt x="11" y="33"/>
                    </a:cubicBezTo>
                    <a:cubicBezTo>
                      <a:pt x="12" y="33"/>
                      <a:pt x="12" y="32"/>
                      <a:pt x="13" y="32"/>
                    </a:cubicBezTo>
                    <a:cubicBezTo>
                      <a:pt x="13" y="32"/>
                      <a:pt x="13" y="32"/>
                      <a:pt x="13" y="32"/>
                    </a:cubicBezTo>
                    <a:cubicBezTo>
                      <a:pt x="13" y="32"/>
                      <a:pt x="12" y="33"/>
                      <a:pt x="12" y="34"/>
                    </a:cubicBezTo>
                    <a:moveTo>
                      <a:pt x="26" y="33"/>
                    </a:moveTo>
                    <a:cubicBezTo>
                      <a:pt x="26" y="33"/>
                      <a:pt x="26" y="33"/>
                      <a:pt x="26" y="33"/>
                    </a:cubicBezTo>
                    <a:cubicBezTo>
                      <a:pt x="26" y="32"/>
                      <a:pt x="26" y="32"/>
                      <a:pt x="27" y="31"/>
                    </a:cubicBezTo>
                    <a:cubicBezTo>
                      <a:pt x="27" y="32"/>
                      <a:pt x="27" y="32"/>
                      <a:pt x="27" y="32"/>
                    </a:cubicBezTo>
                    <a:cubicBezTo>
                      <a:pt x="27" y="32"/>
                      <a:pt x="27" y="32"/>
                      <a:pt x="27" y="32"/>
                    </a:cubicBezTo>
                    <a:cubicBezTo>
                      <a:pt x="26" y="33"/>
                      <a:pt x="26" y="33"/>
                      <a:pt x="26" y="33"/>
                    </a:cubicBezTo>
                    <a:moveTo>
                      <a:pt x="28" y="34"/>
                    </a:moveTo>
                    <a:cubicBezTo>
                      <a:pt x="28" y="33"/>
                      <a:pt x="28" y="33"/>
                      <a:pt x="28" y="32"/>
                    </a:cubicBezTo>
                    <a:cubicBezTo>
                      <a:pt x="29" y="31"/>
                      <a:pt x="29" y="31"/>
                      <a:pt x="29" y="31"/>
                    </a:cubicBezTo>
                    <a:cubicBezTo>
                      <a:pt x="28" y="34"/>
                      <a:pt x="28" y="34"/>
                      <a:pt x="28" y="34"/>
                    </a:cubicBezTo>
                    <a:cubicBezTo>
                      <a:pt x="28" y="34"/>
                      <a:pt x="28" y="34"/>
                      <a:pt x="28" y="34"/>
                    </a:cubicBezTo>
                    <a:moveTo>
                      <a:pt x="6" y="33"/>
                    </a:moveTo>
                    <a:cubicBezTo>
                      <a:pt x="6" y="33"/>
                      <a:pt x="6" y="33"/>
                      <a:pt x="6" y="33"/>
                    </a:cubicBezTo>
                    <a:cubicBezTo>
                      <a:pt x="6" y="32"/>
                      <a:pt x="6" y="32"/>
                      <a:pt x="6" y="31"/>
                    </a:cubicBezTo>
                    <a:cubicBezTo>
                      <a:pt x="7" y="32"/>
                      <a:pt x="7" y="32"/>
                      <a:pt x="7" y="32"/>
                    </a:cubicBezTo>
                    <a:cubicBezTo>
                      <a:pt x="6" y="33"/>
                      <a:pt x="6" y="33"/>
                      <a:pt x="6" y="33"/>
                    </a:cubicBezTo>
                    <a:moveTo>
                      <a:pt x="11" y="33"/>
                    </a:moveTo>
                    <a:cubicBezTo>
                      <a:pt x="10" y="33"/>
                      <a:pt x="10" y="33"/>
                      <a:pt x="10" y="33"/>
                    </a:cubicBezTo>
                    <a:cubicBezTo>
                      <a:pt x="12" y="31"/>
                      <a:pt x="12" y="31"/>
                      <a:pt x="12" y="31"/>
                    </a:cubicBezTo>
                    <a:cubicBezTo>
                      <a:pt x="12" y="31"/>
                      <a:pt x="12" y="31"/>
                      <a:pt x="12" y="31"/>
                    </a:cubicBezTo>
                    <a:cubicBezTo>
                      <a:pt x="12" y="31"/>
                      <a:pt x="12" y="31"/>
                      <a:pt x="12" y="31"/>
                    </a:cubicBezTo>
                    <a:cubicBezTo>
                      <a:pt x="12" y="32"/>
                      <a:pt x="11" y="33"/>
                      <a:pt x="11" y="33"/>
                    </a:cubicBezTo>
                    <a:moveTo>
                      <a:pt x="22" y="34"/>
                    </a:moveTo>
                    <a:cubicBezTo>
                      <a:pt x="22" y="33"/>
                      <a:pt x="23" y="32"/>
                      <a:pt x="23" y="31"/>
                    </a:cubicBezTo>
                    <a:cubicBezTo>
                      <a:pt x="24" y="31"/>
                      <a:pt x="24" y="31"/>
                      <a:pt x="24" y="31"/>
                    </a:cubicBezTo>
                    <a:cubicBezTo>
                      <a:pt x="23" y="34"/>
                      <a:pt x="23" y="34"/>
                      <a:pt x="23" y="34"/>
                    </a:cubicBezTo>
                    <a:cubicBezTo>
                      <a:pt x="23" y="34"/>
                      <a:pt x="22" y="34"/>
                      <a:pt x="22" y="34"/>
                    </a:cubicBezTo>
                    <a:moveTo>
                      <a:pt x="8" y="34"/>
                    </a:moveTo>
                    <a:cubicBezTo>
                      <a:pt x="8" y="33"/>
                      <a:pt x="8" y="33"/>
                      <a:pt x="8" y="33"/>
                    </a:cubicBezTo>
                    <a:cubicBezTo>
                      <a:pt x="8" y="32"/>
                      <a:pt x="8" y="32"/>
                      <a:pt x="8" y="32"/>
                    </a:cubicBezTo>
                    <a:cubicBezTo>
                      <a:pt x="8" y="32"/>
                      <a:pt x="8" y="32"/>
                      <a:pt x="8" y="32"/>
                    </a:cubicBezTo>
                    <a:cubicBezTo>
                      <a:pt x="9" y="31"/>
                      <a:pt x="9" y="31"/>
                      <a:pt x="9" y="31"/>
                    </a:cubicBezTo>
                    <a:cubicBezTo>
                      <a:pt x="9" y="31"/>
                      <a:pt x="9" y="32"/>
                      <a:pt x="9" y="33"/>
                    </a:cubicBezTo>
                    <a:cubicBezTo>
                      <a:pt x="8" y="34"/>
                      <a:pt x="8" y="34"/>
                      <a:pt x="8" y="34"/>
                    </a:cubicBezTo>
                    <a:moveTo>
                      <a:pt x="10" y="33"/>
                    </a:moveTo>
                    <a:cubicBezTo>
                      <a:pt x="10" y="33"/>
                      <a:pt x="10" y="33"/>
                      <a:pt x="10" y="33"/>
                    </a:cubicBezTo>
                    <a:cubicBezTo>
                      <a:pt x="10" y="32"/>
                      <a:pt x="10" y="32"/>
                      <a:pt x="10" y="32"/>
                    </a:cubicBezTo>
                    <a:cubicBezTo>
                      <a:pt x="11" y="31"/>
                      <a:pt x="11" y="31"/>
                      <a:pt x="11" y="31"/>
                    </a:cubicBezTo>
                    <a:cubicBezTo>
                      <a:pt x="11" y="31"/>
                      <a:pt x="11" y="31"/>
                      <a:pt x="11" y="31"/>
                    </a:cubicBezTo>
                    <a:cubicBezTo>
                      <a:pt x="10" y="33"/>
                      <a:pt x="10" y="33"/>
                      <a:pt x="10" y="33"/>
                    </a:cubicBezTo>
                    <a:moveTo>
                      <a:pt x="5" y="32"/>
                    </a:moveTo>
                    <a:cubicBezTo>
                      <a:pt x="5" y="32"/>
                      <a:pt x="5" y="32"/>
                      <a:pt x="5" y="32"/>
                    </a:cubicBezTo>
                    <a:cubicBezTo>
                      <a:pt x="6" y="31"/>
                      <a:pt x="6" y="31"/>
                      <a:pt x="6" y="31"/>
                    </a:cubicBezTo>
                    <a:cubicBezTo>
                      <a:pt x="6" y="31"/>
                      <a:pt x="6" y="31"/>
                      <a:pt x="6" y="31"/>
                    </a:cubicBezTo>
                    <a:cubicBezTo>
                      <a:pt x="6" y="31"/>
                      <a:pt x="6" y="32"/>
                      <a:pt x="5" y="32"/>
                    </a:cubicBezTo>
                    <a:moveTo>
                      <a:pt x="26" y="32"/>
                    </a:moveTo>
                    <a:cubicBezTo>
                      <a:pt x="26" y="32"/>
                      <a:pt x="26" y="31"/>
                      <a:pt x="26" y="31"/>
                    </a:cubicBezTo>
                    <a:cubicBezTo>
                      <a:pt x="26" y="31"/>
                      <a:pt x="26" y="31"/>
                      <a:pt x="26" y="31"/>
                    </a:cubicBezTo>
                    <a:cubicBezTo>
                      <a:pt x="26" y="31"/>
                      <a:pt x="26" y="32"/>
                      <a:pt x="26" y="32"/>
                    </a:cubicBezTo>
                    <a:moveTo>
                      <a:pt x="24" y="33"/>
                    </a:moveTo>
                    <a:cubicBezTo>
                      <a:pt x="25" y="31"/>
                      <a:pt x="25" y="31"/>
                      <a:pt x="25" y="31"/>
                    </a:cubicBezTo>
                    <a:cubicBezTo>
                      <a:pt x="25" y="30"/>
                      <a:pt x="25" y="30"/>
                      <a:pt x="25" y="30"/>
                    </a:cubicBezTo>
                    <a:cubicBezTo>
                      <a:pt x="24" y="33"/>
                      <a:pt x="24" y="33"/>
                      <a:pt x="24" y="33"/>
                    </a:cubicBezTo>
                    <a:cubicBezTo>
                      <a:pt x="24" y="33"/>
                      <a:pt x="24" y="33"/>
                      <a:pt x="24" y="33"/>
                    </a:cubicBezTo>
                    <a:moveTo>
                      <a:pt x="10" y="31"/>
                    </a:moveTo>
                    <a:cubicBezTo>
                      <a:pt x="10" y="30"/>
                      <a:pt x="10" y="30"/>
                      <a:pt x="10" y="30"/>
                    </a:cubicBezTo>
                    <a:cubicBezTo>
                      <a:pt x="10" y="31"/>
                      <a:pt x="10" y="31"/>
                      <a:pt x="10" y="31"/>
                    </a:cubicBezTo>
                    <a:cubicBezTo>
                      <a:pt x="10" y="31"/>
                      <a:pt x="10" y="31"/>
                      <a:pt x="10" y="31"/>
                    </a:cubicBezTo>
                    <a:moveTo>
                      <a:pt x="5" y="32"/>
                    </a:moveTo>
                    <a:cubicBezTo>
                      <a:pt x="4" y="31"/>
                      <a:pt x="4" y="31"/>
                      <a:pt x="4" y="31"/>
                    </a:cubicBezTo>
                    <a:cubicBezTo>
                      <a:pt x="5" y="30"/>
                      <a:pt x="5" y="30"/>
                      <a:pt x="5" y="30"/>
                    </a:cubicBezTo>
                    <a:cubicBezTo>
                      <a:pt x="6" y="30"/>
                      <a:pt x="6" y="30"/>
                      <a:pt x="6" y="30"/>
                    </a:cubicBezTo>
                    <a:cubicBezTo>
                      <a:pt x="5" y="32"/>
                      <a:pt x="5" y="32"/>
                      <a:pt x="5" y="32"/>
                    </a:cubicBezTo>
                    <a:moveTo>
                      <a:pt x="29" y="33"/>
                    </a:moveTo>
                    <a:cubicBezTo>
                      <a:pt x="29" y="31"/>
                      <a:pt x="29" y="31"/>
                      <a:pt x="29" y="31"/>
                    </a:cubicBezTo>
                    <a:cubicBezTo>
                      <a:pt x="30" y="30"/>
                      <a:pt x="30" y="30"/>
                      <a:pt x="30" y="30"/>
                    </a:cubicBezTo>
                    <a:cubicBezTo>
                      <a:pt x="30" y="31"/>
                      <a:pt x="30" y="32"/>
                      <a:pt x="29" y="32"/>
                    </a:cubicBezTo>
                    <a:cubicBezTo>
                      <a:pt x="29" y="33"/>
                      <a:pt x="29" y="33"/>
                      <a:pt x="29" y="33"/>
                    </a:cubicBezTo>
                    <a:moveTo>
                      <a:pt x="4" y="31"/>
                    </a:moveTo>
                    <a:cubicBezTo>
                      <a:pt x="4" y="31"/>
                      <a:pt x="4" y="31"/>
                      <a:pt x="4" y="31"/>
                    </a:cubicBezTo>
                    <a:cubicBezTo>
                      <a:pt x="5" y="29"/>
                      <a:pt x="5" y="29"/>
                      <a:pt x="5" y="29"/>
                    </a:cubicBezTo>
                    <a:cubicBezTo>
                      <a:pt x="5" y="30"/>
                      <a:pt x="5" y="30"/>
                      <a:pt x="5" y="30"/>
                    </a:cubicBezTo>
                    <a:cubicBezTo>
                      <a:pt x="4" y="31"/>
                      <a:pt x="4" y="31"/>
                      <a:pt x="4" y="31"/>
                    </a:cubicBezTo>
                    <a:moveTo>
                      <a:pt x="30" y="32"/>
                    </a:moveTo>
                    <a:cubicBezTo>
                      <a:pt x="30" y="31"/>
                      <a:pt x="31" y="30"/>
                      <a:pt x="31" y="29"/>
                    </a:cubicBezTo>
                    <a:cubicBezTo>
                      <a:pt x="31" y="29"/>
                      <a:pt x="31" y="29"/>
                      <a:pt x="31" y="29"/>
                    </a:cubicBezTo>
                    <a:cubicBezTo>
                      <a:pt x="31" y="30"/>
                      <a:pt x="31" y="30"/>
                      <a:pt x="31" y="31"/>
                    </a:cubicBezTo>
                    <a:cubicBezTo>
                      <a:pt x="30" y="32"/>
                      <a:pt x="30" y="32"/>
                      <a:pt x="30" y="32"/>
                    </a:cubicBezTo>
                    <a:moveTo>
                      <a:pt x="4" y="30"/>
                    </a:moveTo>
                    <a:cubicBezTo>
                      <a:pt x="4" y="30"/>
                      <a:pt x="4" y="29"/>
                      <a:pt x="4" y="29"/>
                    </a:cubicBezTo>
                    <a:cubicBezTo>
                      <a:pt x="4" y="29"/>
                      <a:pt x="4" y="29"/>
                      <a:pt x="4" y="29"/>
                    </a:cubicBezTo>
                    <a:cubicBezTo>
                      <a:pt x="4" y="30"/>
                      <a:pt x="4" y="30"/>
                      <a:pt x="4" y="30"/>
                    </a:cubicBezTo>
                    <a:moveTo>
                      <a:pt x="5" y="26"/>
                    </a:moveTo>
                    <a:cubicBezTo>
                      <a:pt x="5" y="25"/>
                      <a:pt x="5" y="25"/>
                      <a:pt x="5" y="25"/>
                    </a:cubicBezTo>
                    <a:cubicBezTo>
                      <a:pt x="5" y="26"/>
                      <a:pt x="5" y="26"/>
                      <a:pt x="5" y="26"/>
                    </a:cubicBezTo>
                    <a:cubicBezTo>
                      <a:pt x="5" y="26"/>
                      <a:pt x="5" y="26"/>
                      <a:pt x="5" y="26"/>
                    </a:cubicBezTo>
                    <a:moveTo>
                      <a:pt x="4" y="26"/>
                    </a:moveTo>
                    <a:cubicBezTo>
                      <a:pt x="4" y="25"/>
                      <a:pt x="4" y="25"/>
                      <a:pt x="4" y="25"/>
                    </a:cubicBezTo>
                    <a:cubicBezTo>
                      <a:pt x="4" y="24"/>
                      <a:pt x="4" y="24"/>
                      <a:pt x="4" y="24"/>
                    </a:cubicBezTo>
                    <a:cubicBezTo>
                      <a:pt x="5" y="25"/>
                      <a:pt x="5" y="25"/>
                      <a:pt x="5" y="25"/>
                    </a:cubicBezTo>
                    <a:cubicBezTo>
                      <a:pt x="4" y="26"/>
                      <a:pt x="4" y="26"/>
                      <a:pt x="4" y="26"/>
                    </a:cubicBezTo>
                    <a:moveTo>
                      <a:pt x="30" y="26"/>
                    </a:moveTo>
                    <a:cubicBezTo>
                      <a:pt x="30" y="26"/>
                      <a:pt x="30" y="26"/>
                      <a:pt x="30" y="26"/>
                    </a:cubicBezTo>
                    <a:cubicBezTo>
                      <a:pt x="31" y="25"/>
                      <a:pt x="31" y="24"/>
                      <a:pt x="31" y="23"/>
                    </a:cubicBezTo>
                    <a:cubicBezTo>
                      <a:pt x="31" y="23"/>
                      <a:pt x="31" y="23"/>
                      <a:pt x="31" y="23"/>
                    </a:cubicBezTo>
                    <a:cubicBezTo>
                      <a:pt x="31" y="23"/>
                      <a:pt x="31" y="24"/>
                      <a:pt x="31" y="24"/>
                    </a:cubicBezTo>
                    <a:cubicBezTo>
                      <a:pt x="31" y="24"/>
                      <a:pt x="31" y="24"/>
                      <a:pt x="31" y="24"/>
                    </a:cubicBezTo>
                    <a:cubicBezTo>
                      <a:pt x="31" y="25"/>
                      <a:pt x="31" y="25"/>
                      <a:pt x="31" y="25"/>
                    </a:cubicBezTo>
                    <a:cubicBezTo>
                      <a:pt x="31" y="25"/>
                      <a:pt x="31" y="25"/>
                      <a:pt x="30" y="26"/>
                    </a:cubicBezTo>
                    <a:moveTo>
                      <a:pt x="4" y="24"/>
                    </a:moveTo>
                    <a:cubicBezTo>
                      <a:pt x="4" y="24"/>
                      <a:pt x="4" y="24"/>
                      <a:pt x="4" y="24"/>
                    </a:cubicBezTo>
                    <a:cubicBezTo>
                      <a:pt x="4" y="24"/>
                      <a:pt x="4" y="24"/>
                      <a:pt x="4" y="24"/>
                    </a:cubicBezTo>
                    <a:cubicBezTo>
                      <a:pt x="4" y="23"/>
                      <a:pt x="4" y="23"/>
                      <a:pt x="4" y="23"/>
                    </a:cubicBezTo>
                    <a:cubicBezTo>
                      <a:pt x="4" y="23"/>
                      <a:pt x="4" y="23"/>
                      <a:pt x="4" y="23"/>
                    </a:cubicBezTo>
                    <a:cubicBezTo>
                      <a:pt x="4" y="24"/>
                      <a:pt x="4" y="24"/>
                      <a:pt x="4" y="24"/>
                    </a:cubicBezTo>
                    <a:moveTo>
                      <a:pt x="32" y="22"/>
                    </a:moveTo>
                    <a:cubicBezTo>
                      <a:pt x="32" y="21"/>
                      <a:pt x="32" y="21"/>
                      <a:pt x="32" y="21"/>
                    </a:cubicBezTo>
                    <a:cubicBezTo>
                      <a:pt x="32" y="21"/>
                      <a:pt x="32" y="21"/>
                      <a:pt x="32" y="21"/>
                    </a:cubicBezTo>
                    <a:cubicBezTo>
                      <a:pt x="32" y="22"/>
                      <a:pt x="32" y="22"/>
                      <a:pt x="32" y="22"/>
                    </a:cubicBezTo>
                    <a:moveTo>
                      <a:pt x="2" y="23"/>
                    </a:moveTo>
                    <a:cubicBezTo>
                      <a:pt x="2" y="23"/>
                      <a:pt x="3" y="22"/>
                      <a:pt x="3" y="21"/>
                    </a:cubicBezTo>
                    <a:cubicBezTo>
                      <a:pt x="3" y="21"/>
                      <a:pt x="3" y="22"/>
                      <a:pt x="3" y="22"/>
                    </a:cubicBezTo>
                    <a:cubicBezTo>
                      <a:pt x="3" y="23"/>
                      <a:pt x="3" y="23"/>
                      <a:pt x="3" y="23"/>
                    </a:cubicBezTo>
                    <a:cubicBezTo>
                      <a:pt x="2" y="23"/>
                      <a:pt x="2" y="23"/>
                      <a:pt x="2" y="23"/>
                    </a:cubicBezTo>
                    <a:moveTo>
                      <a:pt x="32" y="23"/>
                    </a:moveTo>
                    <a:cubicBezTo>
                      <a:pt x="32" y="23"/>
                      <a:pt x="32" y="23"/>
                      <a:pt x="32" y="23"/>
                    </a:cubicBezTo>
                    <a:cubicBezTo>
                      <a:pt x="32" y="23"/>
                      <a:pt x="32" y="23"/>
                      <a:pt x="32" y="23"/>
                    </a:cubicBezTo>
                    <a:cubicBezTo>
                      <a:pt x="32" y="22"/>
                      <a:pt x="33" y="22"/>
                      <a:pt x="33" y="21"/>
                    </a:cubicBezTo>
                    <a:cubicBezTo>
                      <a:pt x="33" y="21"/>
                      <a:pt x="33" y="21"/>
                      <a:pt x="33" y="21"/>
                    </a:cubicBezTo>
                    <a:cubicBezTo>
                      <a:pt x="33" y="22"/>
                      <a:pt x="33" y="23"/>
                      <a:pt x="33" y="23"/>
                    </a:cubicBezTo>
                    <a:cubicBezTo>
                      <a:pt x="33" y="23"/>
                      <a:pt x="33" y="23"/>
                      <a:pt x="33" y="23"/>
                    </a:cubicBezTo>
                    <a:cubicBezTo>
                      <a:pt x="32" y="23"/>
                      <a:pt x="32" y="23"/>
                      <a:pt x="32" y="23"/>
                    </a:cubicBezTo>
                    <a:moveTo>
                      <a:pt x="33" y="23"/>
                    </a:moveTo>
                    <a:cubicBezTo>
                      <a:pt x="33" y="23"/>
                      <a:pt x="34" y="22"/>
                      <a:pt x="34" y="21"/>
                    </a:cubicBezTo>
                    <a:cubicBezTo>
                      <a:pt x="34" y="21"/>
                      <a:pt x="34" y="21"/>
                      <a:pt x="34" y="21"/>
                    </a:cubicBezTo>
                    <a:cubicBezTo>
                      <a:pt x="34" y="22"/>
                      <a:pt x="34" y="23"/>
                      <a:pt x="34" y="23"/>
                    </a:cubicBezTo>
                    <a:cubicBezTo>
                      <a:pt x="34" y="23"/>
                      <a:pt x="34" y="23"/>
                      <a:pt x="33" y="23"/>
                    </a:cubicBezTo>
                    <a:cubicBezTo>
                      <a:pt x="33" y="23"/>
                      <a:pt x="33" y="23"/>
                      <a:pt x="33" y="23"/>
                    </a:cubicBezTo>
                    <a:moveTo>
                      <a:pt x="1" y="23"/>
                    </a:moveTo>
                    <a:cubicBezTo>
                      <a:pt x="1" y="23"/>
                      <a:pt x="1" y="23"/>
                      <a:pt x="1" y="23"/>
                    </a:cubicBezTo>
                    <a:cubicBezTo>
                      <a:pt x="2" y="21"/>
                      <a:pt x="2" y="21"/>
                      <a:pt x="2" y="21"/>
                    </a:cubicBezTo>
                    <a:cubicBezTo>
                      <a:pt x="3" y="21"/>
                      <a:pt x="3" y="21"/>
                      <a:pt x="3" y="21"/>
                    </a:cubicBezTo>
                    <a:cubicBezTo>
                      <a:pt x="2" y="22"/>
                      <a:pt x="2" y="23"/>
                      <a:pt x="2" y="23"/>
                    </a:cubicBezTo>
                    <a:cubicBezTo>
                      <a:pt x="1" y="23"/>
                      <a:pt x="1" y="23"/>
                      <a:pt x="1" y="23"/>
                    </a:cubicBezTo>
                    <a:moveTo>
                      <a:pt x="1" y="22"/>
                    </a:moveTo>
                    <a:cubicBezTo>
                      <a:pt x="1" y="22"/>
                      <a:pt x="1" y="21"/>
                      <a:pt x="1" y="21"/>
                    </a:cubicBezTo>
                    <a:cubicBezTo>
                      <a:pt x="1" y="21"/>
                      <a:pt x="1" y="21"/>
                      <a:pt x="1" y="21"/>
                    </a:cubicBezTo>
                    <a:cubicBezTo>
                      <a:pt x="1" y="21"/>
                      <a:pt x="1" y="21"/>
                      <a:pt x="1" y="21"/>
                    </a:cubicBezTo>
                    <a:cubicBezTo>
                      <a:pt x="1" y="22"/>
                      <a:pt x="1" y="22"/>
                      <a:pt x="1" y="22"/>
                    </a:cubicBezTo>
                    <a:moveTo>
                      <a:pt x="5" y="11"/>
                    </a:moveTo>
                    <a:cubicBezTo>
                      <a:pt x="4" y="11"/>
                      <a:pt x="4" y="11"/>
                      <a:pt x="4" y="11"/>
                    </a:cubicBezTo>
                    <a:cubicBezTo>
                      <a:pt x="5" y="10"/>
                      <a:pt x="5" y="10"/>
                      <a:pt x="5" y="10"/>
                    </a:cubicBezTo>
                    <a:cubicBezTo>
                      <a:pt x="5" y="10"/>
                      <a:pt x="5" y="10"/>
                      <a:pt x="5" y="10"/>
                    </a:cubicBezTo>
                    <a:cubicBezTo>
                      <a:pt x="5" y="10"/>
                      <a:pt x="5" y="11"/>
                      <a:pt x="5" y="11"/>
                    </a:cubicBezTo>
                    <a:moveTo>
                      <a:pt x="4" y="11"/>
                    </a:moveTo>
                    <a:cubicBezTo>
                      <a:pt x="4" y="10"/>
                      <a:pt x="4" y="10"/>
                      <a:pt x="4" y="10"/>
                    </a:cubicBezTo>
                    <a:cubicBezTo>
                      <a:pt x="5" y="9"/>
                      <a:pt x="5" y="9"/>
                      <a:pt x="5" y="9"/>
                    </a:cubicBezTo>
                    <a:cubicBezTo>
                      <a:pt x="5" y="10"/>
                      <a:pt x="5" y="10"/>
                      <a:pt x="5" y="10"/>
                    </a:cubicBezTo>
                    <a:cubicBezTo>
                      <a:pt x="4" y="11"/>
                      <a:pt x="4" y="11"/>
                      <a:pt x="4" y="11"/>
                    </a:cubicBezTo>
                    <a:moveTo>
                      <a:pt x="31" y="11"/>
                    </a:moveTo>
                    <a:cubicBezTo>
                      <a:pt x="30" y="10"/>
                      <a:pt x="30" y="10"/>
                      <a:pt x="30" y="10"/>
                    </a:cubicBezTo>
                    <a:cubicBezTo>
                      <a:pt x="31" y="9"/>
                      <a:pt x="31" y="9"/>
                      <a:pt x="31" y="9"/>
                    </a:cubicBezTo>
                    <a:cubicBezTo>
                      <a:pt x="31" y="9"/>
                      <a:pt x="31" y="10"/>
                      <a:pt x="31" y="10"/>
                    </a:cubicBezTo>
                    <a:cubicBezTo>
                      <a:pt x="31" y="10"/>
                      <a:pt x="31" y="10"/>
                      <a:pt x="31" y="10"/>
                    </a:cubicBezTo>
                    <a:cubicBezTo>
                      <a:pt x="31" y="11"/>
                      <a:pt x="31" y="11"/>
                      <a:pt x="31" y="11"/>
                    </a:cubicBezTo>
                    <a:moveTo>
                      <a:pt x="4" y="9"/>
                    </a:moveTo>
                    <a:cubicBezTo>
                      <a:pt x="4" y="9"/>
                      <a:pt x="4" y="9"/>
                      <a:pt x="4" y="9"/>
                    </a:cubicBezTo>
                    <a:cubicBezTo>
                      <a:pt x="4" y="9"/>
                      <a:pt x="4" y="9"/>
                      <a:pt x="4" y="9"/>
                    </a:cubicBezTo>
                    <a:cubicBezTo>
                      <a:pt x="4" y="9"/>
                      <a:pt x="4" y="9"/>
                      <a:pt x="4" y="9"/>
                    </a:cubicBezTo>
                    <a:cubicBezTo>
                      <a:pt x="4" y="9"/>
                      <a:pt x="4" y="9"/>
                      <a:pt x="4" y="9"/>
                    </a:cubicBezTo>
                    <a:moveTo>
                      <a:pt x="10" y="6"/>
                    </a:moveTo>
                    <a:cubicBezTo>
                      <a:pt x="12" y="5"/>
                      <a:pt x="13" y="5"/>
                      <a:pt x="15" y="4"/>
                    </a:cubicBezTo>
                    <a:cubicBezTo>
                      <a:pt x="15" y="4"/>
                      <a:pt x="15" y="4"/>
                      <a:pt x="15" y="4"/>
                    </a:cubicBezTo>
                    <a:cubicBezTo>
                      <a:pt x="15" y="1"/>
                      <a:pt x="15" y="1"/>
                      <a:pt x="15" y="1"/>
                    </a:cubicBezTo>
                    <a:cubicBezTo>
                      <a:pt x="16" y="1"/>
                      <a:pt x="17" y="1"/>
                      <a:pt x="18" y="1"/>
                    </a:cubicBezTo>
                    <a:cubicBezTo>
                      <a:pt x="18" y="1"/>
                      <a:pt x="19" y="1"/>
                      <a:pt x="20" y="1"/>
                    </a:cubicBezTo>
                    <a:cubicBezTo>
                      <a:pt x="20" y="4"/>
                      <a:pt x="20" y="4"/>
                      <a:pt x="20" y="4"/>
                    </a:cubicBezTo>
                    <a:cubicBezTo>
                      <a:pt x="20" y="4"/>
                      <a:pt x="20" y="4"/>
                      <a:pt x="20" y="4"/>
                    </a:cubicBezTo>
                    <a:cubicBezTo>
                      <a:pt x="22" y="5"/>
                      <a:pt x="24" y="5"/>
                      <a:pt x="25" y="6"/>
                    </a:cubicBezTo>
                    <a:cubicBezTo>
                      <a:pt x="26" y="6"/>
                      <a:pt x="26" y="6"/>
                      <a:pt x="26" y="6"/>
                    </a:cubicBezTo>
                    <a:cubicBezTo>
                      <a:pt x="28" y="4"/>
                      <a:pt x="28" y="4"/>
                      <a:pt x="28" y="4"/>
                    </a:cubicBezTo>
                    <a:cubicBezTo>
                      <a:pt x="28" y="5"/>
                      <a:pt x="30" y="7"/>
                      <a:pt x="30" y="7"/>
                    </a:cubicBezTo>
                    <a:cubicBezTo>
                      <a:pt x="31" y="8"/>
                      <a:pt x="31" y="8"/>
                      <a:pt x="31" y="8"/>
                    </a:cubicBezTo>
                    <a:cubicBezTo>
                      <a:pt x="31" y="8"/>
                      <a:pt x="31" y="8"/>
                      <a:pt x="31" y="8"/>
                    </a:cubicBezTo>
                    <a:cubicBezTo>
                      <a:pt x="29" y="10"/>
                      <a:pt x="29" y="10"/>
                      <a:pt x="29" y="10"/>
                    </a:cubicBezTo>
                    <a:cubicBezTo>
                      <a:pt x="29" y="10"/>
                      <a:pt x="29" y="10"/>
                      <a:pt x="29" y="10"/>
                    </a:cubicBezTo>
                    <a:cubicBezTo>
                      <a:pt x="30" y="12"/>
                      <a:pt x="31" y="13"/>
                      <a:pt x="31" y="15"/>
                    </a:cubicBezTo>
                    <a:cubicBezTo>
                      <a:pt x="32" y="15"/>
                      <a:pt x="32" y="15"/>
                      <a:pt x="32" y="15"/>
                    </a:cubicBezTo>
                    <a:cubicBezTo>
                      <a:pt x="34" y="15"/>
                      <a:pt x="34" y="15"/>
                      <a:pt x="34" y="15"/>
                    </a:cubicBezTo>
                    <a:cubicBezTo>
                      <a:pt x="34" y="17"/>
                      <a:pt x="34" y="19"/>
                      <a:pt x="34" y="20"/>
                    </a:cubicBezTo>
                    <a:cubicBezTo>
                      <a:pt x="34" y="20"/>
                      <a:pt x="34" y="20"/>
                      <a:pt x="34" y="20"/>
                    </a:cubicBezTo>
                    <a:cubicBezTo>
                      <a:pt x="31" y="20"/>
                      <a:pt x="31" y="21"/>
                      <a:pt x="30" y="23"/>
                    </a:cubicBezTo>
                    <a:cubicBezTo>
                      <a:pt x="30" y="24"/>
                      <a:pt x="30" y="24"/>
                      <a:pt x="29" y="25"/>
                    </a:cubicBezTo>
                    <a:cubicBezTo>
                      <a:pt x="29" y="26"/>
                      <a:pt x="29" y="26"/>
                      <a:pt x="29" y="26"/>
                    </a:cubicBezTo>
                    <a:cubicBezTo>
                      <a:pt x="31" y="28"/>
                      <a:pt x="31" y="28"/>
                      <a:pt x="31" y="28"/>
                    </a:cubicBezTo>
                    <a:cubicBezTo>
                      <a:pt x="30" y="29"/>
                      <a:pt x="29" y="30"/>
                      <a:pt x="28" y="31"/>
                    </a:cubicBezTo>
                    <a:cubicBezTo>
                      <a:pt x="26" y="29"/>
                      <a:pt x="26" y="29"/>
                      <a:pt x="26" y="29"/>
                    </a:cubicBezTo>
                    <a:cubicBezTo>
                      <a:pt x="25" y="29"/>
                      <a:pt x="25" y="29"/>
                      <a:pt x="25" y="29"/>
                    </a:cubicBezTo>
                    <a:cubicBezTo>
                      <a:pt x="24" y="30"/>
                      <a:pt x="22" y="31"/>
                      <a:pt x="20" y="31"/>
                    </a:cubicBezTo>
                    <a:cubicBezTo>
                      <a:pt x="20" y="32"/>
                      <a:pt x="20" y="32"/>
                      <a:pt x="20" y="32"/>
                    </a:cubicBezTo>
                    <a:cubicBezTo>
                      <a:pt x="20" y="34"/>
                      <a:pt x="20" y="34"/>
                      <a:pt x="20" y="34"/>
                    </a:cubicBezTo>
                    <a:cubicBezTo>
                      <a:pt x="19" y="34"/>
                      <a:pt x="18" y="34"/>
                      <a:pt x="18" y="34"/>
                    </a:cubicBezTo>
                    <a:cubicBezTo>
                      <a:pt x="17" y="34"/>
                      <a:pt x="16" y="34"/>
                      <a:pt x="15" y="34"/>
                    </a:cubicBezTo>
                    <a:cubicBezTo>
                      <a:pt x="15" y="32"/>
                      <a:pt x="15" y="32"/>
                      <a:pt x="15" y="32"/>
                    </a:cubicBezTo>
                    <a:cubicBezTo>
                      <a:pt x="15" y="31"/>
                      <a:pt x="15" y="31"/>
                      <a:pt x="15" y="31"/>
                    </a:cubicBezTo>
                    <a:cubicBezTo>
                      <a:pt x="13" y="31"/>
                      <a:pt x="12" y="30"/>
                      <a:pt x="10" y="29"/>
                    </a:cubicBezTo>
                    <a:cubicBezTo>
                      <a:pt x="9" y="29"/>
                      <a:pt x="9" y="29"/>
                      <a:pt x="9" y="29"/>
                    </a:cubicBezTo>
                    <a:cubicBezTo>
                      <a:pt x="8" y="31"/>
                      <a:pt x="8" y="31"/>
                      <a:pt x="8" y="31"/>
                    </a:cubicBezTo>
                    <a:cubicBezTo>
                      <a:pt x="8" y="31"/>
                      <a:pt x="8" y="31"/>
                      <a:pt x="8" y="31"/>
                    </a:cubicBezTo>
                    <a:cubicBezTo>
                      <a:pt x="8" y="31"/>
                      <a:pt x="8" y="31"/>
                      <a:pt x="8" y="31"/>
                    </a:cubicBezTo>
                    <a:cubicBezTo>
                      <a:pt x="6" y="30"/>
                      <a:pt x="5" y="29"/>
                      <a:pt x="4" y="28"/>
                    </a:cubicBezTo>
                    <a:cubicBezTo>
                      <a:pt x="6" y="26"/>
                      <a:pt x="6" y="26"/>
                      <a:pt x="6" y="26"/>
                    </a:cubicBezTo>
                    <a:cubicBezTo>
                      <a:pt x="6" y="25"/>
                      <a:pt x="6" y="25"/>
                      <a:pt x="6" y="25"/>
                    </a:cubicBezTo>
                    <a:cubicBezTo>
                      <a:pt x="5" y="24"/>
                      <a:pt x="4" y="22"/>
                      <a:pt x="4" y="20"/>
                    </a:cubicBezTo>
                    <a:cubicBezTo>
                      <a:pt x="4" y="20"/>
                      <a:pt x="4" y="20"/>
                      <a:pt x="4" y="20"/>
                    </a:cubicBezTo>
                    <a:cubicBezTo>
                      <a:pt x="1" y="20"/>
                      <a:pt x="1" y="20"/>
                      <a:pt x="1" y="20"/>
                    </a:cubicBezTo>
                    <a:cubicBezTo>
                      <a:pt x="1" y="19"/>
                      <a:pt x="1" y="17"/>
                      <a:pt x="1" y="15"/>
                    </a:cubicBezTo>
                    <a:cubicBezTo>
                      <a:pt x="4" y="15"/>
                      <a:pt x="4" y="15"/>
                      <a:pt x="4" y="15"/>
                    </a:cubicBezTo>
                    <a:cubicBezTo>
                      <a:pt x="4" y="15"/>
                      <a:pt x="4" y="15"/>
                      <a:pt x="4" y="15"/>
                    </a:cubicBezTo>
                    <a:cubicBezTo>
                      <a:pt x="4" y="13"/>
                      <a:pt x="5" y="12"/>
                      <a:pt x="6" y="10"/>
                    </a:cubicBezTo>
                    <a:cubicBezTo>
                      <a:pt x="6" y="10"/>
                      <a:pt x="6" y="10"/>
                      <a:pt x="6" y="10"/>
                    </a:cubicBezTo>
                    <a:cubicBezTo>
                      <a:pt x="4" y="8"/>
                      <a:pt x="4" y="8"/>
                      <a:pt x="4" y="8"/>
                    </a:cubicBezTo>
                    <a:cubicBezTo>
                      <a:pt x="5" y="6"/>
                      <a:pt x="6" y="5"/>
                      <a:pt x="8" y="4"/>
                    </a:cubicBezTo>
                    <a:cubicBezTo>
                      <a:pt x="10" y="6"/>
                      <a:pt x="10" y="6"/>
                      <a:pt x="10" y="6"/>
                    </a:cubicBezTo>
                    <a:cubicBezTo>
                      <a:pt x="10" y="6"/>
                      <a:pt x="10" y="6"/>
                      <a:pt x="10" y="6"/>
                    </a:cubicBezTo>
                    <a:moveTo>
                      <a:pt x="18" y="0"/>
                    </a:moveTo>
                    <a:cubicBezTo>
                      <a:pt x="17" y="0"/>
                      <a:pt x="16" y="0"/>
                      <a:pt x="15" y="1"/>
                    </a:cubicBezTo>
                    <a:cubicBezTo>
                      <a:pt x="14" y="1"/>
                      <a:pt x="14" y="1"/>
                      <a:pt x="14" y="1"/>
                    </a:cubicBezTo>
                    <a:cubicBezTo>
                      <a:pt x="14" y="3"/>
                      <a:pt x="14" y="3"/>
                      <a:pt x="14" y="3"/>
                    </a:cubicBezTo>
                    <a:cubicBezTo>
                      <a:pt x="13" y="4"/>
                      <a:pt x="11" y="4"/>
                      <a:pt x="10" y="5"/>
                    </a:cubicBezTo>
                    <a:cubicBezTo>
                      <a:pt x="8" y="4"/>
                      <a:pt x="8" y="4"/>
                      <a:pt x="8" y="4"/>
                    </a:cubicBezTo>
                    <a:cubicBezTo>
                      <a:pt x="8" y="4"/>
                      <a:pt x="8" y="4"/>
                      <a:pt x="8" y="4"/>
                    </a:cubicBezTo>
                    <a:cubicBezTo>
                      <a:pt x="6" y="5"/>
                      <a:pt x="5" y="6"/>
                      <a:pt x="3" y="8"/>
                    </a:cubicBezTo>
                    <a:cubicBezTo>
                      <a:pt x="4" y="8"/>
                      <a:pt x="4" y="8"/>
                      <a:pt x="4" y="8"/>
                    </a:cubicBezTo>
                    <a:cubicBezTo>
                      <a:pt x="3" y="8"/>
                      <a:pt x="3" y="8"/>
                      <a:pt x="3" y="8"/>
                    </a:cubicBezTo>
                    <a:cubicBezTo>
                      <a:pt x="3" y="9"/>
                      <a:pt x="3" y="9"/>
                      <a:pt x="3" y="9"/>
                    </a:cubicBezTo>
                    <a:cubicBezTo>
                      <a:pt x="3" y="9"/>
                      <a:pt x="3" y="10"/>
                      <a:pt x="3" y="10"/>
                    </a:cubicBezTo>
                    <a:cubicBezTo>
                      <a:pt x="3" y="10"/>
                      <a:pt x="3" y="10"/>
                      <a:pt x="3" y="10"/>
                    </a:cubicBezTo>
                    <a:cubicBezTo>
                      <a:pt x="3" y="11"/>
                      <a:pt x="3" y="11"/>
                      <a:pt x="3" y="11"/>
                    </a:cubicBezTo>
                    <a:cubicBezTo>
                      <a:pt x="3" y="11"/>
                      <a:pt x="3" y="11"/>
                      <a:pt x="3" y="11"/>
                    </a:cubicBezTo>
                    <a:cubicBezTo>
                      <a:pt x="3" y="11"/>
                      <a:pt x="3" y="11"/>
                      <a:pt x="3" y="11"/>
                    </a:cubicBezTo>
                    <a:cubicBezTo>
                      <a:pt x="3" y="11"/>
                      <a:pt x="3" y="11"/>
                      <a:pt x="3" y="11"/>
                    </a:cubicBezTo>
                    <a:cubicBezTo>
                      <a:pt x="4" y="12"/>
                      <a:pt x="4" y="12"/>
                      <a:pt x="4" y="12"/>
                    </a:cubicBezTo>
                    <a:cubicBezTo>
                      <a:pt x="4" y="13"/>
                      <a:pt x="4" y="14"/>
                      <a:pt x="3" y="15"/>
                    </a:cubicBezTo>
                    <a:cubicBezTo>
                      <a:pt x="1" y="15"/>
                      <a:pt x="1" y="15"/>
                      <a:pt x="1" y="15"/>
                    </a:cubicBezTo>
                    <a:cubicBezTo>
                      <a:pt x="0" y="15"/>
                      <a:pt x="0" y="15"/>
                      <a:pt x="0" y="15"/>
                    </a:cubicBezTo>
                    <a:cubicBezTo>
                      <a:pt x="0" y="15"/>
                      <a:pt x="0" y="15"/>
                      <a:pt x="0" y="15"/>
                    </a:cubicBezTo>
                    <a:cubicBezTo>
                      <a:pt x="0" y="16"/>
                      <a:pt x="0" y="16"/>
                      <a:pt x="0" y="16"/>
                    </a:cubicBezTo>
                    <a:cubicBezTo>
                      <a:pt x="0" y="17"/>
                      <a:pt x="0" y="22"/>
                      <a:pt x="0" y="24"/>
                    </a:cubicBezTo>
                    <a:cubicBezTo>
                      <a:pt x="0" y="24"/>
                      <a:pt x="0" y="24"/>
                      <a:pt x="0" y="24"/>
                    </a:cubicBezTo>
                    <a:cubicBezTo>
                      <a:pt x="0" y="24"/>
                      <a:pt x="0" y="24"/>
                      <a:pt x="0" y="24"/>
                    </a:cubicBezTo>
                    <a:cubicBezTo>
                      <a:pt x="0" y="24"/>
                      <a:pt x="0" y="24"/>
                      <a:pt x="0" y="24"/>
                    </a:cubicBezTo>
                    <a:cubicBezTo>
                      <a:pt x="0" y="24"/>
                      <a:pt x="0" y="24"/>
                      <a:pt x="0" y="24"/>
                    </a:cubicBezTo>
                    <a:cubicBezTo>
                      <a:pt x="0" y="24"/>
                      <a:pt x="0" y="24"/>
                      <a:pt x="0" y="24"/>
                    </a:cubicBezTo>
                    <a:cubicBezTo>
                      <a:pt x="3" y="24"/>
                      <a:pt x="3" y="24"/>
                      <a:pt x="3" y="24"/>
                    </a:cubicBezTo>
                    <a:cubicBezTo>
                      <a:pt x="3" y="25"/>
                      <a:pt x="3" y="25"/>
                      <a:pt x="4" y="26"/>
                    </a:cubicBezTo>
                    <a:cubicBezTo>
                      <a:pt x="4" y="26"/>
                      <a:pt x="4" y="26"/>
                      <a:pt x="4" y="26"/>
                    </a:cubicBezTo>
                    <a:cubicBezTo>
                      <a:pt x="4" y="26"/>
                      <a:pt x="4" y="26"/>
                      <a:pt x="4" y="26"/>
                    </a:cubicBezTo>
                    <a:cubicBezTo>
                      <a:pt x="4" y="27"/>
                      <a:pt x="4" y="27"/>
                      <a:pt x="4" y="27"/>
                    </a:cubicBezTo>
                    <a:cubicBezTo>
                      <a:pt x="3" y="27"/>
                      <a:pt x="3" y="27"/>
                      <a:pt x="3" y="27"/>
                    </a:cubicBezTo>
                    <a:cubicBezTo>
                      <a:pt x="3" y="28"/>
                      <a:pt x="3" y="28"/>
                      <a:pt x="3" y="28"/>
                    </a:cubicBezTo>
                    <a:cubicBezTo>
                      <a:pt x="3" y="29"/>
                      <a:pt x="3" y="30"/>
                      <a:pt x="3" y="31"/>
                    </a:cubicBezTo>
                    <a:cubicBezTo>
                      <a:pt x="3" y="31"/>
                      <a:pt x="3" y="31"/>
                      <a:pt x="3" y="31"/>
                    </a:cubicBezTo>
                    <a:cubicBezTo>
                      <a:pt x="3" y="31"/>
                      <a:pt x="3" y="31"/>
                      <a:pt x="3" y="31"/>
                    </a:cubicBezTo>
                    <a:cubicBezTo>
                      <a:pt x="4" y="33"/>
                      <a:pt x="6" y="34"/>
                      <a:pt x="7" y="35"/>
                    </a:cubicBezTo>
                    <a:cubicBezTo>
                      <a:pt x="7" y="35"/>
                      <a:pt x="7" y="35"/>
                      <a:pt x="7" y="35"/>
                    </a:cubicBezTo>
                    <a:cubicBezTo>
                      <a:pt x="7" y="35"/>
                      <a:pt x="7" y="35"/>
                      <a:pt x="7" y="35"/>
                    </a:cubicBezTo>
                    <a:cubicBezTo>
                      <a:pt x="7" y="35"/>
                      <a:pt x="7" y="35"/>
                      <a:pt x="7" y="35"/>
                    </a:cubicBezTo>
                    <a:cubicBezTo>
                      <a:pt x="7" y="35"/>
                      <a:pt x="7" y="35"/>
                      <a:pt x="7" y="35"/>
                    </a:cubicBezTo>
                    <a:cubicBezTo>
                      <a:pt x="8" y="35"/>
                      <a:pt x="8" y="35"/>
                      <a:pt x="8" y="35"/>
                    </a:cubicBezTo>
                    <a:cubicBezTo>
                      <a:pt x="9" y="33"/>
                      <a:pt x="9" y="33"/>
                      <a:pt x="9" y="33"/>
                    </a:cubicBezTo>
                    <a:cubicBezTo>
                      <a:pt x="11" y="34"/>
                      <a:pt x="12" y="35"/>
                      <a:pt x="14" y="35"/>
                    </a:cubicBezTo>
                    <a:cubicBezTo>
                      <a:pt x="14" y="36"/>
                      <a:pt x="14" y="36"/>
                      <a:pt x="14" y="36"/>
                    </a:cubicBezTo>
                    <a:cubicBezTo>
                      <a:pt x="14" y="36"/>
                      <a:pt x="14" y="37"/>
                      <a:pt x="14" y="38"/>
                    </a:cubicBezTo>
                    <a:cubicBezTo>
                      <a:pt x="14" y="38"/>
                      <a:pt x="14" y="38"/>
                      <a:pt x="14" y="38"/>
                    </a:cubicBezTo>
                    <a:cubicBezTo>
                      <a:pt x="15" y="38"/>
                      <a:pt x="16" y="38"/>
                      <a:pt x="17" y="38"/>
                    </a:cubicBezTo>
                    <a:cubicBezTo>
                      <a:pt x="18" y="38"/>
                      <a:pt x="19" y="38"/>
                      <a:pt x="20" y="38"/>
                    </a:cubicBezTo>
                    <a:cubicBezTo>
                      <a:pt x="21" y="38"/>
                      <a:pt x="21" y="38"/>
                      <a:pt x="21" y="38"/>
                    </a:cubicBezTo>
                    <a:cubicBezTo>
                      <a:pt x="21" y="37"/>
                      <a:pt x="21" y="37"/>
                      <a:pt x="21" y="37"/>
                    </a:cubicBezTo>
                    <a:cubicBezTo>
                      <a:pt x="21" y="36"/>
                      <a:pt x="21" y="36"/>
                      <a:pt x="21" y="35"/>
                    </a:cubicBezTo>
                    <a:cubicBezTo>
                      <a:pt x="23" y="35"/>
                      <a:pt x="24" y="34"/>
                      <a:pt x="25" y="33"/>
                    </a:cubicBezTo>
                    <a:cubicBezTo>
                      <a:pt x="27" y="35"/>
                      <a:pt x="27" y="35"/>
                      <a:pt x="27" y="35"/>
                    </a:cubicBezTo>
                    <a:cubicBezTo>
                      <a:pt x="28" y="35"/>
                      <a:pt x="28" y="35"/>
                      <a:pt x="28" y="35"/>
                    </a:cubicBezTo>
                    <a:cubicBezTo>
                      <a:pt x="29" y="34"/>
                      <a:pt x="31" y="33"/>
                      <a:pt x="32" y="31"/>
                    </a:cubicBezTo>
                    <a:cubicBezTo>
                      <a:pt x="32" y="31"/>
                      <a:pt x="32" y="31"/>
                      <a:pt x="32" y="31"/>
                    </a:cubicBezTo>
                    <a:cubicBezTo>
                      <a:pt x="32" y="30"/>
                      <a:pt x="32" y="30"/>
                      <a:pt x="32" y="29"/>
                    </a:cubicBezTo>
                    <a:cubicBezTo>
                      <a:pt x="32" y="29"/>
                      <a:pt x="32" y="28"/>
                      <a:pt x="32" y="28"/>
                    </a:cubicBezTo>
                    <a:cubicBezTo>
                      <a:pt x="32" y="27"/>
                      <a:pt x="32" y="27"/>
                      <a:pt x="32" y="27"/>
                    </a:cubicBezTo>
                    <a:cubicBezTo>
                      <a:pt x="32" y="27"/>
                      <a:pt x="32" y="27"/>
                      <a:pt x="32" y="27"/>
                    </a:cubicBezTo>
                    <a:cubicBezTo>
                      <a:pt x="31" y="26"/>
                      <a:pt x="31" y="26"/>
                      <a:pt x="31" y="26"/>
                    </a:cubicBezTo>
                    <a:cubicBezTo>
                      <a:pt x="31" y="26"/>
                      <a:pt x="31" y="26"/>
                      <a:pt x="32" y="25"/>
                    </a:cubicBezTo>
                    <a:cubicBezTo>
                      <a:pt x="32" y="24"/>
                      <a:pt x="32" y="24"/>
                      <a:pt x="33" y="24"/>
                    </a:cubicBezTo>
                    <a:cubicBezTo>
                      <a:pt x="33" y="24"/>
                      <a:pt x="34" y="24"/>
                      <a:pt x="34" y="24"/>
                    </a:cubicBezTo>
                    <a:cubicBezTo>
                      <a:pt x="35" y="24"/>
                      <a:pt x="35" y="24"/>
                      <a:pt x="35" y="24"/>
                    </a:cubicBezTo>
                    <a:cubicBezTo>
                      <a:pt x="35" y="23"/>
                      <a:pt x="35" y="22"/>
                      <a:pt x="35" y="21"/>
                    </a:cubicBezTo>
                    <a:cubicBezTo>
                      <a:pt x="35" y="21"/>
                      <a:pt x="35" y="21"/>
                      <a:pt x="35" y="21"/>
                    </a:cubicBezTo>
                    <a:cubicBezTo>
                      <a:pt x="35" y="19"/>
                      <a:pt x="35" y="17"/>
                      <a:pt x="35" y="15"/>
                    </a:cubicBezTo>
                    <a:cubicBezTo>
                      <a:pt x="35" y="15"/>
                      <a:pt x="35" y="15"/>
                      <a:pt x="35" y="15"/>
                    </a:cubicBezTo>
                    <a:cubicBezTo>
                      <a:pt x="32" y="15"/>
                      <a:pt x="32" y="15"/>
                      <a:pt x="32" y="15"/>
                    </a:cubicBezTo>
                    <a:cubicBezTo>
                      <a:pt x="32" y="14"/>
                      <a:pt x="31" y="13"/>
                      <a:pt x="31" y="12"/>
                    </a:cubicBezTo>
                    <a:cubicBezTo>
                      <a:pt x="32" y="11"/>
                      <a:pt x="32" y="11"/>
                      <a:pt x="32" y="11"/>
                    </a:cubicBezTo>
                    <a:cubicBezTo>
                      <a:pt x="32" y="11"/>
                      <a:pt x="32" y="11"/>
                      <a:pt x="32" y="11"/>
                    </a:cubicBezTo>
                    <a:cubicBezTo>
                      <a:pt x="32" y="10"/>
                      <a:pt x="32" y="9"/>
                      <a:pt x="32" y="8"/>
                    </a:cubicBezTo>
                    <a:cubicBezTo>
                      <a:pt x="32" y="8"/>
                      <a:pt x="32" y="8"/>
                      <a:pt x="32" y="8"/>
                    </a:cubicBezTo>
                    <a:cubicBezTo>
                      <a:pt x="32" y="8"/>
                      <a:pt x="32" y="8"/>
                      <a:pt x="32" y="8"/>
                    </a:cubicBezTo>
                    <a:cubicBezTo>
                      <a:pt x="32" y="8"/>
                      <a:pt x="32" y="8"/>
                      <a:pt x="32" y="8"/>
                    </a:cubicBezTo>
                    <a:cubicBezTo>
                      <a:pt x="32" y="7"/>
                      <a:pt x="32" y="7"/>
                      <a:pt x="32" y="7"/>
                    </a:cubicBezTo>
                    <a:cubicBezTo>
                      <a:pt x="31" y="6"/>
                      <a:pt x="31" y="6"/>
                      <a:pt x="31" y="6"/>
                    </a:cubicBezTo>
                    <a:cubicBezTo>
                      <a:pt x="31" y="6"/>
                      <a:pt x="28" y="3"/>
                      <a:pt x="28" y="3"/>
                    </a:cubicBezTo>
                    <a:cubicBezTo>
                      <a:pt x="27" y="4"/>
                      <a:pt x="27" y="4"/>
                      <a:pt x="27" y="4"/>
                    </a:cubicBezTo>
                    <a:cubicBezTo>
                      <a:pt x="25" y="5"/>
                      <a:pt x="25" y="5"/>
                      <a:pt x="25" y="5"/>
                    </a:cubicBezTo>
                    <a:cubicBezTo>
                      <a:pt x="24" y="4"/>
                      <a:pt x="23" y="4"/>
                      <a:pt x="21" y="3"/>
                    </a:cubicBezTo>
                    <a:cubicBezTo>
                      <a:pt x="21" y="1"/>
                      <a:pt x="21" y="1"/>
                      <a:pt x="21" y="1"/>
                    </a:cubicBezTo>
                    <a:cubicBezTo>
                      <a:pt x="21" y="1"/>
                      <a:pt x="21" y="1"/>
                      <a:pt x="21" y="1"/>
                    </a:cubicBezTo>
                    <a:cubicBezTo>
                      <a:pt x="20" y="0"/>
                      <a:pt x="19" y="0"/>
                      <a:pt x="1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46" name="Freeform 32"/>
              <p:cNvSpPr>
                <a:spLocks noEditPoints="1"/>
              </p:cNvSpPr>
              <p:nvPr/>
            </p:nvSpPr>
            <p:spPr bwMode="auto">
              <a:xfrm>
                <a:off x="3549" y="1934"/>
                <a:ext cx="59" cy="53"/>
              </a:xfrm>
              <a:custGeom>
                <a:avLst/>
                <a:gdLst>
                  <a:gd name="T0" fmla="*/ 22 w 25"/>
                  <a:gd name="T1" fmla="*/ 10 h 22"/>
                  <a:gd name="T2" fmla="*/ 22 w 25"/>
                  <a:gd name="T3" fmla="*/ 9 h 22"/>
                  <a:gd name="T4" fmla="*/ 22 w 25"/>
                  <a:gd name="T5" fmla="*/ 9 h 22"/>
                  <a:gd name="T6" fmla="*/ 22 w 25"/>
                  <a:gd name="T7" fmla="*/ 9 h 22"/>
                  <a:gd name="T8" fmla="*/ 22 w 25"/>
                  <a:gd name="T9" fmla="*/ 7 h 22"/>
                  <a:gd name="T10" fmla="*/ 21 w 25"/>
                  <a:gd name="T11" fmla="*/ 8 h 22"/>
                  <a:gd name="T12" fmla="*/ 22 w 25"/>
                  <a:gd name="T13" fmla="*/ 7 h 22"/>
                  <a:gd name="T14" fmla="*/ 20 w 25"/>
                  <a:gd name="T15" fmla="*/ 6 h 22"/>
                  <a:gd name="T16" fmla="*/ 20 w 25"/>
                  <a:gd name="T17" fmla="*/ 7 h 22"/>
                  <a:gd name="T18" fmla="*/ 20 w 25"/>
                  <a:gd name="T19" fmla="*/ 5 h 22"/>
                  <a:gd name="T20" fmla="*/ 13 w 25"/>
                  <a:gd name="T21" fmla="*/ 21 h 22"/>
                  <a:gd name="T22" fmla="*/ 3 w 25"/>
                  <a:gd name="T23" fmla="*/ 11 h 22"/>
                  <a:gd name="T24" fmla="*/ 15 w 25"/>
                  <a:gd name="T25" fmla="*/ 4 h 22"/>
                  <a:gd name="T26" fmla="*/ 20 w 25"/>
                  <a:gd name="T27" fmla="*/ 18 h 22"/>
                  <a:gd name="T28" fmla="*/ 13 w 25"/>
                  <a:gd name="T29" fmla="*/ 21 h 22"/>
                  <a:gd name="T30" fmla="*/ 19 w 25"/>
                  <a:gd name="T31" fmla="*/ 4 h 22"/>
                  <a:gd name="T32" fmla="*/ 19 w 25"/>
                  <a:gd name="T33" fmla="*/ 5 h 22"/>
                  <a:gd name="T34" fmla="*/ 3 w 25"/>
                  <a:gd name="T35" fmla="*/ 8 h 22"/>
                  <a:gd name="T36" fmla="*/ 6 w 25"/>
                  <a:gd name="T37" fmla="*/ 3 h 22"/>
                  <a:gd name="T38" fmla="*/ 3 w 25"/>
                  <a:gd name="T39" fmla="*/ 9 h 22"/>
                  <a:gd name="T40" fmla="*/ 18 w 25"/>
                  <a:gd name="T41" fmla="*/ 3 h 22"/>
                  <a:gd name="T42" fmla="*/ 16 w 25"/>
                  <a:gd name="T43" fmla="*/ 4 h 22"/>
                  <a:gd name="T44" fmla="*/ 17 w 25"/>
                  <a:gd name="T45" fmla="*/ 2 h 22"/>
                  <a:gd name="T46" fmla="*/ 16 w 25"/>
                  <a:gd name="T47" fmla="*/ 4 h 22"/>
                  <a:gd name="T48" fmla="*/ 16 w 25"/>
                  <a:gd name="T49" fmla="*/ 1 h 22"/>
                  <a:gd name="T50" fmla="*/ 15 w 25"/>
                  <a:gd name="T51" fmla="*/ 4 h 22"/>
                  <a:gd name="T52" fmla="*/ 7 w 25"/>
                  <a:gd name="T53" fmla="*/ 2 h 22"/>
                  <a:gd name="T54" fmla="*/ 6 w 25"/>
                  <a:gd name="T55" fmla="*/ 5 h 22"/>
                  <a:gd name="T56" fmla="*/ 13 w 25"/>
                  <a:gd name="T57" fmla="*/ 3 h 22"/>
                  <a:gd name="T58" fmla="*/ 16 w 25"/>
                  <a:gd name="T59" fmla="*/ 1 h 22"/>
                  <a:gd name="T60" fmla="*/ 9 w 25"/>
                  <a:gd name="T61" fmla="*/ 1 h 22"/>
                  <a:gd name="T62" fmla="*/ 8 w 25"/>
                  <a:gd name="T63" fmla="*/ 4 h 22"/>
                  <a:gd name="T64" fmla="*/ 13 w 25"/>
                  <a:gd name="T65" fmla="*/ 1 h 22"/>
                  <a:gd name="T66" fmla="*/ 13 w 25"/>
                  <a:gd name="T67" fmla="*/ 3 h 22"/>
                  <a:gd name="T68" fmla="*/ 8 w 25"/>
                  <a:gd name="T69" fmla="*/ 4 h 22"/>
                  <a:gd name="T70" fmla="*/ 9 w 25"/>
                  <a:gd name="T71" fmla="*/ 3 h 22"/>
                  <a:gd name="T72" fmla="*/ 12 w 25"/>
                  <a:gd name="T73" fmla="*/ 1 h 22"/>
                  <a:gd name="T74" fmla="*/ 11 w 25"/>
                  <a:gd name="T75" fmla="*/ 3 h 22"/>
                  <a:gd name="T76" fmla="*/ 5 w 25"/>
                  <a:gd name="T77" fmla="*/ 3 h 22"/>
                  <a:gd name="T78" fmla="*/ 20 w 25"/>
                  <a:gd name="T79" fmla="*/ 19 h 22"/>
                  <a:gd name="T80" fmla="*/ 20 w 25"/>
                  <a:gd name="T81" fmla="*/ 19 h 22"/>
                  <a:gd name="T82" fmla="*/ 21 w 25"/>
                  <a:gd name="T83" fmla="*/ 18 h 22"/>
                  <a:gd name="T84" fmla="*/ 22 w 25"/>
                  <a:gd name="T85" fmla="*/ 5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 h="22">
                    <a:moveTo>
                      <a:pt x="23" y="11"/>
                    </a:moveTo>
                    <a:cubicBezTo>
                      <a:pt x="23" y="11"/>
                      <a:pt x="22" y="10"/>
                      <a:pt x="22" y="10"/>
                    </a:cubicBezTo>
                    <a:cubicBezTo>
                      <a:pt x="22" y="10"/>
                      <a:pt x="22" y="10"/>
                      <a:pt x="22" y="10"/>
                    </a:cubicBezTo>
                    <a:cubicBezTo>
                      <a:pt x="23" y="9"/>
                      <a:pt x="23" y="9"/>
                      <a:pt x="23" y="9"/>
                    </a:cubicBezTo>
                    <a:cubicBezTo>
                      <a:pt x="23" y="10"/>
                      <a:pt x="23" y="11"/>
                      <a:pt x="23" y="11"/>
                    </a:cubicBezTo>
                    <a:moveTo>
                      <a:pt x="22" y="9"/>
                    </a:moveTo>
                    <a:cubicBezTo>
                      <a:pt x="22" y="9"/>
                      <a:pt x="22" y="9"/>
                      <a:pt x="22" y="9"/>
                    </a:cubicBezTo>
                    <a:cubicBezTo>
                      <a:pt x="22" y="8"/>
                      <a:pt x="22" y="8"/>
                      <a:pt x="22" y="8"/>
                    </a:cubicBezTo>
                    <a:cubicBezTo>
                      <a:pt x="22" y="9"/>
                      <a:pt x="22" y="9"/>
                      <a:pt x="22" y="9"/>
                    </a:cubicBezTo>
                    <a:cubicBezTo>
                      <a:pt x="22" y="9"/>
                      <a:pt x="22" y="9"/>
                      <a:pt x="22" y="9"/>
                    </a:cubicBezTo>
                    <a:cubicBezTo>
                      <a:pt x="22" y="9"/>
                      <a:pt x="22" y="9"/>
                      <a:pt x="22" y="9"/>
                    </a:cubicBezTo>
                    <a:cubicBezTo>
                      <a:pt x="22" y="9"/>
                      <a:pt x="22" y="9"/>
                      <a:pt x="22" y="9"/>
                    </a:cubicBezTo>
                    <a:moveTo>
                      <a:pt x="21" y="8"/>
                    </a:moveTo>
                    <a:cubicBezTo>
                      <a:pt x="21" y="8"/>
                      <a:pt x="21" y="8"/>
                      <a:pt x="21" y="8"/>
                    </a:cubicBezTo>
                    <a:cubicBezTo>
                      <a:pt x="22" y="7"/>
                      <a:pt x="22" y="7"/>
                      <a:pt x="22" y="7"/>
                    </a:cubicBezTo>
                    <a:cubicBezTo>
                      <a:pt x="22" y="8"/>
                      <a:pt x="22" y="8"/>
                      <a:pt x="22" y="8"/>
                    </a:cubicBezTo>
                    <a:cubicBezTo>
                      <a:pt x="21" y="8"/>
                      <a:pt x="21" y="8"/>
                      <a:pt x="21" y="8"/>
                    </a:cubicBezTo>
                    <a:moveTo>
                      <a:pt x="21" y="8"/>
                    </a:moveTo>
                    <a:cubicBezTo>
                      <a:pt x="20" y="7"/>
                      <a:pt x="20" y="7"/>
                      <a:pt x="20" y="7"/>
                    </a:cubicBezTo>
                    <a:cubicBezTo>
                      <a:pt x="21" y="6"/>
                      <a:pt x="21" y="6"/>
                      <a:pt x="21" y="6"/>
                    </a:cubicBezTo>
                    <a:cubicBezTo>
                      <a:pt x="22" y="7"/>
                      <a:pt x="22" y="7"/>
                      <a:pt x="22" y="7"/>
                    </a:cubicBezTo>
                    <a:cubicBezTo>
                      <a:pt x="21" y="8"/>
                      <a:pt x="21" y="8"/>
                      <a:pt x="21" y="8"/>
                    </a:cubicBezTo>
                    <a:moveTo>
                      <a:pt x="20" y="7"/>
                    </a:moveTo>
                    <a:cubicBezTo>
                      <a:pt x="20" y="6"/>
                      <a:pt x="20" y="6"/>
                      <a:pt x="20" y="6"/>
                    </a:cubicBezTo>
                    <a:cubicBezTo>
                      <a:pt x="20" y="6"/>
                      <a:pt x="21" y="6"/>
                      <a:pt x="21" y="6"/>
                    </a:cubicBezTo>
                    <a:cubicBezTo>
                      <a:pt x="21" y="6"/>
                      <a:pt x="21" y="6"/>
                      <a:pt x="21" y="6"/>
                    </a:cubicBezTo>
                    <a:cubicBezTo>
                      <a:pt x="21" y="6"/>
                      <a:pt x="20" y="6"/>
                      <a:pt x="20" y="7"/>
                    </a:cubicBezTo>
                    <a:moveTo>
                      <a:pt x="20" y="6"/>
                    </a:moveTo>
                    <a:cubicBezTo>
                      <a:pt x="19" y="6"/>
                      <a:pt x="19" y="6"/>
                      <a:pt x="19" y="6"/>
                    </a:cubicBezTo>
                    <a:cubicBezTo>
                      <a:pt x="20" y="5"/>
                      <a:pt x="20" y="5"/>
                      <a:pt x="20" y="5"/>
                    </a:cubicBezTo>
                    <a:cubicBezTo>
                      <a:pt x="21" y="5"/>
                      <a:pt x="21" y="5"/>
                      <a:pt x="21" y="5"/>
                    </a:cubicBezTo>
                    <a:cubicBezTo>
                      <a:pt x="20" y="5"/>
                      <a:pt x="20" y="6"/>
                      <a:pt x="20" y="6"/>
                    </a:cubicBezTo>
                    <a:moveTo>
                      <a:pt x="13" y="21"/>
                    </a:moveTo>
                    <a:cubicBezTo>
                      <a:pt x="10" y="21"/>
                      <a:pt x="8" y="20"/>
                      <a:pt x="6" y="18"/>
                    </a:cubicBezTo>
                    <a:cubicBezTo>
                      <a:pt x="4" y="16"/>
                      <a:pt x="3" y="13"/>
                      <a:pt x="3" y="11"/>
                    </a:cubicBezTo>
                    <a:cubicBezTo>
                      <a:pt x="3" y="11"/>
                      <a:pt x="3" y="11"/>
                      <a:pt x="3" y="11"/>
                    </a:cubicBezTo>
                    <a:cubicBezTo>
                      <a:pt x="3" y="9"/>
                      <a:pt x="4" y="8"/>
                      <a:pt x="5" y="7"/>
                    </a:cubicBezTo>
                    <a:cubicBezTo>
                      <a:pt x="8" y="4"/>
                      <a:pt x="10" y="4"/>
                      <a:pt x="12" y="4"/>
                    </a:cubicBezTo>
                    <a:cubicBezTo>
                      <a:pt x="13" y="4"/>
                      <a:pt x="14" y="4"/>
                      <a:pt x="15" y="4"/>
                    </a:cubicBezTo>
                    <a:cubicBezTo>
                      <a:pt x="19" y="6"/>
                      <a:pt x="22" y="10"/>
                      <a:pt x="22" y="14"/>
                    </a:cubicBezTo>
                    <a:cubicBezTo>
                      <a:pt x="22" y="14"/>
                      <a:pt x="22" y="14"/>
                      <a:pt x="22" y="14"/>
                    </a:cubicBezTo>
                    <a:cubicBezTo>
                      <a:pt x="22" y="15"/>
                      <a:pt x="21" y="16"/>
                      <a:pt x="20" y="18"/>
                    </a:cubicBezTo>
                    <a:cubicBezTo>
                      <a:pt x="20" y="18"/>
                      <a:pt x="20" y="18"/>
                      <a:pt x="20" y="18"/>
                    </a:cubicBezTo>
                    <a:cubicBezTo>
                      <a:pt x="20" y="18"/>
                      <a:pt x="20" y="18"/>
                      <a:pt x="20" y="18"/>
                    </a:cubicBezTo>
                    <a:cubicBezTo>
                      <a:pt x="18" y="20"/>
                      <a:pt x="15" y="21"/>
                      <a:pt x="13" y="21"/>
                    </a:cubicBezTo>
                    <a:moveTo>
                      <a:pt x="19" y="5"/>
                    </a:moveTo>
                    <a:cubicBezTo>
                      <a:pt x="18" y="5"/>
                      <a:pt x="18" y="5"/>
                      <a:pt x="18" y="5"/>
                    </a:cubicBezTo>
                    <a:cubicBezTo>
                      <a:pt x="18" y="5"/>
                      <a:pt x="19" y="4"/>
                      <a:pt x="19" y="4"/>
                    </a:cubicBezTo>
                    <a:cubicBezTo>
                      <a:pt x="20" y="4"/>
                      <a:pt x="20" y="4"/>
                      <a:pt x="20" y="4"/>
                    </a:cubicBezTo>
                    <a:cubicBezTo>
                      <a:pt x="20" y="4"/>
                      <a:pt x="20" y="4"/>
                      <a:pt x="20" y="4"/>
                    </a:cubicBezTo>
                    <a:cubicBezTo>
                      <a:pt x="19" y="5"/>
                      <a:pt x="19" y="5"/>
                      <a:pt x="19" y="5"/>
                    </a:cubicBezTo>
                    <a:moveTo>
                      <a:pt x="3" y="9"/>
                    </a:moveTo>
                    <a:cubicBezTo>
                      <a:pt x="3" y="8"/>
                      <a:pt x="3" y="8"/>
                      <a:pt x="3" y="8"/>
                    </a:cubicBezTo>
                    <a:cubicBezTo>
                      <a:pt x="3" y="8"/>
                      <a:pt x="3" y="8"/>
                      <a:pt x="3" y="8"/>
                    </a:cubicBezTo>
                    <a:cubicBezTo>
                      <a:pt x="4" y="7"/>
                      <a:pt x="4" y="6"/>
                      <a:pt x="5" y="4"/>
                    </a:cubicBezTo>
                    <a:cubicBezTo>
                      <a:pt x="6" y="3"/>
                      <a:pt x="6" y="3"/>
                      <a:pt x="6" y="3"/>
                    </a:cubicBezTo>
                    <a:cubicBezTo>
                      <a:pt x="6" y="3"/>
                      <a:pt x="6" y="3"/>
                      <a:pt x="6" y="3"/>
                    </a:cubicBezTo>
                    <a:cubicBezTo>
                      <a:pt x="6" y="4"/>
                      <a:pt x="5" y="6"/>
                      <a:pt x="4" y="7"/>
                    </a:cubicBezTo>
                    <a:cubicBezTo>
                      <a:pt x="4" y="7"/>
                      <a:pt x="4" y="7"/>
                      <a:pt x="4" y="7"/>
                    </a:cubicBezTo>
                    <a:cubicBezTo>
                      <a:pt x="4" y="8"/>
                      <a:pt x="3" y="8"/>
                      <a:pt x="3" y="9"/>
                    </a:cubicBezTo>
                    <a:moveTo>
                      <a:pt x="18" y="5"/>
                    </a:moveTo>
                    <a:cubicBezTo>
                      <a:pt x="17" y="4"/>
                      <a:pt x="17" y="4"/>
                      <a:pt x="17" y="4"/>
                    </a:cubicBezTo>
                    <a:cubicBezTo>
                      <a:pt x="18" y="3"/>
                      <a:pt x="18" y="3"/>
                      <a:pt x="18" y="3"/>
                    </a:cubicBezTo>
                    <a:cubicBezTo>
                      <a:pt x="19" y="3"/>
                      <a:pt x="19" y="3"/>
                      <a:pt x="19" y="3"/>
                    </a:cubicBezTo>
                    <a:cubicBezTo>
                      <a:pt x="19" y="4"/>
                      <a:pt x="18" y="4"/>
                      <a:pt x="18" y="5"/>
                    </a:cubicBezTo>
                    <a:moveTo>
                      <a:pt x="16" y="4"/>
                    </a:moveTo>
                    <a:cubicBezTo>
                      <a:pt x="15" y="4"/>
                      <a:pt x="15" y="4"/>
                      <a:pt x="15" y="4"/>
                    </a:cubicBezTo>
                    <a:cubicBezTo>
                      <a:pt x="15" y="4"/>
                      <a:pt x="15" y="4"/>
                      <a:pt x="15" y="4"/>
                    </a:cubicBezTo>
                    <a:cubicBezTo>
                      <a:pt x="17" y="2"/>
                      <a:pt x="17" y="2"/>
                      <a:pt x="17" y="2"/>
                    </a:cubicBezTo>
                    <a:cubicBezTo>
                      <a:pt x="17" y="2"/>
                      <a:pt x="17" y="2"/>
                      <a:pt x="17" y="2"/>
                    </a:cubicBezTo>
                    <a:cubicBezTo>
                      <a:pt x="18" y="3"/>
                      <a:pt x="18" y="3"/>
                      <a:pt x="18" y="3"/>
                    </a:cubicBezTo>
                    <a:cubicBezTo>
                      <a:pt x="16" y="4"/>
                      <a:pt x="16" y="4"/>
                      <a:pt x="16" y="4"/>
                    </a:cubicBezTo>
                    <a:moveTo>
                      <a:pt x="15" y="4"/>
                    </a:moveTo>
                    <a:cubicBezTo>
                      <a:pt x="14" y="3"/>
                      <a:pt x="14" y="3"/>
                      <a:pt x="14" y="3"/>
                    </a:cubicBezTo>
                    <a:cubicBezTo>
                      <a:pt x="15" y="3"/>
                      <a:pt x="16" y="2"/>
                      <a:pt x="16" y="1"/>
                    </a:cubicBezTo>
                    <a:cubicBezTo>
                      <a:pt x="17" y="2"/>
                      <a:pt x="17" y="2"/>
                      <a:pt x="17" y="2"/>
                    </a:cubicBezTo>
                    <a:cubicBezTo>
                      <a:pt x="17" y="2"/>
                      <a:pt x="17" y="2"/>
                      <a:pt x="17" y="2"/>
                    </a:cubicBezTo>
                    <a:cubicBezTo>
                      <a:pt x="15" y="4"/>
                      <a:pt x="15" y="4"/>
                      <a:pt x="15" y="4"/>
                    </a:cubicBezTo>
                    <a:cubicBezTo>
                      <a:pt x="15" y="4"/>
                      <a:pt x="15" y="4"/>
                      <a:pt x="15" y="4"/>
                    </a:cubicBezTo>
                    <a:moveTo>
                      <a:pt x="5" y="6"/>
                    </a:moveTo>
                    <a:cubicBezTo>
                      <a:pt x="6" y="5"/>
                      <a:pt x="7" y="3"/>
                      <a:pt x="7" y="2"/>
                    </a:cubicBezTo>
                    <a:cubicBezTo>
                      <a:pt x="8" y="2"/>
                      <a:pt x="8" y="2"/>
                      <a:pt x="9" y="1"/>
                    </a:cubicBezTo>
                    <a:cubicBezTo>
                      <a:pt x="6" y="5"/>
                      <a:pt x="6" y="5"/>
                      <a:pt x="6" y="5"/>
                    </a:cubicBezTo>
                    <a:cubicBezTo>
                      <a:pt x="6" y="5"/>
                      <a:pt x="6" y="5"/>
                      <a:pt x="6" y="5"/>
                    </a:cubicBezTo>
                    <a:cubicBezTo>
                      <a:pt x="6" y="5"/>
                      <a:pt x="5" y="6"/>
                      <a:pt x="5" y="6"/>
                    </a:cubicBezTo>
                    <a:moveTo>
                      <a:pt x="14" y="3"/>
                    </a:moveTo>
                    <a:cubicBezTo>
                      <a:pt x="13" y="3"/>
                      <a:pt x="13" y="3"/>
                      <a:pt x="13" y="3"/>
                    </a:cubicBezTo>
                    <a:cubicBezTo>
                      <a:pt x="13" y="3"/>
                      <a:pt x="14" y="2"/>
                      <a:pt x="14" y="2"/>
                    </a:cubicBezTo>
                    <a:cubicBezTo>
                      <a:pt x="15" y="1"/>
                      <a:pt x="15" y="1"/>
                      <a:pt x="15" y="1"/>
                    </a:cubicBezTo>
                    <a:cubicBezTo>
                      <a:pt x="16" y="1"/>
                      <a:pt x="16" y="1"/>
                      <a:pt x="16" y="1"/>
                    </a:cubicBezTo>
                    <a:cubicBezTo>
                      <a:pt x="15" y="2"/>
                      <a:pt x="15" y="3"/>
                      <a:pt x="14" y="3"/>
                    </a:cubicBezTo>
                    <a:moveTo>
                      <a:pt x="7" y="4"/>
                    </a:moveTo>
                    <a:cubicBezTo>
                      <a:pt x="9" y="1"/>
                      <a:pt x="9" y="1"/>
                      <a:pt x="9" y="1"/>
                    </a:cubicBezTo>
                    <a:cubicBezTo>
                      <a:pt x="10" y="1"/>
                      <a:pt x="10" y="1"/>
                      <a:pt x="10" y="1"/>
                    </a:cubicBezTo>
                    <a:cubicBezTo>
                      <a:pt x="9" y="2"/>
                      <a:pt x="9" y="3"/>
                      <a:pt x="8" y="4"/>
                    </a:cubicBezTo>
                    <a:cubicBezTo>
                      <a:pt x="8" y="4"/>
                      <a:pt x="8" y="4"/>
                      <a:pt x="8" y="4"/>
                    </a:cubicBezTo>
                    <a:cubicBezTo>
                      <a:pt x="7" y="4"/>
                      <a:pt x="7" y="4"/>
                      <a:pt x="7" y="4"/>
                    </a:cubicBezTo>
                    <a:moveTo>
                      <a:pt x="12" y="3"/>
                    </a:moveTo>
                    <a:cubicBezTo>
                      <a:pt x="12" y="2"/>
                      <a:pt x="13" y="2"/>
                      <a:pt x="13" y="1"/>
                    </a:cubicBezTo>
                    <a:cubicBezTo>
                      <a:pt x="14" y="1"/>
                      <a:pt x="14" y="1"/>
                      <a:pt x="14" y="1"/>
                    </a:cubicBezTo>
                    <a:cubicBezTo>
                      <a:pt x="14" y="1"/>
                      <a:pt x="14" y="1"/>
                      <a:pt x="14" y="1"/>
                    </a:cubicBezTo>
                    <a:cubicBezTo>
                      <a:pt x="13" y="2"/>
                      <a:pt x="13" y="2"/>
                      <a:pt x="13" y="3"/>
                    </a:cubicBezTo>
                    <a:cubicBezTo>
                      <a:pt x="13" y="3"/>
                      <a:pt x="13" y="3"/>
                      <a:pt x="13" y="3"/>
                    </a:cubicBezTo>
                    <a:cubicBezTo>
                      <a:pt x="12" y="3"/>
                      <a:pt x="12" y="3"/>
                      <a:pt x="12" y="3"/>
                    </a:cubicBezTo>
                    <a:moveTo>
                      <a:pt x="8" y="4"/>
                    </a:moveTo>
                    <a:cubicBezTo>
                      <a:pt x="9" y="3"/>
                      <a:pt x="10" y="2"/>
                      <a:pt x="11" y="1"/>
                    </a:cubicBezTo>
                    <a:cubicBezTo>
                      <a:pt x="11" y="1"/>
                      <a:pt x="11" y="1"/>
                      <a:pt x="11" y="1"/>
                    </a:cubicBezTo>
                    <a:cubicBezTo>
                      <a:pt x="11" y="2"/>
                      <a:pt x="10" y="2"/>
                      <a:pt x="9" y="3"/>
                    </a:cubicBezTo>
                    <a:cubicBezTo>
                      <a:pt x="8" y="4"/>
                      <a:pt x="8" y="4"/>
                      <a:pt x="8" y="4"/>
                    </a:cubicBezTo>
                    <a:moveTo>
                      <a:pt x="10" y="3"/>
                    </a:moveTo>
                    <a:cubicBezTo>
                      <a:pt x="11" y="2"/>
                      <a:pt x="11" y="2"/>
                      <a:pt x="12" y="1"/>
                    </a:cubicBezTo>
                    <a:cubicBezTo>
                      <a:pt x="12" y="1"/>
                      <a:pt x="12" y="1"/>
                      <a:pt x="12" y="1"/>
                    </a:cubicBezTo>
                    <a:cubicBezTo>
                      <a:pt x="13" y="1"/>
                      <a:pt x="13" y="1"/>
                      <a:pt x="13" y="1"/>
                    </a:cubicBezTo>
                    <a:cubicBezTo>
                      <a:pt x="12" y="2"/>
                      <a:pt x="12" y="2"/>
                      <a:pt x="11" y="3"/>
                    </a:cubicBezTo>
                    <a:cubicBezTo>
                      <a:pt x="11" y="3"/>
                      <a:pt x="10" y="3"/>
                      <a:pt x="10" y="3"/>
                    </a:cubicBezTo>
                    <a:moveTo>
                      <a:pt x="12" y="0"/>
                    </a:moveTo>
                    <a:cubicBezTo>
                      <a:pt x="10" y="0"/>
                      <a:pt x="7" y="1"/>
                      <a:pt x="5" y="3"/>
                    </a:cubicBezTo>
                    <a:cubicBezTo>
                      <a:pt x="0" y="8"/>
                      <a:pt x="1" y="15"/>
                      <a:pt x="5" y="18"/>
                    </a:cubicBezTo>
                    <a:cubicBezTo>
                      <a:pt x="7" y="20"/>
                      <a:pt x="10" y="22"/>
                      <a:pt x="13" y="22"/>
                    </a:cubicBezTo>
                    <a:cubicBezTo>
                      <a:pt x="15" y="22"/>
                      <a:pt x="18" y="21"/>
                      <a:pt x="20" y="19"/>
                    </a:cubicBezTo>
                    <a:cubicBezTo>
                      <a:pt x="20" y="19"/>
                      <a:pt x="20" y="19"/>
                      <a:pt x="20" y="19"/>
                    </a:cubicBezTo>
                    <a:cubicBezTo>
                      <a:pt x="20" y="19"/>
                      <a:pt x="20" y="19"/>
                      <a:pt x="20" y="19"/>
                    </a:cubicBezTo>
                    <a:cubicBezTo>
                      <a:pt x="20" y="19"/>
                      <a:pt x="20" y="19"/>
                      <a:pt x="20" y="19"/>
                    </a:cubicBezTo>
                    <a:cubicBezTo>
                      <a:pt x="21" y="18"/>
                      <a:pt x="21" y="18"/>
                      <a:pt x="21" y="18"/>
                    </a:cubicBezTo>
                    <a:cubicBezTo>
                      <a:pt x="21" y="18"/>
                      <a:pt x="21" y="18"/>
                      <a:pt x="21" y="18"/>
                    </a:cubicBezTo>
                    <a:cubicBezTo>
                      <a:pt x="21" y="18"/>
                      <a:pt x="21" y="18"/>
                      <a:pt x="21" y="18"/>
                    </a:cubicBezTo>
                    <a:cubicBezTo>
                      <a:pt x="25" y="14"/>
                      <a:pt x="24" y="9"/>
                      <a:pt x="22" y="5"/>
                    </a:cubicBezTo>
                    <a:cubicBezTo>
                      <a:pt x="22" y="5"/>
                      <a:pt x="22" y="5"/>
                      <a:pt x="22" y="5"/>
                    </a:cubicBezTo>
                    <a:cubicBezTo>
                      <a:pt x="22" y="5"/>
                      <a:pt x="22" y="5"/>
                      <a:pt x="22" y="5"/>
                    </a:cubicBezTo>
                    <a:cubicBezTo>
                      <a:pt x="21" y="5"/>
                      <a:pt x="21" y="4"/>
                      <a:pt x="20" y="3"/>
                    </a:cubicBezTo>
                    <a:cubicBezTo>
                      <a:pt x="18" y="1"/>
                      <a:pt x="15" y="0"/>
                      <a:pt x="1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47" name="Freeform 33"/>
              <p:cNvSpPr>
                <a:spLocks noEditPoints="1"/>
              </p:cNvSpPr>
              <p:nvPr/>
            </p:nvSpPr>
            <p:spPr bwMode="auto">
              <a:xfrm>
                <a:off x="3615" y="1894"/>
                <a:ext cx="62" cy="66"/>
              </a:xfrm>
              <a:custGeom>
                <a:avLst/>
                <a:gdLst>
                  <a:gd name="T0" fmla="*/ 12 w 26"/>
                  <a:gd name="T1" fmla="*/ 27 h 28"/>
                  <a:gd name="T2" fmla="*/ 11 w 26"/>
                  <a:gd name="T3" fmla="*/ 27 h 28"/>
                  <a:gd name="T4" fmla="*/ 10 w 26"/>
                  <a:gd name="T5" fmla="*/ 27 h 28"/>
                  <a:gd name="T6" fmla="*/ 9 w 26"/>
                  <a:gd name="T7" fmla="*/ 26 h 28"/>
                  <a:gd name="T8" fmla="*/ 18 w 26"/>
                  <a:gd name="T9" fmla="*/ 25 h 28"/>
                  <a:gd name="T10" fmla="*/ 19 w 26"/>
                  <a:gd name="T11" fmla="*/ 24 h 28"/>
                  <a:gd name="T12" fmla="*/ 14 w 26"/>
                  <a:gd name="T13" fmla="*/ 24 h 28"/>
                  <a:gd name="T14" fmla="*/ 15 w 26"/>
                  <a:gd name="T15" fmla="*/ 23 h 28"/>
                  <a:gd name="T16" fmla="*/ 20 w 26"/>
                  <a:gd name="T17" fmla="*/ 23 h 28"/>
                  <a:gd name="T18" fmla="*/ 16 w 26"/>
                  <a:gd name="T19" fmla="*/ 23 h 28"/>
                  <a:gd name="T20" fmla="*/ 18 w 26"/>
                  <a:gd name="T21" fmla="*/ 23 h 28"/>
                  <a:gd name="T22" fmla="*/ 8 w 26"/>
                  <a:gd name="T23" fmla="*/ 24 h 28"/>
                  <a:gd name="T24" fmla="*/ 17 w 26"/>
                  <a:gd name="T25" fmla="*/ 23 h 28"/>
                  <a:gd name="T26" fmla="*/ 21 w 26"/>
                  <a:gd name="T27" fmla="*/ 23 h 28"/>
                  <a:gd name="T28" fmla="*/ 8 w 26"/>
                  <a:gd name="T29" fmla="*/ 22 h 28"/>
                  <a:gd name="T30" fmla="*/ 8 w 26"/>
                  <a:gd name="T31" fmla="*/ 22 h 28"/>
                  <a:gd name="T32" fmla="*/ 4 w 26"/>
                  <a:gd name="T33" fmla="*/ 22 h 28"/>
                  <a:gd name="T34" fmla="*/ 7 w 26"/>
                  <a:gd name="T35" fmla="*/ 22 h 28"/>
                  <a:gd name="T36" fmla="*/ 7 w 26"/>
                  <a:gd name="T37" fmla="*/ 21 h 28"/>
                  <a:gd name="T38" fmla="*/ 4 w 26"/>
                  <a:gd name="T39" fmla="*/ 22 h 28"/>
                  <a:gd name="T40" fmla="*/ 3 w 26"/>
                  <a:gd name="T41" fmla="*/ 22 h 28"/>
                  <a:gd name="T42" fmla="*/ 6 w 26"/>
                  <a:gd name="T43" fmla="*/ 21 h 28"/>
                  <a:gd name="T44" fmla="*/ 3 w 26"/>
                  <a:gd name="T45" fmla="*/ 21 h 28"/>
                  <a:gd name="T46" fmla="*/ 3 w 26"/>
                  <a:gd name="T47" fmla="*/ 20 h 28"/>
                  <a:gd name="T48" fmla="*/ 2 w 26"/>
                  <a:gd name="T49" fmla="*/ 19 h 28"/>
                  <a:gd name="T50" fmla="*/ 22 w 26"/>
                  <a:gd name="T51" fmla="*/ 19 h 28"/>
                  <a:gd name="T52" fmla="*/ 24 w 26"/>
                  <a:gd name="T53" fmla="*/ 19 h 28"/>
                  <a:gd name="T54" fmla="*/ 23 w 26"/>
                  <a:gd name="T55" fmla="*/ 18 h 28"/>
                  <a:gd name="T56" fmla="*/ 23 w 26"/>
                  <a:gd name="T57" fmla="*/ 18 h 28"/>
                  <a:gd name="T58" fmla="*/ 3 w 26"/>
                  <a:gd name="T59" fmla="*/ 17 h 28"/>
                  <a:gd name="T60" fmla="*/ 2 w 26"/>
                  <a:gd name="T61" fmla="*/ 15 h 28"/>
                  <a:gd name="T62" fmla="*/ 2 w 26"/>
                  <a:gd name="T63" fmla="*/ 15 h 28"/>
                  <a:gd name="T64" fmla="*/ 1 w 26"/>
                  <a:gd name="T65" fmla="*/ 15 h 28"/>
                  <a:gd name="T66" fmla="*/ 1 w 26"/>
                  <a:gd name="T67" fmla="*/ 15 h 28"/>
                  <a:gd name="T68" fmla="*/ 23 w 26"/>
                  <a:gd name="T69" fmla="*/ 9 h 28"/>
                  <a:gd name="T70" fmla="*/ 4 w 26"/>
                  <a:gd name="T71" fmla="*/ 6 h 28"/>
                  <a:gd name="T72" fmla="*/ 4 w 26"/>
                  <a:gd name="T73" fmla="*/ 5 h 28"/>
                  <a:gd name="T74" fmla="*/ 13 w 26"/>
                  <a:gd name="T75" fmla="*/ 3 h 28"/>
                  <a:gd name="T76" fmla="*/ 17 w 26"/>
                  <a:gd name="T77" fmla="*/ 3 h 28"/>
                  <a:gd name="T78" fmla="*/ 24 w 26"/>
                  <a:gd name="T79" fmla="*/ 7 h 28"/>
                  <a:gd name="T80" fmla="*/ 25 w 26"/>
                  <a:gd name="T81" fmla="*/ 13 h 28"/>
                  <a:gd name="T82" fmla="*/ 20 w 26"/>
                  <a:gd name="T83" fmla="*/ 20 h 28"/>
                  <a:gd name="T84" fmla="*/ 13 w 26"/>
                  <a:gd name="T85" fmla="*/ 23 h 28"/>
                  <a:gd name="T86" fmla="*/ 10 w 26"/>
                  <a:gd name="T87" fmla="*/ 22 h 28"/>
                  <a:gd name="T88" fmla="*/ 4 w 26"/>
                  <a:gd name="T89" fmla="*/ 17 h 28"/>
                  <a:gd name="T90" fmla="*/ 2 w 26"/>
                  <a:gd name="T91" fmla="*/ 9 h 28"/>
                  <a:gd name="T92" fmla="*/ 5 w 26"/>
                  <a:gd name="T93" fmla="*/ 4 h 28"/>
                  <a:gd name="T94" fmla="*/ 13 w 26"/>
                  <a:gd name="T95" fmla="*/ 0 h 28"/>
                  <a:gd name="T96" fmla="*/ 4 w 26"/>
                  <a:gd name="T97" fmla="*/ 3 h 28"/>
                  <a:gd name="T98" fmla="*/ 3 w 26"/>
                  <a:gd name="T99" fmla="*/ 6 h 28"/>
                  <a:gd name="T100" fmla="*/ 1 w 26"/>
                  <a:gd name="T101" fmla="*/ 9 h 28"/>
                  <a:gd name="T102" fmla="*/ 0 w 26"/>
                  <a:gd name="T103" fmla="*/ 15 h 28"/>
                  <a:gd name="T104" fmla="*/ 1 w 26"/>
                  <a:gd name="T105" fmla="*/ 18 h 28"/>
                  <a:gd name="T106" fmla="*/ 3 w 26"/>
                  <a:gd name="T107" fmla="*/ 24 h 28"/>
                  <a:gd name="T108" fmla="*/ 4 w 26"/>
                  <a:gd name="T109" fmla="*/ 24 h 28"/>
                  <a:gd name="T110" fmla="*/ 8 w 26"/>
                  <a:gd name="T111" fmla="*/ 27 h 28"/>
                  <a:gd name="T112" fmla="*/ 17 w 26"/>
                  <a:gd name="T113" fmla="*/ 25 h 28"/>
                  <a:gd name="T114" fmla="*/ 22 w 26"/>
                  <a:gd name="T115" fmla="*/ 22 h 28"/>
                  <a:gd name="T116" fmla="*/ 22 w 26"/>
                  <a:gd name="T117" fmla="*/ 20 h 28"/>
                  <a:gd name="T118" fmla="*/ 25 w 26"/>
                  <a:gd name="T119" fmla="*/ 17 h 28"/>
                  <a:gd name="T120" fmla="*/ 24 w 26"/>
                  <a:gd name="T121" fmla="*/ 10 h 28"/>
                  <a:gd name="T122" fmla="*/ 25 w 26"/>
                  <a:gd name="T123" fmla="*/ 7 h 28"/>
                  <a:gd name="T124" fmla="*/ 17 w 26"/>
                  <a:gd name="T125" fmla="*/ 3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 h="28">
                    <a:moveTo>
                      <a:pt x="12" y="27"/>
                    </a:moveTo>
                    <a:cubicBezTo>
                      <a:pt x="12" y="27"/>
                      <a:pt x="12" y="27"/>
                      <a:pt x="12" y="27"/>
                    </a:cubicBezTo>
                    <a:cubicBezTo>
                      <a:pt x="12" y="27"/>
                      <a:pt x="12" y="27"/>
                      <a:pt x="12" y="27"/>
                    </a:cubicBezTo>
                    <a:cubicBezTo>
                      <a:pt x="12" y="27"/>
                      <a:pt x="12" y="27"/>
                      <a:pt x="12" y="27"/>
                    </a:cubicBezTo>
                    <a:moveTo>
                      <a:pt x="12" y="27"/>
                    </a:moveTo>
                    <a:cubicBezTo>
                      <a:pt x="11" y="27"/>
                      <a:pt x="11" y="27"/>
                      <a:pt x="11" y="27"/>
                    </a:cubicBezTo>
                    <a:cubicBezTo>
                      <a:pt x="11" y="26"/>
                      <a:pt x="12" y="26"/>
                      <a:pt x="12" y="26"/>
                    </a:cubicBezTo>
                    <a:cubicBezTo>
                      <a:pt x="12" y="26"/>
                      <a:pt x="12" y="26"/>
                      <a:pt x="12" y="26"/>
                    </a:cubicBezTo>
                    <a:cubicBezTo>
                      <a:pt x="12" y="26"/>
                      <a:pt x="12" y="27"/>
                      <a:pt x="12" y="27"/>
                    </a:cubicBezTo>
                    <a:moveTo>
                      <a:pt x="11" y="27"/>
                    </a:moveTo>
                    <a:cubicBezTo>
                      <a:pt x="10" y="27"/>
                      <a:pt x="10" y="27"/>
                      <a:pt x="10" y="27"/>
                    </a:cubicBezTo>
                    <a:cubicBezTo>
                      <a:pt x="10" y="26"/>
                      <a:pt x="11" y="26"/>
                      <a:pt x="11" y="25"/>
                    </a:cubicBezTo>
                    <a:cubicBezTo>
                      <a:pt x="12" y="25"/>
                      <a:pt x="12" y="25"/>
                      <a:pt x="12" y="25"/>
                    </a:cubicBezTo>
                    <a:cubicBezTo>
                      <a:pt x="11" y="26"/>
                      <a:pt x="11" y="26"/>
                      <a:pt x="11" y="27"/>
                    </a:cubicBezTo>
                    <a:moveTo>
                      <a:pt x="10" y="27"/>
                    </a:moveTo>
                    <a:cubicBezTo>
                      <a:pt x="9" y="27"/>
                      <a:pt x="9" y="27"/>
                      <a:pt x="9" y="27"/>
                    </a:cubicBezTo>
                    <a:cubicBezTo>
                      <a:pt x="10" y="26"/>
                      <a:pt x="10" y="26"/>
                      <a:pt x="10" y="25"/>
                    </a:cubicBezTo>
                    <a:cubicBezTo>
                      <a:pt x="11" y="25"/>
                      <a:pt x="11" y="25"/>
                      <a:pt x="11" y="25"/>
                    </a:cubicBezTo>
                    <a:cubicBezTo>
                      <a:pt x="10" y="26"/>
                      <a:pt x="10" y="26"/>
                      <a:pt x="10" y="27"/>
                    </a:cubicBezTo>
                    <a:moveTo>
                      <a:pt x="9" y="26"/>
                    </a:moveTo>
                    <a:cubicBezTo>
                      <a:pt x="9" y="26"/>
                      <a:pt x="9" y="26"/>
                      <a:pt x="9" y="26"/>
                    </a:cubicBezTo>
                    <a:cubicBezTo>
                      <a:pt x="9" y="25"/>
                      <a:pt x="9" y="25"/>
                      <a:pt x="9" y="25"/>
                    </a:cubicBezTo>
                    <a:cubicBezTo>
                      <a:pt x="10" y="25"/>
                      <a:pt x="10" y="25"/>
                      <a:pt x="10" y="25"/>
                    </a:cubicBezTo>
                    <a:cubicBezTo>
                      <a:pt x="9" y="26"/>
                      <a:pt x="9" y="26"/>
                      <a:pt x="9" y="26"/>
                    </a:cubicBezTo>
                    <a:moveTo>
                      <a:pt x="18" y="25"/>
                    </a:moveTo>
                    <a:cubicBezTo>
                      <a:pt x="18" y="25"/>
                      <a:pt x="18" y="25"/>
                      <a:pt x="18" y="25"/>
                    </a:cubicBezTo>
                    <a:cubicBezTo>
                      <a:pt x="18" y="24"/>
                      <a:pt x="18" y="24"/>
                      <a:pt x="18" y="24"/>
                    </a:cubicBezTo>
                    <a:cubicBezTo>
                      <a:pt x="18" y="24"/>
                      <a:pt x="18" y="25"/>
                      <a:pt x="18" y="25"/>
                    </a:cubicBezTo>
                    <a:moveTo>
                      <a:pt x="19" y="25"/>
                    </a:moveTo>
                    <a:cubicBezTo>
                      <a:pt x="19" y="25"/>
                      <a:pt x="19" y="25"/>
                      <a:pt x="19" y="24"/>
                    </a:cubicBezTo>
                    <a:cubicBezTo>
                      <a:pt x="19" y="24"/>
                      <a:pt x="19" y="24"/>
                      <a:pt x="19" y="24"/>
                    </a:cubicBezTo>
                    <a:cubicBezTo>
                      <a:pt x="19" y="25"/>
                      <a:pt x="19" y="25"/>
                      <a:pt x="19" y="25"/>
                    </a:cubicBezTo>
                    <a:moveTo>
                      <a:pt x="14" y="24"/>
                    </a:moveTo>
                    <a:cubicBezTo>
                      <a:pt x="14" y="24"/>
                      <a:pt x="14" y="24"/>
                      <a:pt x="14" y="24"/>
                    </a:cubicBezTo>
                    <a:cubicBezTo>
                      <a:pt x="14" y="24"/>
                      <a:pt x="14" y="24"/>
                      <a:pt x="14" y="24"/>
                    </a:cubicBezTo>
                    <a:cubicBezTo>
                      <a:pt x="14" y="24"/>
                      <a:pt x="14" y="24"/>
                      <a:pt x="14" y="24"/>
                    </a:cubicBezTo>
                    <a:moveTo>
                      <a:pt x="14" y="25"/>
                    </a:moveTo>
                    <a:cubicBezTo>
                      <a:pt x="14" y="24"/>
                      <a:pt x="14" y="24"/>
                      <a:pt x="14" y="24"/>
                    </a:cubicBezTo>
                    <a:cubicBezTo>
                      <a:pt x="14" y="23"/>
                      <a:pt x="14" y="23"/>
                      <a:pt x="14" y="23"/>
                    </a:cubicBezTo>
                    <a:cubicBezTo>
                      <a:pt x="15" y="23"/>
                      <a:pt x="15" y="23"/>
                      <a:pt x="15" y="23"/>
                    </a:cubicBezTo>
                    <a:cubicBezTo>
                      <a:pt x="14" y="24"/>
                      <a:pt x="14" y="24"/>
                      <a:pt x="14" y="25"/>
                    </a:cubicBezTo>
                    <a:cubicBezTo>
                      <a:pt x="14" y="25"/>
                      <a:pt x="14" y="25"/>
                      <a:pt x="14" y="25"/>
                    </a:cubicBezTo>
                    <a:moveTo>
                      <a:pt x="19" y="25"/>
                    </a:moveTo>
                    <a:cubicBezTo>
                      <a:pt x="20" y="24"/>
                      <a:pt x="20" y="24"/>
                      <a:pt x="20" y="24"/>
                    </a:cubicBezTo>
                    <a:cubicBezTo>
                      <a:pt x="20" y="23"/>
                      <a:pt x="20" y="23"/>
                      <a:pt x="20" y="23"/>
                    </a:cubicBezTo>
                    <a:cubicBezTo>
                      <a:pt x="20" y="24"/>
                      <a:pt x="20" y="24"/>
                      <a:pt x="20" y="25"/>
                    </a:cubicBezTo>
                    <a:cubicBezTo>
                      <a:pt x="19" y="25"/>
                      <a:pt x="19" y="25"/>
                      <a:pt x="19" y="25"/>
                    </a:cubicBezTo>
                    <a:moveTo>
                      <a:pt x="14" y="25"/>
                    </a:moveTo>
                    <a:cubicBezTo>
                      <a:pt x="15" y="24"/>
                      <a:pt x="15" y="24"/>
                      <a:pt x="15" y="23"/>
                    </a:cubicBezTo>
                    <a:cubicBezTo>
                      <a:pt x="16" y="23"/>
                      <a:pt x="16" y="23"/>
                      <a:pt x="16" y="23"/>
                    </a:cubicBezTo>
                    <a:cubicBezTo>
                      <a:pt x="15" y="25"/>
                      <a:pt x="15" y="25"/>
                      <a:pt x="15" y="25"/>
                    </a:cubicBezTo>
                    <a:cubicBezTo>
                      <a:pt x="14" y="25"/>
                      <a:pt x="14" y="25"/>
                      <a:pt x="14" y="25"/>
                    </a:cubicBezTo>
                    <a:moveTo>
                      <a:pt x="17" y="25"/>
                    </a:moveTo>
                    <a:cubicBezTo>
                      <a:pt x="17" y="24"/>
                      <a:pt x="17" y="24"/>
                      <a:pt x="17" y="24"/>
                    </a:cubicBezTo>
                    <a:cubicBezTo>
                      <a:pt x="17" y="24"/>
                      <a:pt x="17" y="24"/>
                      <a:pt x="18" y="23"/>
                    </a:cubicBezTo>
                    <a:cubicBezTo>
                      <a:pt x="18" y="24"/>
                      <a:pt x="18" y="24"/>
                      <a:pt x="18" y="24"/>
                    </a:cubicBezTo>
                    <a:cubicBezTo>
                      <a:pt x="17" y="25"/>
                      <a:pt x="17" y="25"/>
                      <a:pt x="17" y="25"/>
                    </a:cubicBezTo>
                    <a:moveTo>
                      <a:pt x="9" y="24"/>
                    </a:moveTo>
                    <a:cubicBezTo>
                      <a:pt x="9" y="24"/>
                      <a:pt x="9" y="24"/>
                      <a:pt x="9" y="24"/>
                    </a:cubicBezTo>
                    <a:cubicBezTo>
                      <a:pt x="8" y="24"/>
                      <a:pt x="8" y="24"/>
                      <a:pt x="8" y="24"/>
                    </a:cubicBezTo>
                    <a:cubicBezTo>
                      <a:pt x="9" y="23"/>
                      <a:pt x="9" y="23"/>
                      <a:pt x="9" y="23"/>
                    </a:cubicBezTo>
                    <a:cubicBezTo>
                      <a:pt x="9" y="24"/>
                      <a:pt x="9" y="24"/>
                      <a:pt x="9" y="24"/>
                    </a:cubicBezTo>
                    <a:moveTo>
                      <a:pt x="16" y="24"/>
                    </a:moveTo>
                    <a:cubicBezTo>
                      <a:pt x="16" y="23"/>
                      <a:pt x="16" y="23"/>
                      <a:pt x="16" y="23"/>
                    </a:cubicBezTo>
                    <a:cubicBezTo>
                      <a:pt x="17" y="23"/>
                      <a:pt x="17" y="23"/>
                      <a:pt x="17" y="23"/>
                    </a:cubicBezTo>
                    <a:cubicBezTo>
                      <a:pt x="17" y="23"/>
                      <a:pt x="17" y="24"/>
                      <a:pt x="16" y="24"/>
                    </a:cubicBezTo>
                    <a:cubicBezTo>
                      <a:pt x="16" y="24"/>
                      <a:pt x="16" y="24"/>
                      <a:pt x="16" y="24"/>
                    </a:cubicBezTo>
                    <a:moveTo>
                      <a:pt x="21" y="24"/>
                    </a:moveTo>
                    <a:cubicBezTo>
                      <a:pt x="21" y="24"/>
                      <a:pt x="21" y="23"/>
                      <a:pt x="21" y="23"/>
                    </a:cubicBezTo>
                    <a:cubicBezTo>
                      <a:pt x="21" y="23"/>
                      <a:pt x="21" y="23"/>
                      <a:pt x="21" y="23"/>
                    </a:cubicBezTo>
                    <a:cubicBezTo>
                      <a:pt x="21" y="24"/>
                      <a:pt x="21" y="24"/>
                      <a:pt x="21" y="24"/>
                    </a:cubicBezTo>
                    <a:cubicBezTo>
                      <a:pt x="21" y="24"/>
                      <a:pt x="21" y="24"/>
                      <a:pt x="21" y="24"/>
                    </a:cubicBezTo>
                    <a:moveTo>
                      <a:pt x="8" y="24"/>
                    </a:moveTo>
                    <a:cubicBezTo>
                      <a:pt x="7" y="24"/>
                      <a:pt x="7" y="24"/>
                      <a:pt x="7" y="24"/>
                    </a:cubicBezTo>
                    <a:cubicBezTo>
                      <a:pt x="8" y="23"/>
                      <a:pt x="8" y="23"/>
                      <a:pt x="8" y="22"/>
                    </a:cubicBezTo>
                    <a:cubicBezTo>
                      <a:pt x="9" y="23"/>
                      <a:pt x="9" y="23"/>
                      <a:pt x="9" y="23"/>
                    </a:cubicBezTo>
                    <a:cubicBezTo>
                      <a:pt x="8" y="24"/>
                      <a:pt x="8" y="24"/>
                      <a:pt x="8" y="24"/>
                    </a:cubicBezTo>
                    <a:moveTo>
                      <a:pt x="7" y="23"/>
                    </a:moveTo>
                    <a:cubicBezTo>
                      <a:pt x="7" y="23"/>
                      <a:pt x="7" y="23"/>
                      <a:pt x="7" y="23"/>
                    </a:cubicBezTo>
                    <a:cubicBezTo>
                      <a:pt x="7" y="23"/>
                      <a:pt x="7" y="22"/>
                      <a:pt x="8" y="22"/>
                    </a:cubicBezTo>
                    <a:cubicBezTo>
                      <a:pt x="8" y="22"/>
                      <a:pt x="8" y="22"/>
                      <a:pt x="8" y="22"/>
                    </a:cubicBezTo>
                    <a:cubicBezTo>
                      <a:pt x="8" y="23"/>
                      <a:pt x="7" y="23"/>
                      <a:pt x="7" y="23"/>
                    </a:cubicBezTo>
                    <a:moveTo>
                      <a:pt x="3" y="23"/>
                    </a:moveTo>
                    <a:cubicBezTo>
                      <a:pt x="3" y="23"/>
                      <a:pt x="3" y="23"/>
                      <a:pt x="3" y="23"/>
                    </a:cubicBezTo>
                    <a:cubicBezTo>
                      <a:pt x="4" y="22"/>
                      <a:pt x="4" y="22"/>
                      <a:pt x="4" y="22"/>
                    </a:cubicBezTo>
                    <a:cubicBezTo>
                      <a:pt x="3" y="22"/>
                      <a:pt x="3" y="22"/>
                      <a:pt x="3" y="22"/>
                    </a:cubicBezTo>
                    <a:cubicBezTo>
                      <a:pt x="3" y="23"/>
                      <a:pt x="3" y="23"/>
                      <a:pt x="3" y="23"/>
                    </a:cubicBezTo>
                    <a:moveTo>
                      <a:pt x="6" y="23"/>
                    </a:moveTo>
                    <a:cubicBezTo>
                      <a:pt x="6" y="23"/>
                      <a:pt x="6" y="23"/>
                      <a:pt x="6" y="23"/>
                    </a:cubicBezTo>
                    <a:cubicBezTo>
                      <a:pt x="7" y="22"/>
                      <a:pt x="7" y="22"/>
                      <a:pt x="7" y="22"/>
                    </a:cubicBezTo>
                    <a:cubicBezTo>
                      <a:pt x="7" y="22"/>
                      <a:pt x="7" y="22"/>
                      <a:pt x="7" y="22"/>
                    </a:cubicBezTo>
                    <a:cubicBezTo>
                      <a:pt x="7" y="22"/>
                      <a:pt x="7" y="22"/>
                      <a:pt x="6" y="23"/>
                    </a:cubicBezTo>
                    <a:moveTo>
                      <a:pt x="6" y="22"/>
                    </a:moveTo>
                    <a:cubicBezTo>
                      <a:pt x="6" y="22"/>
                      <a:pt x="6" y="22"/>
                      <a:pt x="6" y="22"/>
                    </a:cubicBezTo>
                    <a:cubicBezTo>
                      <a:pt x="7" y="21"/>
                      <a:pt x="7" y="21"/>
                      <a:pt x="7" y="21"/>
                    </a:cubicBezTo>
                    <a:cubicBezTo>
                      <a:pt x="7" y="21"/>
                      <a:pt x="7" y="21"/>
                      <a:pt x="7" y="21"/>
                    </a:cubicBezTo>
                    <a:cubicBezTo>
                      <a:pt x="6" y="22"/>
                      <a:pt x="6" y="22"/>
                      <a:pt x="6" y="22"/>
                    </a:cubicBezTo>
                    <a:moveTo>
                      <a:pt x="4" y="23"/>
                    </a:moveTo>
                    <a:cubicBezTo>
                      <a:pt x="4" y="23"/>
                      <a:pt x="4" y="23"/>
                      <a:pt x="4" y="23"/>
                    </a:cubicBezTo>
                    <a:cubicBezTo>
                      <a:pt x="4" y="22"/>
                      <a:pt x="4" y="22"/>
                      <a:pt x="4" y="22"/>
                    </a:cubicBezTo>
                    <a:cubicBezTo>
                      <a:pt x="5" y="21"/>
                      <a:pt x="5" y="21"/>
                      <a:pt x="5" y="21"/>
                    </a:cubicBezTo>
                    <a:cubicBezTo>
                      <a:pt x="5" y="22"/>
                      <a:pt x="5" y="22"/>
                      <a:pt x="5" y="22"/>
                    </a:cubicBezTo>
                    <a:cubicBezTo>
                      <a:pt x="4" y="23"/>
                      <a:pt x="4" y="23"/>
                      <a:pt x="4" y="23"/>
                    </a:cubicBezTo>
                    <a:moveTo>
                      <a:pt x="3" y="22"/>
                    </a:moveTo>
                    <a:cubicBezTo>
                      <a:pt x="3" y="22"/>
                      <a:pt x="3" y="22"/>
                      <a:pt x="3" y="22"/>
                    </a:cubicBezTo>
                    <a:cubicBezTo>
                      <a:pt x="3" y="21"/>
                      <a:pt x="3" y="21"/>
                      <a:pt x="3" y="21"/>
                    </a:cubicBezTo>
                    <a:cubicBezTo>
                      <a:pt x="4" y="21"/>
                      <a:pt x="4" y="21"/>
                      <a:pt x="4" y="21"/>
                    </a:cubicBezTo>
                    <a:cubicBezTo>
                      <a:pt x="3" y="22"/>
                      <a:pt x="3" y="22"/>
                      <a:pt x="3" y="22"/>
                    </a:cubicBezTo>
                    <a:moveTo>
                      <a:pt x="6" y="21"/>
                    </a:moveTo>
                    <a:cubicBezTo>
                      <a:pt x="6" y="21"/>
                      <a:pt x="6" y="21"/>
                      <a:pt x="6" y="21"/>
                    </a:cubicBezTo>
                    <a:cubicBezTo>
                      <a:pt x="6" y="21"/>
                      <a:pt x="6" y="21"/>
                      <a:pt x="6" y="21"/>
                    </a:cubicBezTo>
                    <a:cubicBezTo>
                      <a:pt x="6" y="21"/>
                      <a:pt x="6" y="21"/>
                      <a:pt x="6" y="21"/>
                    </a:cubicBezTo>
                    <a:moveTo>
                      <a:pt x="2" y="22"/>
                    </a:moveTo>
                    <a:cubicBezTo>
                      <a:pt x="2" y="21"/>
                      <a:pt x="2" y="21"/>
                      <a:pt x="2" y="21"/>
                    </a:cubicBezTo>
                    <a:cubicBezTo>
                      <a:pt x="3" y="21"/>
                      <a:pt x="3" y="21"/>
                      <a:pt x="3" y="21"/>
                    </a:cubicBezTo>
                    <a:cubicBezTo>
                      <a:pt x="3" y="21"/>
                      <a:pt x="3" y="21"/>
                      <a:pt x="3" y="21"/>
                    </a:cubicBezTo>
                    <a:cubicBezTo>
                      <a:pt x="2" y="22"/>
                      <a:pt x="2" y="22"/>
                      <a:pt x="2" y="22"/>
                    </a:cubicBezTo>
                    <a:moveTo>
                      <a:pt x="2" y="21"/>
                    </a:moveTo>
                    <a:cubicBezTo>
                      <a:pt x="2" y="21"/>
                      <a:pt x="2" y="21"/>
                      <a:pt x="2" y="21"/>
                    </a:cubicBezTo>
                    <a:cubicBezTo>
                      <a:pt x="3" y="20"/>
                      <a:pt x="3" y="20"/>
                      <a:pt x="3" y="20"/>
                    </a:cubicBezTo>
                    <a:cubicBezTo>
                      <a:pt x="3" y="20"/>
                      <a:pt x="3" y="20"/>
                      <a:pt x="3" y="20"/>
                    </a:cubicBezTo>
                    <a:cubicBezTo>
                      <a:pt x="2" y="21"/>
                      <a:pt x="2" y="21"/>
                      <a:pt x="2" y="21"/>
                    </a:cubicBezTo>
                    <a:moveTo>
                      <a:pt x="2" y="20"/>
                    </a:moveTo>
                    <a:cubicBezTo>
                      <a:pt x="2" y="20"/>
                      <a:pt x="2" y="20"/>
                      <a:pt x="2" y="20"/>
                    </a:cubicBezTo>
                    <a:cubicBezTo>
                      <a:pt x="2" y="20"/>
                      <a:pt x="2" y="20"/>
                      <a:pt x="2" y="19"/>
                    </a:cubicBezTo>
                    <a:cubicBezTo>
                      <a:pt x="2" y="20"/>
                      <a:pt x="2" y="20"/>
                      <a:pt x="2" y="20"/>
                    </a:cubicBezTo>
                    <a:cubicBezTo>
                      <a:pt x="2" y="20"/>
                      <a:pt x="2" y="20"/>
                      <a:pt x="2" y="20"/>
                    </a:cubicBezTo>
                    <a:moveTo>
                      <a:pt x="21" y="20"/>
                    </a:moveTo>
                    <a:cubicBezTo>
                      <a:pt x="21" y="20"/>
                      <a:pt x="21" y="20"/>
                      <a:pt x="21" y="20"/>
                    </a:cubicBezTo>
                    <a:cubicBezTo>
                      <a:pt x="22" y="19"/>
                      <a:pt x="22" y="19"/>
                      <a:pt x="22" y="19"/>
                    </a:cubicBezTo>
                    <a:cubicBezTo>
                      <a:pt x="22" y="19"/>
                      <a:pt x="22" y="19"/>
                      <a:pt x="22" y="19"/>
                    </a:cubicBezTo>
                    <a:cubicBezTo>
                      <a:pt x="22" y="19"/>
                      <a:pt x="22" y="19"/>
                      <a:pt x="22" y="19"/>
                    </a:cubicBezTo>
                    <a:cubicBezTo>
                      <a:pt x="22" y="19"/>
                      <a:pt x="22" y="19"/>
                      <a:pt x="22" y="19"/>
                    </a:cubicBezTo>
                    <a:cubicBezTo>
                      <a:pt x="21" y="20"/>
                      <a:pt x="21" y="20"/>
                      <a:pt x="21" y="20"/>
                    </a:cubicBezTo>
                    <a:moveTo>
                      <a:pt x="24" y="19"/>
                    </a:moveTo>
                    <a:cubicBezTo>
                      <a:pt x="24" y="18"/>
                      <a:pt x="24" y="18"/>
                      <a:pt x="24" y="18"/>
                    </a:cubicBezTo>
                    <a:cubicBezTo>
                      <a:pt x="24" y="18"/>
                      <a:pt x="24" y="18"/>
                      <a:pt x="24" y="17"/>
                    </a:cubicBezTo>
                    <a:cubicBezTo>
                      <a:pt x="24" y="17"/>
                      <a:pt x="24" y="17"/>
                      <a:pt x="24" y="17"/>
                    </a:cubicBezTo>
                    <a:cubicBezTo>
                      <a:pt x="24" y="18"/>
                      <a:pt x="24" y="18"/>
                      <a:pt x="24" y="19"/>
                    </a:cubicBezTo>
                    <a:moveTo>
                      <a:pt x="23" y="18"/>
                    </a:moveTo>
                    <a:cubicBezTo>
                      <a:pt x="23" y="18"/>
                      <a:pt x="23" y="18"/>
                      <a:pt x="23" y="18"/>
                    </a:cubicBezTo>
                    <a:cubicBezTo>
                      <a:pt x="24" y="17"/>
                      <a:pt x="24" y="17"/>
                      <a:pt x="24" y="17"/>
                    </a:cubicBezTo>
                    <a:cubicBezTo>
                      <a:pt x="24" y="17"/>
                      <a:pt x="24" y="17"/>
                      <a:pt x="24" y="17"/>
                    </a:cubicBezTo>
                    <a:cubicBezTo>
                      <a:pt x="24" y="17"/>
                      <a:pt x="23" y="18"/>
                      <a:pt x="23" y="18"/>
                    </a:cubicBezTo>
                    <a:cubicBezTo>
                      <a:pt x="23" y="18"/>
                      <a:pt x="23" y="18"/>
                      <a:pt x="23" y="18"/>
                    </a:cubicBezTo>
                    <a:moveTo>
                      <a:pt x="3" y="17"/>
                    </a:moveTo>
                    <a:cubicBezTo>
                      <a:pt x="3" y="17"/>
                      <a:pt x="3" y="17"/>
                      <a:pt x="3" y="17"/>
                    </a:cubicBezTo>
                    <a:cubicBezTo>
                      <a:pt x="3" y="17"/>
                      <a:pt x="3" y="17"/>
                      <a:pt x="3" y="17"/>
                    </a:cubicBezTo>
                    <a:cubicBezTo>
                      <a:pt x="3" y="17"/>
                      <a:pt x="3" y="17"/>
                      <a:pt x="3" y="17"/>
                    </a:cubicBezTo>
                    <a:moveTo>
                      <a:pt x="3" y="17"/>
                    </a:moveTo>
                    <a:cubicBezTo>
                      <a:pt x="3" y="16"/>
                      <a:pt x="3" y="16"/>
                      <a:pt x="3" y="16"/>
                    </a:cubicBezTo>
                    <a:cubicBezTo>
                      <a:pt x="3" y="16"/>
                      <a:pt x="3" y="16"/>
                      <a:pt x="3" y="16"/>
                    </a:cubicBezTo>
                    <a:cubicBezTo>
                      <a:pt x="3" y="16"/>
                      <a:pt x="3" y="16"/>
                      <a:pt x="3" y="16"/>
                    </a:cubicBezTo>
                    <a:cubicBezTo>
                      <a:pt x="3" y="17"/>
                      <a:pt x="3" y="17"/>
                      <a:pt x="3" y="17"/>
                    </a:cubicBezTo>
                    <a:moveTo>
                      <a:pt x="2" y="15"/>
                    </a:moveTo>
                    <a:cubicBezTo>
                      <a:pt x="2" y="15"/>
                      <a:pt x="2" y="15"/>
                      <a:pt x="2" y="15"/>
                    </a:cubicBezTo>
                    <a:cubicBezTo>
                      <a:pt x="3" y="15"/>
                      <a:pt x="3" y="15"/>
                      <a:pt x="3" y="15"/>
                    </a:cubicBezTo>
                    <a:cubicBezTo>
                      <a:pt x="3" y="15"/>
                      <a:pt x="3" y="15"/>
                      <a:pt x="3" y="15"/>
                    </a:cubicBezTo>
                    <a:cubicBezTo>
                      <a:pt x="2" y="15"/>
                      <a:pt x="2" y="15"/>
                      <a:pt x="2" y="15"/>
                    </a:cubicBezTo>
                    <a:moveTo>
                      <a:pt x="2" y="15"/>
                    </a:moveTo>
                    <a:cubicBezTo>
                      <a:pt x="1" y="15"/>
                      <a:pt x="1" y="15"/>
                      <a:pt x="1" y="15"/>
                    </a:cubicBezTo>
                    <a:cubicBezTo>
                      <a:pt x="2" y="14"/>
                      <a:pt x="2" y="14"/>
                      <a:pt x="2" y="14"/>
                    </a:cubicBezTo>
                    <a:cubicBezTo>
                      <a:pt x="2" y="14"/>
                      <a:pt x="2" y="14"/>
                      <a:pt x="2" y="14"/>
                    </a:cubicBezTo>
                    <a:cubicBezTo>
                      <a:pt x="2" y="15"/>
                      <a:pt x="2" y="15"/>
                      <a:pt x="2" y="15"/>
                    </a:cubicBezTo>
                    <a:moveTo>
                      <a:pt x="1" y="15"/>
                    </a:moveTo>
                    <a:cubicBezTo>
                      <a:pt x="0" y="15"/>
                      <a:pt x="0" y="15"/>
                      <a:pt x="0" y="15"/>
                    </a:cubicBezTo>
                    <a:cubicBezTo>
                      <a:pt x="0" y="14"/>
                      <a:pt x="0" y="14"/>
                      <a:pt x="0" y="14"/>
                    </a:cubicBezTo>
                    <a:cubicBezTo>
                      <a:pt x="1" y="13"/>
                      <a:pt x="1" y="13"/>
                      <a:pt x="1" y="13"/>
                    </a:cubicBezTo>
                    <a:cubicBezTo>
                      <a:pt x="2" y="13"/>
                      <a:pt x="2" y="13"/>
                      <a:pt x="2" y="13"/>
                    </a:cubicBezTo>
                    <a:cubicBezTo>
                      <a:pt x="1" y="14"/>
                      <a:pt x="1" y="14"/>
                      <a:pt x="1" y="15"/>
                    </a:cubicBezTo>
                    <a:moveTo>
                      <a:pt x="0" y="14"/>
                    </a:moveTo>
                    <a:cubicBezTo>
                      <a:pt x="1" y="13"/>
                      <a:pt x="1" y="13"/>
                      <a:pt x="1" y="13"/>
                    </a:cubicBezTo>
                    <a:cubicBezTo>
                      <a:pt x="1" y="13"/>
                      <a:pt x="1" y="13"/>
                      <a:pt x="1" y="13"/>
                    </a:cubicBezTo>
                    <a:cubicBezTo>
                      <a:pt x="0" y="14"/>
                      <a:pt x="0" y="14"/>
                      <a:pt x="0" y="14"/>
                    </a:cubicBezTo>
                    <a:moveTo>
                      <a:pt x="23" y="9"/>
                    </a:moveTo>
                    <a:cubicBezTo>
                      <a:pt x="23" y="9"/>
                      <a:pt x="23" y="9"/>
                      <a:pt x="23" y="9"/>
                    </a:cubicBezTo>
                    <a:cubicBezTo>
                      <a:pt x="24" y="8"/>
                      <a:pt x="24" y="8"/>
                      <a:pt x="24" y="8"/>
                    </a:cubicBezTo>
                    <a:cubicBezTo>
                      <a:pt x="24" y="9"/>
                      <a:pt x="24" y="9"/>
                      <a:pt x="24" y="9"/>
                    </a:cubicBezTo>
                    <a:cubicBezTo>
                      <a:pt x="23" y="9"/>
                      <a:pt x="23" y="9"/>
                      <a:pt x="23" y="9"/>
                    </a:cubicBezTo>
                    <a:moveTo>
                      <a:pt x="4" y="6"/>
                    </a:moveTo>
                    <a:cubicBezTo>
                      <a:pt x="4" y="6"/>
                      <a:pt x="4" y="6"/>
                      <a:pt x="4" y="6"/>
                    </a:cubicBezTo>
                    <a:cubicBezTo>
                      <a:pt x="5" y="6"/>
                      <a:pt x="5" y="6"/>
                      <a:pt x="5" y="6"/>
                    </a:cubicBezTo>
                    <a:cubicBezTo>
                      <a:pt x="4" y="6"/>
                      <a:pt x="4" y="6"/>
                      <a:pt x="4" y="6"/>
                    </a:cubicBezTo>
                    <a:moveTo>
                      <a:pt x="4" y="6"/>
                    </a:moveTo>
                    <a:cubicBezTo>
                      <a:pt x="4" y="5"/>
                      <a:pt x="4" y="5"/>
                      <a:pt x="4" y="5"/>
                    </a:cubicBezTo>
                    <a:cubicBezTo>
                      <a:pt x="5" y="5"/>
                      <a:pt x="5" y="5"/>
                      <a:pt x="5" y="5"/>
                    </a:cubicBezTo>
                    <a:cubicBezTo>
                      <a:pt x="5" y="5"/>
                      <a:pt x="5" y="5"/>
                      <a:pt x="5" y="5"/>
                    </a:cubicBezTo>
                    <a:cubicBezTo>
                      <a:pt x="4" y="6"/>
                      <a:pt x="4" y="6"/>
                      <a:pt x="4" y="6"/>
                    </a:cubicBezTo>
                    <a:moveTo>
                      <a:pt x="9" y="3"/>
                    </a:moveTo>
                    <a:cubicBezTo>
                      <a:pt x="10" y="3"/>
                      <a:pt x="12" y="3"/>
                      <a:pt x="13" y="3"/>
                    </a:cubicBezTo>
                    <a:cubicBezTo>
                      <a:pt x="13" y="2"/>
                      <a:pt x="13" y="2"/>
                      <a:pt x="13" y="2"/>
                    </a:cubicBezTo>
                    <a:cubicBezTo>
                      <a:pt x="14" y="1"/>
                      <a:pt x="14" y="1"/>
                      <a:pt x="14" y="1"/>
                    </a:cubicBezTo>
                    <a:cubicBezTo>
                      <a:pt x="15" y="1"/>
                      <a:pt x="16" y="1"/>
                      <a:pt x="17" y="1"/>
                    </a:cubicBezTo>
                    <a:cubicBezTo>
                      <a:pt x="16" y="3"/>
                      <a:pt x="16" y="3"/>
                      <a:pt x="16" y="3"/>
                    </a:cubicBezTo>
                    <a:cubicBezTo>
                      <a:pt x="17" y="3"/>
                      <a:pt x="17" y="3"/>
                      <a:pt x="17" y="3"/>
                    </a:cubicBezTo>
                    <a:cubicBezTo>
                      <a:pt x="18" y="4"/>
                      <a:pt x="19" y="4"/>
                      <a:pt x="20" y="5"/>
                    </a:cubicBezTo>
                    <a:cubicBezTo>
                      <a:pt x="20" y="5"/>
                      <a:pt x="20" y="5"/>
                      <a:pt x="20" y="5"/>
                    </a:cubicBezTo>
                    <a:cubicBezTo>
                      <a:pt x="22" y="4"/>
                      <a:pt x="22" y="4"/>
                      <a:pt x="22" y="4"/>
                    </a:cubicBezTo>
                    <a:cubicBezTo>
                      <a:pt x="22" y="5"/>
                      <a:pt x="23" y="6"/>
                      <a:pt x="24" y="6"/>
                    </a:cubicBezTo>
                    <a:cubicBezTo>
                      <a:pt x="24" y="7"/>
                      <a:pt x="24" y="7"/>
                      <a:pt x="24" y="7"/>
                    </a:cubicBezTo>
                    <a:cubicBezTo>
                      <a:pt x="22" y="8"/>
                      <a:pt x="22" y="8"/>
                      <a:pt x="22" y="8"/>
                    </a:cubicBezTo>
                    <a:cubicBezTo>
                      <a:pt x="22" y="9"/>
                      <a:pt x="22" y="9"/>
                      <a:pt x="22" y="9"/>
                    </a:cubicBezTo>
                    <a:cubicBezTo>
                      <a:pt x="23" y="10"/>
                      <a:pt x="23" y="11"/>
                      <a:pt x="23" y="12"/>
                    </a:cubicBezTo>
                    <a:cubicBezTo>
                      <a:pt x="24" y="13"/>
                      <a:pt x="24" y="13"/>
                      <a:pt x="24" y="13"/>
                    </a:cubicBezTo>
                    <a:cubicBezTo>
                      <a:pt x="25" y="13"/>
                      <a:pt x="25" y="13"/>
                      <a:pt x="25" y="13"/>
                    </a:cubicBezTo>
                    <a:cubicBezTo>
                      <a:pt x="25" y="14"/>
                      <a:pt x="25" y="15"/>
                      <a:pt x="25" y="16"/>
                    </a:cubicBezTo>
                    <a:cubicBezTo>
                      <a:pt x="24" y="16"/>
                      <a:pt x="24" y="16"/>
                      <a:pt x="24" y="16"/>
                    </a:cubicBezTo>
                    <a:cubicBezTo>
                      <a:pt x="23" y="16"/>
                      <a:pt x="22" y="17"/>
                      <a:pt x="22" y="18"/>
                    </a:cubicBezTo>
                    <a:cubicBezTo>
                      <a:pt x="21" y="18"/>
                      <a:pt x="21" y="19"/>
                      <a:pt x="20" y="20"/>
                    </a:cubicBezTo>
                    <a:cubicBezTo>
                      <a:pt x="20" y="20"/>
                      <a:pt x="20" y="20"/>
                      <a:pt x="20" y="20"/>
                    </a:cubicBezTo>
                    <a:cubicBezTo>
                      <a:pt x="21" y="22"/>
                      <a:pt x="21" y="22"/>
                      <a:pt x="21" y="22"/>
                    </a:cubicBezTo>
                    <a:cubicBezTo>
                      <a:pt x="21" y="22"/>
                      <a:pt x="20" y="23"/>
                      <a:pt x="19" y="23"/>
                    </a:cubicBezTo>
                    <a:cubicBezTo>
                      <a:pt x="18" y="22"/>
                      <a:pt x="18" y="22"/>
                      <a:pt x="18" y="22"/>
                    </a:cubicBezTo>
                    <a:cubicBezTo>
                      <a:pt x="17" y="22"/>
                      <a:pt x="17" y="22"/>
                      <a:pt x="17" y="22"/>
                    </a:cubicBezTo>
                    <a:cubicBezTo>
                      <a:pt x="16" y="22"/>
                      <a:pt x="15" y="23"/>
                      <a:pt x="13" y="23"/>
                    </a:cubicBezTo>
                    <a:cubicBezTo>
                      <a:pt x="13" y="23"/>
                      <a:pt x="13" y="23"/>
                      <a:pt x="13" y="23"/>
                    </a:cubicBezTo>
                    <a:cubicBezTo>
                      <a:pt x="13" y="25"/>
                      <a:pt x="13" y="25"/>
                      <a:pt x="13" y="25"/>
                    </a:cubicBezTo>
                    <a:cubicBezTo>
                      <a:pt x="12" y="25"/>
                      <a:pt x="11" y="25"/>
                      <a:pt x="9" y="24"/>
                    </a:cubicBezTo>
                    <a:cubicBezTo>
                      <a:pt x="10" y="23"/>
                      <a:pt x="10" y="23"/>
                      <a:pt x="10" y="23"/>
                    </a:cubicBezTo>
                    <a:cubicBezTo>
                      <a:pt x="10" y="22"/>
                      <a:pt x="10" y="22"/>
                      <a:pt x="10" y="22"/>
                    </a:cubicBezTo>
                    <a:cubicBezTo>
                      <a:pt x="8" y="22"/>
                      <a:pt x="7" y="21"/>
                      <a:pt x="6" y="20"/>
                    </a:cubicBezTo>
                    <a:cubicBezTo>
                      <a:pt x="6" y="20"/>
                      <a:pt x="6" y="20"/>
                      <a:pt x="6" y="20"/>
                    </a:cubicBezTo>
                    <a:cubicBezTo>
                      <a:pt x="4" y="21"/>
                      <a:pt x="4" y="21"/>
                      <a:pt x="4" y="21"/>
                    </a:cubicBezTo>
                    <a:cubicBezTo>
                      <a:pt x="3" y="20"/>
                      <a:pt x="3" y="19"/>
                      <a:pt x="2" y="18"/>
                    </a:cubicBezTo>
                    <a:cubicBezTo>
                      <a:pt x="4" y="17"/>
                      <a:pt x="4" y="17"/>
                      <a:pt x="4" y="17"/>
                    </a:cubicBezTo>
                    <a:cubicBezTo>
                      <a:pt x="4" y="17"/>
                      <a:pt x="4" y="17"/>
                      <a:pt x="4" y="17"/>
                    </a:cubicBezTo>
                    <a:cubicBezTo>
                      <a:pt x="3" y="16"/>
                      <a:pt x="3" y="14"/>
                      <a:pt x="3" y="13"/>
                    </a:cubicBezTo>
                    <a:cubicBezTo>
                      <a:pt x="3" y="13"/>
                      <a:pt x="3" y="13"/>
                      <a:pt x="3" y="13"/>
                    </a:cubicBezTo>
                    <a:cubicBezTo>
                      <a:pt x="1" y="12"/>
                      <a:pt x="1" y="12"/>
                      <a:pt x="1" y="12"/>
                    </a:cubicBezTo>
                    <a:cubicBezTo>
                      <a:pt x="1" y="11"/>
                      <a:pt x="1" y="10"/>
                      <a:pt x="2" y="9"/>
                    </a:cubicBezTo>
                    <a:cubicBezTo>
                      <a:pt x="3" y="9"/>
                      <a:pt x="3" y="9"/>
                      <a:pt x="3" y="9"/>
                    </a:cubicBezTo>
                    <a:cubicBezTo>
                      <a:pt x="4" y="9"/>
                      <a:pt x="4" y="9"/>
                      <a:pt x="4" y="9"/>
                    </a:cubicBezTo>
                    <a:cubicBezTo>
                      <a:pt x="4" y="8"/>
                      <a:pt x="5" y="7"/>
                      <a:pt x="6" y="6"/>
                    </a:cubicBezTo>
                    <a:cubicBezTo>
                      <a:pt x="6" y="5"/>
                      <a:pt x="6" y="5"/>
                      <a:pt x="6" y="5"/>
                    </a:cubicBezTo>
                    <a:cubicBezTo>
                      <a:pt x="5" y="4"/>
                      <a:pt x="5" y="4"/>
                      <a:pt x="5" y="4"/>
                    </a:cubicBezTo>
                    <a:cubicBezTo>
                      <a:pt x="6" y="3"/>
                      <a:pt x="7" y="2"/>
                      <a:pt x="8" y="2"/>
                    </a:cubicBezTo>
                    <a:cubicBezTo>
                      <a:pt x="9" y="3"/>
                      <a:pt x="9" y="3"/>
                      <a:pt x="9" y="3"/>
                    </a:cubicBezTo>
                    <a:cubicBezTo>
                      <a:pt x="9" y="3"/>
                      <a:pt x="9" y="3"/>
                      <a:pt x="9" y="3"/>
                    </a:cubicBezTo>
                    <a:moveTo>
                      <a:pt x="13" y="0"/>
                    </a:moveTo>
                    <a:cubicBezTo>
                      <a:pt x="13" y="0"/>
                      <a:pt x="13" y="0"/>
                      <a:pt x="13" y="0"/>
                    </a:cubicBezTo>
                    <a:cubicBezTo>
                      <a:pt x="12" y="2"/>
                      <a:pt x="12" y="2"/>
                      <a:pt x="12" y="2"/>
                    </a:cubicBezTo>
                    <a:cubicBezTo>
                      <a:pt x="11" y="2"/>
                      <a:pt x="10" y="2"/>
                      <a:pt x="9" y="3"/>
                    </a:cubicBezTo>
                    <a:cubicBezTo>
                      <a:pt x="8" y="1"/>
                      <a:pt x="8" y="1"/>
                      <a:pt x="8" y="1"/>
                    </a:cubicBezTo>
                    <a:cubicBezTo>
                      <a:pt x="8" y="1"/>
                      <a:pt x="8" y="1"/>
                      <a:pt x="8" y="1"/>
                    </a:cubicBezTo>
                    <a:cubicBezTo>
                      <a:pt x="6" y="2"/>
                      <a:pt x="5" y="2"/>
                      <a:pt x="4" y="3"/>
                    </a:cubicBezTo>
                    <a:cubicBezTo>
                      <a:pt x="4" y="4"/>
                      <a:pt x="4" y="4"/>
                      <a:pt x="4" y="4"/>
                    </a:cubicBezTo>
                    <a:cubicBezTo>
                      <a:pt x="4" y="4"/>
                      <a:pt x="4" y="4"/>
                      <a:pt x="4" y="4"/>
                    </a:cubicBezTo>
                    <a:cubicBezTo>
                      <a:pt x="4" y="4"/>
                      <a:pt x="4" y="4"/>
                      <a:pt x="4" y="4"/>
                    </a:cubicBezTo>
                    <a:cubicBezTo>
                      <a:pt x="4" y="5"/>
                      <a:pt x="4" y="5"/>
                      <a:pt x="3" y="6"/>
                    </a:cubicBezTo>
                    <a:cubicBezTo>
                      <a:pt x="3" y="6"/>
                      <a:pt x="3" y="6"/>
                      <a:pt x="3" y="6"/>
                    </a:cubicBezTo>
                    <a:cubicBezTo>
                      <a:pt x="4" y="7"/>
                      <a:pt x="4" y="7"/>
                      <a:pt x="4" y="7"/>
                    </a:cubicBezTo>
                    <a:cubicBezTo>
                      <a:pt x="4" y="7"/>
                      <a:pt x="3" y="8"/>
                      <a:pt x="3" y="8"/>
                    </a:cubicBezTo>
                    <a:cubicBezTo>
                      <a:pt x="1" y="8"/>
                      <a:pt x="1" y="8"/>
                      <a:pt x="1" y="8"/>
                    </a:cubicBezTo>
                    <a:cubicBezTo>
                      <a:pt x="1" y="8"/>
                      <a:pt x="1" y="8"/>
                      <a:pt x="1" y="8"/>
                    </a:cubicBezTo>
                    <a:cubicBezTo>
                      <a:pt x="1" y="9"/>
                      <a:pt x="1" y="9"/>
                      <a:pt x="1" y="9"/>
                    </a:cubicBezTo>
                    <a:cubicBezTo>
                      <a:pt x="1" y="9"/>
                      <a:pt x="1" y="9"/>
                      <a:pt x="1" y="9"/>
                    </a:cubicBezTo>
                    <a:cubicBezTo>
                      <a:pt x="0" y="10"/>
                      <a:pt x="0" y="13"/>
                      <a:pt x="0" y="15"/>
                    </a:cubicBezTo>
                    <a:cubicBezTo>
                      <a:pt x="0" y="15"/>
                      <a:pt x="0" y="15"/>
                      <a:pt x="0" y="15"/>
                    </a:cubicBezTo>
                    <a:cubicBezTo>
                      <a:pt x="0" y="15"/>
                      <a:pt x="0" y="15"/>
                      <a:pt x="0" y="15"/>
                    </a:cubicBezTo>
                    <a:cubicBezTo>
                      <a:pt x="0" y="15"/>
                      <a:pt x="0" y="15"/>
                      <a:pt x="0" y="15"/>
                    </a:cubicBezTo>
                    <a:cubicBezTo>
                      <a:pt x="0" y="15"/>
                      <a:pt x="0" y="15"/>
                      <a:pt x="0" y="15"/>
                    </a:cubicBezTo>
                    <a:cubicBezTo>
                      <a:pt x="2" y="16"/>
                      <a:pt x="2" y="16"/>
                      <a:pt x="2" y="16"/>
                    </a:cubicBezTo>
                    <a:cubicBezTo>
                      <a:pt x="2" y="16"/>
                      <a:pt x="2" y="17"/>
                      <a:pt x="2" y="18"/>
                    </a:cubicBezTo>
                    <a:cubicBezTo>
                      <a:pt x="2" y="18"/>
                      <a:pt x="2" y="18"/>
                      <a:pt x="2" y="18"/>
                    </a:cubicBezTo>
                    <a:cubicBezTo>
                      <a:pt x="1" y="18"/>
                      <a:pt x="1" y="18"/>
                      <a:pt x="1" y="18"/>
                    </a:cubicBezTo>
                    <a:cubicBezTo>
                      <a:pt x="1" y="19"/>
                      <a:pt x="1" y="20"/>
                      <a:pt x="1" y="20"/>
                    </a:cubicBezTo>
                    <a:cubicBezTo>
                      <a:pt x="1" y="21"/>
                      <a:pt x="1" y="21"/>
                      <a:pt x="1" y="21"/>
                    </a:cubicBezTo>
                    <a:cubicBezTo>
                      <a:pt x="1" y="21"/>
                      <a:pt x="1" y="21"/>
                      <a:pt x="1" y="21"/>
                    </a:cubicBezTo>
                    <a:cubicBezTo>
                      <a:pt x="2" y="22"/>
                      <a:pt x="2" y="23"/>
                      <a:pt x="3" y="24"/>
                    </a:cubicBezTo>
                    <a:cubicBezTo>
                      <a:pt x="3" y="24"/>
                      <a:pt x="3" y="24"/>
                      <a:pt x="3" y="24"/>
                    </a:cubicBezTo>
                    <a:cubicBezTo>
                      <a:pt x="3" y="24"/>
                      <a:pt x="3" y="24"/>
                      <a:pt x="3" y="24"/>
                    </a:cubicBezTo>
                    <a:cubicBezTo>
                      <a:pt x="3" y="24"/>
                      <a:pt x="3" y="24"/>
                      <a:pt x="3" y="24"/>
                    </a:cubicBezTo>
                    <a:cubicBezTo>
                      <a:pt x="3" y="24"/>
                      <a:pt x="3" y="24"/>
                      <a:pt x="3" y="24"/>
                    </a:cubicBezTo>
                    <a:cubicBezTo>
                      <a:pt x="4" y="24"/>
                      <a:pt x="4" y="24"/>
                      <a:pt x="4" y="24"/>
                    </a:cubicBezTo>
                    <a:cubicBezTo>
                      <a:pt x="4" y="24"/>
                      <a:pt x="4" y="24"/>
                      <a:pt x="4" y="24"/>
                    </a:cubicBezTo>
                    <a:cubicBezTo>
                      <a:pt x="5" y="23"/>
                      <a:pt x="5" y="23"/>
                      <a:pt x="5" y="23"/>
                    </a:cubicBezTo>
                    <a:cubicBezTo>
                      <a:pt x="6" y="24"/>
                      <a:pt x="7" y="24"/>
                      <a:pt x="8" y="25"/>
                    </a:cubicBezTo>
                    <a:cubicBezTo>
                      <a:pt x="8" y="25"/>
                      <a:pt x="8" y="25"/>
                      <a:pt x="8" y="25"/>
                    </a:cubicBezTo>
                    <a:cubicBezTo>
                      <a:pt x="8" y="26"/>
                      <a:pt x="8" y="26"/>
                      <a:pt x="8" y="27"/>
                    </a:cubicBezTo>
                    <a:cubicBezTo>
                      <a:pt x="8" y="27"/>
                      <a:pt x="8" y="27"/>
                      <a:pt x="8" y="27"/>
                    </a:cubicBezTo>
                    <a:cubicBezTo>
                      <a:pt x="10" y="28"/>
                      <a:pt x="11" y="28"/>
                      <a:pt x="12" y="28"/>
                    </a:cubicBezTo>
                    <a:cubicBezTo>
                      <a:pt x="13" y="28"/>
                      <a:pt x="13" y="28"/>
                      <a:pt x="13" y="28"/>
                    </a:cubicBezTo>
                    <a:cubicBezTo>
                      <a:pt x="13" y="27"/>
                      <a:pt x="13" y="27"/>
                      <a:pt x="13" y="27"/>
                    </a:cubicBezTo>
                    <a:cubicBezTo>
                      <a:pt x="13" y="26"/>
                      <a:pt x="13" y="26"/>
                      <a:pt x="13" y="26"/>
                    </a:cubicBezTo>
                    <a:cubicBezTo>
                      <a:pt x="15" y="26"/>
                      <a:pt x="16" y="25"/>
                      <a:pt x="17" y="25"/>
                    </a:cubicBezTo>
                    <a:cubicBezTo>
                      <a:pt x="18" y="26"/>
                      <a:pt x="18" y="26"/>
                      <a:pt x="18" y="26"/>
                    </a:cubicBezTo>
                    <a:cubicBezTo>
                      <a:pt x="18" y="27"/>
                      <a:pt x="18" y="27"/>
                      <a:pt x="18" y="27"/>
                    </a:cubicBezTo>
                    <a:cubicBezTo>
                      <a:pt x="19" y="26"/>
                      <a:pt x="21" y="25"/>
                      <a:pt x="22" y="24"/>
                    </a:cubicBezTo>
                    <a:cubicBezTo>
                      <a:pt x="22" y="24"/>
                      <a:pt x="22" y="24"/>
                      <a:pt x="22" y="24"/>
                    </a:cubicBezTo>
                    <a:cubicBezTo>
                      <a:pt x="22" y="23"/>
                      <a:pt x="22" y="23"/>
                      <a:pt x="22" y="22"/>
                    </a:cubicBezTo>
                    <a:cubicBezTo>
                      <a:pt x="22" y="22"/>
                      <a:pt x="22" y="22"/>
                      <a:pt x="22" y="22"/>
                    </a:cubicBezTo>
                    <a:cubicBezTo>
                      <a:pt x="22" y="21"/>
                      <a:pt x="22" y="21"/>
                      <a:pt x="22" y="21"/>
                    </a:cubicBezTo>
                    <a:cubicBezTo>
                      <a:pt x="22" y="21"/>
                      <a:pt x="22" y="21"/>
                      <a:pt x="22" y="21"/>
                    </a:cubicBezTo>
                    <a:cubicBezTo>
                      <a:pt x="22" y="21"/>
                      <a:pt x="22" y="21"/>
                      <a:pt x="22" y="21"/>
                    </a:cubicBezTo>
                    <a:cubicBezTo>
                      <a:pt x="22" y="20"/>
                      <a:pt x="22" y="20"/>
                      <a:pt x="22" y="20"/>
                    </a:cubicBezTo>
                    <a:cubicBezTo>
                      <a:pt x="23" y="19"/>
                      <a:pt x="23" y="19"/>
                      <a:pt x="23" y="19"/>
                    </a:cubicBezTo>
                    <a:cubicBezTo>
                      <a:pt x="23" y="19"/>
                      <a:pt x="24" y="19"/>
                      <a:pt x="24" y="19"/>
                    </a:cubicBezTo>
                    <a:cubicBezTo>
                      <a:pt x="25" y="19"/>
                      <a:pt x="25" y="19"/>
                      <a:pt x="25" y="19"/>
                    </a:cubicBezTo>
                    <a:cubicBezTo>
                      <a:pt x="25" y="18"/>
                      <a:pt x="25" y="18"/>
                      <a:pt x="25" y="17"/>
                    </a:cubicBezTo>
                    <a:cubicBezTo>
                      <a:pt x="25" y="17"/>
                      <a:pt x="25" y="17"/>
                      <a:pt x="25" y="17"/>
                    </a:cubicBezTo>
                    <a:cubicBezTo>
                      <a:pt x="26" y="15"/>
                      <a:pt x="26" y="14"/>
                      <a:pt x="26" y="13"/>
                    </a:cubicBezTo>
                    <a:cubicBezTo>
                      <a:pt x="26" y="12"/>
                      <a:pt x="26" y="12"/>
                      <a:pt x="26" y="12"/>
                    </a:cubicBezTo>
                    <a:cubicBezTo>
                      <a:pt x="24" y="12"/>
                      <a:pt x="24" y="12"/>
                      <a:pt x="24" y="12"/>
                    </a:cubicBezTo>
                    <a:cubicBezTo>
                      <a:pt x="24" y="11"/>
                      <a:pt x="24" y="11"/>
                      <a:pt x="24" y="10"/>
                    </a:cubicBezTo>
                    <a:cubicBezTo>
                      <a:pt x="24" y="10"/>
                      <a:pt x="24" y="10"/>
                      <a:pt x="24" y="10"/>
                    </a:cubicBezTo>
                    <a:cubicBezTo>
                      <a:pt x="24" y="9"/>
                      <a:pt x="24" y="9"/>
                      <a:pt x="24" y="9"/>
                    </a:cubicBezTo>
                    <a:cubicBezTo>
                      <a:pt x="24" y="9"/>
                      <a:pt x="25" y="8"/>
                      <a:pt x="25" y="8"/>
                    </a:cubicBezTo>
                    <a:cubicBezTo>
                      <a:pt x="25" y="7"/>
                      <a:pt x="25" y="7"/>
                      <a:pt x="25" y="7"/>
                    </a:cubicBezTo>
                    <a:cubicBezTo>
                      <a:pt x="25" y="7"/>
                      <a:pt x="25" y="7"/>
                      <a:pt x="25" y="7"/>
                    </a:cubicBezTo>
                    <a:cubicBezTo>
                      <a:pt x="25" y="7"/>
                      <a:pt x="25" y="7"/>
                      <a:pt x="25" y="7"/>
                    </a:cubicBezTo>
                    <a:cubicBezTo>
                      <a:pt x="24" y="6"/>
                      <a:pt x="24" y="6"/>
                      <a:pt x="24" y="6"/>
                    </a:cubicBezTo>
                    <a:cubicBezTo>
                      <a:pt x="24" y="6"/>
                      <a:pt x="23" y="4"/>
                      <a:pt x="22" y="3"/>
                    </a:cubicBezTo>
                    <a:cubicBezTo>
                      <a:pt x="22" y="3"/>
                      <a:pt x="22" y="3"/>
                      <a:pt x="22" y="3"/>
                    </a:cubicBezTo>
                    <a:cubicBezTo>
                      <a:pt x="20" y="5"/>
                      <a:pt x="20" y="5"/>
                      <a:pt x="20" y="5"/>
                    </a:cubicBezTo>
                    <a:cubicBezTo>
                      <a:pt x="19" y="4"/>
                      <a:pt x="18" y="3"/>
                      <a:pt x="17" y="3"/>
                    </a:cubicBezTo>
                    <a:cubicBezTo>
                      <a:pt x="18" y="1"/>
                      <a:pt x="18" y="1"/>
                      <a:pt x="18" y="1"/>
                    </a:cubicBezTo>
                    <a:cubicBezTo>
                      <a:pt x="17" y="0"/>
                      <a:pt x="17" y="0"/>
                      <a:pt x="17" y="0"/>
                    </a:cubicBezTo>
                    <a:cubicBezTo>
                      <a:pt x="16" y="0"/>
                      <a:pt x="15" y="0"/>
                      <a:pt x="1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48" name="Freeform 34"/>
              <p:cNvSpPr>
                <a:spLocks noEditPoints="1"/>
              </p:cNvSpPr>
              <p:nvPr/>
            </p:nvSpPr>
            <p:spPr bwMode="auto">
              <a:xfrm>
                <a:off x="3625" y="1903"/>
                <a:ext cx="43" cy="41"/>
              </a:xfrm>
              <a:custGeom>
                <a:avLst/>
                <a:gdLst>
                  <a:gd name="T0" fmla="*/ 16 w 18"/>
                  <a:gd name="T1" fmla="*/ 9 h 17"/>
                  <a:gd name="T2" fmla="*/ 16 w 18"/>
                  <a:gd name="T3" fmla="*/ 9 h 17"/>
                  <a:gd name="T4" fmla="*/ 16 w 18"/>
                  <a:gd name="T5" fmla="*/ 9 h 17"/>
                  <a:gd name="T6" fmla="*/ 16 w 18"/>
                  <a:gd name="T7" fmla="*/ 8 h 17"/>
                  <a:gd name="T8" fmla="*/ 16 w 18"/>
                  <a:gd name="T9" fmla="*/ 9 h 17"/>
                  <a:gd name="T10" fmla="*/ 16 w 18"/>
                  <a:gd name="T11" fmla="*/ 8 h 17"/>
                  <a:gd name="T12" fmla="*/ 16 w 18"/>
                  <a:gd name="T13" fmla="*/ 8 h 17"/>
                  <a:gd name="T14" fmla="*/ 16 w 18"/>
                  <a:gd name="T15" fmla="*/ 7 h 17"/>
                  <a:gd name="T16" fmla="*/ 16 w 18"/>
                  <a:gd name="T17" fmla="*/ 7 h 17"/>
                  <a:gd name="T18" fmla="*/ 16 w 18"/>
                  <a:gd name="T19" fmla="*/ 7 h 17"/>
                  <a:gd name="T20" fmla="*/ 15 w 18"/>
                  <a:gd name="T21" fmla="*/ 6 h 17"/>
                  <a:gd name="T22" fmla="*/ 16 w 18"/>
                  <a:gd name="T23" fmla="*/ 6 h 17"/>
                  <a:gd name="T24" fmla="*/ 15 w 18"/>
                  <a:gd name="T25" fmla="*/ 6 h 17"/>
                  <a:gd name="T26" fmla="*/ 15 w 18"/>
                  <a:gd name="T27" fmla="*/ 5 h 17"/>
                  <a:gd name="T28" fmla="*/ 15 w 18"/>
                  <a:gd name="T29" fmla="*/ 6 h 17"/>
                  <a:gd name="T30" fmla="*/ 14 w 18"/>
                  <a:gd name="T31" fmla="*/ 5 h 17"/>
                  <a:gd name="T32" fmla="*/ 15 w 18"/>
                  <a:gd name="T33" fmla="*/ 5 h 17"/>
                  <a:gd name="T34" fmla="*/ 14 w 18"/>
                  <a:gd name="T35" fmla="*/ 5 h 17"/>
                  <a:gd name="T36" fmla="*/ 13 w 18"/>
                  <a:gd name="T37" fmla="*/ 4 h 17"/>
                  <a:gd name="T38" fmla="*/ 15 w 18"/>
                  <a:gd name="T39" fmla="*/ 4 h 17"/>
                  <a:gd name="T40" fmla="*/ 9 w 18"/>
                  <a:gd name="T41" fmla="*/ 16 h 17"/>
                  <a:gd name="T42" fmla="*/ 2 w 18"/>
                  <a:gd name="T43" fmla="*/ 7 h 17"/>
                  <a:gd name="T44" fmla="*/ 4 w 18"/>
                  <a:gd name="T45" fmla="*/ 5 h 17"/>
                  <a:gd name="T46" fmla="*/ 12 w 18"/>
                  <a:gd name="T47" fmla="*/ 4 h 17"/>
                  <a:gd name="T48" fmla="*/ 16 w 18"/>
                  <a:gd name="T49" fmla="*/ 12 h 17"/>
                  <a:gd name="T50" fmla="*/ 13 w 18"/>
                  <a:gd name="T51" fmla="*/ 15 h 17"/>
                  <a:gd name="T52" fmla="*/ 9 w 18"/>
                  <a:gd name="T53" fmla="*/ 16 h 17"/>
                  <a:gd name="T54" fmla="*/ 12 w 18"/>
                  <a:gd name="T55" fmla="*/ 4 h 17"/>
                  <a:gd name="T56" fmla="*/ 14 w 18"/>
                  <a:gd name="T57" fmla="*/ 3 h 17"/>
                  <a:gd name="T58" fmla="*/ 12 w 18"/>
                  <a:gd name="T59" fmla="*/ 4 h 17"/>
                  <a:gd name="T60" fmla="*/ 13 w 18"/>
                  <a:gd name="T61" fmla="*/ 3 h 17"/>
                  <a:gd name="T62" fmla="*/ 12 w 18"/>
                  <a:gd name="T63" fmla="*/ 4 h 17"/>
                  <a:gd name="T64" fmla="*/ 3 w 18"/>
                  <a:gd name="T65" fmla="*/ 5 h 17"/>
                  <a:gd name="T66" fmla="*/ 5 w 18"/>
                  <a:gd name="T67" fmla="*/ 3 h 17"/>
                  <a:gd name="T68" fmla="*/ 3 w 18"/>
                  <a:gd name="T69" fmla="*/ 5 h 17"/>
                  <a:gd name="T70" fmla="*/ 11 w 18"/>
                  <a:gd name="T71" fmla="*/ 3 h 17"/>
                  <a:gd name="T72" fmla="*/ 11 w 18"/>
                  <a:gd name="T73" fmla="*/ 2 h 17"/>
                  <a:gd name="T74" fmla="*/ 12 w 18"/>
                  <a:gd name="T75" fmla="*/ 2 h 17"/>
                  <a:gd name="T76" fmla="*/ 10 w 18"/>
                  <a:gd name="T77" fmla="*/ 3 h 17"/>
                  <a:gd name="T78" fmla="*/ 11 w 18"/>
                  <a:gd name="T79" fmla="*/ 2 h 17"/>
                  <a:gd name="T80" fmla="*/ 11 w 18"/>
                  <a:gd name="T81" fmla="*/ 2 h 17"/>
                  <a:gd name="T82" fmla="*/ 5 w 18"/>
                  <a:gd name="T83" fmla="*/ 4 h 17"/>
                  <a:gd name="T84" fmla="*/ 7 w 18"/>
                  <a:gd name="T85" fmla="*/ 2 h 17"/>
                  <a:gd name="T86" fmla="*/ 5 w 18"/>
                  <a:gd name="T87" fmla="*/ 4 h 17"/>
                  <a:gd name="T88" fmla="*/ 6 w 18"/>
                  <a:gd name="T89" fmla="*/ 3 h 17"/>
                  <a:gd name="T90" fmla="*/ 8 w 18"/>
                  <a:gd name="T91" fmla="*/ 1 h 17"/>
                  <a:gd name="T92" fmla="*/ 6 w 18"/>
                  <a:gd name="T93" fmla="*/ 3 h 17"/>
                  <a:gd name="T94" fmla="*/ 9 w 18"/>
                  <a:gd name="T95" fmla="*/ 3 h 17"/>
                  <a:gd name="T96" fmla="*/ 10 w 18"/>
                  <a:gd name="T97" fmla="*/ 1 h 17"/>
                  <a:gd name="T98" fmla="*/ 9 w 18"/>
                  <a:gd name="T99" fmla="*/ 3 h 17"/>
                  <a:gd name="T100" fmla="*/ 9 w 18"/>
                  <a:gd name="T101" fmla="*/ 1 h 17"/>
                  <a:gd name="T102" fmla="*/ 9 w 18"/>
                  <a:gd name="T103" fmla="*/ 1 h 17"/>
                  <a:gd name="T104" fmla="*/ 7 w 18"/>
                  <a:gd name="T105" fmla="*/ 3 h 17"/>
                  <a:gd name="T106" fmla="*/ 4 w 18"/>
                  <a:gd name="T107" fmla="*/ 2 h 17"/>
                  <a:gd name="T108" fmla="*/ 9 w 18"/>
                  <a:gd name="T109" fmla="*/ 17 h 17"/>
                  <a:gd name="T110" fmla="*/ 13 w 18"/>
                  <a:gd name="T111" fmla="*/ 16 h 17"/>
                  <a:gd name="T112" fmla="*/ 14 w 18"/>
                  <a:gd name="T113" fmla="*/ 15 h 17"/>
                  <a:gd name="T114" fmla="*/ 14 w 18"/>
                  <a:gd name="T115" fmla="*/ 15 h 17"/>
                  <a:gd name="T116" fmla="*/ 16 w 18"/>
                  <a:gd name="T117" fmla="*/ 4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 h="17">
                    <a:moveTo>
                      <a:pt x="16" y="10"/>
                    </a:moveTo>
                    <a:cubicBezTo>
                      <a:pt x="16" y="9"/>
                      <a:pt x="16" y="9"/>
                      <a:pt x="16" y="9"/>
                    </a:cubicBezTo>
                    <a:cubicBezTo>
                      <a:pt x="16" y="9"/>
                      <a:pt x="16" y="9"/>
                      <a:pt x="16" y="9"/>
                    </a:cubicBezTo>
                    <a:cubicBezTo>
                      <a:pt x="16" y="9"/>
                      <a:pt x="16" y="9"/>
                      <a:pt x="16" y="9"/>
                    </a:cubicBezTo>
                    <a:cubicBezTo>
                      <a:pt x="16" y="10"/>
                      <a:pt x="16" y="10"/>
                      <a:pt x="16" y="10"/>
                    </a:cubicBezTo>
                    <a:moveTo>
                      <a:pt x="16" y="9"/>
                    </a:moveTo>
                    <a:cubicBezTo>
                      <a:pt x="16" y="8"/>
                      <a:pt x="16" y="8"/>
                      <a:pt x="16" y="8"/>
                    </a:cubicBezTo>
                    <a:cubicBezTo>
                      <a:pt x="16" y="8"/>
                      <a:pt x="16" y="8"/>
                      <a:pt x="16" y="8"/>
                    </a:cubicBezTo>
                    <a:cubicBezTo>
                      <a:pt x="16" y="8"/>
                      <a:pt x="16" y="8"/>
                      <a:pt x="16" y="8"/>
                    </a:cubicBezTo>
                    <a:cubicBezTo>
                      <a:pt x="16" y="9"/>
                      <a:pt x="16" y="9"/>
                      <a:pt x="16" y="9"/>
                    </a:cubicBezTo>
                    <a:moveTo>
                      <a:pt x="16" y="8"/>
                    </a:moveTo>
                    <a:cubicBezTo>
                      <a:pt x="16" y="8"/>
                      <a:pt x="16" y="8"/>
                      <a:pt x="16" y="8"/>
                    </a:cubicBezTo>
                    <a:cubicBezTo>
                      <a:pt x="16" y="7"/>
                      <a:pt x="16" y="7"/>
                      <a:pt x="16" y="7"/>
                    </a:cubicBezTo>
                    <a:cubicBezTo>
                      <a:pt x="16" y="8"/>
                      <a:pt x="16" y="8"/>
                      <a:pt x="16" y="8"/>
                    </a:cubicBezTo>
                    <a:cubicBezTo>
                      <a:pt x="16" y="8"/>
                      <a:pt x="16" y="8"/>
                      <a:pt x="16" y="8"/>
                    </a:cubicBezTo>
                    <a:moveTo>
                      <a:pt x="16" y="7"/>
                    </a:moveTo>
                    <a:cubicBezTo>
                      <a:pt x="15" y="7"/>
                      <a:pt x="15" y="7"/>
                      <a:pt x="15" y="7"/>
                    </a:cubicBezTo>
                    <a:cubicBezTo>
                      <a:pt x="16" y="7"/>
                      <a:pt x="16" y="7"/>
                      <a:pt x="16" y="7"/>
                    </a:cubicBezTo>
                    <a:cubicBezTo>
                      <a:pt x="16" y="7"/>
                      <a:pt x="16" y="7"/>
                      <a:pt x="16" y="7"/>
                    </a:cubicBezTo>
                    <a:cubicBezTo>
                      <a:pt x="16" y="7"/>
                      <a:pt x="16" y="7"/>
                      <a:pt x="16" y="7"/>
                    </a:cubicBezTo>
                    <a:moveTo>
                      <a:pt x="15" y="7"/>
                    </a:moveTo>
                    <a:cubicBezTo>
                      <a:pt x="15" y="6"/>
                      <a:pt x="15" y="6"/>
                      <a:pt x="15" y="6"/>
                    </a:cubicBezTo>
                    <a:cubicBezTo>
                      <a:pt x="16" y="6"/>
                      <a:pt x="16" y="6"/>
                      <a:pt x="16" y="6"/>
                    </a:cubicBezTo>
                    <a:cubicBezTo>
                      <a:pt x="16" y="6"/>
                      <a:pt x="16" y="6"/>
                      <a:pt x="16" y="6"/>
                    </a:cubicBezTo>
                    <a:cubicBezTo>
                      <a:pt x="15" y="7"/>
                      <a:pt x="15" y="7"/>
                      <a:pt x="15" y="7"/>
                    </a:cubicBezTo>
                    <a:moveTo>
                      <a:pt x="15" y="6"/>
                    </a:moveTo>
                    <a:cubicBezTo>
                      <a:pt x="14" y="6"/>
                      <a:pt x="14" y="6"/>
                      <a:pt x="14" y="6"/>
                    </a:cubicBezTo>
                    <a:cubicBezTo>
                      <a:pt x="15" y="5"/>
                      <a:pt x="15" y="5"/>
                      <a:pt x="15" y="5"/>
                    </a:cubicBezTo>
                    <a:cubicBezTo>
                      <a:pt x="16" y="6"/>
                      <a:pt x="16" y="6"/>
                      <a:pt x="16" y="6"/>
                    </a:cubicBezTo>
                    <a:cubicBezTo>
                      <a:pt x="15" y="6"/>
                      <a:pt x="15" y="6"/>
                      <a:pt x="15" y="6"/>
                    </a:cubicBezTo>
                    <a:moveTo>
                      <a:pt x="14" y="5"/>
                    </a:moveTo>
                    <a:cubicBezTo>
                      <a:pt x="14" y="5"/>
                      <a:pt x="14" y="5"/>
                      <a:pt x="14" y="5"/>
                    </a:cubicBezTo>
                    <a:cubicBezTo>
                      <a:pt x="15" y="4"/>
                      <a:pt x="15" y="4"/>
                      <a:pt x="15" y="4"/>
                    </a:cubicBezTo>
                    <a:cubicBezTo>
                      <a:pt x="15" y="5"/>
                      <a:pt x="15" y="5"/>
                      <a:pt x="15" y="5"/>
                    </a:cubicBezTo>
                    <a:cubicBezTo>
                      <a:pt x="15" y="5"/>
                      <a:pt x="15" y="5"/>
                      <a:pt x="15" y="5"/>
                    </a:cubicBezTo>
                    <a:cubicBezTo>
                      <a:pt x="14" y="5"/>
                      <a:pt x="14" y="5"/>
                      <a:pt x="14" y="5"/>
                    </a:cubicBezTo>
                    <a:moveTo>
                      <a:pt x="13" y="5"/>
                    </a:moveTo>
                    <a:cubicBezTo>
                      <a:pt x="13" y="4"/>
                      <a:pt x="13" y="4"/>
                      <a:pt x="13" y="4"/>
                    </a:cubicBezTo>
                    <a:cubicBezTo>
                      <a:pt x="14" y="4"/>
                      <a:pt x="14" y="4"/>
                      <a:pt x="14" y="4"/>
                    </a:cubicBezTo>
                    <a:cubicBezTo>
                      <a:pt x="15" y="4"/>
                      <a:pt x="15" y="4"/>
                      <a:pt x="15" y="4"/>
                    </a:cubicBezTo>
                    <a:cubicBezTo>
                      <a:pt x="14" y="4"/>
                      <a:pt x="14" y="5"/>
                      <a:pt x="13" y="5"/>
                    </a:cubicBezTo>
                    <a:moveTo>
                      <a:pt x="9" y="16"/>
                    </a:moveTo>
                    <a:cubicBezTo>
                      <a:pt x="7" y="16"/>
                      <a:pt x="5" y="15"/>
                      <a:pt x="3" y="13"/>
                    </a:cubicBezTo>
                    <a:cubicBezTo>
                      <a:pt x="2" y="11"/>
                      <a:pt x="2" y="9"/>
                      <a:pt x="2" y="7"/>
                    </a:cubicBezTo>
                    <a:cubicBezTo>
                      <a:pt x="2" y="7"/>
                      <a:pt x="2" y="7"/>
                      <a:pt x="2" y="7"/>
                    </a:cubicBezTo>
                    <a:cubicBezTo>
                      <a:pt x="3" y="6"/>
                      <a:pt x="3" y="6"/>
                      <a:pt x="4" y="5"/>
                    </a:cubicBezTo>
                    <a:cubicBezTo>
                      <a:pt x="6" y="4"/>
                      <a:pt x="7" y="4"/>
                      <a:pt x="8" y="4"/>
                    </a:cubicBezTo>
                    <a:cubicBezTo>
                      <a:pt x="10" y="4"/>
                      <a:pt x="11" y="4"/>
                      <a:pt x="12" y="4"/>
                    </a:cubicBezTo>
                    <a:cubicBezTo>
                      <a:pt x="14" y="6"/>
                      <a:pt x="16" y="9"/>
                      <a:pt x="16" y="12"/>
                    </a:cubicBezTo>
                    <a:cubicBezTo>
                      <a:pt x="16" y="12"/>
                      <a:pt x="16" y="12"/>
                      <a:pt x="16" y="12"/>
                    </a:cubicBezTo>
                    <a:cubicBezTo>
                      <a:pt x="15" y="13"/>
                      <a:pt x="15" y="14"/>
                      <a:pt x="13" y="15"/>
                    </a:cubicBezTo>
                    <a:cubicBezTo>
                      <a:pt x="13" y="15"/>
                      <a:pt x="13" y="15"/>
                      <a:pt x="13" y="15"/>
                    </a:cubicBezTo>
                    <a:cubicBezTo>
                      <a:pt x="13" y="15"/>
                      <a:pt x="13" y="15"/>
                      <a:pt x="13" y="15"/>
                    </a:cubicBezTo>
                    <a:cubicBezTo>
                      <a:pt x="12" y="16"/>
                      <a:pt x="11" y="16"/>
                      <a:pt x="9" y="16"/>
                    </a:cubicBezTo>
                    <a:moveTo>
                      <a:pt x="13" y="4"/>
                    </a:moveTo>
                    <a:cubicBezTo>
                      <a:pt x="12" y="4"/>
                      <a:pt x="12" y="4"/>
                      <a:pt x="12" y="4"/>
                    </a:cubicBezTo>
                    <a:cubicBezTo>
                      <a:pt x="13" y="3"/>
                      <a:pt x="13" y="3"/>
                      <a:pt x="13" y="3"/>
                    </a:cubicBezTo>
                    <a:cubicBezTo>
                      <a:pt x="14" y="3"/>
                      <a:pt x="14" y="3"/>
                      <a:pt x="14" y="3"/>
                    </a:cubicBezTo>
                    <a:cubicBezTo>
                      <a:pt x="13" y="4"/>
                      <a:pt x="13" y="4"/>
                      <a:pt x="13" y="4"/>
                    </a:cubicBezTo>
                    <a:moveTo>
                      <a:pt x="12" y="4"/>
                    </a:moveTo>
                    <a:cubicBezTo>
                      <a:pt x="11" y="4"/>
                      <a:pt x="11" y="4"/>
                      <a:pt x="11" y="4"/>
                    </a:cubicBezTo>
                    <a:cubicBezTo>
                      <a:pt x="12" y="3"/>
                      <a:pt x="12" y="3"/>
                      <a:pt x="13" y="3"/>
                    </a:cubicBezTo>
                    <a:cubicBezTo>
                      <a:pt x="13" y="3"/>
                      <a:pt x="13" y="3"/>
                      <a:pt x="13" y="3"/>
                    </a:cubicBezTo>
                    <a:cubicBezTo>
                      <a:pt x="12" y="4"/>
                      <a:pt x="12" y="4"/>
                      <a:pt x="12" y="4"/>
                    </a:cubicBezTo>
                    <a:moveTo>
                      <a:pt x="3" y="5"/>
                    </a:moveTo>
                    <a:cubicBezTo>
                      <a:pt x="3" y="5"/>
                      <a:pt x="3" y="5"/>
                      <a:pt x="3" y="5"/>
                    </a:cubicBezTo>
                    <a:cubicBezTo>
                      <a:pt x="3" y="5"/>
                      <a:pt x="4" y="4"/>
                      <a:pt x="5" y="3"/>
                    </a:cubicBezTo>
                    <a:cubicBezTo>
                      <a:pt x="5" y="3"/>
                      <a:pt x="5" y="3"/>
                      <a:pt x="5" y="3"/>
                    </a:cubicBezTo>
                    <a:cubicBezTo>
                      <a:pt x="5" y="2"/>
                      <a:pt x="5" y="2"/>
                      <a:pt x="5" y="2"/>
                    </a:cubicBezTo>
                    <a:cubicBezTo>
                      <a:pt x="5" y="3"/>
                      <a:pt x="4" y="4"/>
                      <a:pt x="3" y="5"/>
                    </a:cubicBezTo>
                    <a:cubicBezTo>
                      <a:pt x="3" y="5"/>
                      <a:pt x="3" y="5"/>
                      <a:pt x="3" y="5"/>
                    </a:cubicBezTo>
                    <a:moveTo>
                      <a:pt x="11" y="3"/>
                    </a:moveTo>
                    <a:cubicBezTo>
                      <a:pt x="10" y="3"/>
                      <a:pt x="10" y="3"/>
                      <a:pt x="10" y="3"/>
                    </a:cubicBezTo>
                    <a:cubicBezTo>
                      <a:pt x="11" y="2"/>
                      <a:pt x="11" y="2"/>
                      <a:pt x="11" y="2"/>
                    </a:cubicBezTo>
                    <a:cubicBezTo>
                      <a:pt x="12" y="2"/>
                      <a:pt x="12" y="2"/>
                      <a:pt x="12" y="2"/>
                    </a:cubicBezTo>
                    <a:cubicBezTo>
                      <a:pt x="12" y="2"/>
                      <a:pt x="12" y="2"/>
                      <a:pt x="12" y="2"/>
                    </a:cubicBezTo>
                    <a:cubicBezTo>
                      <a:pt x="12" y="3"/>
                      <a:pt x="11" y="3"/>
                      <a:pt x="11" y="3"/>
                    </a:cubicBezTo>
                    <a:moveTo>
                      <a:pt x="10" y="3"/>
                    </a:moveTo>
                    <a:cubicBezTo>
                      <a:pt x="10" y="3"/>
                      <a:pt x="10" y="3"/>
                      <a:pt x="10" y="3"/>
                    </a:cubicBezTo>
                    <a:cubicBezTo>
                      <a:pt x="10" y="2"/>
                      <a:pt x="10" y="2"/>
                      <a:pt x="11" y="2"/>
                    </a:cubicBezTo>
                    <a:cubicBezTo>
                      <a:pt x="11" y="2"/>
                      <a:pt x="11" y="2"/>
                      <a:pt x="11" y="2"/>
                    </a:cubicBezTo>
                    <a:cubicBezTo>
                      <a:pt x="11" y="2"/>
                      <a:pt x="11" y="2"/>
                      <a:pt x="11" y="2"/>
                    </a:cubicBezTo>
                    <a:cubicBezTo>
                      <a:pt x="11" y="2"/>
                      <a:pt x="10" y="3"/>
                      <a:pt x="10" y="3"/>
                    </a:cubicBezTo>
                    <a:moveTo>
                      <a:pt x="5" y="4"/>
                    </a:moveTo>
                    <a:cubicBezTo>
                      <a:pt x="5" y="3"/>
                      <a:pt x="6" y="3"/>
                      <a:pt x="6" y="2"/>
                    </a:cubicBezTo>
                    <a:cubicBezTo>
                      <a:pt x="7" y="2"/>
                      <a:pt x="7" y="2"/>
                      <a:pt x="7" y="2"/>
                    </a:cubicBezTo>
                    <a:cubicBezTo>
                      <a:pt x="5" y="4"/>
                      <a:pt x="5" y="4"/>
                      <a:pt x="5" y="4"/>
                    </a:cubicBezTo>
                    <a:cubicBezTo>
                      <a:pt x="5" y="4"/>
                      <a:pt x="5" y="4"/>
                      <a:pt x="5" y="4"/>
                    </a:cubicBezTo>
                    <a:cubicBezTo>
                      <a:pt x="5" y="4"/>
                      <a:pt x="5" y="4"/>
                      <a:pt x="5" y="4"/>
                    </a:cubicBezTo>
                    <a:moveTo>
                      <a:pt x="6" y="3"/>
                    </a:moveTo>
                    <a:cubicBezTo>
                      <a:pt x="8" y="1"/>
                      <a:pt x="8" y="1"/>
                      <a:pt x="8" y="1"/>
                    </a:cubicBezTo>
                    <a:cubicBezTo>
                      <a:pt x="8" y="1"/>
                      <a:pt x="8" y="1"/>
                      <a:pt x="8" y="1"/>
                    </a:cubicBezTo>
                    <a:cubicBezTo>
                      <a:pt x="8" y="2"/>
                      <a:pt x="7" y="2"/>
                      <a:pt x="6" y="3"/>
                    </a:cubicBezTo>
                    <a:cubicBezTo>
                      <a:pt x="6" y="3"/>
                      <a:pt x="6" y="3"/>
                      <a:pt x="6" y="3"/>
                    </a:cubicBezTo>
                    <a:cubicBezTo>
                      <a:pt x="6" y="3"/>
                      <a:pt x="6" y="3"/>
                      <a:pt x="6" y="3"/>
                    </a:cubicBezTo>
                    <a:moveTo>
                      <a:pt x="9" y="3"/>
                    </a:moveTo>
                    <a:cubicBezTo>
                      <a:pt x="8" y="3"/>
                      <a:pt x="8" y="3"/>
                      <a:pt x="8" y="3"/>
                    </a:cubicBezTo>
                    <a:cubicBezTo>
                      <a:pt x="9" y="2"/>
                      <a:pt x="9" y="2"/>
                      <a:pt x="10" y="1"/>
                    </a:cubicBezTo>
                    <a:cubicBezTo>
                      <a:pt x="10" y="2"/>
                      <a:pt x="10" y="2"/>
                      <a:pt x="10" y="2"/>
                    </a:cubicBezTo>
                    <a:cubicBezTo>
                      <a:pt x="10" y="2"/>
                      <a:pt x="9" y="2"/>
                      <a:pt x="9" y="3"/>
                    </a:cubicBezTo>
                    <a:moveTo>
                      <a:pt x="7" y="3"/>
                    </a:moveTo>
                    <a:cubicBezTo>
                      <a:pt x="8" y="2"/>
                      <a:pt x="8" y="2"/>
                      <a:pt x="9" y="1"/>
                    </a:cubicBezTo>
                    <a:cubicBezTo>
                      <a:pt x="9" y="1"/>
                      <a:pt x="9" y="1"/>
                      <a:pt x="9" y="1"/>
                    </a:cubicBezTo>
                    <a:cubicBezTo>
                      <a:pt x="9" y="1"/>
                      <a:pt x="9" y="1"/>
                      <a:pt x="9" y="1"/>
                    </a:cubicBezTo>
                    <a:cubicBezTo>
                      <a:pt x="9" y="2"/>
                      <a:pt x="8" y="2"/>
                      <a:pt x="8" y="3"/>
                    </a:cubicBezTo>
                    <a:cubicBezTo>
                      <a:pt x="7" y="3"/>
                      <a:pt x="7" y="3"/>
                      <a:pt x="7" y="3"/>
                    </a:cubicBezTo>
                    <a:moveTo>
                      <a:pt x="9" y="0"/>
                    </a:moveTo>
                    <a:cubicBezTo>
                      <a:pt x="8" y="0"/>
                      <a:pt x="6" y="1"/>
                      <a:pt x="4" y="2"/>
                    </a:cubicBezTo>
                    <a:cubicBezTo>
                      <a:pt x="0" y="5"/>
                      <a:pt x="0" y="10"/>
                      <a:pt x="3" y="13"/>
                    </a:cubicBezTo>
                    <a:cubicBezTo>
                      <a:pt x="4" y="15"/>
                      <a:pt x="7" y="17"/>
                      <a:pt x="9" y="17"/>
                    </a:cubicBezTo>
                    <a:cubicBezTo>
                      <a:pt x="11" y="17"/>
                      <a:pt x="12" y="17"/>
                      <a:pt x="13" y="16"/>
                    </a:cubicBezTo>
                    <a:cubicBezTo>
                      <a:pt x="13" y="16"/>
                      <a:pt x="13" y="16"/>
                      <a:pt x="13" y="16"/>
                    </a:cubicBezTo>
                    <a:cubicBezTo>
                      <a:pt x="14" y="15"/>
                      <a:pt x="14" y="15"/>
                      <a:pt x="14" y="15"/>
                    </a:cubicBezTo>
                    <a:cubicBezTo>
                      <a:pt x="14" y="15"/>
                      <a:pt x="14" y="15"/>
                      <a:pt x="14" y="15"/>
                    </a:cubicBezTo>
                    <a:cubicBezTo>
                      <a:pt x="14" y="15"/>
                      <a:pt x="14" y="15"/>
                      <a:pt x="14" y="15"/>
                    </a:cubicBezTo>
                    <a:cubicBezTo>
                      <a:pt x="14" y="15"/>
                      <a:pt x="14" y="15"/>
                      <a:pt x="14" y="15"/>
                    </a:cubicBezTo>
                    <a:cubicBezTo>
                      <a:pt x="14" y="15"/>
                      <a:pt x="14" y="15"/>
                      <a:pt x="14" y="15"/>
                    </a:cubicBezTo>
                    <a:cubicBezTo>
                      <a:pt x="18" y="12"/>
                      <a:pt x="18" y="7"/>
                      <a:pt x="16" y="4"/>
                    </a:cubicBezTo>
                    <a:cubicBezTo>
                      <a:pt x="14" y="2"/>
                      <a:pt x="12" y="0"/>
                      <a:pt x="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49" name="Freeform 35"/>
              <p:cNvSpPr>
                <a:spLocks noEditPoints="1"/>
              </p:cNvSpPr>
              <p:nvPr/>
            </p:nvSpPr>
            <p:spPr bwMode="auto">
              <a:xfrm>
                <a:off x="3625" y="1972"/>
                <a:ext cx="35" cy="31"/>
              </a:xfrm>
              <a:custGeom>
                <a:avLst/>
                <a:gdLst>
                  <a:gd name="T0" fmla="*/ 14 w 15"/>
                  <a:gd name="T1" fmla="*/ 7 h 13"/>
                  <a:gd name="T2" fmla="*/ 14 w 15"/>
                  <a:gd name="T3" fmla="*/ 7 h 13"/>
                  <a:gd name="T4" fmla="*/ 13 w 15"/>
                  <a:gd name="T5" fmla="*/ 7 h 13"/>
                  <a:gd name="T6" fmla="*/ 14 w 15"/>
                  <a:gd name="T7" fmla="*/ 7 h 13"/>
                  <a:gd name="T8" fmla="*/ 13 w 15"/>
                  <a:gd name="T9" fmla="*/ 6 h 13"/>
                  <a:gd name="T10" fmla="*/ 14 w 15"/>
                  <a:gd name="T11" fmla="*/ 6 h 13"/>
                  <a:gd name="T12" fmla="*/ 13 w 15"/>
                  <a:gd name="T13" fmla="*/ 6 h 13"/>
                  <a:gd name="T14" fmla="*/ 13 w 15"/>
                  <a:gd name="T15" fmla="*/ 5 h 13"/>
                  <a:gd name="T16" fmla="*/ 14 w 15"/>
                  <a:gd name="T17" fmla="*/ 6 h 13"/>
                  <a:gd name="T18" fmla="*/ 13 w 15"/>
                  <a:gd name="T19" fmla="*/ 5 h 13"/>
                  <a:gd name="T20" fmla="*/ 13 w 15"/>
                  <a:gd name="T21" fmla="*/ 4 h 13"/>
                  <a:gd name="T22" fmla="*/ 13 w 15"/>
                  <a:gd name="T23" fmla="*/ 4 h 13"/>
                  <a:gd name="T24" fmla="*/ 8 w 15"/>
                  <a:gd name="T25" fmla="*/ 13 h 13"/>
                  <a:gd name="T26" fmla="*/ 2 w 15"/>
                  <a:gd name="T27" fmla="*/ 5 h 13"/>
                  <a:gd name="T28" fmla="*/ 4 w 15"/>
                  <a:gd name="T29" fmla="*/ 3 h 13"/>
                  <a:gd name="T30" fmla="*/ 10 w 15"/>
                  <a:gd name="T31" fmla="*/ 3 h 13"/>
                  <a:gd name="T32" fmla="*/ 11 w 15"/>
                  <a:gd name="T33" fmla="*/ 12 h 13"/>
                  <a:gd name="T34" fmla="*/ 11 w 15"/>
                  <a:gd name="T35" fmla="*/ 12 h 13"/>
                  <a:gd name="T36" fmla="*/ 12 w 15"/>
                  <a:gd name="T37" fmla="*/ 4 h 13"/>
                  <a:gd name="T38" fmla="*/ 12 w 15"/>
                  <a:gd name="T39" fmla="*/ 2 h 13"/>
                  <a:gd name="T40" fmla="*/ 12 w 15"/>
                  <a:gd name="T41" fmla="*/ 4 h 13"/>
                  <a:gd name="T42" fmla="*/ 5 w 15"/>
                  <a:gd name="T43" fmla="*/ 1 h 13"/>
                  <a:gd name="T44" fmla="*/ 3 w 15"/>
                  <a:gd name="T45" fmla="*/ 3 h 13"/>
                  <a:gd name="T46" fmla="*/ 10 w 15"/>
                  <a:gd name="T47" fmla="*/ 3 h 13"/>
                  <a:gd name="T48" fmla="*/ 10 w 15"/>
                  <a:gd name="T49" fmla="*/ 1 h 13"/>
                  <a:gd name="T50" fmla="*/ 11 w 15"/>
                  <a:gd name="T51" fmla="*/ 2 h 13"/>
                  <a:gd name="T52" fmla="*/ 5 w 15"/>
                  <a:gd name="T53" fmla="*/ 2 h 13"/>
                  <a:gd name="T54" fmla="*/ 6 w 15"/>
                  <a:gd name="T55" fmla="*/ 1 h 13"/>
                  <a:gd name="T56" fmla="*/ 5 w 15"/>
                  <a:gd name="T57" fmla="*/ 2 h 13"/>
                  <a:gd name="T58" fmla="*/ 8 w 15"/>
                  <a:gd name="T59" fmla="*/ 2 h 13"/>
                  <a:gd name="T60" fmla="*/ 10 w 15"/>
                  <a:gd name="T61" fmla="*/ 1 h 13"/>
                  <a:gd name="T62" fmla="*/ 9 w 15"/>
                  <a:gd name="T63" fmla="*/ 2 h 13"/>
                  <a:gd name="T64" fmla="*/ 7 w 15"/>
                  <a:gd name="T65" fmla="*/ 1 h 13"/>
                  <a:gd name="T66" fmla="*/ 8 w 15"/>
                  <a:gd name="T67" fmla="*/ 1 h 13"/>
                  <a:gd name="T68" fmla="*/ 6 w 15"/>
                  <a:gd name="T69" fmla="*/ 2 h 13"/>
                  <a:gd name="T70" fmla="*/ 4 w 15"/>
                  <a:gd name="T71" fmla="*/ 1 h 13"/>
                  <a:gd name="T72" fmla="*/ 8 w 15"/>
                  <a:gd name="T73" fmla="*/ 13 h 13"/>
                  <a:gd name="T74" fmla="*/ 11 w 15"/>
                  <a:gd name="T75" fmla="*/ 13 h 13"/>
                  <a:gd name="T76" fmla="*/ 12 w 15"/>
                  <a:gd name="T77" fmla="*/ 12 h 13"/>
                  <a:gd name="T78" fmla="*/ 13 w 15"/>
                  <a:gd name="T79" fmla="*/ 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 h="13">
                    <a:moveTo>
                      <a:pt x="14" y="7"/>
                    </a:moveTo>
                    <a:cubicBezTo>
                      <a:pt x="14" y="7"/>
                      <a:pt x="14" y="7"/>
                      <a:pt x="14" y="7"/>
                    </a:cubicBezTo>
                    <a:cubicBezTo>
                      <a:pt x="14" y="7"/>
                      <a:pt x="14" y="7"/>
                      <a:pt x="14" y="7"/>
                    </a:cubicBezTo>
                    <a:cubicBezTo>
                      <a:pt x="14" y="7"/>
                      <a:pt x="14" y="7"/>
                      <a:pt x="14" y="7"/>
                    </a:cubicBezTo>
                    <a:moveTo>
                      <a:pt x="14" y="7"/>
                    </a:moveTo>
                    <a:cubicBezTo>
                      <a:pt x="13" y="7"/>
                      <a:pt x="13" y="7"/>
                      <a:pt x="13" y="7"/>
                    </a:cubicBezTo>
                    <a:cubicBezTo>
                      <a:pt x="14" y="7"/>
                      <a:pt x="14" y="7"/>
                      <a:pt x="14" y="7"/>
                    </a:cubicBezTo>
                    <a:cubicBezTo>
                      <a:pt x="14" y="7"/>
                      <a:pt x="14" y="7"/>
                      <a:pt x="14" y="7"/>
                    </a:cubicBezTo>
                    <a:cubicBezTo>
                      <a:pt x="14" y="7"/>
                      <a:pt x="14" y="7"/>
                      <a:pt x="14" y="7"/>
                    </a:cubicBezTo>
                    <a:moveTo>
                      <a:pt x="13" y="6"/>
                    </a:moveTo>
                    <a:cubicBezTo>
                      <a:pt x="13" y="6"/>
                      <a:pt x="13" y="6"/>
                      <a:pt x="13" y="6"/>
                    </a:cubicBezTo>
                    <a:cubicBezTo>
                      <a:pt x="14" y="6"/>
                      <a:pt x="14" y="6"/>
                      <a:pt x="14" y="6"/>
                    </a:cubicBezTo>
                    <a:cubicBezTo>
                      <a:pt x="14" y="6"/>
                      <a:pt x="14" y="6"/>
                      <a:pt x="14" y="6"/>
                    </a:cubicBezTo>
                    <a:cubicBezTo>
                      <a:pt x="13" y="6"/>
                      <a:pt x="13" y="6"/>
                      <a:pt x="13" y="6"/>
                    </a:cubicBezTo>
                    <a:moveTo>
                      <a:pt x="13" y="6"/>
                    </a:moveTo>
                    <a:cubicBezTo>
                      <a:pt x="13" y="5"/>
                      <a:pt x="13" y="5"/>
                      <a:pt x="13" y="5"/>
                    </a:cubicBezTo>
                    <a:cubicBezTo>
                      <a:pt x="13" y="5"/>
                      <a:pt x="13" y="5"/>
                      <a:pt x="13" y="5"/>
                    </a:cubicBezTo>
                    <a:cubicBezTo>
                      <a:pt x="14" y="6"/>
                      <a:pt x="14" y="6"/>
                      <a:pt x="14" y="6"/>
                    </a:cubicBezTo>
                    <a:cubicBezTo>
                      <a:pt x="13" y="6"/>
                      <a:pt x="13" y="6"/>
                      <a:pt x="13" y="6"/>
                    </a:cubicBezTo>
                    <a:moveTo>
                      <a:pt x="13" y="5"/>
                    </a:moveTo>
                    <a:cubicBezTo>
                      <a:pt x="12" y="4"/>
                      <a:pt x="12" y="4"/>
                      <a:pt x="12" y="4"/>
                    </a:cubicBezTo>
                    <a:cubicBezTo>
                      <a:pt x="13" y="4"/>
                      <a:pt x="13" y="4"/>
                      <a:pt x="13" y="4"/>
                    </a:cubicBezTo>
                    <a:cubicBezTo>
                      <a:pt x="13" y="4"/>
                      <a:pt x="13" y="4"/>
                      <a:pt x="13" y="4"/>
                    </a:cubicBezTo>
                    <a:cubicBezTo>
                      <a:pt x="13" y="4"/>
                      <a:pt x="13" y="4"/>
                      <a:pt x="13" y="4"/>
                    </a:cubicBezTo>
                    <a:cubicBezTo>
                      <a:pt x="13" y="5"/>
                      <a:pt x="13" y="5"/>
                      <a:pt x="13" y="5"/>
                    </a:cubicBezTo>
                    <a:moveTo>
                      <a:pt x="8" y="13"/>
                    </a:moveTo>
                    <a:cubicBezTo>
                      <a:pt x="6" y="13"/>
                      <a:pt x="4" y="11"/>
                      <a:pt x="3" y="10"/>
                    </a:cubicBezTo>
                    <a:cubicBezTo>
                      <a:pt x="2" y="8"/>
                      <a:pt x="2" y="7"/>
                      <a:pt x="2" y="5"/>
                    </a:cubicBezTo>
                    <a:cubicBezTo>
                      <a:pt x="2" y="5"/>
                      <a:pt x="2" y="5"/>
                      <a:pt x="2" y="5"/>
                    </a:cubicBezTo>
                    <a:cubicBezTo>
                      <a:pt x="3" y="4"/>
                      <a:pt x="3" y="4"/>
                      <a:pt x="4" y="3"/>
                    </a:cubicBezTo>
                    <a:cubicBezTo>
                      <a:pt x="5" y="3"/>
                      <a:pt x="6" y="2"/>
                      <a:pt x="7" y="2"/>
                    </a:cubicBezTo>
                    <a:cubicBezTo>
                      <a:pt x="8" y="2"/>
                      <a:pt x="9" y="3"/>
                      <a:pt x="10" y="3"/>
                    </a:cubicBezTo>
                    <a:cubicBezTo>
                      <a:pt x="12" y="5"/>
                      <a:pt x="13" y="7"/>
                      <a:pt x="13" y="10"/>
                    </a:cubicBezTo>
                    <a:cubicBezTo>
                      <a:pt x="13" y="10"/>
                      <a:pt x="12" y="11"/>
                      <a:pt x="11" y="12"/>
                    </a:cubicBezTo>
                    <a:cubicBezTo>
                      <a:pt x="11" y="12"/>
                      <a:pt x="11" y="12"/>
                      <a:pt x="11" y="12"/>
                    </a:cubicBezTo>
                    <a:cubicBezTo>
                      <a:pt x="11" y="12"/>
                      <a:pt x="11" y="12"/>
                      <a:pt x="11" y="12"/>
                    </a:cubicBezTo>
                    <a:cubicBezTo>
                      <a:pt x="10" y="12"/>
                      <a:pt x="9" y="13"/>
                      <a:pt x="8" y="13"/>
                    </a:cubicBezTo>
                    <a:moveTo>
                      <a:pt x="12" y="4"/>
                    </a:moveTo>
                    <a:cubicBezTo>
                      <a:pt x="11" y="3"/>
                      <a:pt x="11" y="3"/>
                      <a:pt x="11" y="3"/>
                    </a:cubicBezTo>
                    <a:cubicBezTo>
                      <a:pt x="12" y="2"/>
                      <a:pt x="12" y="2"/>
                      <a:pt x="12" y="2"/>
                    </a:cubicBezTo>
                    <a:cubicBezTo>
                      <a:pt x="12" y="3"/>
                      <a:pt x="12" y="3"/>
                      <a:pt x="12" y="3"/>
                    </a:cubicBezTo>
                    <a:cubicBezTo>
                      <a:pt x="12" y="4"/>
                      <a:pt x="12" y="4"/>
                      <a:pt x="12" y="4"/>
                    </a:cubicBezTo>
                    <a:moveTo>
                      <a:pt x="3" y="3"/>
                    </a:moveTo>
                    <a:cubicBezTo>
                      <a:pt x="3" y="3"/>
                      <a:pt x="4" y="2"/>
                      <a:pt x="5" y="1"/>
                    </a:cubicBezTo>
                    <a:cubicBezTo>
                      <a:pt x="5" y="1"/>
                      <a:pt x="5" y="1"/>
                      <a:pt x="5" y="1"/>
                    </a:cubicBezTo>
                    <a:cubicBezTo>
                      <a:pt x="4" y="2"/>
                      <a:pt x="4" y="2"/>
                      <a:pt x="3" y="3"/>
                    </a:cubicBezTo>
                    <a:cubicBezTo>
                      <a:pt x="3" y="3"/>
                      <a:pt x="3" y="3"/>
                      <a:pt x="3" y="3"/>
                    </a:cubicBezTo>
                    <a:moveTo>
                      <a:pt x="10" y="3"/>
                    </a:moveTo>
                    <a:cubicBezTo>
                      <a:pt x="9" y="2"/>
                      <a:pt x="9" y="2"/>
                      <a:pt x="9" y="2"/>
                    </a:cubicBezTo>
                    <a:cubicBezTo>
                      <a:pt x="10" y="1"/>
                      <a:pt x="10" y="1"/>
                      <a:pt x="10" y="1"/>
                    </a:cubicBezTo>
                    <a:cubicBezTo>
                      <a:pt x="10" y="1"/>
                      <a:pt x="10" y="1"/>
                      <a:pt x="10" y="1"/>
                    </a:cubicBezTo>
                    <a:cubicBezTo>
                      <a:pt x="11" y="2"/>
                      <a:pt x="11" y="2"/>
                      <a:pt x="11" y="2"/>
                    </a:cubicBezTo>
                    <a:cubicBezTo>
                      <a:pt x="10" y="3"/>
                      <a:pt x="10" y="3"/>
                      <a:pt x="10" y="3"/>
                    </a:cubicBezTo>
                    <a:moveTo>
                      <a:pt x="5" y="2"/>
                    </a:moveTo>
                    <a:cubicBezTo>
                      <a:pt x="5" y="2"/>
                      <a:pt x="5" y="1"/>
                      <a:pt x="6" y="1"/>
                    </a:cubicBezTo>
                    <a:cubicBezTo>
                      <a:pt x="6" y="1"/>
                      <a:pt x="6" y="1"/>
                      <a:pt x="6" y="1"/>
                    </a:cubicBezTo>
                    <a:cubicBezTo>
                      <a:pt x="5" y="2"/>
                      <a:pt x="5" y="2"/>
                      <a:pt x="5" y="2"/>
                    </a:cubicBezTo>
                    <a:cubicBezTo>
                      <a:pt x="5" y="2"/>
                      <a:pt x="5" y="2"/>
                      <a:pt x="5" y="2"/>
                    </a:cubicBezTo>
                    <a:moveTo>
                      <a:pt x="9" y="2"/>
                    </a:moveTo>
                    <a:cubicBezTo>
                      <a:pt x="8" y="2"/>
                      <a:pt x="8" y="2"/>
                      <a:pt x="8" y="2"/>
                    </a:cubicBezTo>
                    <a:cubicBezTo>
                      <a:pt x="8" y="1"/>
                      <a:pt x="8" y="1"/>
                      <a:pt x="9" y="1"/>
                    </a:cubicBezTo>
                    <a:cubicBezTo>
                      <a:pt x="9" y="1"/>
                      <a:pt x="10" y="1"/>
                      <a:pt x="10" y="1"/>
                    </a:cubicBezTo>
                    <a:cubicBezTo>
                      <a:pt x="10" y="1"/>
                      <a:pt x="10" y="1"/>
                      <a:pt x="10" y="1"/>
                    </a:cubicBezTo>
                    <a:cubicBezTo>
                      <a:pt x="9" y="2"/>
                      <a:pt x="9" y="2"/>
                      <a:pt x="9" y="2"/>
                    </a:cubicBezTo>
                    <a:moveTo>
                      <a:pt x="6" y="2"/>
                    </a:moveTo>
                    <a:cubicBezTo>
                      <a:pt x="7" y="1"/>
                      <a:pt x="7" y="1"/>
                      <a:pt x="7" y="1"/>
                    </a:cubicBezTo>
                    <a:cubicBezTo>
                      <a:pt x="8" y="1"/>
                      <a:pt x="8" y="1"/>
                      <a:pt x="8" y="1"/>
                    </a:cubicBezTo>
                    <a:cubicBezTo>
                      <a:pt x="8" y="1"/>
                      <a:pt x="8" y="1"/>
                      <a:pt x="8" y="1"/>
                    </a:cubicBezTo>
                    <a:cubicBezTo>
                      <a:pt x="8" y="1"/>
                      <a:pt x="7" y="1"/>
                      <a:pt x="7" y="2"/>
                    </a:cubicBezTo>
                    <a:cubicBezTo>
                      <a:pt x="7" y="2"/>
                      <a:pt x="6" y="2"/>
                      <a:pt x="6" y="2"/>
                    </a:cubicBezTo>
                    <a:moveTo>
                      <a:pt x="8" y="0"/>
                    </a:moveTo>
                    <a:cubicBezTo>
                      <a:pt x="7" y="0"/>
                      <a:pt x="5" y="0"/>
                      <a:pt x="4" y="1"/>
                    </a:cubicBezTo>
                    <a:cubicBezTo>
                      <a:pt x="0" y="3"/>
                      <a:pt x="0" y="7"/>
                      <a:pt x="2" y="10"/>
                    </a:cubicBezTo>
                    <a:cubicBezTo>
                      <a:pt x="3" y="12"/>
                      <a:pt x="5" y="13"/>
                      <a:pt x="8" y="13"/>
                    </a:cubicBezTo>
                    <a:cubicBezTo>
                      <a:pt x="9" y="13"/>
                      <a:pt x="10" y="13"/>
                      <a:pt x="11" y="13"/>
                    </a:cubicBezTo>
                    <a:cubicBezTo>
                      <a:pt x="11" y="13"/>
                      <a:pt x="11" y="13"/>
                      <a:pt x="11" y="13"/>
                    </a:cubicBezTo>
                    <a:cubicBezTo>
                      <a:pt x="11" y="12"/>
                      <a:pt x="11" y="12"/>
                      <a:pt x="11" y="12"/>
                    </a:cubicBezTo>
                    <a:cubicBezTo>
                      <a:pt x="12" y="12"/>
                      <a:pt x="12" y="12"/>
                      <a:pt x="12" y="12"/>
                    </a:cubicBezTo>
                    <a:cubicBezTo>
                      <a:pt x="12" y="12"/>
                      <a:pt x="12" y="12"/>
                      <a:pt x="12" y="12"/>
                    </a:cubicBezTo>
                    <a:cubicBezTo>
                      <a:pt x="15" y="10"/>
                      <a:pt x="15" y="6"/>
                      <a:pt x="13" y="3"/>
                    </a:cubicBezTo>
                    <a:cubicBezTo>
                      <a:pt x="12" y="1"/>
                      <a:pt x="10"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50" name="Freeform 36"/>
              <p:cNvSpPr>
                <a:spLocks noEditPoints="1"/>
              </p:cNvSpPr>
              <p:nvPr/>
            </p:nvSpPr>
            <p:spPr bwMode="auto">
              <a:xfrm>
                <a:off x="3615" y="1963"/>
                <a:ext cx="55" cy="54"/>
              </a:xfrm>
              <a:custGeom>
                <a:avLst/>
                <a:gdLst>
                  <a:gd name="T0" fmla="*/ 10 w 23"/>
                  <a:gd name="T1" fmla="*/ 22 h 23"/>
                  <a:gd name="T2" fmla="*/ 9 w 23"/>
                  <a:gd name="T3" fmla="*/ 22 h 23"/>
                  <a:gd name="T4" fmla="*/ 8 w 23"/>
                  <a:gd name="T5" fmla="*/ 22 h 23"/>
                  <a:gd name="T6" fmla="*/ 8 w 23"/>
                  <a:gd name="T7" fmla="*/ 21 h 23"/>
                  <a:gd name="T8" fmla="*/ 16 w 23"/>
                  <a:gd name="T9" fmla="*/ 21 h 23"/>
                  <a:gd name="T10" fmla="*/ 15 w 23"/>
                  <a:gd name="T11" fmla="*/ 21 h 23"/>
                  <a:gd name="T12" fmla="*/ 12 w 23"/>
                  <a:gd name="T13" fmla="*/ 21 h 23"/>
                  <a:gd name="T14" fmla="*/ 17 w 23"/>
                  <a:gd name="T15" fmla="*/ 20 h 23"/>
                  <a:gd name="T16" fmla="*/ 12 w 23"/>
                  <a:gd name="T17" fmla="*/ 21 h 23"/>
                  <a:gd name="T18" fmla="*/ 13 w 23"/>
                  <a:gd name="T19" fmla="*/ 20 h 23"/>
                  <a:gd name="T20" fmla="*/ 7 w 23"/>
                  <a:gd name="T21" fmla="*/ 20 h 23"/>
                  <a:gd name="T22" fmla="*/ 6 w 23"/>
                  <a:gd name="T23" fmla="*/ 19 h 23"/>
                  <a:gd name="T24" fmla="*/ 4 w 23"/>
                  <a:gd name="T25" fmla="*/ 18 h 23"/>
                  <a:gd name="T26" fmla="*/ 6 w 23"/>
                  <a:gd name="T27" fmla="*/ 17 h 23"/>
                  <a:gd name="T28" fmla="*/ 3 w 23"/>
                  <a:gd name="T29" fmla="*/ 17 h 23"/>
                  <a:gd name="T30" fmla="*/ 2 w 23"/>
                  <a:gd name="T31" fmla="*/ 17 h 23"/>
                  <a:gd name="T32" fmla="*/ 2 w 23"/>
                  <a:gd name="T33" fmla="*/ 16 h 23"/>
                  <a:gd name="T34" fmla="*/ 20 w 23"/>
                  <a:gd name="T35" fmla="*/ 16 h 23"/>
                  <a:gd name="T36" fmla="*/ 20 w 23"/>
                  <a:gd name="T37" fmla="*/ 15 h 23"/>
                  <a:gd name="T38" fmla="*/ 3 w 23"/>
                  <a:gd name="T39" fmla="*/ 13 h 23"/>
                  <a:gd name="T40" fmla="*/ 2 w 23"/>
                  <a:gd name="T41" fmla="*/ 12 h 23"/>
                  <a:gd name="T42" fmla="*/ 2 w 23"/>
                  <a:gd name="T43" fmla="*/ 11 h 23"/>
                  <a:gd name="T44" fmla="*/ 2 w 23"/>
                  <a:gd name="T45" fmla="*/ 11 h 23"/>
                  <a:gd name="T46" fmla="*/ 21 w 23"/>
                  <a:gd name="T47" fmla="*/ 8 h 23"/>
                  <a:gd name="T48" fmla="*/ 5 w 23"/>
                  <a:gd name="T49" fmla="*/ 5 h 23"/>
                  <a:gd name="T50" fmla="*/ 12 w 23"/>
                  <a:gd name="T51" fmla="*/ 2 h 23"/>
                  <a:gd name="T52" fmla="*/ 15 w 23"/>
                  <a:gd name="T53" fmla="*/ 3 h 23"/>
                  <a:gd name="T54" fmla="*/ 21 w 23"/>
                  <a:gd name="T55" fmla="*/ 7 h 23"/>
                  <a:gd name="T56" fmla="*/ 22 w 23"/>
                  <a:gd name="T57" fmla="*/ 12 h 23"/>
                  <a:gd name="T58" fmla="*/ 17 w 23"/>
                  <a:gd name="T59" fmla="*/ 17 h 23"/>
                  <a:gd name="T60" fmla="*/ 12 w 23"/>
                  <a:gd name="T61" fmla="*/ 19 h 23"/>
                  <a:gd name="T62" fmla="*/ 8 w 23"/>
                  <a:gd name="T63" fmla="*/ 19 h 23"/>
                  <a:gd name="T64" fmla="*/ 3 w 23"/>
                  <a:gd name="T65" fmla="*/ 15 h 23"/>
                  <a:gd name="T66" fmla="*/ 2 w 23"/>
                  <a:gd name="T67" fmla="*/ 9 h 23"/>
                  <a:gd name="T68" fmla="*/ 6 w 23"/>
                  <a:gd name="T69" fmla="*/ 4 h 23"/>
                  <a:gd name="T70" fmla="*/ 12 w 23"/>
                  <a:gd name="T71" fmla="*/ 2 h 23"/>
                  <a:gd name="T72" fmla="*/ 9 w 23"/>
                  <a:gd name="T73" fmla="*/ 2 h 23"/>
                  <a:gd name="T74" fmla="*/ 5 w 23"/>
                  <a:gd name="T75" fmla="*/ 3 h 23"/>
                  <a:gd name="T76" fmla="*/ 4 w 23"/>
                  <a:gd name="T77" fmla="*/ 6 h 23"/>
                  <a:gd name="T78" fmla="*/ 0 w 23"/>
                  <a:gd name="T79" fmla="*/ 12 h 23"/>
                  <a:gd name="T80" fmla="*/ 2 w 23"/>
                  <a:gd name="T81" fmla="*/ 12 h 23"/>
                  <a:gd name="T82" fmla="*/ 1 w 23"/>
                  <a:gd name="T83" fmla="*/ 17 h 23"/>
                  <a:gd name="T84" fmla="*/ 3 w 23"/>
                  <a:gd name="T85" fmla="*/ 20 h 23"/>
                  <a:gd name="T86" fmla="*/ 7 w 23"/>
                  <a:gd name="T87" fmla="*/ 22 h 23"/>
                  <a:gd name="T88" fmla="*/ 11 w 23"/>
                  <a:gd name="T89" fmla="*/ 21 h 23"/>
                  <a:gd name="T90" fmla="*/ 18 w 23"/>
                  <a:gd name="T91" fmla="*/ 21 h 23"/>
                  <a:gd name="T92" fmla="*/ 19 w 23"/>
                  <a:gd name="T93" fmla="*/ 18 h 23"/>
                  <a:gd name="T94" fmla="*/ 21 w 23"/>
                  <a:gd name="T95" fmla="*/ 17 h 23"/>
                  <a:gd name="T96" fmla="*/ 21 w 23"/>
                  <a:gd name="T97" fmla="*/ 11 h 23"/>
                  <a:gd name="T98" fmla="*/ 22 w 23"/>
                  <a:gd name="T99" fmla="*/ 7 h 23"/>
                  <a:gd name="T100" fmla="*/ 20 w 23"/>
                  <a:gd name="T101" fmla="*/ 3 h 23"/>
                  <a:gd name="T102" fmla="*/ 16 w 23"/>
                  <a:gd name="T103"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3" h="23">
                    <a:moveTo>
                      <a:pt x="10" y="22"/>
                    </a:moveTo>
                    <a:cubicBezTo>
                      <a:pt x="9" y="22"/>
                      <a:pt x="9" y="22"/>
                      <a:pt x="9" y="22"/>
                    </a:cubicBezTo>
                    <a:cubicBezTo>
                      <a:pt x="10" y="21"/>
                      <a:pt x="10" y="21"/>
                      <a:pt x="10" y="21"/>
                    </a:cubicBezTo>
                    <a:cubicBezTo>
                      <a:pt x="10" y="21"/>
                      <a:pt x="10" y="21"/>
                      <a:pt x="10" y="21"/>
                    </a:cubicBezTo>
                    <a:cubicBezTo>
                      <a:pt x="10" y="22"/>
                      <a:pt x="10" y="22"/>
                      <a:pt x="10" y="22"/>
                    </a:cubicBezTo>
                    <a:moveTo>
                      <a:pt x="9" y="22"/>
                    </a:moveTo>
                    <a:cubicBezTo>
                      <a:pt x="9" y="22"/>
                      <a:pt x="9" y="22"/>
                      <a:pt x="9" y="22"/>
                    </a:cubicBezTo>
                    <a:cubicBezTo>
                      <a:pt x="9" y="21"/>
                      <a:pt x="9" y="21"/>
                      <a:pt x="9" y="21"/>
                    </a:cubicBezTo>
                    <a:cubicBezTo>
                      <a:pt x="10" y="21"/>
                      <a:pt x="10" y="21"/>
                      <a:pt x="10" y="21"/>
                    </a:cubicBezTo>
                    <a:cubicBezTo>
                      <a:pt x="9" y="22"/>
                      <a:pt x="9" y="22"/>
                      <a:pt x="9" y="22"/>
                    </a:cubicBezTo>
                    <a:moveTo>
                      <a:pt x="8" y="22"/>
                    </a:moveTo>
                    <a:cubicBezTo>
                      <a:pt x="8" y="22"/>
                      <a:pt x="8" y="22"/>
                      <a:pt x="8" y="22"/>
                    </a:cubicBezTo>
                    <a:cubicBezTo>
                      <a:pt x="9" y="21"/>
                      <a:pt x="9" y="21"/>
                      <a:pt x="9" y="21"/>
                    </a:cubicBezTo>
                    <a:cubicBezTo>
                      <a:pt x="9" y="21"/>
                      <a:pt x="9" y="21"/>
                      <a:pt x="9" y="21"/>
                    </a:cubicBezTo>
                    <a:cubicBezTo>
                      <a:pt x="8" y="22"/>
                      <a:pt x="8" y="22"/>
                      <a:pt x="8" y="22"/>
                    </a:cubicBezTo>
                    <a:moveTo>
                      <a:pt x="8" y="21"/>
                    </a:moveTo>
                    <a:cubicBezTo>
                      <a:pt x="8" y="21"/>
                      <a:pt x="8" y="21"/>
                      <a:pt x="8" y="21"/>
                    </a:cubicBezTo>
                    <a:cubicBezTo>
                      <a:pt x="8" y="21"/>
                      <a:pt x="8" y="21"/>
                      <a:pt x="8" y="21"/>
                    </a:cubicBezTo>
                    <a:cubicBezTo>
                      <a:pt x="8" y="21"/>
                      <a:pt x="8" y="21"/>
                      <a:pt x="8" y="21"/>
                    </a:cubicBezTo>
                    <a:cubicBezTo>
                      <a:pt x="8" y="21"/>
                      <a:pt x="8" y="21"/>
                      <a:pt x="8" y="21"/>
                    </a:cubicBezTo>
                    <a:moveTo>
                      <a:pt x="16" y="21"/>
                    </a:moveTo>
                    <a:cubicBezTo>
                      <a:pt x="16" y="21"/>
                      <a:pt x="16" y="21"/>
                      <a:pt x="16" y="21"/>
                    </a:cubicBezTo>
                    <a:cubicBezTo>
                      <a:pt x="17" y="20"/>
                      <a:pt x="17" y="20"/>
                      <a:pt x="17" y="20"/>
                    </a:cubicBezTo>
                    <a:cubicBezTo>
                      <a:pt x="16" y="21"/>
                      <a:pt x="16" y="21"/>
                      <a:pt x="16" y="21"/>
                    </a:cubicBezTo>
                    <a:cubicBezTo>
                      <a:pt x="16" y="21"/>
                      <a:pt x="16" y="21"/>
                      <a:pt x="16" y="21"/>
                    </a:cubicBezTo>
                    <a:moveTo>
                      <a:pt x="15" y="21"/>
                    </a:moveTo>
                    <a:cubicBezTo>
                      <a:pt x="15" y="21"/>
                      <a:pt x="15" y="21"/>
                      <a:pt x="15" y="21"/>
                    </a:cubicBezTo>
                    <a:cubicBezTo>
                      <a:pt x="15" y="20"/>
                      <a:pt x="15" y="20"/>
                      <a:pt x="15" y="20"/>
                    </a:cubicBezTo>
                    <a:cubicBezTo>
                      <a:pt x="15" y="20"/>
                      <a:pt x="15" y="20"/>
                      <a:pt x="15" y="20"/>
                    </a:cubicBezTo>
                    <a:cubicBezTo>
                      <a:pt x="15" y="21"/>
                      <a:pt x="15" y="21"/>
                      <a:pt x="15" y="21"/>
                    </a:cubicBezTo>
                    <a:moveTo>
                      <a:pt x="12" y="21"/>
                    </a:moveTo>
                    <a:cubicBezTo>
                      <a:pt x="12" y="20"/>
                      <a:pt x="12" y="20"/>
                      <a:pt x="12" y="20"/>
                    </a:cubicBezTo>
                    <a:cubicBezTo>
                      <a:pt x="12" y="20"/>
                      <a:pt x="12" y="20"/>
                      <a:pt x="12" y="20"/>
                    </a:cubicBezTo>
                    <a:cubicBezTo>
                      <a:pt x="12" y="21"/>
                      <a:pt x="12" y="21"/>
                      <a:pt x="12" y="21"/>
                    </a:cubicBezTo>
                    <a:cubicBezTo>
                      <a:pt x="12" y="21"/>
                      <a:pt x="12" y="21"/>
                      <a:pt x="12" y="21"/>
                    </a:cubicBezTo>
                    <a:moveTo>
                      <a:pt x="17" y="20"/>
                    </a:moveTo>
                    <a:cubicBezTo>
                      <a:pt x="17" y="20"/>
                      <a:pt x="17" y="20"/>
                      <a:pt x="17" y="20"/>
                    </a:cubicBezTo>
                    <a:cubicBezTo>
                      <a:pt x="18" y="20"/>
                      <a:pt x="18" y="20"/>
                      <a:pt x="18" y="20"/>
                    </a:cubicBezTo>
                    <a:cubicBezTo>
                      <a:pt x="18" y="20"/>
                      <a:pt x="18" y="20"/>
                      <a:pt x="18" y="20"/>
                    </a:cubicBezTo>
                    <a:cubicBezTo>
                      <a:pt x="17" y="20"/>
                      <a:pt x="17" y="20"/>
                      <a:pt x="17" y="20"/>
                    </a:cubicBezTo>
                    <a:moveTo>
                      <a:pt x="12" y="21"/>
                    </a:moveTo>
                    <a:cubicBezTo>
                      <a:pt x="13" y="20"/>
                      <a:pt x="13" y="20"/>
                      <a:pt x="13" y="20"/>
                    </a:cubicBezTo>
                    <a:cubicBezTo>
                      <a:pt x="13" y="20"/>
                      <a:pt x="13" y="20"/>
                      <a:pt x="13" y="20"/>
                    </a:cubicBezTo>
                    <a:cubicBezTo>
                      <a:pt x="13" y="21"/>
                      <a:pt x="13" y="21"/>
                      <a:pt x="13" y="21"/>
                    </a:cubicBezTo>
                    <a:cubicBezTo>
                      <a:pt x="12" y="21"/>
                      <a:pt x="12" y="21"/>
                      <a:pt x="12" y="21"/>
                    </a:cubicBezTo>
                    <a:moveTo>
                      <a:pt x="13" y="20"/>
                    </a:moveTo>
                    <a:cubicBezTo>
                      <a:pt x="14" y="19"/>
                      <a:pt x="14" y="19"/>
                      <a:pt x="14" y="19"/>
                    </a:cubicBezTo>
                    <a:cubicBezTo>
                      <a:pt x="14" y="19"/>
                      <a:pt x="14" y="19"/>
                      <a:pt x="14" y="19"/>
                    </a:cubicBezTo>
                    <a:cubicBezTo>
                      <a:pt x="14" y="20"/>
                      <a:pt x="14" y="20"/>
                      <a:pt x="14" y="20"/>
                    </a:cubicBezTo>
                    <a:cubicBezTo>
                      <a:pt x="13" y="20"/>
                      <a:pt x="13" y="20"/>
                      <a:pt x="13" y="20"/>
                    </a:cubicBezTo>
                    <a:moveTo>
                      <a:pt x="7" y="20"/>
                    </a:moveTo>
                    <a:cubicBezTo>
                      <a:pt x="6" y="19"/>
                      <a:pt x="6" y="19"/>
                      <a:pt x="6" y="19"/>
                    </a:cubicBezTo>
                    <a:cubicBezTo>
                      <a:pt x="7" y="19"/>
                      <a:pt x="7" y="19"/>
                      <a:pt x="7" y="19"/>
                    </a:cubicBezTo>
                    <a:cubicBezTo>
                      <a:pt x="8" y="19"/>
                      <a:pt x="8" y="19"/>
                      <a:pt x="8" y="19"/>
                    </a:cubicBezTo>
                    <a:cubicBezTo>
                      <a:pt x="7" y="20"/>
                      <a:pt x="7" y="20"/>
                      <a:pt x="7" y="20"/>
                    </a:cubicBezTo>
                    <a:moveTo>
                      <a:pt x="6" y="19"/>
                    </a:moveTo>
                    <a:cubicBezTo>
                      <a:pt x="6" y="19"/>
                      <a:pt x="6" y="19"/>
                      <a:pt x="6" y="19"/>
                    </a:cubicBezTo>
                    <a:cubicBezTo>
                      <a:pt x="7" y="18"/>
                      <a:pt x="7" y="18"/>
                      <a:pt x="7" y="18"/>
                    </a:cubicBezTo>
                    <a:cubicBezTo>
                      <a:pt x="7" y="18"/>
                      <a:pt x="7" y="18"/>
                      <a:pt x="7" y="18"/>
                    </a:cubicBezTo>
                    <a:cubicBezTo>
                      <a:pt x="6" y="19"/>
                      <a:pt x="6" y="19"/>
                      <a:pt x="6" y="19"/>
                    </a:cubicBezTo>
                    <a:moveTo>
                      <a:pt x="4" y="18"/>
                    </a:moveTo>
                    <a:cubicBezTo>
                      <a:pt x="4" y="18"/>
                      <a:pt x="4" y="18"/>
                      <a:pt x="4" y="18"/>
                    </a:cubicBezTo>
                    <a:cubicBezTo>
                      <a:pt x="4" y="18"/>
                      <a:pt x="4" y="18"/>
                      <a:pt x="4" y="18"/>
                    </a:cubicBezTo>
                    <a:cubicBezTo>
                      <a:pt x="5" y="17"/>
                      <a:pt x="5" y="17"/>
                      <a:pt x="5" y="17"/>
                    </a:cubicBezTo>
                    <a:cubicBezTo>
                      <a:pt x="4" y="18"/>
                      <a:pt x="4" y="18"/>
                      <a:pt x="4" y="18"/>
                    </a:cubicBezTo>
                    <a:cubicBezTo>
                      <a:pt x="4" y="18"/>
                      <a:pt x="4" y="18"/>
                      <a:pt x="4" y="18"/>
                    </a:cubicBezTo>
                    <a:moveTo>
                      <a:pt x="5" y="18"/>
                    </a:moveTo>
                    <a:cubicBezTo>
                      <a:pt x="5" y="18"/>
                      <a:pt x="5" y="18"/>
                      <a:pt x="5" y="18"/>
                    </a:cubicBezTo>
                    <a:cubicBezTo>
                      <a:pt x="5" y="18"/>
                      <a:pt x="5" y="18"/>
                      <a:pt x="5" y="18"/>
                    </a:cubicBezTo>
                    <a:cubicBezTo>
                      <a:pt x="6" y="17"/>
                      <a:pt x="6" y="17"/>
                      <a:pt x="6" y="17"/>
                    </a:cubicBezTo>
                    <a:cubicBezTo>
                      <a:pt x="6" y="18"/>
                      <a:pt x="6" y="18"/>
                      <a:pt x="6" y="18"/>
                    </a:cubicBezTo>
                    <a:cubicBezTo>
                      <a:pt x="5" y="18"/>
                      <a:pt x="5" y="18"/>
                      <a:pt x="5" y="18"/>
                    </a:cubicBezTo>
                    <a:moveTo>
                      <a:pt x="3" y="18"/>
                    </a:moveTo>
                    <a:cubicBezTo>
                      <a:pt x="3" y="18"/>
                      <a:pt x="3" y="18"/>
                      <a:pt x="3" y="18"/>
                    </a:cubicBezTo>
                    <a:cubicBezTo>
                      <a:pt x="3" y="17"/>
                      <a:pt x="3" y="17"/>
                      <a:pt x="3" y="17"/>
                    </a:cubicBezTo>
                    <a:cubicBezTo>
                      <a:pt x="3" y="17"/>
                      <a:pt x="3" y="17"/>
                      <a:pt x="3" y="17"/>
                    </a:cubicBezTo>
                    <a:cubicBezTo>
                      <a:pt x="3" y="18"/>
                      <a:pt x="3" y="18"/>
                      <a:pt x="3" y="18"/>
                    </a:cubicBezTo>
                    <a:cubicBezTo>
                      <a:pt x="3" y="18"/>
                      <a:pt x="3" y="18"/>
                      <a:pt x="3" y="18"/>
                    </a:cubicBezTo>
                    <a:moveTo>
                      <a:pt x="2" y="17"/>
                    </a:moveTo>
                    <a:cubicBezTo>
                      <a:pt x="2" y="17"/>
                      <a:pt x="2" y="17"/>
                      <a:pt x="2" y="17"/>
                    </a:cubicBezTo>
                    <a:cubicBezTo>
                      <a:pt x="3" y="16"/>
                      <a:pt x="3" y="16"/>
                      <a:pt x="3" y="16"/>
                    </a:cubicBezTo>
                    <a:cubicBezTo>
                      <a:pt x="3" y="17"/>
                      <a:pt x="3" y="17"/>
                      <a:pt x="3" y="17"/>
                    </a:cubicBezTo>
                    <a:cubicBezTo>
                      <a:pt x="2" y="17"/>
                      <a:pt x="2" y="17"/>
                      <a:pt x="2" y="17"/>
                    </a:cubicBezTo>
                    <a:moveTo>
                      <a:pt x="2" y="16"/>
                    </a:moveTo>
                    <a:cubicBezTo>
                      <a:pt x="2" y="16"/>
                      <a:pt x="2" y="16"/>
                      <a:pt x="2" y="16"/>
                    </a:cubicBezTo>
                    <a:cubicBezTo>
                      <a:pt x="2" y="15"/>
                      <a:pt x="2" y="15"/>
                      <a:pt x="2" y="15"/>
                    </a:cubicBezTo>
                    <a:cubicBezTo>
                      <a:pt x="2" y="16"/>
                      <a:pt x="2" y="16"/>
                      <a:pt x="2" y="16"/>
                    </a:cubicBezTo>
                    <a:cubicBezTo>
                      <a:pt x="2" y="16"/>
                      <a:pt x="2" y="16"/>
                      <a:pt x="2" y="16"/>
                    </a:cubicBezTo>
                    <a:moveTo>
                      <a:pt x="20" y="16"/>
                    </a:moveTo>
                    <a:cubicBezTo>
                      <a:pt x="20" y="16"/>
                      <a:pt x="20" y="16"/>
                      <a:pt x="20" y="16"/>
                    </a:cubicBezTo>
                    <a:cubicBezTo>
                      <a:pt x="21" y="15"/>
                      <a:pt x="21" y="15"/>
                      <a:pt x="21" y="15"/>
                    </a:cubicBezTo>
                    <a:cubicBezTo>
                      <a:pt x="20" y="16"/>
                      <a:pt x="20" y="16"/>
                      <a:pt x="20" y="16"/>
                    </a:cubicBezTo>
                    <a:moveTo>
                      <a:pt x="19" y="16"/>
                    </a:moveTo>
                    <a:cubicBezTo>
                      <a:pt x="19" y="16"/>
                      <a:pt x="19" y="16"/>
                      <a:pt x="19" y="16"/>
                    </a:cubicBezTo>
                    <a:cubicBezTo>
                      <a:pt x="20" y="15"/>
                      <a:pt x="20" y="15"/>
                      <a:pt x="20" y="15"/>
                    </a:cubicBezTo>
                    <a:cubicBezTo>
                      <a:pt x="20" y="15"/>
                      <a:pt x="20" y="15"/>
                      <a:pt x="20" y="15"/>
                    </a:cubicBezTo>
                    <a:cubicBezTo>
                      <a:pt x="20" y="16"/>
                      <a:pt x="20" y="16"/>
                      <a:pt x="20" y="16"/>
                    </a:cubicBezTo>
                    <a:cubicBezTo>
                      <a:pt x="20" y="16"/>
                      <a:pt x="20" y="16"/>
                      <a:pt x="20" y="16"/>
                    </a:cubicBezTo>
                    <a:cubicBezTo>
                      <a:pt x="19" y="16"/>
                      <a:pt x="19" y="16"/>
                      <a:pt x="19" y="16"/>
                    </a:cubicBezTo>
                    <a:moveTo>
                      <a:pt x="3" y="13"/>
                    </a:moveTo>
                    <a:cubicBezTo>
                      <a:pt x="3" y="13"/>
                      <a:pt x="3" y="13"/>
                      <a:pt x="3" y="13"/>
                    </a:cubicBezTo>
                    <a:cubicBezTo>
                      <a:pt x="3" y="13"/>
                      <a:pt x="3" y="13"/>
                      <a:pt x="3" y="13"/>
                    </a:cubicBezTo>
                    <a:cubicBezTo>
                      <a:pt x="3" y="13"/>
                      <a:pt x="3" y="13"/>
                      <a:pt x="3" y="13"/>
                    </a:cubicBezTo>
                    <a:cubicBezTo>
                      <a:pt x="3" y="13"/>
                      <a:pt x="3" y="13"/>
                      <a:pt x="3" y="13"/>
                    </a:cubicBezTo>
                    <a:moveTo>
                      <a:pt x="2" y="12"/>
                    </a:moveTo>
                    <a:cubicBezTo>
                      <a:pt x="2" y="12"/>
                      <a:pt x="2" y="12"/>
                      <a:pt x="2" y="12"/>
                    </a:cubicBezTo>
                    <a:cubicBezTo>
                      <a:pt x="2" y="11"/>
                      <a:pt x="2" y="11"/>
                      <a:pt x="2" y="11"/>
                    </a:cubicBezTo>
                    <a:cubicBezTo>
                      <a:pt x="2" y="11"/>
                      <a:pt x="2" y="11"/>
                      <a:pt x="2" y="11"/>
                    </a:cubicBezTo>
                    <a:cubicBezTo>
                      <a:pt x="2" y="12"/>
                      <a:pt x="2" y="12"/>
                      <a:pt x="2" y="12"/>
                    </a:cubicBezTo>
                    <a:moveTo>
                      <a:pt x="2" y="11"/>
                    </a:moveTo>
                    <a:cubicBezTo>
                      <a:pt x="1" y="11"/>
                      <a:pt x="1" y="11"/>
                      <a:pt x="1" y="11"/>
                    </a:cubicBezTo>
                    <a:cubicBezTo>
                      <a:pt x="1" y="11"/>
                      <a:pt x="1" y="11"/>
                      <a:pt x="1" y="11"/>
                    </a:cubicBezTo>
                    <a:cubicBezTo>
                      <a:pt x="2" y="10"/>
                      <a:pt x="2" y="10"/>
                      <a:pt x="2" y="10"/>
                    </a:cubicBezTo>
                    <a:cubicBezTo>
                      <a:pt x="2" y="10"/>
                      <a:pt x="2" y="10"/>
                      <a:pt x="2" y="10"/>
                    </a:cubicBezTo>
                    <a:cubicBezTo>
                      <a:pt x="2" y="11"/>
                      <a:pt x="2" y="11"/>
                      <a:pt x="2" y="11"/>
                    </a:cubicBezTo>
                    <a:moveTo>
                      <a:pt x="1" y="10"/>
                    </a:moveTo>
                    <a:cubicBezTo>
                      <a:pt x="1" y="10"/>
                      <a:pt x="1" y="10"/>
                      <a:pt x="1" y="10"/>
                    </a:cubicBezTo>
                    <a:cubicBezTo>
                      <a:pt x="1" y="10"/>
                      <a:pt x="1" y="10"/>
                      <a:pt x="1" y="10"/>
                    </a:cubicBezTo>
                    <a:cubicBezTo>
                      <a:pt x="1" y="10"/>
                      <a:pt x="1" y="10"/>
                      <a:pt x="1" y="10"/>
                    </a:cubicBezTo>
                    <a:moveTo>
                      <a:pt x="21" y="8"/>
                    </a:moveTo>
                    <a:cubicBezTo>
                      <a:pt x="20" y="8"/>
                      <a:pt x="20" y="8"/>
                      <a:pt x="20" y="8"/>
                    </a:cubicBezTo>
                    <a:cubicBezTo>
                      <a:pt x="21" y="8"/>
                      <a:pt x="21" y="8"/>
                      <a:pt x="21" y="8"/>
                    </a:cubicBezTo>
                    <a:cubicBezTo>
                      <a:pt x="21" y="8"/>
                      <a:pt x="21" y="8"/>
                      <a:pt x="21" y="8"/>
                    </a:cubicBezTo>
                    <a:cubicBezTo>
                      <a:pt x="21" y="8"/>
                      <a:pt x="21" y="8"/>
                      <a:pt x="21" y="8"/>
                    </a:cubicBezTo>
                    <a:moveTo>
                      <a:pt x="5" y="5"/>
                    </a:moveTo>
                    <a:cubicBezTo>
                      <a:pt x="5" y="5"/>
                      <a:pt x="5" y="5"/>
                      <a:pt x="5" y="5"/>
                    </a:cubicBezTo>
                    <a:cubicBezTo>
                      <a:pt x="5" y="4"/>
                      <a:pt x="5" y="4"/>
                      <a:pt x="5" y="4"/>
                    </a:cubicBezTo>
                    <a:cubicBezTo>
                      <a:pt x="5" y="4"/>
                      <a:pt x="5" y="4"/>
                      <a:pt x="5" y="4"/>
                    </a:cubicBezTo>
                    <a:cubicBezTo>
                      <a:pt x="5" y="5"/>
                      <a:pt x="5" y="5"/>
                      <a:pt x="5" y="5"/>
                    </a:cubicBezTo>
                    <a:moveTo>
                      <a:pt x="12" y="2"/>
                    </a:moveTo>
                    <a:cubicBezTo>
                      <a:pt x="13" y="2"/>
                      <a:pt x="13" y="2"/>
                      <a:pt x="13" y="2"/>
                    </a:cubicBezTo>
                    <a:cubicBezTo>
                      <a:pt x="13" y="1"/>
                      <a:pt x="13" y="1"/>
                      <a:pt x="13" y="1"/>
                    </a:cubicBezTo>
                    <a:cubicBezTo>
                      <a:pt x="14" y="1"/>
                      <a:pt x="15" y="1"/>
                      <a:pt x="15" y="1"/>
                    </a:cubicBezTo>
                    <a:cubicBezTo>
                      <a:pt x="15" y="3"/>
                      <a:pt x="15" y="3"/>
                      <a:pt x="15" y="3"/>
                    </a:cubicBezTo>
                    <a:cubicBezTo>
                      <a:pt x="15" y="3"/>
                      <a:pt x="15" y="3"/>
                      <a:pt x="15" y="3"/>
                    </a:cubicBezTo>
                    <a:cubicBezTo>
                      <a:pt x="16" y="4"/>
                      <a:pt x="17" y="4"/>
                      <a:pt x="18" y="5"/>
                    </a:cubicBezTo>
                    <a:cubicBezTo>
                      <a:pt x="18" y="5"/>
                      <a:pt x="18" y="5"/>
                      <a:pt x="18" y="5"/>
                    </a:cubicBezTo>
                    <a:cubicBezTo>
                      <a:pt x="20" y="4"/>
                      <a:pt x="20" y="4"/>
                      <a:pt x="20" y="4"/>
                    </a:cubicBezTo>
                    <a:cubicBezTo>
                      <a:pt x="20" y="5"/>
                      <a:pt x="21" y="6"/>
                      <a:pt x="21" y="6"/>
                    </a:cubicBezTo>
                    <a:cubicBezTo>
                      <a:pt x="21" y="7"/>
                      <a:pt x="21" y="7"/>
                      <a:pt x="21" y="7"/>
                    </a:cubicBezTo>
                    <a:cubicBezTo>
                      <a:pt x="20" y="7"/>
                      <a:pt x="20" y="7"/>
                      <a:pt x="20" y="7"/>
                    </a:cubicBezTo>
                    <a:cubicBezTo>
                      <a:pt x="20" y="8"/>
                      <a:pt x="20" y="8"/>
                      <a:pt x="20" y="8"/>
                    </a:cubicBezTo>
                    <a:cubicBezTo>
                      <a:pt x="20" y="9"/>
                      <a:pt x="20" y="10"/>
                      <a:pt x="20" y="11"/>
                    </a:cubicBezTo>
                    <a:cubicBezTo>
                      <a:pt x="20" y="11"/>
                      <a:pt x="20" y="11"/>
                      <a:pt x="20" y="11"/>
                    </a:cubicBezTo>
                    <a:cubicBezTo>
                      <a:pt x="22" y="12"/>
                      <a:pt x="22" y="12"/>
                      <a:pt x="22" y="12"/>
                    </a:cubicBezTo>
                    <a:cubicBezTo>
                      <a:pt x="22" y="13"/>
                      <a:pt x="21" y="13"/>
                      <a:pt x="21" y="14"/>
                    </a:cubicBezTo>
                    <a:cubicBezTo>
                      <a:pt x="21" y="14"/>
                      <a:pt x="21" y="14"/>
                      <a:pt x="20" y="14"/>
                    </a:cubicBezTo>
                    <a:cubicBezTo>
                      <a:pt x="19" y="14"/>
                      <a:pt x="19" y="15"/>
                      <a:pt x="18" y="15"/>
                    </a:cubicBezTo>
                    <a:cubicBezTo>
                      <a:pt x="18" y="16"/>
                      <a:pt x="18" y="16"/>
                      <a:pt x="17" y="17"/>
                    </a:cubicBezTo>
                    <a:cubicBezTo>
                      <a:pt x="17" y="17"/>
                      <a:pt x="17" y="17"/>
                      <a:pt x="17" y="17"/>
                    </a:cubicBezTo>
                    <a:cubicBezTo>
                      <a:pt x="18" y="18"/>
                      <a:pt x="18" y="18"/>
                      <a:pt x="18" y="18"/>
                    </a:cubicBezTo>
                    <a:cubicBezTo>
                      <a:pt x="17" y="19"/>
                      <a:pt x="17" y="19"/>
                      <a:pt x="16" y="20"/>
                    </a:cubicBezTo>
                    <a:cubicBezTo>
                      <a:pt x="15" y="19"/>
                      <a:pt x="15" y="19"/>
                      <a:pt x="15" y="19"/>
                    </a:cubicBezTo>
                    <a:cubicBezTo>
                      <a:pt x="15" y="18"/>
                      <a:pt x="15" y="18"/>
                      <a:pt x="15" y="18"/>
                    </a:cubicBezTo>
                    <a:cubicBezTo>
                      <a:pt x="14" y="19"/>
                      <a:pt x="13" y="19"/>
                      <a:pt x="12" y="19"/>
                    </a:cubicBezTo>
                    <a:cubicBezTo>
                      <a:pt x="12" y="19"/>
                      <a:pt x="12" y="19"/>
                      <a:pt x="11" y="19"/>
                    </a:cubicBezTo>
                    <a:cubicBezTo>
                      <a:pt x="11" y="19"/>
                      <a:pt x="11" y="19"/>
                      <a:pt x="11" y="19"/>
                    </a:cubicBezTo>
                    <a:cubicBezTo>
                      <a:pt x="11" y="21"/>
                      <a:pt x="11" y="21"/>
                      <a:pt x="11" y="21"/>
                    </a:cubicBezTo>
                    <a:cubicBezTo>
                      <a:pt x="10" y="20"/>
                      <a:pt x="9" y="20"/>
                      <a:pt x="8" y="20"/>
                    </a:cubicBezTo>
                    <a:cubicBezTo>
                      <a:pt x="8" y="19"/>
                      <a:pt x="8" y="19"/>
                      <a:pt x="8" y="19"/>
                    </a:cubicBezTo>
                    <a:cubicBezTo>
                      <a:pt x="8" y="18"/>
                      <a:pt x="8" y="18"/>
                      <a:pt x="8" y="18"/>
                    </a:cubicBezTo>
                    <a:cubicBezTo>
                      <a:pt x="7" y="18"/>
                      <a:pt x="6" y="17"/>
                      <a:pt x="6" y="16"/>
                    </a:cubicBezTo>
                    <a:cubicBezTo>
                      <a:pt x="5" y="16"/>
                      <a:pt x="5" y="16"/>
                      <a:pt x="5" y="16"/>
                    </a:cubicBezTo>
                    <a:cubicBezTo>
                      <a:pt x="4" y="17"/>
                      <a:pt x="4" y="17"/>
                      <a:pt x="4" y="17"/>
                    </a:cubicBezTo>
                    <a:cubicBezTo>
                      <a:pt x="3" y="16"/>
                      <a:pt x="3" y="15"/>
                      <a:pt x="3" y="15"/>
                    </a:cubicBezTo>
                    <a:cubicBezTo>
                      <a:pt x="4" y="14"/>
                      <a:pt x="4" y="14"/>
                      <a:pt x="4" y="14"/>
                    </a:cubicBezTo>
                    <a:cubicBezTo>
                      <a:pt x="4" y="13"/>
                      <a:pt x="4" y="13"/>
                      <a:pt x="4" y="13"/>
                    </a:cubicBezTo>
                    <a:cubicBezTo>
                      <a:pt x="4" y="12"/>
                      <a:pt x="3" y="11"/>
                      <a:pt x="4" y="10"/>
                    </a:cubicBezTo>
                    <a:cubicBezTo>
                      <a:pt x="3" y="10"/>
                      <a:pt x="3" y="10"/>
                      <a:pt x="3" y="10"/>
                    </a:cubicBezTo>
                    <a:cubicBezTo>
                      <a:pt x="2" y="9"/>
                      <a:pt x="2" y="9"/>
                      <a:pt x="2" y="9"/>
                    </a:cubicBezTo>
                    <a:cubicBezTo>
                      <a:pt x="2" y="9"/>
                      <a:pt x="2" y="8"/>
                      <a:pt x="2" y="7"/>
                    </a:cubicBezTo>
                    <a:cubicBezTo>
                      <a:pt x="4" y="7"/>
                      <a:pt x="4" y="7"/>
                      <a:pt x="4" y="7"/>
                    </a:cubicBezTo>
                    <a:cubicBezTo>
                      <a:pt x="4" y="7"/>
                      <a:pt x="4" y="7"/>
                      <a:pt x="4" y="7"/>
                    </a:cubicBezTo>
                    <a:cubicBezTo>
                      <a:pt x="5" y="6"/>
                      <a:pt x="5" y="5"/>
                      <a:pt x="6" y="5"/>
                    </a:cubicBezTo>
                    <a:cubicBezTo>
                      <a:pt x="6" y="4"/>
                      <a:pt x="6" y="4"/>
                      <a:pt x="6" y="4"/>
                    </a:cubicBezTo>
                    <a:cubicBezTo>
                      <a:pt x="6" y="3"/>
                      <a:pt x="6" y="3"/>
                      <a:pt x="6" y="3"/>
                    </a:cubicBezTo>
                    <a:cubicBezTo>
                      <a:pt x="6" y="2"/>
                      <a:pt x="7" y="2"/>
                      <a:pt x="8" y="1"/>
                    </a:cubicBezTo>
                    <a:cubicBezTo>
                      <a:pt x="9" y="3"/>
                      <a:pt x="9" y="3"/>
                      <a:pt x="9" y="3"/>
                    </a:cubicBezTo>
                    <a:cubicBezTo>
                      <a:pt x="9" y="3"/>
                      <a:pt x="9" y="3"/>
                      <a:pt x="9" y="3"/>
                    </a:cubicBezTo>
                    <a:cubicBezTo>
                      <a:pt x="10" y="3"/>
                      <a:pt x="11" y="2"/>
                      <a:pt x="12" y="2"/>
                    </a:cubicBezTo>
                    <a:cubicBezTo>
                      <a:pt x="12" y="2"/>
                      <a:pt x="12" y="2"/>
                      <a:pt x="12" y="2"/>
                    </a:cubicBezTo>
                    <a:moveTo>
                      <a:pt x="13" y="0"/>
                    </a:moveTo>
                    <a:cubicBezTo>
                      <a:pt x="12" y="0"/>
                      <a:pt x="12" y="0"/>
                      <a:pt x="12" y="0"/>
                    </a:cubicBezTo>
                    <a:cubicBezTo>
                      <a:pt x="12" y="2"/>
                      <a:pt x="12" y="2"/>
                      <a:pt x="12" y="2"/>
                    </a:cubicBezTo>
                    <a:cubicBezTo>
                      <a:pt x="11" y="2"/>
                      <a:pt x="10" y="2"/>
                      <a:pt x="9" y="2"/>
                    </a:cubicBezTo>
                    <a:cubicBezTo>
                      <a:pt x="8" y="1"/>
                      <a:pt x="8" y="1"/>
                      <a:pt x="8" y="1"/>
                    </a:cubicBezTo>
                    <a:cubicBezTo>
                      <a:pt x="8" y="1"/>
                      <a:pt x="8" y="1"/>
                      <a:pt x="8" y="1"/>
                    </a:cubicBezTo>
                    <a:cubicBezTo>
                      <a:pt x="7" y="1"/>
                      <a:pt x="6" y="2"/>
                      <a:pt x="5" y="2"/>
                    </a:cubicBezTo>
                    <a:cubicBezTo>
                      <a:pt x="5" y="3"/>
                      <a:pt x="5" y="3"/>
                      <a:pt x="5" y="3"/>
                    </a:cubicBezTo>
                    <a:cubicBezTo>
                      <a:pt x="5" y="3"/>
                      <a:pt x="5" y="3"/>
                      <a:pt x="5" y="3"/>
                    </a:cubicBezTo>
                    <a:cubicBezTo>
                      <a:pt x="4" y="3"/>
                      <a:pt x="4" y="3"/>
                      <a:pt x="4" y="3"/>
                    </a:cubicBezTo>
                    <a:cubicBezTo>
                      <a:pt x="4" y="4"/>
                      <a:pt x="4" y="4"/>
                      <a:pt x="4" y="4"/>
                    </a:cubicBezTo>
                    <a:cubicBezTo>
                      <a:pt x="4" y="5"/>
                      <a:pt x="4" y="5"/>
                      <a:pt x="4" y="5"/>
                    </a:cubicBezTo>
                    <a:cubicBezTo>
                      <a:pt x="4" y="5"/>
                      <a:pt x="4" y="5"/>
                      <a:pt x="4" y="5"/>
                    </a:cubicBezTo>
                    <a:cubicBezTo>
                      <a:pt x="4" y="6"/>
                      <a:pt x="4" y="6"/>
                      <a:pt x="4" y="6"/>
                    </a:cubicBezTo>
                    <a:cubicBezTo>
                      <a:pt x="2" y="6"/>
                      <a:pt x="2" y="6"/>
                      <a:pt x="2" y="6"/>
                    </a:cubicBezTo>
                    <a:cubicBezTo>
                      <a:pt x="2" y="6"/>
                      <a:pt x="2" y="6"/>
                      <a:pt x="2" y="6"/>
                    </a:cubicBezTo>
                    <a:cubicBezTo>
                      <a:pt x="2" y="7"/>
                      <a:pt x="2" y="7"/>
                      <a:pt x="2" y="7"/>
                    </a:cubicBezTo>
                    <a:cubicBezTo>
                      <a:pt x="2" y="7"/>
                      <a:pt x="2" y="7"/>
                      <a:pt x="2" y="7"/>
                    </a:cubicBezTo>
                    <a:cubicBezTo>
                      <a:pt x="1" y="8"/>
                      <a:pt x="0" y="10"/>
                      <a:pt x="0" y="12"/>
                    </a:cubicBezTo>
                    <a:cubicBezTo>
                      <a:pt x="1" y="12"/>
                      <a:pt x="1" y="12"/>
                      <a:pt x="1" y="12"/>
                    </a:cubicBezTo>
                    <a:cubicBezTo>
                      <a:pt x="1" y="12"/>
                      <a:pt x="1" y="12"/>
                      <a:pt x="1" y="12"/>
                    </a:cubicBezTo>
                    <a:cubicBezTo>
                      <a:pt x="1" y="12"/>
                      <a:pt x="1" y="12"/>
                      <a:pt x="1" y="12"/>
                    </a:cubicBezTo>
                    <a:cubicBezTo>
                      <a:pt x="1" y="12"/>
                      <a:pt x="1" y="12"/>
                      <a:pt x="1" y="12"/>
                    </a:cubicBezTo>
                    <a:cubicBezTo>
                      <a:pt x="2" y="12"/>
                      <a:pt x="2" y="12"/>
                      <a:pt x="2" y="12"/>
                    </a:cubicBezTo>
                    <a:cubicBezTo>
                      <a:pt x="2" y="13"/>
                      <a:pt x="2" y="13"/>
                      <a:pt x="2" y="14"/>
                    </a:cubicBezTo>
                    <a:cubicBezTo>
                      <a:pt x="2" y="14"/>
                      <a:pt x="2" y="14"/>
                      <a:pt x="2" y="14"/>
                    </a:cubicBezTo>
                    <a:cubicBezTo>
                      <a:pt x="2" y="14"/>
                      <a:pt x="2" y="14"/>
                      <a:pt x="2" y="14"/>
                    </a:cubicBezTo>
                    <a:cubicBezTo>
                      <a:pt x="2" y="15"/>
                      <a:pt x="1" y="16"/>
                      <a:pt x="1" y="16"/>
                    </a:cubicBezTo>
                    <a:cubicBezTo>
                      <a:pt x="1" y="17"/>
                      <a:pt x="1" y="17"/>
                      <a:pt x="1" y="17"/>
                    </a:cubicBezTo>
                    <a:cubicBezTo>
                      <a:pt x="2" y="18"/>
                      <a:pt x="2" y="19"/>
                      <a:pt x="3" y="19"/>
                    </a:cubicBezTo>
                    <a:cubicBezTo>
                      <a:pt x="3" y="19"/>
                      <a:pt x="3" y="19"/>
                      <a:pt x="3" y="19"/>
                    </a:cubicBezTo>
                    <a:cubicBezTo>
                      <a:pt x="3" y="19"/>
                      <a:pt x="3" y="19"/>
                      <a:pt x="3" y="19"/>
                    </a:cubicBezTo>
                    <a:cubicBezTo>
                      <a:pt x="3" y="19"/>
                      <a:pt x="3" y="19"/>
                      <a:pt x="3" y="19"/>
                    </a:cubicBezTo>
                    <a:cubicBezTo>
                      <a:pt x="3" y="20"/>
                      <a:pt x="3" y="20"/>
                      <a:pt x="3" y="20"/>
                    </a:cubicBezTo>
                    <a:cubicBezTo>
                      <a:pt x="3" y="20"/>
                      <a:pt x="3" y="20"/>
                      <a:pt x="3" y="20"/>
                    </a:cubicBezTo>
                    <a:cubicBezTo>
                      <a:pt x="3" y="20"/>
                      <a:pt x="3" y="20"/>
                      <a:pt x="3" y="20"/>
                    </a:cubicBezTo>
                    <a:cubicBezTo>
                      <a:pt x="5" y="19"/>
                      <a:pt x="5" y="19"/>
                      <a:pt x="5" y="19"/>
                    </a:cubicBezTo>
                    <a:cubicBezTo>
                      <a:pt x="5" y="19"/>
                      <a:pt x="6" y="20"/>
                      <a:pt x="7" y="20"/>
                    </a:cubicBezTo>
                    <a:cubicBezTo>
                      <a:pt x="7" y="21"/>
                      <a:pt x="7" y="21"/>
                      <a:pt x="7" y="22"/>
                    </a:cubicBezTo>
                    <a:cubicBezTo>
                      <a:pt x="7" y="22"/>
                      <a:pt x="7" y="22"/>
                      <a:pt x="7" y="22"/>
                    </a:cubicBezTo>
                    <a:cubicBezTo>
                      <a:pt x="8" y="23"/>
                      <a:pt x="9" y="23"/>
                      <a:pt x="10" y="23"/>
                    </a:cubicBezTo>
                    <a:cubicBezTo>
                      <a:pt x="11" y="23"/>
                      <a:pt x="11" y="23"/>
                      <a:pt x="11" y="23"/>
                    </a:cubicBezTo>
                    <a:cubicBezTo>
                      <a:pt x="11" y="22"/>
                      <a:pt x="11" y="22"/>
                      <a:pt x="11" y="22"/>
                    </a:cubicBezTo>
                    <a:cubicBezTo>
                      <a:pt x="11" y="21"/>
                      <a:pt x="11" y="21"/>
                      <a:pt x="11" y="21"/>
                    </a:cubicBezTo>
                    <a:cubicBezTo>
                      <a:pt x="11" y="21"/>
                      <a:pt x="11" y="21"/>
                      <a:pt x="11" y="21"/>
                    </a:cubicBezTo>
                    <a:cubicBezTo>
                      <a:pt x="12" y="21"/>
                      <a:pt x="13" y="21"/>
                      <a:pt x="14" y="21"/>
                    </a:cubicBezTo>
                    <a:cubicBezTo>
                      <a:pt x="15" y="22"/>
                      <a:pt x="15" y="22"/>
                      <a:pt x="15" y="22"/>
                    </a:cubicBezTo>
                    <a:cubicBezTo>
                      <a:pt x="15" y="22"/>
                      <a:pt x="15" y="22"/>
                      <a:pt x="15" y="22"/>
                    </a:cubicBezTo>
                    <a:cubicBezTo>
                      <a:pt x="16" y="22"/>
                      <a:pt x="17" y="21"/>
                      <a:pt x="18" y="21"/>
                    </a:cubicBezTo>
                    <a:cubicBezTo>
                      <a:pt x="18" y="20"/>
                      <a:pt x="18" y="20"/>
                      <a:pt x="18" y="20"/>
                    </a:cubicBezTo>
                    <a:cubicBezTo>
                      <a:pt x="18" y="20"/>
                      <a:pt x="19" y="20"/>
                      <a:pt x="19" y="19"/>
                    </a:cubicBezTo>
                    <a:cubicBezTo>
                      <a:pt x="19" y="19"/>
                      <a:pt x="19" y="19"/>
                      <a:pt x="19" y="19"/>
                    </a:cubicBezTo>
                    <a:cubicBezTo>
                      <a:pt x="19" y="18"/>
                      <a:pt x="19" y="18"/>
                      <a:pt x="19" y="18"/>
                    </a:cubicBezTo>
                    <a:cubicBezTo>
                      <a:pt x="19" y="18"/>
                      <a:pt x="19" y="18"/>
                      <a:pt x="19" y="18"/>
                    </a:cubicBezTo>
                    <a:cubicBezTo>
                      <a:pt x="19" y="18"/>
                      <a:pt x="19" y="18"/>
                      <a:pt x="19" y="18"/>
                    </a:cubicBezTo>
                    <a:cubicBezTo>
                      <a:pt x="19" y="17"/>
                      <a:pt x="19" y="17"/>
                      <a:pt x="19" y="17"/>
                    </a:cubicBezTo>
                    <a:cubicBezTo>
                      <a:pt x="19" y="17"/>
                      <a:pt x="19" y="17"/>
                      <a:pt x="20" y="17"/>
                    </a:cubicBezTo>
                    <a:cubicBezTo>
                      <a:pt x="20" y="17"/>
                      <a:pt x="20" y="17"/>
                      <a:pt x="21" y="17"/>
                    </a:cubicBezTo>
                    <a:cubicBezTo>
                      <a:pt x="21" y="17"/>
                      <a:pt x="21" y="17"/>
                      <a:pt x="21" y="17"/>
                    </a:cubicBezTo>
                    <a:cubicBezTo>
                      <a:pt x="21" y="16"/>
                      <a:pt x="22" y="15"/>
                      <a:pt x="22" y="15"/>
                    </a:cubicBezTo>
                    <a:cubicBezTo>
                      <a:pt x="22" y="15"/>
                      <a:pt x="22" y="15"/>
                      <a:pt x="22" y="15"/>
                    </a:cubicBezTo>
                    <a:cubicBezTo>
                      <a:pt x="22" y="14"/>
                      <a:pt x="22" y="13"/>
                      <a:pt x="23" y="11"/>
                    </a:cubicBezTo>
                    <a:cubicBezTo>
                      <a:pt x="22" y="11"/>
                      <a:pt x="22" y="11"/>
                      <a:pt x="22" y="11"/>
                    </a:cubicBezTo>
                    <a:cubicBezTo>
                      <a:pt x="21" y="11"/>
                      <a:pt x="21" y="11"/>
                      <a:pt x="21" y="11"/>
                    </a:cubicBezTo>
                    <a:cubicBezTo>
                      <a:pt x="21" y="10"/>
                      <a:pt x="21" y="10"/>
                      <a:pt x="21" y="9"/>
                    </a:cubicBezTo>
                    <a:cubicBezTo>
                      <a:pt x="21" y="9"/>
                      <a:pt x="21" y="9"/>
                      <a:pt x="21" y="9"/>
                    </a:cubicBezTo>
                    <a:cubicBezTo>
                      <a:pt x="21" y="9"/>
                      <a:pt x="21" y="9"/>
                      <a:pt x="21" y="9"/>
                    </a:cubicBezTo>
                    <a:cubicBezTo>
                      <a:pt x="21" y="9"/>
                      <a:pt x="21" y="9"/>
                      <a:pt x="21" y="9"/>
                    </a:cubicBezTo>
                    <a:cubicBezTo>
                      <a:pt x="21" y="8"/>
                      <a:pt x="22" y="8"/>
                      <a:pt x="22" y="7"/>
                    </a:cubicBezTo>
                    <a:cubicBezTo>
                      <a:pt x="22" y="7"/>
                      <a:pt x="22" y="7"/>
                      <a:pt x="22" y="7"/>
                    </a:cubicBezTo>
                    <a:cubicBezTo>
                      <a:pt x="22" y="7"/>
                      <a:pt x="22" y="7"/>
                      <a:pt x="22" y="7"/>
                    </a:cubicBezTo>
                    <a:cubicBezTo>
                      <a:pt x="22" y="6"/>
                      <a:pt x="22" y="6"/>
                      <a:pt x="22" y="6"/>
                    </a:cubicBezTo>
                    <a:cubicBezTo>
                      <a:pt x="21" y="6"/>
                      <a:pt x="21" y="6"/>
                      <a:pt x="21" y="6"/>
                    </a:cubicBezTo>
                    <a:cubicBezTo>
                      <a:pt x="21" y="6"/>
                      <a:pt x="20" y="4"/>
                      <a:pt x="20" y="3"/>
                    </a:cubicBezTo>
                    <a:cubicBezTo>
                      <a:pt x="19" y="3"/>
                      <a:pt x="19" y="3"/>
                      <a:pt x="19" y="3"/>
                    </a:cubicBezTo>
                    <a:cubicBezTo>
                      <a:pt x="18" y="4"/>
                      <a:pt x="18" y="4"/>
                      <a:pt x="18" y="4"/>
                    </a:cubicBezTo>
                    <a:cubicBezTo>
                      <a:pt x="18" y="4"/>
                      <a:pt x="17" y="3"/>
                      <a:pt x="16" y="3"/>
                    </a:cubicBezTo>
                    <a:cubicBezTo>
                      <a:pt x="16" y="1"/>
                      <a:pt x="16" y="1"/>
                      <a:pt x="16" y="1"/>
                    </a:cubicBezTo>
                    <a:cubicBezTo>
                      <a:pt x="16" y="1"/>
                      <a:pt x="16" y="1"/>
                      <a:pt x="16" y="1"/>
                    </a:cubicBezTo>
                    <a:cubicBezTo>
                      <a:pt x="15" y="0"/>
                      <a:pt x="14" y="0"/>
                      <a:pt x="1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51" name="Freeform 37"/>
              <p:cNvSpPr>
                <a:spLocks noEditPoints="1"/>
              </p:cNvSpPr>
              <p:nvPr/>
            </p:nvSpPr>
            <p:spPr bwMode="auto">
              <a:xfrm>
                <a:off x="3439" y="2008"/>
                <a:ext cx="38" cy="26"/>
              </a:xfrm>
              <a:custGeom>
                <a:avLst/>
                <a:gdLst>
                  <a:gd name="T0" fmla="*/ 7 w 16"/>
                  <a:gd name="T1" fmla="*/ 10 h 11"/>
                  <a:gd name="T2" fmla="*/ 6 w 16"/>
                  <a:gd name="T3" fmla="*/ 9 h 11"/>
                  <a:gd name="T4" fmla="*/ 7 w 16"/>
                  <a:gd name="T5" fmla="*/ 8 h 11"/>
                  <a:gd name="T6" fmla="*/ 8 w 16"/>
                  <a:gd name="T7" fmla="*/ 9 h 11"/>
                  <a:gd name="T8" fmla="*/ 8 w 16"/>
                  <a:gd name="T9" fmla="*/ 10 h 11"/>
                  <a:gd name="T10" fmla="*/ 7 w 16"/>
                  <a:gd name="T11" fmla="*/ 10 h 11"/>
                  <a:gd name="T12" fmla="*/ 1 w 16"/>
                  <a:gd name="T13" fmla="*/ 0 h 11"/>
                  <a:gd name="T14" fmla="*/ 1 w 16"/>
                  <a:gd name="T15" fmla="*/ 0 h 11"/>
                  <a:gd name="T16" fmla="*/ 1 w 16"/>
                  <a:gd name="T17" fmla="*/ 3 h 11"/>
                  <a:gd name="T18" fmla="*/ 7 w 16"/>
                  <a:gd name="T19" fmla="*/ 11 h 11"/>
                  <a:gd name="T20" fmla="*/ 7 w 16"/>
                  <a:gd name="T21" fmla="*/ 11 h 11"/>
                  <a:gd name="T22" fmla="*/ 15 w 16"/>
                  <a:gd name="T23" fmla="*/ 6 h 11"/>
                  <a:gd name="T24" fmla="*/ 14 w 16"/>
                  <a:gd name="T25" fmla="*/ 4 h 11"/>
                  <a:gd name="T26" fmla="*/ 7 w 16"/>
                  <a:gd name="T27" fmla="*/ 8 h 11"/>
                  <a:gd name="T28" fmla="*/ 3 w 16"/>
                  <a:gd name="T29" fmla="*/ 1 h 11"/>
                  <a:gd name="T30" fmla="*/ 1 w 16"/>
                  <a:gd name="T31"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 h="11">
                    <a:moveTo>
                      <a:pt x="7" y="10"/>
                    </a:moveTo>
                    <a:cubicBezTo>
                      <a:pt x="7" y="10"/>
                      <a:pt x="6" y="10"/>
                      <a:pt x="6" y="9"/>
                    </a:cubicBezTo>
                    <a:cubicBezTo>
                      <a:pt x="6" y="9"/>
                      <a:pt x="6" y="8"/>
                      <a:pt x="7" y="8"/>
                    </a:cubicBezTo>
                    <a:cubicBezTo>
                      <a:pt x="8" y="9"/>
                      <a:pt x="8" y="9"/>
                      <a:pt x="8" y="9"/>
                    </a:cubicBezTo>
                    <a:cubicBezTo>
                      <a:pt x="8" y="10"/>
                      <a:pt x="8" y="10"/>
                      <a:pt x="8" y="10"/>
                    </a:cubicBezTo>
                    <a:cubicBezTo>
                      <a:pt x="7" y="10"/>
                      <a:pt x="7" y="10"/>
                      <a:pt x="7" y="10"/>
                    </a:cubicBezTo>
                    <a:moveTo>
                      <a:pt x="1" y="0"/>
                    </a:moveTo>
                    <a:cubicBezTo>
                      <a:pt x="1" y="0"/>
                      <a:pt x="1" y="0"/>
                      <a:pt x="1" y="0"/>
                    </a:cubicBezTo>
                    <a:cubicBezTo>
                      <a:pt x="0" y="0"/>
                      <a:pt x="1" y="3"/>
                      <a:pt x="1" y="3"/>
                    </a:cubicBezTo>
                    <a:cubicBezTo>
                      <a:pt x="3" y="5"/>
                      <a:pt x="6" y="10"/>
                      <a:pt x="7" y="11"/>
                    </a:cubicBezTo>
                    <a:cubicBezTo>
                      <a:pt x="7" y="11"/>
                      <a:pt x="7" y="11"/>
                      <a:pt x="7" y="11"/>
                    </a:cubicBezTo>
                    <a:cubicBezTo>
                      <a:pt x="8" y="11"/>
                      <a:pt x="15" y="6"/>
                      <a:pt x="15" y="6"/>
                    </a:cubicBezTo>
                    <a:cubicBezTo>
                      <a:pt x="16" y="5"/>
                      <a:pt x="14" y="4"/>
                      <a:pt x="14" y="4"/>
                    </a:cubicBezTo>
                    <a:cubicBezTo>
                      <a:pt x="14" y="4"/>
                      <a:pt x="9" y="7"/>
                      <a:pt x="7" y="8"/>
                    </a:cubicBezTo>
                    <a:cubicBezTo>
                      <a:pt x="7" y="7"/>
                      <a:pt x="4" y="3"/>
                      <a:pt x="3" y="1"/>
                    </a:cubicBezTo>
                    <a:cubicBezTo>
                      <a:pt x="3" y="1"/>
                      <a:pt x="2" y="0"/>
                      <a:pt x="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52" name="Freeform 38"/>
              <p:cNvSpPr>
                <a:spLocks noEditPoints="1"/>
              </p:cNvSpPr>
              <p:nvPr/>
            </p:nvSpPr>
            <p:spPr bwMode="auto">
              <a:xfrm>
                <a:off x="3989" y="2270"/>
                <a:ext cx="133" cy="123"/>
              </a:xfrm>
              <a:custGeom>
                <a:avLst/>
                <a:gdLst>
                  <a:gd name="T0" fmla="*/ 24 w 56"/>
                  <a:gd name="T1" fmla="*/ 40 h 52"/>
                  <a:gd name="T2" fmla="*/ 32 w 56"/>
                  <a:gd name="T3" fmla="*/ 42 h 52"/>
                  <a:gd name="T4" fmla="*/ 23 w 56"/>
                  <a:gd name="T5" fmla="*/ 39 h 52"/>
                  <a:gd name="T6" fmla="*/ 40 w 56"/>
                  <a:gd name="T7" fmla="*/ 50 h 52"/>
                  <a:gd name="T8" fmla="*/ 23 w 56"/>
                  <a:gd name="T9" fmla="*/ 39 h 52"/>
                  <a:gd name="T10" fmla="*/ 43 w 56"/>
                  <a:gd name="T11" fmla="*/ 44 h 52"/>
                  <a:gd name="T12" fmla="*/ 42 w 56"/>
                  <a:gd name="T13" fmla="*/ 49 h 52"/>
                  <a:gd name="T14" fmla="*/ 43 w 56"/>
                  <a:gd name="T15" fmla="*/ 44 h 52"/>
                  <a:gd name="T16" fmla="*/ 45 w 56"/>
                  <a:gd name="T17" fmla="*/ 39 h 52"/>
                  <a:gd name="T18" fmla="*/ 53 w 56"/>
                  <a:gd name="T19" fmla="*/ 27 h 52"/>
                  <a:gd name="T20" fmla="*/ 26 w 56"/>
                  <a:gd name="T21" fmla="*/ 35 h 52"/>
                  <a:gd name="T22" fmla="*/ 44 w 56"/>
                  <a:gd name="T23" fmla="*/ 39 h 52"/>
                  <a:gd name="T24" fmla="*/ 44 w 56"/>
                  <a:gd name="T25" fmla="*/ 39 h 52"/>
                  <a:gd name="T26" fmla="*/ 2 w 56"/>
                  <a:gd name="T27" fmla="*/ 26 h 52"/>
                  <a:gd name="T28" fmla="*/ 17 w 56"/>
                  <a:gd name="T29" fmla="*/ 36 h 52"/>
                  <a:gd name="T30" fmla="*/ 9 w 56"/>
                  <a:gd name="T31" fmla="*/ 27 h 52"/>
                  <a:gd name="T32" fmla="*/ 20 w 56"/>
                  <a:gd name="T33" fmla="*/ 36 h 52"/>
                  <a:gd name="T34" fmla="*/ 23 w 56"/>
                  <a:gd name="T35" fmla="*/ 35 h 52"/>
                  <a:gd name="T36" fmla="*/ 55 w 56"/>
                  <a:gd name="T37" fmla="*/ 21 h 52"/>
                  <a:gd name="T38" fmla="*/ 52 w 56"/>
                  <a:gd name="T39" fmla="*/ 26 h 52"/>
                  <a:gd name="T40" fmla="*/ 23 w 56"/>
                  <a:gd name="T41" fmla="*/ 35 h 52"/>
                  <a:gd name="T42" fmla="*/ 2 w 56"/>
                  <a:gd name="T43" fmla="*/ 23 h 52"/>
                  <a:gd name="T44" fmla="*/ 10 w 56"/>
                  <a:gd name="T45" fmla="*/ 11 h 52"/>
                  <a:gd name="T46" fmla="*/ 5 w 56"/>
                  <a:gd name="T47" fmla="*/ 21 h 52"/>
                  <a:gd name="T48" fmla="*/ 6 w 56"/>
                  <a:gd name="T49" fmla="*/ 20 h 52"/>
                  <a:gd name="T50" fmla="*/ 15 w 56"/>
                  <a:gd name="T51" fmla="*/ 5 h 52"/>
                  <a:gd name="T52" fmla="*/ 9 w 56"/>
                  <a:gd name="T53" fmla="*/ 17 h 52"/>
                  <a:gd name="T54" fmla="*/ 10 w 56"/>
                  <a:gd name="T55" fmla="*/ 18 h 52"/>
                  <a:gd name="T56" fmla="*/ 10 w 56"/>
                  <a:gd name="T57" fmla="*/ 17 h 52"/>
                  <a:gd name="T58" fmla="*/ 33 w 56"/>
                  <a:gd name="T59" fmla="*/ 16 h 52"/>
                  <a:gd name="T60" fmla="*/ 20 w 56"/>
                  <a:gd name="T61" fmla="*/ 0 h 52"/>
                  <a:gd name="T62" fmla="*/ 15 w 56"/>
                  <a:gd name="T63" fmla="*/ 4 h 52"/>
                  <a:gd name="T64" fmla="*/ 11 w 56"/>
                  <a:gd name="T65" fmla="*/ 7 h 52"/>
                  <a:gd name="T66" fmla="*/ 1 w 56"/>
                  <a:gd name="T67" fmla="*/ 24 h 52"/>
                  <a:gd name="T68" fmla="*/ 0 w 56"/>
                  <a:gd name="T69" fmla="*/ 28 h 52"/>
                  <a:gd name="T70" fmla="*/ 17 w 56"/>
                  <a:gd name="T71" fmla="*/ 37 h 52"/>
                  <a:gd name="T72" fmla="*/ 17 w 56"/>
                  <a:gd name="T73" fmla="*/ 37 h 52"/>
                  <a:gd name="T74" fmla="*/ 23 w 56"/>
                  <a:gd name="T75" fmla="*/ 41 h 52"/>
                  <a:gd name="T76" fmla="*/ 23 w 56"/>
                  <a:gd name="T77" fmla="*/ 41 h 52"/>
                  <a:gd name="T78" fmla="*/ 38 w 56"/>
                  <a:gd name="T79" fmla="*/ 52 h 52"/>
                  <a:gd name="T80" fmla="*/ 42 w 56"/>
                  <a:gd name="T81" fmla="*/ 50 h 52"/>
                  <a:gd name="T82" fmla="*/ 55 w 56"/>
                  <a:gd name="T83" fmla="*/ 31 h 52"/>
                  <a:gd name="T84" fmla="*/ 54 w 56"/>
                  <a:gd name="T85" fmla="*/ 29 h 52"/>
                  <a:gd name="T86" fmla="*/ 53 w 56"/>
                  <a:gd name="T87" fmla="*/ 26 h 52"/>
                  <a:gd name="T88" fmla="*/ 56 w 56"/>
                  <a:gd name="T89" fmla="*/ 20 h 52"/>
                  <a:gd name="T90" fmla="*/ 21 w 56"/>
                  <a:gd name="T91"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6" h="52">
                    <a:moveTo>
                      <a:pt x="39" y="51"/>
                    </a:moveTo>
                    <a:cubicBezTo>
                      <a:pt x="34" y="43"/>
                      <a:pt x="26" y="41"/>
                      <a:pt x="24" y="41"/>
                    </a:cubicBezTo>
                    <a:cubicBezTo>
                      <a:pt x="24" y="40"/>
                      <a:pt x="24" y="40"/>
                      <a:pt x="24" y="40"/>
                    </a:cubicBezTo>
                    <a:cubicBezTo>
                      <a:pt x="24" y="39"/>
                      <a:pt x="24" y="39"/>
                      <a:pt x="24" y="39"/>
                    </a:cubicBezTo>
                    <a:cubicBezTo>
                      <a:pt x="24" y="39"/>
                      <a:pt x="24" y="39"/>
                      <a:pt x="24" y="39"/>
                    </a:cubicBezTo>
                    <a:cubicBezTo>
                      <a:pt x="27" y="40"/>
                      <a:pt x="29" y="41"/>
                      <a:pt x="32" y="42"/>
                    </a:cubicBezTo>
                    <a:cubicBezTo>
                      <a:pt x="35" y="44"/>
                      <a:pt x="38" y="47"/>
                      <a:pt x="39" y="50"/>
                    </a:cubicBezTo>
                    <a:cubicBezTo>
                      <a:pt x="39" y="51"/>
                      <a:pt x="39" y="51"/>
                      <a:pt x="39" y="51"/>
                    </a:cubicBezTo>
                    <a:moveTo>
                      <a:pt x="23" y="39"/>
                    </a:moveTo>
                    <a:cubicBezTo>
                      <a:pt x="23" y="38"/>
                      <a:pt x="23" y="38"/>
                      <a:pt x="23" y="37"/>
                    </a:cubicBezTo>
                    <a:cubicBezTo>
                      <a:pt x="35" y="40"/>
                      <a:pt x="40" y="48"/>
                      <a:pt x="41" y="49"/>
                    </a:cubicBezTo>
                    <a:cubicBezTo>
                      <a:pt x="40" y="50"/>
                      <a:pt x="40" y="50"/>
                      <a:pt x="40" y="50"/>
                    </a:cubicBezTo>
                    <a:cubicBezTo>
                      <a:pt x="38" y="46"/>
                      <a:pt x="36" y="43"/>
                      <a:pt x="32" y="42"/>
                    </a:cubicBezTo>
                    <a:cubicBezTo>
                      <a:pt x="30" y="40"/>
                      <a:pt x="27" y="39"/>
                      <a:pt x="24" y="39"/>
                    </a:cubicBezTo>
                    <a:cubicBezTo>
                      <a:pt x="23" y="39"/>
                      <a:pt x="23" y="39"/>
                      <a:pt x="23" y="39"/>
                    </a:cubicBezTo>
                    <a:cubicBezTo>
                      <a:pt x="23" y="39"/>
                      <a:pt x="23" y="39"/>
                      <a:pt x="23" y="39"/>
                    </a:cubicBezTo>
                    <a:moveTo>
                      <a:pt x="43" y="44"/>
                    </a:moveTo>
                    <a:cubicBezTo>
                      <a:pt x="43" y="44"/>
                      <a:pt x="43" y="44"/>
                      <a:pt x="43" y="44"/>
                    </a:cubicBezTo>
                    <a:cubicBezTo>
                      <a:pt x="48" y="39"/>
                      <a:pt x="51" y="34"/>
                      <a:pt x="54" y="30"/>
                    </a:cubicBezTo>
                    <a:cubicBezTo>
                      <a:pt x="54" y="31"/>
                      <a:pt x="54" y="31"/>
                      <a:pt x="54" y="31"/>
                    </a:cubicBezTo>
                    <a:cubicBezTo>
                      <a:pt x="42" y="49"/>
                      <a:pt x="42" y="49"/>
                      <a:pt x="42" y="49"/>
                    </a:cubicBezTo>
                    <a:cubicBezTo>
                      <a:pt x="41" y="46"/>
                      <a:pt x="36" y="39"/>
                      <a:pt x="24" y="37"/>
                    </a:cubicBezTo>
                    <a:cubicBezTo>
                      <a:pt x="25" y="37"/>
                      <a:pt x="25" y="37"/>
                      <a:pt x="26" y="37"/>
                    </a:cubicBezTo>
                    <a:cubicBezTo>
                      <a:pt x="30" y="37"/>
                      <a:pt x="38" y="38"/>
                      <a:pt x="43" y="44"/>
                    </a:cubicBezTo>
                    <a:cubicBezTo>
                      <a:pt x="43" y="44"/>
                      <a:pt x="43" y="44"/>
                      <a:pt x="43" y="44"/>
                    </a:cubicBezTo>
                    <a:moveTo>
                      <a:pt x="44" y="39"/>
                    </a:moveTo>
                    <a:cubicBezTo>
                      <a:pt x="45" y="39"/>
                      <a:pt x="45" y="39"/>
                      <a:pt x="45" y="39"/>
                    </a:cubicBezTo>
                    <a:cubicBezTo>
                      <a:pt x="45" y="39"/>
                      <a:pt x="45" y="39"/>
                      <a:pt x="45" y="39"/>
                    </a:cubicBezTo>
                    <a:cubicBezTo>
                      <a:pt x="45" y="39"/>
                      <a:pt x="45" y="39"/>
                      <a:pt x="45" y="39"/>
                    </a:cubicBezTo>
                    <a:cubicBezTo>
                      <a:pt x="48" y="34"/>
                      <a:pt x="50" y="31"/>
                      <a:pt x="53" y="27"/>
                    </a:cubicBezTo>
                    <a:cubicBezTo>
                      <a:pt x="54" y="28"/>
                      <a:pt x="54" y="28"/>
                      <a:pt x="54" y="28"/>
                    </a:cubicBezTo>
                    <a:cubicBezTo>
                      <a:pt x="51" y="33"/>
                      <a:pt x="48" y="37"/>
                      <a:pt x="43" y="43"/>
                    </a:cubicBezTo>
                    <a:cubicBezTo>
                      <a:pt x="38" y="37"/>
                      <a:pt x="30" y="35"/>
                      <a:pt x="26" y="35"/>
                    </a:cubicBezTo>
                    <a:cubicBezTo>
                      <a:pt x="25" y="35"/>
                      <a:pt x="25" y="35"/>
                      <a:pt x="25" y="35"/>
                    </a:cubicBezTo>
                    <a:cubicBezTo>
                      <a:pt x="27" y="35"/>
                      <a:pt x="30" y="34"/>
                      <a:pt x="33" y="34"/>
                    </a:cubicBezTo>
                    <a:cubicBezTo>
                      <a:pt x="36" y="34"/>
                      <a:pt x="40" y="35"/>
                      <a:pt x="44" y="39"/>
                    </a:cubicBezTo>
                    <a:cubicBezTo>
                      <a:pt x="44" y="39"/>
                      <a:pt x="44" y="39"/>
                      <a:pt x="44" y="39"/>
                    </a:cubicBezTo>
                    <a:cubicBezTo>
                      <a:pt x="44" y="39"/>
                      <a:pt x="44" y="39"/>
                      <a:pt x="44" y="39"/>
                    </a:cubicBezTo>
                    <a:cubicBezTo>
                      <a:pt x="44" y="39"/>
                      <a:pt x="44" y="39"/>
                      <a:pt x="44" y="39"/>
                    </a:cubicBezTo>
                    <a:moveTo>
                      <a:pt x="17" y="36"/>
                    </a:moveTo>
                    <a:cubicBezTo>
                      <a:pt x="14" y="31"/>
                      <a:pt x="10" y="28"/>
                      <a:pt x="1" y="27"/>
                    </a:cubicBezTo>
                    <a:cubicBezTo>
                      <a:pt x="1" y="27"/>
                      <a:pt x="2" y="27"/>
                      <a:pt x="2" y="26"/>
                    </a:cubicBezTo>
                    <a:cubicBezTo>
                      <a:pt x="3" y="26"/>
                      <a:pt x="6" y="27"/>
                      <a:pt x="9" y="28"/>
                    </a:cubicBezTo>
                    <a:cubicBezTo>
                      <a:pt x="13" y="30"/>
                      <a:pt x="16" y="33"/>
                      <a:pt x="18" y="36"/>
                    </a:cubicBezTo>
                    <a:cubicBezTo>
                      <a:pt x="17" y="36"/>
                      <a:pt x="17" y="36"/>
                      <a:pt x="17" y="36"/>
                    </a:cubicBezTo>
                    <a:moveTo>
                      <a:pt x="18" y="36"/>
                    </a:moveTo>
                    <a:cubicBezTo>
                      <a:pt x="18" y="36"/>
                      <a:pt x="18" y="36"/>
                      <a:pt x="18" y="36"/>
                    </a:cubicBezTo>
                    <a:cubicBezTo>
                      <a:pt x="16" y="32"/>
                      <a:pt x="13" y="30"/>
                      <a:pt x="9" y="27"/>
                    </a:cubicBezTo>
                    <a:cubicBezTo>
                      <a:pt x="7" y="26"/>
                      <a:pt x="3" y="26"/>
                      <a:pt x="2" y="25"/>
                    </a:cubicBezTo>
                    <a:cubicBezTo>
                      <a:pt x="2" y="25"/>
                      <a:pt x="2" y="25"/>
                      <a:pt x="2" y="25"/>
                    </a:cubicBezTo>
                    <a:cubicBezTo>
                      <a:pt x="4" y="25"/>
                      <a:pt x="15" y="26"/>
                      <a:pt x="20" y="36"/>
                    </a:cubicBezTo>
                    <a:cubicBezTo>
                      <a:pt x="20" y="36"/>
                      <a:pt x="19" y="36"/>
                      <a:pt x="19" y="36"/>
                    </a:cubicBezTo>
                    <a:cubicBezTo>
                      <a:pt x="19" y="36"/>
                      <a:pt x="19" y="36"/>
                      <a:pt x="18" y="36"/>
                    </a:cubicBezTo>
                    <a:moveTo>
                      <a:pt x="23" y="35"/>
                    </a:moveTo>
                    <a:cubicBezTo>
                      <a:pt x="34" y="17"/>
                      <a:pt x="34" y="17"/>
                      <a:pt x="34" y="17"/>
                    </a:cubicBezTo>
                    <a:cubicBezTo>
                      <a:pt x="36" y="16"/>
                      <a:pt x="39" y="16"/>
                      <a:pt x="42" y="16"/>
                    </a:cubicBezTo>
                    <a:cubicBezTo>
                      <a:pt x="47" y="16"/>
                      <a:pt x="51" y="17"/>
                      <a:pt x="55" y="21"/>
                    </a:cubicBezTo>
                    <a:cubicBezTo>
                      <a:pt x="54" y="23"/>
                      <a:pt x="53" y="24"/>
                      <a:pt x="52" y="26"/>
                    </a:cubicBezTo>
                    <a:cubicBezTo>
                      <a:pt x="52" y="26"/>
                      <a:pt x="52" y="26"/>
                      <a:pt x="52" y="26"/>
                    </a:cubicBezTo>
                    <a:cubicBezTo>
                      <a:pt x="52" y="26"/>
                      <a:pt x="52" y="26"/>
                      <a:pt x="52" y="26"/>
                    </a:cubicBezTo>
                    <a:cubicBezTo>
                      <a:pt x="50" y="30"/>
                      <a:pt x="47" y="33"/>
                      <a:pt x="44" y="38"/>
                    </a:cubicBezTo>
                    <a:cubicBezTo>
                      <a:pt x="41" y="34"/>
                      <a:pt x="36" y="33"/>
                      <a:pt x="33" y="33"/>
                    </a:cubicBezTo>
                    <a:cubicBezTo>
                      <a:pt x="29" y="33"/>
                      <a:pt x="25" y="34"/>
                      <a:pt x="23" y="35"/>
                    </a:cubicBezTo>
                    <a:cubicBezTo>
                      <a:pt x="23" y="35"/>
                      <a:pt x="23" y="35"/>
                      <a:pt x="23" y="35"/>
                    </a:cubicBezTo>
                    <a:moveTo>
                      <a:pt x="19" y="32"/>
                    </a:moveTo>
                    <a:cubicBezTo>
                      <a:pt x="13" y="25"/>
                      <a:pt x="5" y="24"/>
                      <a:pt x="2" y="23"/>
                    </a:cubicBezTo>
                    <a:cubicBezTo>
                      <a:pt x="11" y="8"/>
                      <a:pt x="11" y="8"/>
                      <a:pt x="11" y="8"/>
                    </a:cubicBezTo>
                    <a:cubicBezTo>
                      <a:pt x="12" y="8"/>
                      <a:pt x="12" y="8"/>
                      <a:pt x="12" y="8"/>
                    </a:cubicBezTo>
                    <a:cubicBezTo>
                      <a:pt x="11" y="9"/>
                      <a:pt x="11" y="10"/>
                      <a:pt x="10" y="11"/>
                    </a:cubicBezTo>
                    <a:cubicBezTo>
                      <a:pt x="9" y="14"/>
                      <a:pt x="7" y="16"/>
                      <a:pt x="5" y="20"/>
                    </a:cubicBezTo>
                    <a:cubicBezTo>
                      <a:pt x="4" y="21"/>
                      <a:pt x="4" y="21"/>
                      <a:pt x="4" y="21"/>
                    </a:cubicBezTo>
                    <a:cubicBezTo>
                      <a:pt x="5" y="21"/>
                      <a:pt x="5" y="21"/>
                      <a:pt x="5" y="21"/>
                    </a:cubicBezTo>
                    <a:cubicBezTo>
                      <a:pt x="13" y="24"/>
                      <a:pt x="16" y="28"/>
                      <a:pt x="19" y="32"/>
                    </a:cubicBezTo>
                    <a:moveTo>
                      <a:pt x="21" y="34"/>
                    </a:moveTo>
                    <a:cubicBezTo>
                      <a:pt x="19" y="29"/>
                      <a:pt x="16" y="24"/>
                      <a:pt x="6" y="20"/>
                    </a:cubicBezTo>
                    <a:cubicBezTo>
                      <a:pt x="8" y="17"/>
                      <a:pt x="10" y="14"/>
                      <a:pt x="11" y="12"/>
                    </a:cubicBezTo>
                    <a:cubicBezTo>
                      <a:pt x="12" y="9"/>
                      <a:pt x="13" y="8"/>
                      <a:pt x="15" y="5"/>
                    </a:cubicBezTo>
                    <a:cubicBezTo>
                      <a:pt x="15" y="5"/>
                      <a:pt x="15" y="5"/>
                      <a:pt x="15" y="5"/>
                    </a:cubicBezTo>
                    <a:cubicBezTo>
                      <a:pt x="16" y="6"/>
                      <a:pt x="16" y="6"/>
                      <a:pt x="16" y="6"/>
                    </a:cubicBezTo>
                    <a:cubicBezTo>
                      <a:pt x="15" y="7"/>
                      <a:pt x="14" y="9"/>
                      <a:pt x="14" y="10"/>
                    </a:cubicBezTo>
                    <a:cubicBezTo>
                      <a:pt x="12" y="12"/>
                      <a:pt x="11" y="14"/>
                      <a:pt x="9" y="17"/>
                    </a:cubicBezTo>
                    <a:cubicBezTo>
                      <a:pt x="9" y="18"/>
                      <a:pt x="9" y="18"/>
                      <a:pt x="9" y="18"/>
                    </a:cubicBezTo>
                    <a:cubicBezTo>
                      <a:pt x="10" y="18"/>
                      <a:pt x="10" y="18"/>
                      <a:pt x="10" y="18"/>
                    </a:cubicBezTo>
                    <a:cubicBezTo>
                      <a:pt x="10" y="18"/>
                      <a:pt x="10" y="18"/>
                      <a:pt x="10" y="18"/>
                    </a:cubicBezTo>
                    <a:cubicBezTo>
                      <a:pt x="20" y="24"/>
                      <a:pt x="21" y="31"/>
                      <a:pt x="21" y="34"/>
                    </a:cubicBezTo>
                    <a:moveTo>
                      <a:pt x="22" y="34"/>
                    </a:moveTo>
                    <a:cubicBezTo>
                      <a:pt x="22" y="31"/>
                      <a:pt x="21" y="24"/>
                      <a:pt x="10" y="17"/>
                    </a:cubicBezTo>
                    <a:cubicBezTo>
                      <a:pt x="12" y="15"/>
                      <a:pt x="13" y="13"/>
                      <a:pt x="14" y="11"/>
                    </a:cubicBezTo>
                    <a:cubicBezTo>
                      <a:pt x="17" y="7"/>
                      <a:pt x="18" y="4"/>
                      <a:pt x="21" y="1"/>
                    </a:cubicBezTo>
                    <a:cubicBezTo>
                      <a:pt x="30" y="3"/>
                      <a:pt x="33" y="12"/>
                      <a:pt x="33" y="16"/>
                    </a:cubicBezTo>
                    <a:cubicBezTo>
                      <a:pt x="22" y="34"/>
                      <a:pt x="22" y="34"/>
                      <a:pt x="22" y="34"/>
                    </a:cubicBezTo>
                    <a:moveTo>
                      <a:pt x="21" y="0"/>
                    </a:moveTo>
                    <a:cubicBezTo>
                      <a:pt x="20" y="0"/>
                      <a:pt x="20" y="0"/>
                      <a:pt x="20" y="0"/>
                    </a:cubicBezTo>
                    <a:cubicBezTo>
                      <a:pt x="19" y="2"/>
                      <a:pt x="18" y="3"/>
                      <a:pt x="17" y="5"/>
                    </a:cubicBezTo>
                    <a:cubicBezTo>
                      <a:pt x="16" y="4"/>
                      <a:pt x="16" y="4"/>
                      <a:pt x="16" y="4"/>
                    </a:cubicBezTo>
                    <a:cubicBezTo>
                      <a:pt x="16" y="4"/>
                      <a:pt x="15" y="4"/>
                      <a:pt x="15" y="4"/>
                    </a:cubicBezTo>
                    <a:cubicBezTo>
                      <a:pt x="14" y="4"/>
                      <a:pt x="14" y="4"/>
                      <a:pt x="14" y="4"/>
                    </a:cubicBezTo>
                    <a:cubicBezTo>
                      <a:pt x="14" y="5"/>
                      <a:pt x="13" y="6"/>
                      <a:pt x="12" y="7"/>
                    </a:cubicBezTo>
                    <a:cubicBezTo>
                      <a:pt x="11" y="7"/>
                      <a:pt x="11" y="7"/>
                      <a:pt x="11" y="7"/>
                    </a:cubicBezTo>
                    <a:cubicBezTo>
                      <a:pt x="10" y="7"/>
                      <a:pt x="10" y="7"/>
                      <a:pt x="10" y="7"/>
                    </a:cubicBezTo>
                    <a:cubicBezTo>
                      <a:pt x="1" y="24"/>
                      <a:pt x="1" y="24"/>
                      <a:pt x="1" y="24"/>
                    </a:cubicBezTo>
                    <a:cubicBezTo>
                      <a:pt x="1" y="24"/>
                      <a:pt x="1" y="24"/>
                      <a:pt x="1" y="24"/>
                    </a:cubicBezTo>
                    <a:cubicBezTo>
                      <a:pt x="1" y="24"/>
                      <a:pt x="1" y="24"/>
                      <a:pt x="1" y="24"/>
                    </a:cubicBezTo>
                    <a:cubicBezTo>
                      <a:pt x="1" y="24"/>
                      <a:pt x="1" y="24"/>
                      <a:pt x="1" y="24"/>
                    </a:cubicBezTo>
                    <a:cubicBezTo>
                      <a:pt x="1" y="24"/>
                      <a:pt x="0" y="27"/>
                      <a:pt x="0" y="28"/>
                    </a:cubicBezTo>
                    <a:cubicBezTo>
                      <a:pt x="0" y="28"/>
                      <a:pt x="0" y="28"/>
                      <a:pt x="0" y="28"/>
                    </a:cubicBezTo>
                    <a:cubicBezTo>
                      <a:pt x="1" y="28"/>
                      <a:pt x="1" y="28"/>
                      <a:pt x="1" y="28"/>
                    </a:cubicBezTo>
                    <a:cubicBezTo>
                      <a:pt x="9" y="29"/>
                      <a:pt x="13" y="32"/>
                      <a:pt x="17" y="37"/>
                    </a:cubicBezTo>
                    <a:cubicBezTo>
                      <a:pt x="17" y="37"/>
                      <a:pt x="17" y="37"/>
                      <a:pt x="17" y="37"/>
                    </a:cubicBezTo>
                    <a:cubicBezTo>
                      <a:pt x="17" y="37"/>
                      <a:pt x="17" y="37"/>
                      <a:pt x="17" y="37"/>
                    </a:cubicBezTo>
                    <a:cubicBezTo>
                      <a:pt x="17" y="37"/>
                      <a:pt x="17" y="37"/>
                      <a:pt x="17" y="37"/>
                    </a:cubicBezTo>
                    <a:cubicBezTo>
                      <a:pt x="18" y="37"/>
                      <a:pt x="19" y="37"/>
                      <a:pt x="19" y="37"/>
                    </a:cubicBezTo>
                    <a:cubicBezTo>
                      <a:pt x="20" y="37"/>
                      <a:pt x="20" y="37"/>
                      <a:pt x="21" y="37"/>
                    </a:cubicBezTo>
                    <a:cubicBezTo>
                      <a:pt x="22" y="38"/>
                      <a:pt x="23" y="39"/>
                      <a:pt x="23" y="41"/>
                    </a:cubicBezTo>
                    <a:cubicBezTo>
                      <a:pt x="23" y="41"/>
                      <a:pt x="23" y="41"/>
                      <a:pt x="23" y="41"/>
                    </a:cubicBezTo>
                    <a:cubicBezTo>
                      <a:pt x="22" y="41"/>
                      <a:pt x="22" y="41"/>
                      <a:pt x="22" y="41"/>
                    </a:cubicBezTo>
                    <a:cubicBezTo>
                      <a:pt x="23" y="41"/>
                      <a:pt x="23" y="41"/>
                      <a:pt x="23" y="41"/>
                    </a:cubicBezTo>
                    <a:cubicBezTo>
                      <a:pt x="23" y="42"/>
                      <a:pt x="32" y="43"/>
                      <a:pt x="38" y="51"/>
                    </a:cubicBezTo>
                    <a:cubicBezTo>
                      <a:pt x="38" y="51"/>
                      <a:pt x="38" y="51"/>
                      <a:pt x="38" y="51"/>
                    </a:cubicBezTo>
                    <a:cubicBezTo>
                      <a:pt x="38" y="52"/>
                      <a:pt x="38" y="52"/>
                      <a:pt x="38" y="52"/>
                    </a:cubicBezTo>
                    <a:cubicBezTo>
                      <a:pt x="39" y="52"/>
                      <a:pt x="39" y="52"/>
                      <a:pt x="39" y="52"/>
                    </a:cubicBezTo>
                    <a:cubicBezTo>
                      <a:pt x="39" y="52"/>
                      <a:pt x="39" y="52"/>
                      <a:pt x="39" y="52"/>
                    </a:cubicBezTo>
                    <a:cubicBezTo>
                      <a:pt x="42" y="50"/>
                      <a:pt x="42" y="50"/>
                      <a:pt x="42" y="50"/>
                    </a:cubicBezTo>
                    <a:cubicBezTo>
                      <a:pt x="42" y="50"/>
                      <a:pt x="42" y="50"/>
                      <a:pt x="42" y="50"/>
                    </a:cubicBezTo>
                    <a:cubicBezTo>
                      <a:pt x="42" y="50"/>
                      <a:pt x="42" y="50"/>
                      <a:pt x="42" y="50"/>
                    </a:cubicBezTo>
                    <a:cubicBezTo>
                      <a:pt x="55" y="31"/>
                      <a:pt x="55" y="31"/>
                      <a:pt x="55" y="31"/>
                    </a:cubicBezTo>
                    <a:cubicBezTo>
                      <a:pt x="55" y="31"/>
                      <a:pt x="55" y="31"/>
                      <a:pt x="55" y="31"/>
                    </a:cubicBezTo>
                    <a:cubicBezTo>
                      <a:pt x="54" y="29"/>
                      <a:pt x="54" y="29"/>
                      <a:pt x="54" y="29"/>
                    </a:cubicBezTo>
                    <a:cubicBezTo>
                      <a:pt x="54" y="29"/>
                      <a:pt x="54" y="29"/>
                      <a:pt x="54" y="29"/>
                    </a:cubicBezTo>
                    <a:cubicBezTo>
                      <a:pt x="54" y="29"/>
                      <a:pt x="55" y="28"/>
                      <a:pt x="55" y="28"/>
                    </a:cubicBezTo>
                    <a:cubicBezTo>
                      <a:pt x="55" y="27"/>
                      <a:pt x="55" y="27"/>
                      <a:pt x="55" y="27"/>
                    </a:cubicBezTo>
                    <a:cubicBezTo>
                      <a:pt x="53" y="26"/>
                      <a:pt x="53" y="26"/>
                      <a:pt x="53" y="26"/>
                    </a:cubicBezTo>
                    <a:cubicBezTo>
                      <a:pt x="54" y="24"/>
                      <a:pt x="55" y="23"/>
                      <a:pt x="56" y="21"/>
                    </a:cubicBezTo>
                    <a:cubicBezTo>
                      <a:pt x="56" y="20"/>
                      <a:pt x="56" y="20"/>
                      <a:pt x="56" y="20"/>
                    </a:cubicBezTo>
                    <a:cubicBezTo>
                      <a:pt x="56" y="20"/>
                      <a:pt x="56" y="20"/>
                      <a:pt x="56" y="20"/>
                    </a:cubicBezTo>
                    <a:cubicBezTo>
                      <a:pt x="52" y="16"/>
                      <a:pt x="47" y="15"/>
                      <a:pt x="42" y="15"/>
                    </a:cubicBezTo>
                    <a:cubicBezTo>
                      <a:pt x="39" y="15"/>
                      <a:pt x="37" y="15"/>
                      <a:pt x="35" y="16"/>
                    </a:cubicBezTo>
                    <a:cubicBezTo>
                      <a:pt x="34" y="11"/>
                      <a:pt x="31" y="2"/>
                      <a:pt x="21" y="0"/>
                    </a:cubicBezTo>
                    <a:cubicBezTo>
                      <a:pt x="21" y="0"/>
                      <a:pt x="21" y="0"/>
                      <a:pt x="2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53" name="Freeform 39"/>
              <p:cNvSpPr>
                <a:spLocks/>
              </p:cNvSpPr>
              <p:nvPr/>
            </p:nvSpPr>
            <p:spPr bwMode="auto">
              <a:xfrm>
                <a:off x="4041" y="2284"/>
                <a:ext cx="21" cy="26"/>
              </a:xfrm>
              <a:custGeom>
                <a:avLst/>
                <a:gdLst>
                  <a:gd name="T0" fmla="*/ 1 w 9"/>
                  <a:gd name="T1" fmla="*/ 0 h 11"/>
                  <a:gd name="T2" fmla="*/ 0 w 9"/>
                  <a:gd name="T3" fmla="*/ 0 h 11"/>
                  <a:gd name="T4" fmla="*/ 0 w 9"/>
                  <a:gd name="T5" fmla="*/ 1 h 11"/>
                  <a:gd name="T6" fmla="*/ 8 w 9"/>
                  <a:gd name="T7" fmla="*/ 11 h 11"/>
                  <a:gd name="T8" fmla="*/ 8 w 9"/>
                  <a:gd name="T9" fmla="*/ 11 h 11"/>
                  <a:gd name="T10" fmla="*/ 8 w 9"/>
                  <a:gd name="T11" fmla="*/ 11 h 11"/>
                  <a:gd name="T12" fmla="*/ 9 w 9"/>
                  <a:gd name="T13" fmla="*/ 11 h 11"/>
                  <a:gd name="T14" fmla="*/ 1 w 9"/>
                  <a:gd name="T15" fmla="*/ 0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1">
                    <a:moveTo>
                      <a:pt x="1" y="0"/>
                    </a:moveTo>
                    <a:cubicBezTo>
                      <a:pt x="0" y="0"/>
                      <a:pt x="0" y="0"/>
                      <a:pt x="0" y="0"/>
                    </a:cubicBezTo>
                    <a:cubicBezTo>
                      <a:pt x="0" y="1"/>
                      <a:pt x="0" y="1"/>
                      <a:pt x="0" y="1"/>
                    </a:cubicBezTo>
                    <a:cubicBezTo>
                      <a:pt x="4" y="3"/>
                      <a:pt x="7" y="7"/>
                      <a:pt x="8" y="11"/>
                    </a:cubicBezTo>
                    <a:cubicBezTo>
                      <a:pt x="8" y="11"/>
                      <a:pt x="8" y="11"/>
                      <a:pt x="8" y="11"/>
                    </a:cubicBezTo>
                    <a:cubicBezTo>
                      <a:pt x="8" y="11"/>
                      <a:pt x="8" y="11"/>
                      <a:pt x="8" y="11"/>
                    </a:cubicBezTo>
                    <a:cubicBezTo>
                      <a:pt x="9" y="11"/>
                      <a:pt x="9" y="11"/>
                      <a:pt x="9" y="11"/>
                    </a:cubicBezTo>
                    <a:cubicBezTo>
                      <a:pt x="8" y="6"/>
                      <a:pt x="5" y="3"/>
                      <a:pt x="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54" name="Freeform 40"/>
              <p:cNvSpPr>
                <a:spLocks/>
              </p:cNvSpPr>
              <p:nvPr/>
            </p:nvSpPr>
            <p:spPr bwMode="auto">
              <a:xfrm>
                <a:off x="4036" y="2293"/>
                <a:ext cx="19" cy="24"/>
              </a:xfrm>
              <a:custGeom>
                <a:avLst/>
                <a:gdLst>
                  <a:gd name="T0" fmla="*/ 1 w 8"/>
                  <a:gd name="T1" fmla="*/ 0 h 10"/>
                  <a:gd name="T2" fmla="*/ 0 w 8"/>
                  <a:gd name="T3" fmla="*/ 0 h 10"/>
                  <a:gd name="T4" fmla="*/ 0 w 8"/>
                  <a:gd name="T5" fmla="*/ 1 h 10"/>
                  <a:gd name="T6" fmla="*/ 7 w 8"/>
                  <a:gd name="T7" fmla="*/ 10 h 10"/>
                  <a:gd name="T8" fmla="*/ 8 w 8"/>
                  <a:gd name="T9" fmla="*/ 10 h 10"/>
                  <a:gd name="T10" fmla="*/ 8 w 8"/>
                  <a:gd name="T11" fmla="*/ 10 h 10"/>
                  <a:gd name="T12" fmla="*/ 8 w 8"/>
                  <a:gd name="T13" fmla="*/ 10 h 10"/>
                  <a:gd name="T14" fmla="*/ 1 w 8"/>
                  <a:gd name="T15" fmla="*/ 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0">
                    <a:moveTo>
                      <a:pt x="1" y="0"/>
                    </a:moveTo>
                    <a:cubicBezTo>
                      <a:pt x="0" y="0"/>
                      <a:pt x="0" y="0"/>
                      <a:pt x="0" y="0"/>
                    </a:cubicBezTo>
                    <a:cubicBezTo>
                      <a:pt x="0" y="1"/>
                      <a:pt x="0" y="1"/>
                      <a:pt x="0" y="1"/>
                    </a:cubicBezTo>
                    <a:cubicBezTo>
                      <a:pt x="4" y="3"/>
                      <a:pt x="6" y="6"/>
                      <a:pt x="7" y="10"/>
                    </a:cubicBezTo>
                    <a:cubicBezTo>
                      <a:pt x="8" y="10"/>
                      <a:pt x="8" y="10"/>
                      <a:pt x="8" y="10"/>
                    </a:cubicBezTo>
                    <a:cubicBezTo>
                      <a:pt x="8" y="10"/>
                      <a:pt x="8" y="10"/>
                      <a:pt x="8" y="10"/>
                    </a:cubicBezTo>
                    <a:cubicBezTo>
                      <a:pt x="8" y="10"/>
                      <a:pt x="8" y="10"/>
                      <a:pt x="8" y="10"/>
                    </a:cubicBezTo>
                    <a:cubicBezTo>
                      <a:pt x="7" y="6"/>
                      <a:pt x="5" y="2"/>
                      <a:pt x="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55" name="Freeform 41"/>
              <p:cNvSpPr>
                <a:spLocks/>
              </p:cNvSpPr>
              <p:nvPr/>
            </p:nvSpPr>
            <p:spPr bwMode="auto">
              <a:xfrm>
                <a:off x="4032" y="2301"/>
                <a:ext cx="19" cy="26"/>
              </a:xfrm>
              <a:custGeom>
                <a:avLst/>
                <a:gdLst>
                  <a:gd name="T0" fmla="*/ 1 w 8"/>
                  <a:gd name="T1" fmla="*/ 0 h 11"/>
                  <a:gd name="T2" fmla="*/ 0 w 8"/>
                  <a:gd name="T3" fmla="*/ 0 h 11"/>
                  <a:gd name="T4" fmla="*/ 0 w 8"/>
                  <a:gd name="T5" fmla="*/ 1 h 11"/>
                  <a:gd name="T6" fmla="*/ 7 w 8"/>
                  <a:gd name="T7" fmla="*/ 10 h 11"/>
                  <a:gd name="T8" fmla="*/ 8 w 8"/>
                  <a:gd name="T9" fmla="*/ 11 h 11"/>
                  <a:gd name="T10" fmla="*/ 8 w 8"/>
                  <a:gd name="T11" fmla="*/ 11 h 11"/>
                  <a:gd name="T12" fmla="*/ 8 w 8"/>
                  <a:gd name="T13" fmla="*/ 10 h 11"/>
                  <a:gd name="T14" fmla="*/ 1 w 8"/>
                  <a:gd name="T15" fmla="*/ 0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1">
                    <a:moveTo>
                      <a:pt x="1" y="0"/>
                    </a:moveTo>
                    <a:cubicBezTo>
                      <a:pt x="0" y="0"/>
                      <a:pt x="0" y="0"/>
                      <a:pt x="0" y="0"/>
                    </a:cubicBezTo>
                    <a:cubicBezTo>
                      <a:pt x="0" y="1"/>
                      <a:pt x="0" y="1"/>
                      <a:pt x="0" y="1"/>
                    </a:cubicBezTo>
                    <a:cubicBezTo>
                      <a:pt x="4" y="3"/>
                      <a:pt x="6" y="6"/>
                      <a:pt x="7" y="10"/>
                    </a:cubicBezTo>
                    <a:cubicBezTo>
                      <a:pt x="8" y="11"/>
                      <a:pt x="8" y="11"/>
                      <a:pt x="8" y="11"/>
                    </a:cubicBezTo>
                    <a:cubicBezTo>
                      <a:pt x="8" y="11"/>
                      <a:pt x="8" y="11"/>
                      <a:pt x="8" y="11"/>
                    </a:cubicBezTo>
                    <a:cubicBezTo>
                      <a:pt x="8" y="10"/>
                      <a:pt x="8" y="10"/>
                      <a:pt x="8" y="10"/>
                    </a:cubicBezTo>
                    <a:cubicBezTo>
                      <a:pt x="7" y="6"/>
                      <a:pt x="5" y="3"/>
                      <a:pt x="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56" name="Freeform 42"/>
              <p:cNvSpPr>
                <a:spLocks/>
              </p:cNvSpPr>
              <p:nvPr/>
            </p:nvSpPr>
            <p:spPr bwMode="auto">
              <a:xfrm>
                <a:off x="4034" y="2315"/>
                <a:ext cx="12" cy="19"/>
              </a:xfrm>
              <a:custGeom>
                <a:avLst/>
                <a:gdLst>
                  <a:gd name="T0" fmla="*/ 0 w 5"/>
                  <a:gd name="T1" fmla="*/ 0 h 8"/>
                  <a:gd name="T2" fmla="*/ 0 w 5"/>
                  <a:gd name="T3" fmla="*/ 0 h 8"/>
                  <a:gd name="T4" fmla="*/ 0 w 5"/>
                  <a:gd name="T5" fmla="*/ 1 h 8"/>
                  <a:gd name="T6" fmla="*/ 4 w 5"/>
                  <a:gd name="T7" fmla="*/ 7 h 8"/>
                  <a:gd name="T8" fmla="*/ 4 w 5"/>
                  <a:gd name="T9" fmla="*/ 8 h 8"/>
                  <a:gd name="T10" fmla="*/ 4 w 5"/>
                  <a:gd name="T11" fmla="*/ 8 h 8"/>
                  <a:gd name="T12" fmla="*/ 5 w 5"/>
                  <a:gd name="T13" fmla="*/ 7 h 8"/>
                  <a:gd name="T14" fmla="*/ 0 w 5"/>
                  <a:gd name="T15" fmla="*/ 0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8">
                    <a:moveTo>
                      <a:pt x="0" y="0"/>
                    </a:moveTo>
                    <a:cubicBezTo>
                      <a:pt x="0" y="0"/>
                      <a:pt x="0" y="0"/>
                      <a:pt x="0" y="0"/>
                    </a:cubicBezTo>
                    <a:cubicBezTo>
                      <a:pt x="0" y="1"/>
                      <a:pt x="0" y="1"/>
                      <a:pt x="0" y="1"/>
                    </a:cubicBezTo>
                    <a:cubicBezTo>
                      <a:pt x="2" y="3"/>
                      <a:pt x="3" y="4"/>
                      <a:pt x="4" y="7"/>
                    </a:cubicBezTo>
                    <a:cubicBezTo>
                      <a:pt x="4" y="8"/>
                      <a:pt x="4" y="8"/>
                      <a:pt x="4" y="8"/>
                    </a:cubicBezTo>
                    <a:cubicBezTo>
                      <a:pt x="4" y="8"/>
                      <a:pt x="4" y="8"/>
                      <a:pt x="4" y="8"/>
                    </a:cubicBezTo>
                    <a:cubicBezTo>
                      <a:pt x="5" y="7"/>
                      <a:pt x="5" y="7"/>
                      <a:pt x="5" y="7"/>
                    </a:cubicBezTo>
                    <a:cubicBezTo>
                      <a:pt x="4" y="4"/>
                      <a:pt x="3" y="2"/>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57" name="Freeform 43"/>
              <p:cNvSpPr>
                <a:spLocks/>
              </p:cNvSpPr>
              <p:nvPr/>
            </p:nvSpPr>
            <p:spPr bwMode="auto">
              <a:xfrm>
                <a:off x="4074" y="2312"/>
                <a:ext cx="31" cy="10"/>
              </a:xfrm>
              <a:custGeom>
                <a:avLst/>
                <a:gdLst>
                  <a:gd name="T0" fmla="*/ 4 w 13"/>
                  <a:gd name="T1" fmla="*/ 0 h 4"/>
                  <a:gd name="T2" fmla="*/ 0 w 13"/>
                  <a:gd name="T3" fmla="*/ 1 h 4"/>
                  <a:gd name="T4" fmla="*/ 0 w 13"/>
                  <a:gd name="T5" fmla="*/ 1 h 4"/>
                  <a:gd name="T6" fmla="*/ 0 w 13"/>
                  <a:gd name="T7" fmla="*/ 2 h 4"/>
                  <a:gd name="T8" fmla="*/ 4 w 13"/>
                  <a:gd name="T9" fmla="*/ 1 h 4"/>
                  <a:gd name="T10" fmla="*/ 12 w 13"/>
                  <a:gd name="T11" fmla="*/ 4 h 4"/>
                  <a:gd name="T12" fmla="*/ 13 w 13"/>
                  <a:gd name="T13" fmla="*/ 4 h 4"/>
                  <a:gd name="T14" fmla="*/ 13 w 13"/>
                  <a:gd name="T15" fmla="*/ 4 h 4"/>
                  <a:gd name="T16" fmla="*/ 13 w 13"/>
                  <a:gd name="T17" fmla="*/ 3 h 4"/>
                  <a:gd name="T18" fmla="*/ 4 w 13"/>
                  <a:gd name="T1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4">
                    <a:moveTo>
                      <a:pt x="4" y="0"/>
                    </a:moveTo>
                    <a:cubicBezTo>
                      <a:pt x="3" y="0"/>
                      <a:pt x="1" y="0"/>
                      <a:pt x="0" y="1"/>
                    </a:cubicBezTo>
                    <a:cubicBezTo>
                      <a:pt x="0" y="1"/>
                      <a:pt x="0" y="1"/>
                      <a:pt x="0" y="1"/>
                    </a:cubicBezTo>
                    <a:cubicBezTo>
                      <a:pt x="0" y="2"/>
                      <a:pt x="0" y="2"/>
                      <a:pt x="0" y="2"/>
                    </a:cubicBezTo>
                    <a:cubicBezTo>
                      <a:pt x="2" y="2"/>
                      <a:pt x="3" y="1"/>
                      <a:pt x="4" y="1"/>
                    </a:cubicBezTo>
                    <a:cubicBezTo>
                      <a:pt x="7" y="1"/>
                      <a:pt x="10" y="2"/>
                      <a:pt x="12" y="4"/>
                    </a:cubicBezTo>
                    <a:cubicBezTo>
                      <a:pt x="13" y="4"/>
                      <a:pt x="13" y="4"/>
                      <a:pt x="13" y="4"/>
                    </a:cubicBezTo>
                    <a:cubicBezTo>
                      <a:pt x="13" y="4"/>
                      <a:pt x="13" y="4"/>
                      <a:pt x="13" y="4"/>
                    </a:cubicBezTo>
                    <a:cubicBezTo>
                      <a:pt x="13" y="3"/>
                      <a:pt x="13" y="3"/>
                      <a:pt x="13" y="3"/>
                    </a:cubicBezTo>
                    <a:cubicBezTo>
                      <a:pt x="10" y="1"/>
                      <a:pt x="7" y="0"/>
                      <a:pt x="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58" name="Freeform 44"/>
              <p:cNvSpPr>
                <a:spLocks/>
              </p:cNvSpPr>
              <p:nvPr/>
            </p:nvSpPr>
            <p:spPr bwMode="auto">
              <a:xfrm>
                <a:off x="4070" y="2322"/>
                <a:ext cx="31" cy="7"/>
              </a:xfrm>
              <a:custGeom>
                <a:avLst/>
                <a:gdLst>
                  <a:gd name="T0" fmla="*/ 4 w 13"/>
                  <a:gd name="T1" fmla="*/ 0 h 3"/>
                  <a:gd name="T2" fmla="*/ 1 w 13"/>
                  <a:gd name="T3" fmla="*/ 0 h 3"/>
                  <a:gd name="T4" fmla="*/ 0 w 13"/>
                  <a:gd name="T5" fmla="*/ 1 h 3"/>
                  <a:gd name="T6" fmla="*/ 1 w 13"/>
                  <a:gd name="T7" fmla="*/ 1 h 3"/>
                  <a:gd name="T8" fmla="*/ 4 w 13"/>
                  <a:gd name="T9" fmla="*/ 1 h 3"/>
                  <a:gd name="T10" fmla="*/ 12 w 13"/>
                  <a:gd name="T11" fmla="*/ 3 h 3"/>
                  <a:gd name="T12" fmla="*/ 13 w 13"/>
                  <a:gd name="T13" fmla="*/ 3 h 3"/>
                  <a:gd name="T14" fmla="*/ 13 w 13"/>
                  <a:gd name="T15" fmla="*/ 3 h 3"/>
                  <a:gd name="T16" fmla="*/ 13 w 13"/>
                  <a:gd name="T17" fmla="*/ 2 h 3"/>
                  <a:gd name="T18" fmla="*/ 4 w 13"/>
                  <a:gd name="T1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3">
                    <a:moveTo>
                      <a:pt x="4" y="0"/>
                    </a:moveTo>
                    <a:cubicBezTo>
                      <a:pt x="3" y="0"/>
                      <a:pt x="2" y="0"/>
                      <a:pt x="1" y="0"/>
                    </a:cubicBezTo>
                    <a:cubicBezTo>
                      <a:pt x="0" y="1"/>
                      <a:pt x="0" y="1"/>
                      <a:pt x="0" y="1"/>
                    </a:cubicBezTo>
                    <a:cubicBezTo>
                      <a:pt x="1" y="1"/>
                      <a:pt x="1" y="1"/>
                      <a:pt x="1" y="1"/>
                    </a:cubicBezTo>
                    <a:cubicBezTo>
                      <a:pt x="2" y="1"/>
                      <a:pt x="3" y="1"/>
                      <a:pt x="4" y="1"/>
                    </a:cubicBezTo>
                    <a:cubicBezTo>
                      <a:pt x="7" y="1"/>
                      <a:pt x="10" y="2"/>
                      <a:pt x="12" y="3"/>
                    </a:cubicBezTo>
                    <a:cubicBezTo>
                      <a:pt x="13" y="3"/>
                      <a:pt x="13" y="3"/>
                      <a:pt x="13" y="3"/>
                    </a:cubicBezTo>
                    <a:cubicBezTo>
                      <a:pt x="13" y="3"/>
                      <a:pt x="13" y="3"/>
                      <a:pt x="13" y="3"/>
                    </a:cubicBezTo>
                    <a:cubicBezTo>
                      <a:pt x="13" y="2"/>
                      <a:pt x="13" y="2"/>
                      <a:pt x="13" y="2"/>
                    </a:cubicBezTo>
                    <a:cubicBezTo>
                      <a:pt x="10" y="1"/>
                      <a:pt x="7" y="0"/>
                      <a:pt x="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59" name="Freeform 45"/>
              <p:cNvSpPr>
                <a:spLocks/>
              </p:cNvSpPr>
              <p:nvPr/>
            </p:nvSpPr>
            <p:spPr bwMode="auto">
              <a:xfrm>
                <a:off x="4065" y="2329"/>
                <a:ext cx="31" cy="10"/>
              </a:xfrm>
              <a:custGeom>
                <a:avLst/>
                <a:gdLst>
                  <a:gd name="T0" fmla="*/ 4 w 13"/>
                  <a:gd name="T1" fmla="*/ 0 h 4"/>
                  <a:gd name="T2" fmla="*/ 1 w 13"/>
                  <a:gd name="T3" fmla="*/ 0 h 4"/>
                  <a:gd name="T4" fmla="*/ 0 w 13"/>
                  <a:gd name="T5" fmla="*/ 1 h 4"/>
                  <a:gd name="T6" fmla="*/ 1 w 13"/>
                  <a:gd name="T7" fmla="*/ 2 h 4"/>
                  <a:gd name="T8" fmla="*/ 4 w 13"/>
                  <a:gd name="T9" fmla="*/ 1 h 4"/>
                  <a:gd name="T10" fmla="*/ 12 w 13"/>
                  <a:gd name="T11" fmla="*/ 4 h 4"/>
                  <a:gd name="T12" fmla="*/ 12 w 13"/>
                  <a:gd name="T13" fmla="*/ 4 h 4"/>
                  <a:gd name="T14" fmla="*/ 13 w 13"/>
                  <a:gd name="T15" fmla="*/ 4 h 4"/>
                  <a:gd name="T16" fmla="*/ 13 w 13"/>
                  <a:gd name="T17" fmla="*/ 3 h 4"/>
                  <a:gd name="T18" fmla="*/ 4 w 13"/>
                  <a:gd name="T1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4">
                    <a:moveTo>
                      <a:pt x="4" y="0"/>
                    </a:moveTo>
                    <a:cubicBezTo>
                      <a:pt x="3" y="0"/>
                      <a:pt x="2" y="0"/>
                      <a:pt x="1" y="0"/>
                    </a:cubicBezTo>
                    <a:cubicBezTo>
                      <a:pt x="0" y="1"/>
                      <a:pt x="0" y="1"/>
                      <a:pt x="0" y="1"/>
                    </a:cubicBezTo>
                    <a:cubicBezTo>
                      <a:pt x="1" y="2"/>
                      <a:pt x="1" y="2"/>
                      <a:pt x="1" y="2"/>
                    </a:cubicBezTo>
                    <a:cubicBezTo>
                      <a:pt x="2" y="1"/>
                      <a:pt x="3" y="1"/>
                      <a:pt x="4" y="1"/>
                    </a:cubicBezTo>
                    <a:cubicBezTo>
                      <a:pt x="7" y="1"/>
                      <a:pt x="9" y="2"/>
                      <a:pt x="12" y="4"/>
                    </a:cubicBezTo>
                    <a:cubicBezTo>
                      <a:pt x="12" y="4"/>
                      <a:pt x="12" y="4"/>
                      <a:pt x="12" y="4"/>
                    </a:cubicBezTo>
                    <a:cubicBezTo>
                      <a:pt x="13" y="4"/>
                      <a:pt x="13" y="4"/>
                      <a:pt x="13" y="4"/>
                    </a:cubicBezTo>
                    <a:cubicBezTo>
                      <a:pt x="13" y="3"/>
                      <a:pt x="13" y="3"/>
                      <a:pt x="13" y="3"/>
                    </a:cubicBezTo>
                    <a:cubicBezTo>
                      <a:pt x="10" y="1"/>
                      <a:pt x="7" y="0"/>
                      <a:pt x="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60" name="Freeform 46"/>
              <p:cNvSpPr>
                <a:spLocks/>
              </p:cNvSpPr>
              <p:nvPr/>
            </p:nvSpPr>
            <p:spPr bwMode="auto">
              <a:xfrm>
                <a:off x="4060" y="2336"/>
                <a:ext cx="21" cy="5"/>
              </a:xfrm>
              <a:custGeom>
                <a:avLst/>
                <a:gdLst>
                  <a:gd name="T0" fmla="*/ 4 w 9"/>
                  <a:gd name="T1" fmla="*/ 0 h 2"/>
                  <a:gd name="T2" fmla="*/ 1 w 9"/>
                  <a:gd name="T3" fmla="*/ 1 h 2"/>
                  <a:gd name="T4" fmla="*/ 0 w 9"/>
                  <a:gd name="T5" fmla="*/ 1 h 2"/>
                  <a:gd name="T6" fmla="*/ 1 w 9"/>
                  <a:gd name="T7" fmla="*/ 2 h 2"/>
                  <a:gd name="T8" fmla="*/ 4 w 9"/>
                  <a:gd name="T9" fmla="*/ 1 h 2"/>
                  <a:gd name="T10" fmla="*/ 8 w 9"/>
                  <a:gd name="T11" fmla="*/ 2 h 2"/>
                  <a:gd name="T12" fmla="*/ 8 w 9"/>
                  <a:gd name="T13" fmla="*/ 2 h 2"/>
                  <a:gd name="T14" fmla="*/ 9 w 9"/>
                  <a:gd name="T15" fmla="*/ 2 h 2"/>
                  <a:gd name="T16" fmla="*/ 8 w 9"/>
                  <a:gd name="T17" fmla="*/ 1 h 2"/>
                  <a:gd name="T18" fmla="*/ 4 w 9"/>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2">
                    <a:moveTo>
                      <a:pt x="4" y="0"/>
                    </a:moveTo>
                    <a:cubicBezTo>
                      <a:pt x="3" y="0"/>
                      <a:pt x="2" y="0"/>
                      <a:pt x="1" y="1"/>
                    </a:cubicBezTo>
                    <a:cubicBezTo>
                      <a:pt x="0" y="1"/>
                      <a:pt x="0" y="1"/>
                      <a:pt x="0" y="1"/>
                    </a:cubicBezTo>
                    <a:cubicBezTo>
                      <a:pt x="1" y="2"/>
                      <a:pt x="1" y="2"/>
                      <a:pt x="1" y="2"/>
                    </a:cubicBezTo>
                    <a:cubicBezTo>
                      <a:pt x="2" y="1"/>
                      <a:pt x="3" y="1"/>
                      <a:pt x="4" y="1"/>
                    </a:cubicBezTo>
                    <a:cubicBezTo>
                      <a:pt x="5" y="1"/>
                      <a:pt x="7" y="2"/>
                      <a:pt x="8" y="2"/>
                    </a:cubicBezTo>
                    <a:cubicBezTo>
                      <a:pt x="8" y="2"/>
                      <a:pt x="8" y="2"/>
                      <a:pt x="8" y="2"/>
                    </a:cubicBezTo>
                    <a:cubicBezTo>
                      <a:pt x="9" y="2"/>
                      <a:pt x="9" y="2"/>
                      <a:pt x="9" y="2"/>
                    </a:cubicBezTo>
                    <a:cubicBezTo>
                      <a:pt x="8" y="1"/>
                      <a:pt x="8" y="1"/>
                      <a:pt x="8" y="1"/>
                    </a:cubicBezTo>
                    <a:cubicBezTo>
                      <a:pt x="7" y="0"/>
                      <a:pt x="5" y="0"/>
                      <a:pt x="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61" name="Freeform 47"/>
              <p:cNvSpPr>
                <a:spLocks noEditPoints="1"/>
              </p:cNvSpPr>
              <p:nvPr/>
            </p:nvSpPr>
            <p:spPr bwMode="auto">
              <a:xfrm>
                <a:off x="4067" y="1946"/>
                <a:ext cx="124" cy="126"/>
              </a:xfrm>
              <a:custGeom>
                <a:avLst/>
                <a:gdLst>
                  <a:gd name="T0" fmla="*/ 34 w 52"/>
                  <a:gd name="T1" fmla="*/ 48 h 53"/>
                  <a:gd name="T2" fmla="*/ 22 w 52"/>
                  <a:gd name="T3" fmla="*/ 51 h 53"/>
                  <a:gd name="T4" fmla="*/ 28 w 52"/>
                  <a:gd name="T5" fmla="*/ 51 h 53"/>
                  <a:gd name="T6" fmla="*/ 31 w 52"/>
                  <a:gd name="T7" fmla="*/ 46 h 53"/>
                  <a:gd name="T8" fmla="*/ 14 w 52"/>
                  <a:gd name="T9" fmla="*/ 49 h 53"/>
                  <a:gd name="T10" fmla="*/ 34 w 52"/>
                  <a:gd name="T11" fmla="*/ 45 h 53"/>
                  <a:gd name="T12" fmla="*/ 38 w 52"/>
                  <a:gd name="T13" fmla="*/ 44 h 53"/>
                  <a:gd name="T14" fmla="*/ 13 w 52"/>
                  <a:gd name="T15" fmla="*/ 48 h 53"/>
                  <a:gd name="T16" fmla="*/ 10 w 52"/>
                  <a:gd name="T17" fmla="*/ 47 h 53"/>
                  <a:gd name="T18" fmla="*/ 42 w 52"/>
                  <a:gd name="T19" fmla="*/ 41 h 53"/>
                  <a:gd name="T20" fmla="*/ 34 w 52"/>
                  <a:gd name="T21" fmla="*/ 41 h 53"/>
                  <a:gd name="T22" fmla="*/ 7 w 52"/>
                  <a:gd name="T23" fmla="*/ 44 h 53"/>
                  <a:gd name="T24" fmla="*/ 43 w 52"/>
                  <a:gd name="T25" fmla="*/ 45 h 53"/>
                  <a:gd name="T26" fmla="*/ 32 w 52"/>
                  <a:gd name="T27" fmla="*/ 43 h 53"/>
                  <a:gd name="T28" fmla="*/ 5 w 52"/>
                  <a:gd name="T29" fmla="*/ 37 h 53"/>
                  <a:gd name="T30" fmla="*/ 44 w 52"/>
                  <a:gd name="T31" fmla="*/ 43 h 53"/>
                  <a:gd name="T32" fmla="*/ 3 w 52"/>
                  <a:gd name="T33" fmla="*/ 35 h 53"/>
                  <a:gd name="T34" fmla="*/ 30 w 52"/>
                  <a:gd name="T35" fmla="*/ 35 h 53"/>
                  <a:gd name="T36" fmla="*/ 47 w 52"/>
                  <a:gd name="T37" fmla="*/ 34 h 53"/>
                  <a:gd name="T38" fmla="*/ 28 w 52"/>
                  <a:gd name="T39" fmla="*/ 33 h 53"/>
                  <a:gd name="T40" fmla="*/ 45 w 52"/>
                  <a:gd name="T41" fmla="*/ 32 h 53"/>
                  <a:gd name="T42" fmla="*/ 43 w 52"/>
                  <a:gd name="T43" fmla="*/ 33 h 53"/>
                  <a:gd name="T44" fmla="*/ 40 w 52"/>
                  <a:gd name="T45" fmla="*/ 30 h 53"/>
                  <a:gd name="T46" fmla="*/ 37 w 52"/>
                  <a:gd name="T47" fmla="*/ 30 h 53"/>
                  <a:gd name="T48" fmla="*/ 49 w 52"/>
                  <a:gd name="T49" fmla="*/ 37 h 53"/>
                  <a:gd name="T50" fmla="*/ 27 w 52"/>
                  <a:gd name="T51" fmla="*/ 30 h 53"/>
                  <a:gd name="T52" fmla="*/ 36 w 52"/>
                  <a:gd name="T53" fmla="*/ 43 h 53"/>
                  <a:gd name="T54" fmla="*/ 38 w 52"/>
                  <a:gd name="T55" fmla="*/ 32 h 53"/>
                  <a:gd name="T56" fmla="*/ 47 w 52"/>
                  <a:gd name="T57" fmla="*/ 35 h 53"/>
                  <a:gd name="T58" fmla="*/ 30 w 52"/>
                  <a:gd name="T59" fmla="*/ 27 h 53"/>
                  <a:gd name="T60" fmla="*/ 29 w 52"/>
                  <a:gd name="T61" fmla="*/ 26 h 53"/>
                  <a:gd name="T62" fmla="*/ 27 w 52"/>
                  <a:gd name="T63" fmla="*/ 24 h 53"/>
                  <a:gd name="T64" fmla="*/ 31 w 52"/>
                  <a:gd name="T65" fmla="*/ 23 h 53"/>
                  <a:gd name="T66" fmla="*/ 48 w 52"/>
                  <a:gd name="T67" fmla="*/ 32 h 53"/>
                  <a:gd name="T68" fmla="*/ 31 w 52"/>
                  <a:gd name="T69" fmla="*/ 26 h 53"/>
                  <a:gd name="T70" fmla="*/ 34 w 52"/>
                  <a:gd name="T71" fmla="*/ 19 h 53"/>
                  <a:gd name="T72" fmla="*/ 36 w 52"/>
                  <a:gd name="T73" fmla="*/ 21 h 53"/>
                  <a:gd name="T74" fmla="*/ 42 w 52"/>
                  <a:gd name="T75" fmla="*/ 18 h 53"/>
                  <a:gd name="T76" fmla="*/ 47 w 52"/>
                  <a:gd name="T77" fmla="*/ 12 h 53"/>
                  <a:gd name="T78" fmla="*/ 47 w 52"/>
                  <a:gd name="T79" fmla="*/ 16 h 53"/>
                  <a:gd name="T80" fmla="*/ 1 w 52"/>
                  <a:gd name="T81" fmla="*/ 25 h 53"/>
                  <a:gd name="T82" fmla="*/ 26 w 52"/>
                  <a:gd name="T83" fmla="*/ 31 h 53"/>
                  <a:gd name="T84" fmla="*/ 31 w 52"/>
                  <a:gd name="T85" fmla="*/ 45 h 53"/>
                  <a:gd name="T86" fmla="*/ 27 w 52"/>
                  <a:gd name="T87" fmla="*/ 21 h 53"/>
                  <a:gd name="T88" fmla="*/ 29 w 52"/>
                  <a:gd name="T89" fmla="*/ 20 h 53"/>
                  <a:gd name="T90" fmla="*/ 26 w 52"/>
                  <a:gd name="T91" fmla="*/ 24 h 53"/>
                  <a:gd name="T92" fmla="*/ 26 w 52"/>
                  <a:gd name="T93" fmla="*/ 2 h 53"/>
                  <a:gd name="T94" fmla="*/ 1 w 52"/>
                  <a:gd name="T95" fmla="*/ 34 h 53"/>
                  <a:gd name="T96" fmla="*/ 3 w 52"/>
                  <a:gd name="T97" fmla="*/ 40 h 53"/>
                  <a:gd name="T98" fmla="*/ 6 w 52"/>
                  <a:gd name="T99" fmla="*/ 44 h 53"/>
                  <a:gd name="T100" fmla="*/ 16 w 52"/>
                  <a:gd name="T101" fmla="*/ 52 h 53"/>
                  <a:gd name="T102" fmla="*/ 22 w 52"/>
                  <a:gd name="T103" fmla="*/ 52 h 53"/>
                  <a:gd name="T104" fmla="*/ 29 w 52"/>
                  <a:gd name="T105" fmla="*/ 52 h 53"/>
                  <a:gd name="T106" fmla="*/ 35 w 52"/>
                  <a:gd name="T107" fmla="*/ 51 h 53"/>
                  <a:gd name="T108" fmla="*/ 41 w 52"/>
                  <a:gd name="T109" fmla="*/ 48 h 53"/>
                  <a:gd name="T110" fmla="*/ 52 w 52"/>
                  <a:gd name="T111" fmla="*/ 28 h 53"/>
                  <a:gd name="T112" fmla="*/ 48 w 52"/>
                  <a:gd name="T113" fmla="*/ 1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2" h="53">
                    <a:moveTo>
                      <a:pt x="31" y="51"/>
                    </a:moveTo>
                    <a:cubicBezTo>
                      <a:pt x="31" y="50"/>
                      <a:pt x="31" y="50"/>
                      <a:pt x="31" y="50"/>
                    </a:cubicBezTo>
                    <a:cubicBezTo>
                      <a:pt x="31" y="51"/>
                      <a:pt x="31" y="51"/>
                      <a:pt x="31" y="51"/>
                    </a:cubicBezTo>
                    <a:cubicBezTo>
                      <a:pt x="31" y="51"/>
                      <a:pt x="31" y="51"/>
                      <a:pt x="31" y="51"/>
                    </a:cubicBezTo>
                    <a:cubicBezTo>
                      <a:pt x="31" y="51"/>
                      <a:pt x="31" y="51"/>
                      <a:pt x="31" y="51"/>
                    </a:cubicBezTo>
                    <a:moveTo>
                      <a:pt x="34" y="49"/>
                    </a:moveTo>
                    <a:cubicBezTo>
                      <a:pt x="34" y="49"/>
                      <a:pt x="34" y="49"/>
                      <a:pt x="34" y="49"/>
                    </a:cubicBezTo>
                    <a:cubicBezTo>
                      <a:pt x="34" y="48"/>
                      <a:pt x="34" y="48"/>
                      <a:pt x="34" y="48"/>
                    </a:cubicBezTo>
                    <a:cubicBezTo>
                      <a:pt x="34" y="48"/>
                      <a:pt x="34" y="49"/>
                      <a:pt x="34" y="49"/>
                    </a:cubicBezTo>
                    <a:moveTo>
                      <a:pt x="25" y="46"/>
                    </a:moveTo>
                    <a:cubicBezTo>
                      <a:pt x="26" y="46"/>
                      <a:pt x="26" y="46"/>
                      <a:pt x="27" y="46"/>
                    </a:cubicBezTo>
                    <a:cubicBezTo>
                      <a:pt x="25" y="51"/>
                      <a:pt x="25" y="51"/>
                      <a:pt x="25" y="51"/>
                    </a:cubicBezTo>
                    <a:cubicBezTo>
                      <a:pt x="24" y="51"/>
                      <a:pt x="24" y="51"/>
                      <a:pt x="23" y="51"/>
                    </a:cubicBezTo>
                    <a:cubicBezTo>
                      <a:pt x="25" y="46"/>
                      <a:pt x="25" y="46"/>
                      <a:pt x="25" y="46"/>
                    </a:cubicBezTo>
                    <a:cubicBezTo>
                      <a:pt x="25" y="46"/>
                      <a:pt x="25" y="46"/>
                      <a:pt x="25" y="46"/>
                    </a:cubicBezTo>
                    <a:moveTo>
                      <a:pt x="22" y="51"/>
                    </a:moveTo>
                    <a:cubicBezTo>
                      <a:pt x="21" y="51"/>
                      <a:pt x="21" y="51"/>
                      <a:pt x="20" y="51"/>
                    </a:cubicBezTo>
                    <a:cubicBezTo>
                      <a:pt x="21" y="49"/>
                      <a:pt x="21" y="48"/>
                      <a:pt x="22" y="46"/>
                    </a:cubicBezTo>
                    <a:cubicBezTo>
                      <a:pt x="23" y="46"/>
                      <a:pt x="23" y="46"/>
                      <a:pt x="24" y="46"/>
                    </a:cubicBezTo>
                    <a:cubicBezTo>
                      <a:pt x="22" y="51"/>
                      <a:pt x="22" y="51"/>
                      <a:pt x="22" y="51"/>
                    </a:cubicBezTo>
                    <a:moveTo>
                      <a:pt x="26" y="51"/>
                    </a:moveTo>
                    <a:cubicBezTo>
                      <a:pt x="28" y="46"/>
                      <a:pt x="28" y="46"/>
                      <a:pt x="28" y="46"/>
                    </a:cubicBezTo>
                    <a:cubicBezTo>
                      <a:pt x="29" y="46"/>
                      <a:pt x="29" y="46"/>
                      <a:pt x="30" y="46"/>
                    </a:cubicBezTo>
                    <a:cubicBezTo>
                      <a:pt x="29" y="48"/>
                      <a:pt x="28" y="49"/>
                      <a:pt x="28" y="51"/>
                    </a:cubicBezTo>
                    <a:cubicBezTo>
                      <a:pt x="27" y="51"/>
                      <a:pt x="27" y="51"/>
                      <a:pt x="26" y="51"/>
                    </a:cubicBezTo>
                    <a:moveTo>
                      <a:pt x="19" y="51"/>
                    </a:moveTo>
                    <a:cubicBezTo>
                      <a:pt x="18" y="51"/>
                      <a:pt x="18" y="50"/>
                      <a:pt x="17" y="50"/>
                    </a:cubicBezTo>
                    <a:cubicBezTo>
                      <a:pt x="18" y="49"/>
                      <a:pt x="19" y="47"/>
                      <a:pt x="19" y="46"/>
                    </a:cubicBezTo>
                    <a:cubicBezTo>
                      <a:pt x="20" y="46"/>
                      <a:pt x="20" y="46"/>
                      <a:pt x="21" y="46"/>
                    </a:cubicBezTo>
                    <a:cubicBezTo>
                      <a:pt x="20" y="47"/>
                      <a:pt x="20" y="49"/>
                      <a:pt x="19" y="51"/>
                    </a:cubicBezTo>
                    <a:moveTo>
                      <a:pt x="29" y="51"/>
                    </a:moveTo>
                    <a:cubicBezTo>
                      <a:pt x="30" y="49"/>
                      <a:pt x="30" y="47"/>
                      <a:pt x="31" y="46"/>
                    </a:cubicBezTo>
                    <a:cubicBezTo>
                      <a:pt x="31" y="46"/>
                      <a:pt x="31" y="46"/>
                      <a:pt x="31" y="46"/>
                    </a:cubicBezTo>
                    <a:cubicBezTo>
                      <a:pt x="31" y="46"/>
                      <a:pt x="31" y="47"/>
                      <a:pt x="31" y="47"/>
                    </a:cubicBezTo>
                    <a:cubicBezTo>
                      <a:pt x="31" y="47"/>
                      <a:pt x="31" y="47"/>
                      <a:pt x="31" y="47"/>
                    </a:cubicBezTo>
                    <a:cubicBezTo>
                      <a:pt x="30" y="51"/>
                      <a:pt x="30" y="51"/>
                      <a:pt x="30" y="51"/>
                    </a:cubicBezTo>
                    <a:cubicBezTo>
                      <a:pt x="29" y="51"/>
                      <a:pt x="29" y="51"/>
                      <a:pt x="29" y="51"/>
                    </a:cubicBezTo>
                    <a:moveTo>
                      <a:pt x="16" y="50"/>
                    </a:moveTo>
                    <a:cubicBezTo>
                      <a:pt x="15" y="50"/>
                      <a:pt x="14" y="49"/>
                      <a:pt x="14" y="49"/>
                    </a:cubicBezTo>
                    <a:cubicBezTo>
                      <a:pt x="14" y="49"/>
                      <a:pt x="14" y="49"/>
                      <a:pt x="14" y="49"/>
                    </a:cubicBezTo>
                    <a:cubicBezTo>
                      <a:pt x="16" y="45"/>
                      <a:pt x="16" y="45"/>
                      <a:pt x="16" y="45"/>
                    </a:cubicBezTo>
                    <a:cubicBezTo>
                      <a:pt x="17" y="45"/>
                      <a:pt x="18" y="45"/>
                      <a:pt x="18" y="45"/>
                    </a:cubicBezTo>
                    <a:cubicBezTo>
                      <a:pt x="17" y="47"/>
                      <a:pt x="17" y="48"/>
                      <a:pt x="16" y="50"/>
                    </a:cubicBezTo>
                    <a:moveTo>
                      <a:pt x="33" y="48"/>
                    </a:moveTo>
                    <a:cubicBezTo>
                      <a:pt x="33" y="47"/>
                      <a:pt x="33" y="47"/>
                      <a:pt x="33" y="47"/>
                    </a:cubicBezTo>
                    <a:cubicBezTo>
                      <a:pt x="33" y="47"/>
                      <a:pt x="33" y="47"/>
                      <a:pt x="33" y="47"/>
                    </a:cubicBezTo>
                    <a:cubicBezTo>
                      <a:pt x="33" y="46"/>
                      <a:pt x="34" y="46"/>
                      <a:pt x="34" y="45"/>
                    </a:cubicBezTo>
                    <a:cubicBezTo>
                      <a:pt x="34" y="45"/>
                      <a:pt x="34" y="45"/>
                      <a:pt x="34" y="45"/>
                    </a:cubicBezTo>
                    <a:cubicBezTo>
                      <a:pt x="35" y="44"/>
                      <a:pt x="35" y="44"/>
                      <a:pt x="35" y="44"/>
                    </a:cubicBezTo>
                    <a:cubicBezTo>
                      <a:pt x="35" y="44"/>
                      <a:pt x="35" y="45"/>
                      <a:pt x="35" y="46"/>
                    </a:cubicBezTo>
                    <a:cubicBezTo>
                      <a:pt x="34" y="46"/>
                      <a:pt x="34" y="46"/>
                      <a:pt x="34" y="46"/>
                    </a:cubicBezTo>
                    <a:cubicBezTo>
                      <a:pt x="33" y="48"/>
                      <a:pt x="33" y="48"/>
                      <a:pt x="33" y="48"/>
                    </a:cubicBezTo>
                    <a:moveTo>
                      <a:pt x="35" y="50"/>
                    </a:moveTo>
                    <a:cubicBezTo>
                      <a:pt x="35" y="49"/>
                      <a:pt x="35" y="48"/>
                      <a:pt x="35" y="48"/>
                    </a:cubicBezTo>
                    <a:cubicBezTo>
                      <a:pt x="36" y="46"/>
                      <a:pt x="36" y="45"/>
                      <a:pt x="36" y="45"/>
                    </a:cubicBezTo>
                    <a:cubicBezTo>
                      <a:pt x="36" y="44"/>
                      <a:pt x="37" y="44"/>
                      <a:pt x="38" y="44"/>
                    </a:cubicBezTo>
                    <a:cubicBezTo>
                      <a:pt x="36" y="49"/>
                      <a:pt x="36" y="49"/>
                      <a:pt x="36" y="49"/>
                    </a:cubicBezTo>
                    <a:cubicBezTo>
                      <a:pt x="36" y="49"/>
                      <a:pt x="36" y="49"/>
                      <a:pt x="36" y="49"/>
                    </a:cubicBezTo>
                    <a:cubicBezTo>
                      <a:pt x="35" y="50"/>
                      <a:pt x="35" y="50"/>
                      <a:pt x="35" y="50"/>
                    </a:cubicBezTo>
                    <a:moveTo>
                      <a:pt x="13" y="48"/>
                    </a:moveTo>
                    <a:cubicBezTo>
                      <a:pt x="12" y="48"/>
                      <a:pt x="11" y="48"/>
                      <a:pt x="11" y="47"/>
                    </a:cubicBezTo>
                    <a:cubicBezTo>
                      <a:pt x="11" y="46"/>
                      <a:pt x="12" y="45"/>
                      <a:pt x="13" y="43"/>
                    </a:cubicBezTo>
                    <a:cubicBezTo>
                      <a:pt x="14" y="44"/>
                      <a:pt x="14" y="44"/>
                      <a:pt x="15" y="44"/>
                    </a:cubicBezTo>
                    <a:cubicBezTo>
                      <a:pt x="13" y="48"/>
                      <a:pt x="13" y="48"/>
                      <a:pt x="13" y="48"/>
                    </a:cubicBezTo>
                    <a:cubicBezTo>
                      <a:pt x="13" y="48"/>
                      <a:pt x="13" y="48"/>
                      <a:pt x="13" y="48"/>
                    </a:cubicBezTo>
                    <a:moveTo>
                      <a:pt x="37" y="49"/>
                    </a:moveTo>
                    <a:cubicBezTo>
                      <a:pt x="39" y="43"/>
                      <a:pt x="39" y="43"/>
                      <a:pt x="39" y="43"/>
                    </a:cubicBezTo>
                    <a:cubicBezTo>
                      <a:pt x="39" y="43"/>
                      <a:pt x="39" y="43"/>
                      <a:pt x="39" y="43"/>
                    </a:cubicBezTo>
                    <a:cubicBezTo>
                      <a:pt x="40" y="43"/>
                      <a:pt x="40" y="43"/>
                      <a:pt x="40" y="43"/>
                    </a:cubicBezTo>
                    <a:cubicBezTo>
                      <a:pt x="39" y="45"/>
                      <a:pt x="38" y="47"/>
                      <a:pt x="38" y="48"/>
                    </a:cubicBezTo>
                    <a:cubicBezTo>
                      <a:pt x="37" y="49"/>
                      <a:pt x="37" y="49"/>
                      <a:pt x="37" y="49"/>
                    </a:cubicBezTo>
                    <a:moveTo>
                      <a:pt x="10" y="47"/>
                    </a:moveTo>
                    <a:cubicBezTo>
                      <a:pt x="9" y="46"/>
                      <a:pt x="9" y="46"/>
                      <a:pt x="9" y="45"/>
                    </a:cubicBezTo>
                    <a:cubicBezTo>
                      <a:pt x="9" y="44"/>
                      <a:pt x="10" y="43"/>
                      <a:pt x="10" y="42"/>
                    </a:cubicBezTo>
                    <a:cubicBezTo>
                      <a:pt x="11" y="42"/>
                      <a:pt x="11" y="43"/>
                      <a:pt x="12" y="43"/>
                    </a:cubicBezTo>
                    <a:cubicBezTo>
                      <a:pt x="11" y="44"/>
                      <a:pt x="11" y="45"/>
                      <a:pt x="10" y="47"/>
                    </a:cubicBezTo>
                    <a:moveTo>
                      <a:pt x="39" y="48"/>
                    </a:moveTo>
                    <a:cubicBezTo>
                      <a:pt x="40" y="46"/>
                      <a:pt x="40" y="44"/>
                      <a:pt x="41" y="42"/>
                    </a:cubicBezTo>
                    <a:cubicBezTo>
                      <a:pt x="41" y="42"/>
                      <a:pt x="41" y="42"/>
                      <a:pt x="41" y="42"/>
                    </a:cubicBezTo>
                    <a:cubicBezTo>
                      <a:pt x="42" y="41"/>
                      <a:pt x="42" y="41"/>
                      <a:pt x="42" y="41"/>
                    </a:cubicBezTo>
                    <a:cubicBezTo>
                      <a:pt x="41" y="43"/>
                      <a:pt x="41" y="45"/>
                      <a:pt x="40" y="47"/>
                    </a:cubicBezTo>
                    <a:cubicBezTo>
                      <a:pt x="39" y="48"/>
                      <a:pt x="39" y="48"/>
                      <a:pt x="39" y="48"/>
                    </a:cubicBezTo>
                    <a:moveTo>
                      <a:pt x="33" y="46"/>
                    </a:moveTo>
                    <a:cubicBezTo>
                      <a:pt x="33" y="45"/>
                      <a:pt x="33" y="45"/>
                      <a:pt x="33" y="45"/>
                    </a:cubicBezTo>
                    <a:cubicBezTo>
                      <a:pt x="32" y="44"/>
                      <a:pt x="32" y="44"/>
                      <a:pt x="32" y="44"/>
                    </a:cubicBezTo>
                    <a:cubicBezTo>
                      <a:pt x="32" y="44"/>
                      <a:pt x="32" y="44"/>
                      <a:pt x="32" y="44"/>
                    </a:cubicBezTo>
                    <a:cubicBezTo>
                      <a:pt x="32" y="44"/>
                      <a:pt x="32" y="44"/>
                      <a:pt x="32" y="44"/>
                    </a:cubicBezTo>
                    <a:cubicBezTo>
                      <a:pt x="33" y="43"/>
                      <a:pt x="33" y="42"/>
                      <a:pt x="34" y="41"/>
                    </a:cubicBezTo>
                    <a:cubicBezTo>
                      <a:pt x="34" y="42"/>
                      <a:pt x="34" y="42"/>
                      <a:pt x="34" y="42"/>
                    </a:cubicBezTo>
                    <a:cubicBezTo>
                      <a:pt x="34" y="43"/>
                      <a:pt x="34" y="43"/>
                      <a:pt x="34" y="43"/>
                    </a:cubicBezTo>
                    <a:cubicBezTo>
                      <a:pt x="34" y="43"/>
                      <a:pt x="34" y="43"/>
                      <a:pt x="33" y="44"/>
                    </a:cubicBezTo>
                    <a:cubicBezTo>
                      <a:pt x="33" y="44"/>
                      <a:pt x="33" y="44"/>
                      <a:pt x="33" y="44"/>
                    </a:cubicBezTo>
                    <a:cubicBezTo>
                      <a:pt x="33" y="45"/>
                      <a:pt x="33" y="45"/>
                      <a:pt x="33" y="46"/>
                    </a:cubicBezTo>
                    <a:moveTo>
                      <a:pt x="8" y="45"/>
                    </a:moveTo>
                    <a:cubicBezTo>
                      <a:pt x="7" y="44"/>
                      <a:pt x="7" y="44"/>
                      <a:pt x="7" y="44"/>
                    </a:cubicBezTo>
                    <a:cubicBezTo>
                      <a:pt x="7" y="44"/>
                      <a:pt x="7" y="44"/>
                      <a:pt x="7" y="44"/>
                    </a:cubicBezTo>
                    <a:cubicBezTo>
                      <a:pt x="8" y="40"/>
                      <a:pt x="8" y="40"/>
                      <a:pt x="8" y="40"/>
                    </a:cubicBezTo>
                    <a:cubicBezTo>
                      <a:pt x="9" y="41"/>
                      <a:pt x="9" y="41"/>
                      <a:pt x="9" y="41"/>
                    </a:cubicBezTo>
                    <a:cubicBezTo>
                      <a:pt x="9" y="42"/>
                      <a:pt x="8" y="43"/>
                      <a:pt x="8" y="45"/>
                    </a:cubicBezTo>
                    <a:moveTo>
                      <a:pt x="42" y="46"/>
                    </a:moveTo>
                    <a:cubicBezTo>
                      <a:pt x="42" y="44"/>
                      <a:pt x="43" y="42"/>
                      <a:pt x="43" y="41"/>
                    </a:cubicBezTo>
                    <a:cubicBezTo>
                      <a:pt x="43" y="41"/>
                      <a:pt x="43" y="41"/>
                      <a:pt x="43" y="41"/>
                    </a:cubicBezTo>
                    <a:cubicBezTo>
                      <a:pt x="44" y="40"/>
                      <a:pt x="44" y="40"/>
                      <a:pt x="44" y="40"/>
                    </a:cubicBezTo>
                    <a:cubicBezTo>
                      <a:pt x="44" y="42"/>
                      <a:pt x="43" y="43"/>
                      <a:pt x="43" y="45"/>
                    </a:cubicBezTo>
                    <a:cubicBezTo>
                      <a:pt x="43" y="45"/>
                      <a:pt x="43" y="45"/>
                      <a:pt x="43" y="45"/>
                    </a:cubicBezTo>
                    <a:cubicBezTo>
                      <a:pt x="42" y="45"/>
                      <a:pt x="42" y="46"/>
                      <a:pt x="42" y="46"/>
                    </a:cubicBezTo>
                    <a:moveTo>
                      <a:pt x="32" y="43"/>
                    </a:moveTo>
                    <a:cubicBezTo>
                      <a:pt x="31" y="42"/>
                      <a:pt x="31" y="42"/>
                      <a:pt x="31" y="41"/>
                    </a:cubicBezTo>
                    <a:cubicBezTo>
                      <a:pt x="31" y="41"/>
                      <a:pt x="31" y="41"/>
                      <a:pt x="31" y="41"/>
                    </a:cubicBezTo>
                    <a:cubicBezTo>
                      <a:pt x="31" y="41"/>
                      <a:pt x="32" y="40"/>
                      <a:pt x="32" y="39"/>
                    </a:cubicBezTo>
                    <a:cubicBezTo>
                      <a:pt x="33" y="39"/>
                      <a:pt x="33" y="40"/>
                      <a:pt x="33" y="40"/>
                    </a:cubicBezTo>
                    <a:cubicBezTo>
                      <a:pt x="32" y="41"/>
                      <a:pt x="32" y="42"/>
                      <a:pt x="32" y="43"/>
                    </a:cubicBezTo>
                    <a:moveTo>
                      <a:pt x="6" y="43"/>
                    </a:moveTo>
                    <a:cubicBezTo>
                      <a:pt x="6" y="42"/>
                      <a:pt x="5" y="42"/>
                      <a:pt x="5" y="41"/>
                    </a:cubicBezTo>
                    <a:cubicBezTo>
                      <a:pt x="5" y="40"/>
                      <a:pt x="6" y="40"/>
                      <a:pt x="6" y="39"/>
                    </a:cubicBezTo>
                    <a:cubicBezTo>
                      <a:pt x="7" y="40"/>
                      <a:pt x="7" y="40"/>
                      <a:pt x="7" y="40"/>
                    </a:cubicBezTo>
                    <a:cubicBezTo>
                      <a:pt x="6" y="43"/>
                      <a:pt x="6" y="43"/>
                      <a:pt x="6" y="43"/>
                    </a:cubicBezTo>
                    <a:moveTo>
                      <a:pt x="4" y="40"/>
                    </a:moveTo>
                    <a:cubicBezTo>
                      <a:pt x="4" y="39"/>
                      <a:pt x="4" y="39"/>
                      <a:pt x="4" y="39"/>
                    </a:cubicBezTo>
                    <a:cubicBezTo>
                      <a:pt x="5" y="37"/>
                      <a:pt x="5" y="37"/>
                      <a:pt x="5" y="37"/>
                    </a:cubicBezTo>
                    <a:cubicBezTo>
                      <a:pt x="5" y="38"/>
                      <a:pt x="5" y="38"/>
                      <a:pt x="5" y="38"/>
                    </a:cubicBezTo>
                    <a:cubicBezTo>
                      <a:pt x="5" y="39"/>
                      <a:pt x="5" y="39"/>
                      <a:pt x="4" y="40"/>
                    </a:cubicBezTo>
                    <a:moveTo>
                      <a:pt x="44" y="43"/>
                    </a:moveTo>
                    <a:cubicBezTo>
                      <a:pt x="45" y="42"/>
                      <a:pt x="45" y="40"/>
                      <a:pt x="46" y="38"/>
                    </a:cubicBezTo>
                    <a:cubicBezTo>
                      <a:pt x="47" y="37"/>
                      <a:pt x="47" y="37"/>
                      <a:pt x="47" y="37"/>
                    </a:cubicBezTo>
                    <a:cubicBezTo>
                      <a:pt x="47" y="38"/>
                      <a:pt x="46" y="40"/>
                      <a:pt x="46" y="40"/>
                    </a:cubicBezTo>
                    <a:cubicBezTo>
                      <a:pt x="46" y="40"/>
                      <a:pt x="46" y="40"/>
                      <a:pt x="46" y="40"/>
                    </a:cubicBezTo>
                    <a:cubicBezTo>
                      <a:pt x="46" y="41"/>
                      <a:pt x="45" y="42"/>
                      <a:pt x="44" y="43"/>
                    </a:cubicBezTo>
                    <a:moveTo>
                      <a:pt x="31" y="40"/>
                    </a:moveTo>
                    <a:cubicBezTo>
                      <a:pt x="30" y="40"/>
                      <a:pt x="30" y="39"/>
                      <a:pt x="30" y="39"/>
                    </a:cubicBezTo>
                    <a:cubicBezTo>
                      <a:pt x="31" y="37"/>
                      <a:pt x="31" y="37"/>
                      <a:pt x="31" y="37"/>
                    </a:cubicBezTo>
                    <a:cubicBezTo>
                      <a:pt x="31" y="37"/>
                      <a:pt x="31" y="37"/>
                      <a:pt x="32" y="38"/>
                    </a:cubicBezTo>
                    <a:cubicBezTo>
                      <a:pt x="31" y="39"/>
                      <a:pt x="31" y="39"/>
                      <a:pt x="31" y="40"/>
                    </a:cubicBezTo>
                    <a:moveTo>
                      <a:pt x="3" y="38"/>
                    </a:moveTo>
                    <a:cubicBezTo>
                      <a:pt x="3" y="38"/>
                      <a:pt x="3" y="37"/>
                      <a:pt x="3" y="37"/>
                    </a:cubicBezTo>
                    <a:cubicBezTo>
                      <a:pt x="3" y="36"/>
                      <a:pt x="3" y="36"/>
                      <a:pt x="3" y="35"/>
                    </a:cubicBezTo>
                    <a:cubicBezTo>
                      <a:pt x="4" y="36"/>
                      <a:pt x="4" y="36"/>
                      <a:pt x="4" y="36"/>
                    </a:cubicBezTo>
                    <a:cubicBezTo>
                      <a:pt x="4" y="37"/>
                      <a:pt x="4" y="37"/>
                      <a:pt x="4" y="37"/>
                    </a:cubicBezTo>
                    <a:cubicBezTo>
                      <a:pt x="3" y="38"/>
                      <a:pt x="3" y="38"/>
                      <a:pt x="3" y="38"/>
                    </a:cubicBezTo>
                    <a:moveTo>
                      <a:pt x="29" y="37"/>
                    </a:moveTo>
                    <a:cubicBezTo>
                      <a:pt x="29" y="37"/>
                      <a:pt x="29" y="36"/>
                      <a:pt x="29" y="36"/>
                    </a:cubicBezTo>
                    <a:cubicBezTo>
                      <a:pt x="29" y="36"/>
                      <a:pt x="29" y="36"/>
                      <a:pt x="29" y="36"/>
                    </a:cubicBezTo>
                    <a:cubicBezTo>
                      <a:pt x="30" y="34"/>
                      <a:pt x="30" y="34"/>
                      <a:pt x="30" y="34"/>
                    </a:cubicBezTo>
                    <a:cubicBezTo>
                      <a:pt x="30" y="35"/>
                      <a:pt x="30" y="35"/>
                      <a:pt x="30" y="35"/>
                    </a:cubicBezTo>
                    <a:cubicBezTo>
                      <a:pt x="29" y="37"/>
                      <a:pt x="29" y="37"/>
                      <a:pt x="29" y="37"/>
                    </a:cubicBezTo>
                    <a:moveTo>
                      <a:pt x="2" y="36"/>
                    </a:moveTo>
                    <a:cubicBezTo>
                      <a:pt x="2" y="35"/>
                      <a:pt x="2" y="35"/>
                      <a:pt x="2" y="34"/>
                    </a:cubicBezTo>
                    <a:cubicBezTo>
                      <a:pt x="2" y="33"/>
                      <a:pt x="2" y="33"/>
                      <a:pt x="2" y="33"/>
                    </a:cubicBezTo>
                    <a:cubicBezTo>
                      <a:pt x="2" y="34"/>
                      <a:pt x="3" y="34"/>
                      <a:pt x="3" y="34"/>
                    </a:cubicBezTo>
                    <a:cubicBezTo>
                      <a:pt x="3" y="34"/>
                      <a:pt x="3" y="34"/>
                      <a:pt x="3" y="34"/>
                    </a:cubicBezTo>
                    <a:cubicBezTo>
                      <a:pt x="3" y="35"/>
                      <a:pt x="2" y="35"/>
                      <a:pt x="2" y="36"/>
                    </a:cubicBezTo>
                    <a:moveTo>
                      <a:pt x="47" y="34"/>
                    </a:moveTo>
                    <a:cubicBezTo>
                      <a:pt x="46" y="34"/>
                      <a:pt x="46" y="34"/>
                      <a:pt x="46" y="34"/>
                    </a:cubicBezTo>
                    <a:cubicBezTo>
                      <a:pt x="47" y="34"/>
                      <a:pt x="47" y="33"/>
                      <a:pt x="47" y="33"/>
                    </a:cubicBezTo>
                    <a:cubicBezTo>
                      <a:pt x="48" y="33"/>
                      <a:pt x="48" y="33"/>
                      <a:pt x="48" y="33"/>
                    </a:cubicBezTo>
                    <a:cubicBezTo>
                      <a:pt x="48" y="33"/>
                      <a:pt x="48" y="33"/>
                      <a:pt x="48" y="33"/>
                    </a:cubicBezTo>
                    <a:cubicBezTo>
                      <a:pt x="48" y="33"/>
                      <a:pt x="48" y="33"/>
                      <a:pt x="48" y="33"/>
                    </a:cubicBezTo>
                    <a:cubicBezTo>
                      <a:pt x="48" y="34"/>
                      <a:pt x="47" y="34"/>
                      <a:pt x="47" y="34"/>
                    </a:cubicBezTo>
                    <a:moveTo>
                      <a:pt x="29" y="34"/>
                    </a:moveTo>
                    <a:cubicBezTo>
                      <a:pt x="28" y="33"/>
                      <a:pt x="28" y="33"/>
                      <a:pt x="28" y="33"/>
                    </a:cubicBezTo>
                    <a:cubicBezTo>
                      <a:pt x="28" y="33"/>
                      <a:pt x="28" y="33"/>
                      <a:pt x="28" y="33"/>
                    </a:cubicBezTo>
                    <a:cubicBezTo>
                      <a:pt x="29" y="32"/>
                      <a:pt x="29" y="32"/>
                      <a:pt x="29" y="32"/>
                    </a:cubicBezTo>
                    <a:cubicBezTo>
                      <a:pt x="29" y="33"/>
                      <a:pt x="29" y="33"/>
                      <a:pt x="29" y="33"/>
                    </a:cubicBezTo>
                    <a:cubicBezTo>
                      <a:pt x="29" y="34"/>
                      <a:pt x="29" y="34"/>
                      <a:pt x="29" y="34"/>
                    </a:cubicBezTo>
                    <a:moveTo>
                      <a:pt x="45" y="34"/>
                    </a:moveTo>
                    <a:cubicBezTo>
                      <a:pt x="45" y="33"/>
                      <a:pt x="45" y="33"/>
                      <a:pt x="44" y="33"/>
                    </a:cubicBezTo>
                    <a:cubicBezTo>
                      <a:pt x="44" y="33"/>
                      <a:pt x="45" y="32"/>
                      <a:pt x="45" y="32"/>
                    </a:cubicBezTo>
                    <a:cubicBezTo>
                      <a:pt x="45" y="32"/>
                      <a:pt x="45" y="32"/>
                      <a:pt x="45" y="32"/>
                    </a:cubicBezTo>
                    <a:cubicBezTo>
                      <a:pt x="45" y="32"/>
                      <a:pt x="46" y="32"/>
                      <a:pt x="46" y="32"/>
                    </a:cubicBezTo>
                    <a:cubicBezTo>
                      <a:pt x="46" y="33"/>
                      <a:pt x="46" y="33"/>
                      <a:pt x="45" y="34"/>
                    </a:cubicBezTo>
                    <a:moveTo>
                      <a:pt x="28" y="32"/>
                    </a:moveTo>
                    <a:cubicBezTo>
                      <a:pt x="28" y="31"/>
                      <a:pt x="28" y="31"/>
                      <a:pt x="28" y="31"/>
                    </a:cubicBezTo>
                    <a:cubicBezTo>
                      <a:pt x="28" y="31"/>
                      <a:pt x="28" y="31"/>
                      <a:pt x="28" y="31"/>
                    </a:cubicBezTo>
                    <a:cubicBezTo>
                      <a:pt x="28" y="31"/>
                      <a:pt x="28" y="31"/>
                      <a:pt x="28" y="31"/>
                    </a:cubicBezTo>
                    <a:cubicBezTo>
                      <a:pt x="28" y="32"/>
                      <a:pt x="28" y="32"/>
                      <a:pt x="28" y="32"/>
                    </a:cubicBezTo>
                    <a:moveTo>
                      <a:pt x="43" y="33"/>
                    </a:moveTo>
                    <a:cubicBezTo>
                      <a:pt x="42" y="32"/>
                      <a:pt x="42" y="32"/>
                      <a:pt x="41" y="32"/>
                    </a:cubicBezTo>
                    <a:cubicBezTo>
                      <a:pt x="41" y="31"/>
                      <a:pt x="42" y="31"/>
                      <a:pt x="42" y="31"/>
                    </a:cubicBezTo>
                    <a:cubicBezTo>
                      <a:pt x="42" y="31"/>
                      <a:pt x="43" y="31"/>
                      <a:pt x="43" y="31"/>
                    </a:cubicBezTo>
                    <a:cubicBezTo>
                      <a:pt x="44" y="31"/>
                      <a:pt x="44" y="31"/>
                      <a:pt x="44" y="31"/>
                    </a:cubicBezTo>
                    <a:cubicBezTo>
                      <a:pt x="44" y="32"/>
                      <a:pt x="43" y="32"/>
                      <a:pt x="43" y="33"/>
                    </a:cubicBezTo>
                    <a:moveTo>
                      <a:pt x="40" y="31"/>
                    </a:moveTo>
                    <a:cubicBezTo>
                      <a:pt x="39" y="31"/>
                      <a:pt x="39" y="31"/>
                      <a:pt x="39" y="31"/>
                    </a:cubicBezTo>
                    <a:cubicBezTo>
                      <a:pt x="40" y="30"/>
                      <a:pt x="40" y="30"/>
                      <a:pt x="40" y="30"/>
                    </a:cubicBezTo>
                    <a:cubicBezTo>
                      <a:pt x="41" y="30"/>
                      <a:pt x="41" y="30"/>
                      <a:pt x="41" y="30"/>
                    </a:cubicBezTo>
                    <a:cubicBezTo>
                      <a:pt x="40" y="31"/>
                      <a:pt x="40" y="31"/>
                      <a:pt x="40" y="31"/>
                    </a:cubicBezTo>
                    <a:moveTo>
                      <a:pt x="1" y="32"/>
                    </a:moveTo>
                    <a:cubicBezTo>
                      <a:pt x="1" y="32"/>
                      <a:pt x="1" y="31"/>
                      <a:pt x="1" y="30"/>
                    </a:cubicBezTo>
                    <a:cubicBezTo>
                      <a:pt x="1" y="31"/>
                      <a:pt x="1" y="31"/>
                      <a:pt x="2" y="32"/>
                    </a:cubicBezTo>
                    <a:cubicBezTo>
                      <a:pt x="1" y="32"/>
                      <a:pt x="1" y="32"/>
                      <a:pt x="1" y="32"/>
                    </a:cubicBezTo>
                    <a:moveTo>
                      <a:pt x="38" y="31"/>
                    </a:moveTo>
                    <a:cubicBezTo>
                      <a:pt x="38" y="30"/>
                      <a:pt x="37" y="30"/>
                      <a:pt x="37" y="30"/>
                    </a:cubicBezTo>
                    <a:cubicBezTo>
                      <a:pt x="37" y="29"/>
                      <a:pt x="37" y="29"/>
                      <a:pt x="37" y="29"/>
                    </a:cubicBezTo>
                    <a:cubicBezTo>
                      <a:pt x="38" y="29"/>
                      <a:pt x="38" y="29"/>
                      <a:pt x="39" y="30"/>
                    </a:cubicBezTo>
                    <a:cubicBezTo>
                      <a:pt x="38" y="31"/>
                      <a:pt x="38" y="31"/>
                      <a:pt x="38" y="31"/>
                    </a:cubicBezTo>
                    <a:moveTo>
                      <a:pt x="49" y="37"/>
                    </a:moveTo>
                    <a:cubicBezTo>
                      <a:pt x="49" y="33"/>
                      <a:pt x="49" y="33"/>
                      <a:pt x="49" y="33"/>
                    </a:cubicBezTo>
                    <a:cubicBezTo>
                      <a:pt x="49" y="33"/>
                      <a:pt x="49" y="33"/>
                      <a:pt x="49" y="33"/>
                    </a:cubicBezTo>
                    <a:cubicBezTo>
                      <a:pt x="50" y="31"/>
                      <a:pt x="50" y="30"/>
                      <a:pt x="50" y="29"/>
                    </a:cubicBezTo>
                    <a:cubicBezTo>
                      <a:pt x="50" y="32"/>
                      <a:pt x="50" y="35"/>
                      <a:pt x="49" y="37"/>
                    </a:cubicBezTo>
                    <a:moveTo>
                      <a:pt x="36" y="29"/>
                    </a:moveTo>
                    <a:cubicBezTo>
                      <a:pt x="35" y="29"/>
                      <a:pt x="35" y="29"/>
                      <a:pt x="35" y="29"/>
                    </a:cubicBezTo>
                    <a:cubicBezTo>
                      <a:pt x="35" y="28"/>
                      <a:pt x="35" y="28"/>
                      <a:pt x="35" y="28"/>
                    </a:cubicBezTo>
                    <a:cubicBezTo>
                      <a:pt x="35" y="28"/>
                      <a:pt x="36" y="29"/>
                      <a:pt x="36" y="29"/>
                    </a:cubicBezTo>
                    <a:cubicBezTo>
                      <a:pt x="36" y="29"/>
                      <a:pt x="36" y="29"/>
                      <a:pt x="36" y="29"/>
                    </a:cubicBezTo>
                    <a:moveTo>
                      <a:pt x="27" y="30"/>
                    </a:moveTo>
                    <a:cubicBezTo>
                      <a:pt x="27" y="29"/>
                      <a:pt x="27" y="29"/>
                      <a:pt x="26" y="28"/>
                    </a:cubicBezTo>
                    <a:cubicBezTo>
                      <a:pt x="27" y="29"/>
                      <a:pt x="27" y="29"/>
                      <a:pt x="27" y="30"/>
                    </a:cubicBezTo>
                    <a:cubicBezTo>
                      <a:pt x="27" y="30"/>
                      <a:pt x="27" y="30"/>
                      <a:pt x="27" y="30"/>
                    </a:cubicBezTo>
                    <a:cubicBezTo>
                      <a:pt x="27" y="30"/>
                      <a:pt x="27" y="30"/>
                      <a:pt x="27" y="30"/>
                    </a:cubicBezTo>
                    <a:moveTo>
                      <a:pt x="34" y="29"/>
                    </a:moveTo>
                    <a:cubicBezTo>
                      <a:pt x="33" y="28"/>
                      <a:pt x="33" y="28"/>
                      <a:pt x="32" y="28"/>
                    </a:cubicBezTo>
                    <a:cubicBezTo>
                      <a:pt x="32" y="27"/>
                      <a:pt x="32" y="27"/>
                      <a:pt x="32" y="27"/>
                    </a:cubicBezTo>
                    <a:cubicBezTo>
                      <a:pt x="33" y="28"/>
                      <a:pt x="33" y="28"/>
                      <a:pt x="34" y="28"/>
                    </a:cubicBezTo>
                    <a:cubicBezTo>
                      <a:pt x="34" y="29"/>
                      <a:pt x="34" y="29"/>
                      <a:pt x="34" y="29"/>
                    </a:cubicBezTo>
                    <a:moveTo>
                      <a:pt x="36" y="43"/>
                    </a:moveTo>
                    <a:cubicBezTo>
                      <a:pt x="36" y="43"/>
                      <a:pt x="35" y="42"/>
                      <a:pt x="34" y="40"/>
                    </a:cubicBezTo>
                    <a:cubicBezTo>
                      <a:pt x="34" y="40"/>
                      <a:pt x="34" y="40"/>
                      <a:pt x="34" y="40"/>
                    </a:cubicBezTo>
                    <a:cubicBezTo>
                      <a:pt x="33" y="39"/>
                      <a:pt x="33" y="37"/>
                      <a:pt x="32" y="36"/>
                    </a:cubicBezTo>
                    <a:cubicBezTo>
                      <a:pt x="31" y="34"/>
                      <a:pt x="30" y="32"/>
                      <a:pt x="29" y="31"/>
                    </a:cubicBezTo>
                    <a:cubicBezTo>
                      <a:pt x="29" y="31"/>
                      <a:pt x="29" y="31"/>
                      <a:pt x="29" y="31"/>
                    </a:cubicBezTo>
                    <a:cubicBezTo>
                      <a:pt x="28" y="29"/>
                      <a:pt x="28" y="28"/>
                      <a:pt x="27" y="27"/>
                    </a:cubicBezTo>
                    <a:cubicBezTo>
                      <a:pt x="30" y="28"/>
                      <a:pt x="34" y="30"/>
                      <a:pt x="38" y="32"/>
                    </a:cubicBezTo>
                    <a:cubicBezTo>
                      <a:pt x="38" y="32"/>
                      <a:pt x="38" y="32"/>
                      <a:pt x="38" y="32"/>
                    </a:cubicBezTo>
                    <a:cubicBezTo>
                      <a:pt x="39" y="32"/>
                      <a:pt x="39" y="32"/>
                      <a:pt x="39" y="32"/>
                    </a:cubicBezTo>
                    <a:cubicBezTo>
                      <a:pt x="39" y="32"/>
                      <a:pt x="39" y="32"/>
                      <a:pt x="39" y="32"/>
                    </a:cubicBezTo>
                    <a:cubicBezTo>
                      <a:pt x="40" y="33"/>
                      <a:pt x="42" y="33"/>
                      <a:pt x="44" y="34"/>
                    </a:cubicBezTo>
                    <a:cubicBezTo>
                      <a:pt x="44" y="34"/>
                      <a:pt x="45" y="35"/>
                      <a:pt x="45" y="35"/>
                    </a:cubicBezTo>
                    <a:cubicBezTo>
                      <a:pt x="46" y="35"/>
                      <a:pt x="46" y="35"/>
                      <a:pt x="46" y="35"/>
                    </a:cubicBezTo>
                    <a:cubicBezTo>
                      <a:pt x="46" y="35"/>
                      <a:pt x="46" y="35"/>
                      <a:pt x="46" y="35"/>
                    </a:cubicBezTo>
                    <a:cubicBezTo>
                      <a:pt x="46" y="35"/>
                      <a:pt x="46" y="35"/>
                      <a:pt x="46" y="35"/>
                    </a:cubicBezTo>
                    <a:cubicBezTo>
                      <a:pt x="47" y="35"/>
                      <a:pt x="47" y="35"/>
                      <a:pt x="47" y="35"/>
                    </a:cubicBezTo>
                    <a:cubicBezTo>
                      <a:pt x="46" y="35"/>
                      <a:pt x="46" y="35"/>
                      <a:pt x="46" y="35"/>
                    </a:cubicBezTo>
                    <a:cubicBezTo>
                      <a:pt x="47" y="36"/>
                      <a:pt x="47" y="36"/>
                      <a:pt x="47" y="36"/>
                    </a:cubicBezTo>
                    <a:cubicBezTo>
                      <a:pt x="46" y="36"/>
                      <a:pt x="46" y="37"/>
                      <a:pt x="45" y="38"/>
                    </a:cubicBezTo>
                    <a:cubicBezTo>
                      <a:pt x="45" y="38"/>
                      <a:pt x="45" y="38"/>
                      <a:pt x="45" y="38"/>
                    </a:cubicBezTo>
                    <a:cubicBezTo>
                      <a:pt x="43" y="40"/>
                      <a:pt x="40" y="42"/>
                      <a:pt x="36" y="43"/>
                    </a:cubicBezTo>
                    <a:moveTo>
                      <a:pt x="31" y="28"/>
                    </a:moveTo>
                    <a:cubicBezTo>
                      <a:pt x="30" y="27"/>
                      <a:pt x="30" y="27"/>
                      <a:pt x="30" y="27"/>
                    </a:cubicBezTo>
                    <a:cubicBezTo>
                      <a:pt x="30" y="27"/>
                      <a:pt x="30" y="27"/>
                      <a:pt x="30" y="27"/>
                    </a:cubicBezTo>
                    <a:cubicBezTo>
                      <a:pt x="30" y="27"/>
                      <a:pt x="30" y="27"/>
                      <a:pt x="30" y="27"/>
                    </a:cubicBezTo>
                    <a:cubicBezTo>
                      <a:pt x="31" y="27"/>
                      <a:pt x="31" y="27"/>
                      <a:pt x="31" y="27"/>
                    </a:cubicBezTo>
                    <a:cubicBezTo>
                      <a:pt x="31" y="28"/>
                      <a:pt x="31" y="28"/>
                      <a:pt x="31" y="28"/>
                    </a:cubicBezTo>
                    <a:moveTo>
                      <a:pt x="29" y="27"/>
                    </a:moveTo>
                    <a:cubicBezTo>
                      <a:pt x="28" y="26"/>
                      <a:pt x="27" y="26"/>
                      <a:pt x="27" y="26"/>
                    </a:cubicBezTo>
                    <a:cubicBezTo>
                      <a:pt x="27" y="25"/>
                      <a:pt x="27" y="25"/>
                      <a:pt x="27" y="25"/>
                    </a:cubicBezTo>
                    <a:cubicBezTo>
                      <a:pt x="27" y="25"/>
                      <a:pt x="27" y="25"/>
                      <a:pt x="27" y="25"/>
                    </a:cubicBezTo>
                    <a:cubicBezTo>
                      <a:pt x="27" y="26"/>
                      <a:pt x="28" y="26"/>
                      <a:pt x="29" y="26"/>
                    </a:cubicBezTo>
                    <a:cubicBezTo>
                      <a:pt x="29" y="27"/>
                      <a:pt x="29" y="27"/>
                      <a:pt x="29" y="27"/>
                    </a:cubicBezTo>
                    <a:moveTo>
                      <a:pt x="27" y="24"/>
                    </a:moveTo>
                    <a:cubicBezTo>
                      <a:pt x="27" y="24"/>
                      <a:pt x="27" y="24"/>
                      <a:pt x="27" y="24"/>
                    </a:cubicBezTo>
                    <a:cubicBezTo>
                      <a:pt x="27" y="23"/>
                      <a:pt x="27" y="23"/>
                      <a:pt x="27" y="23"/>
                    </a:cubicBezTo>
                    <a:cubicBezTo>
                      <a:pt x="27" y="23"/>
                      <a:pt x="28" y="22"/>
                      <a:pt x="29" y="22"/>
                    </a:cubicBezTo>
                    <a:cubicBezTo>
                      <a:pt x="29" y="22"/>
                      <a:pt x="29" y="23"/>
                      <a:pt x="28" y="24"/>
                    </a:cubicBezTo>
                    <a:cubicBezTo>
                      <a:pt x="28" y="24"/>
                      <a:pt x="27" y="24"/>
                      <a:pt x="27" y="24"/>
                    </a:cubicBezTo>
                    <a:cubicBezTo>
                      <a:pt x="27" y="24"/>
                      <a:pt x="27" y="24"/>
                      <a:pt x="27" y="24"/>
                    </a:cubicBezTo>
                    <a:cubicBezTo>
                      <a:pt x="27" y="24"/>
                      <a:pt x="27" y="24"/>
                      <a:pt x="27" y="24"/>
                    </a:cubicBezTo>
                    <a:cubicBezTo>
                      <a:pt x="27" y="24"/>
                      <a:pt x="27" y="24"/>
                      <a:pt x="27" y="24"/>
                    </a:cubicBezTo>
                    <a:moveTo>
                      <a:pt x="30" y="24"/>
                    </a:moveTo>
                    <a:cubicBezTo>
                      <a:pt x="30" y="23"/>
                      <a:pt x="30" y="22"/>
                      <a:pt x="31" y="21"/>
                    </a:cubicBezTo>
                    <a:cubicBezTo>
                      <a:pt x="31" y="21"/>
                      <a:pt x="31" y="21"/>
                      <a:pt x="31" y="21"/>
                    </a:cubicBezTo>
                    <a:cubicBezTo>
                      <a:pt x="31" y="20"/>
                      <a:pt x="32" y="20"/>
                      <a:pt x="33" y="20"/>
                    </a:cubicBezTo>
                    <a:cubicBezTo>
                      <a:pt x="32" y="21"/>
                      <a:pt x="32" y="22"/>
                      <a:pt x="31" y="23"/>
                    </a:cubicBezTo>
                    <a:cubicBezTo>
                      <a:pt x="31" y="23"/>
                      <a:pt x="31" y="23"/>
                      <a:pt x="31" y="23"/>
                    </a:cubicBezTo>
                    <a:cubicBezTo>
                      <a:pt x="30" y="23"/>
                      <a:pt x="30" y="23"/>
                      <a:pt x="30" y="23"/>
                    </a:cubicBezTo>
                    <a:cubicBezTo>
                      <a:pt x="30" y="24"/>
                      <a:pt x="30" y="24"/>
                      <a:pt x="30" y="24"/>
                    </a:cubicBezTo>
                    <a:moveTo>
                      <a:pt x="34" y="23"/>
                    </a:moveTo>
                    <a:cubicBezTo>
                      <a:pt x="34" y="23"/>
                      <a:pt x="34" y="23"/>
                      <a:pt x="34" y="23"/>
                    </a:cubicBezTo>
                    <a:cubicBezTo>
                      <a:pt x="35" y="23"/>
                      <a:pt x="36" y="23"/>
                      <a:pt x="37" y="22"/>
                    </a:cubicBezTo>
                    <a:cubicBezTo>
                      <a:pt x="41" y="21"/>
                      <a:pt x="46" y="19"/>
                      <a:pt x="49" y="18"/>
                    </a:cubicBezTo>
                    <a:cubicBezTo>
                      <a:pt x="50" y="23"/>
                      <a:pt x="50" y="28"/>
                      <a:pt x="49" y="32"/>
                    </a:cubicBezTo>
                    <a:cubicBezTo>
                      <a:pt x="48" y="32"/>
                      <a:pt x="48" y="32"/>
                      <a:pt x="48" y="32"/>
                    </a:cubicBezTo>
                    <a:cubicBezTo>
                      <a:pt x="47" y="31"/>
                      <a:pt x="45" y="31"/>
                      <a:pt x="43" y="30"/>
                    </a:cubicBezTo>
                    <a:cubicBezTo>
                      <a:pt x="43" y="30"/>
                      <a:pt x="42" y="30"/>
                      <a:pt x="42" y="30"/>
                    </a:cubicBezTo>
                    <a:cubicBezTo>
                      <a:pt x="42" y="29"/>
                      <a:pt x="42" y="29"/>
                      <a:pt x="42" y="29"/>
                    </a:cubicBezTo>
                    <a:cubicBezTo>
                      <a:pt x="41" y="29"/>
                      <a:pt x="41" y="29"/>
                      <a:pt x="41" y="29"/>
                    </a:cubicBezTo>
                    <a:cubicBezTo>
                      <a:pt x="38" y="28"/>
                      <a:pt x="35" y="27"/>
                      <a:pt x="33" y="26"/>
                    </a:cubicBezTo>
                    <a:cubicBezTo>
                      <a:pt x="32" y="26"/>
                      <a:pt x="32" y="26"/>
                      <a:pt x="32" y="26"/>
                    </a:cubicBezTo>
                    <a:cubicBezTo>
                      <a:pt x="32" y="26"/>
                      <a:pt x="32" y="26"/>
                      <a:pt x="32" y="26"/>
                    </a:cubicBezTo>
                    <a:cubicBezTo>
                      <a:pt x="31" y="26"/>
                      <a:pt x="31" y="26"/>
                      <a:pt x="31" y="26"/>
                    </a:cubicBezTo>
                    <a:cubicBezTo>
                      <a:pt x="31" y="26"/>
                      <a:pt x="31" y="26"/>
                      <a:pt x="31" y="26"/>
                    </a:cubicBezTo>
                    <a:cubicBezTo>
                      <a:pt x="30" y="25"/>
                      <a:pt x="30" y="25"/>
                      <a:pt x="30" y="25"/>
                    </a:cubicBezTo>
                    <a:cubicBezTo>
                      <a:pt x="30" y="25"/>
                      <a:pt x="29" y="25"/>
                      <a:pt x="29" y="25"/>
                    </a:cubicBezTo>
                    <a:cubicBezTo>
                      <a:pt x="30" y="25"/>
                      <a:pt x="32" y="24"/>
                      <a:pt x="34" y="23"/>
                    </a:cubicBezTo>
                    <a:cubicBezTo>
                      <a:pt x="34" y="23"/>
                      <a:pt x="34" y="23"/>
                      <a:pt x="34" y="23"/>
                    </a:cubicBezTo>
                    <a:moveTo>
                      <a:pt x="33" y="22"/>
                    </a:moveTo>
                    <a:cubicBezTo>
                      <a:pt x="33" y="21"/>
                      <a:pt x="34" y="20"/>
                      <a:pt x="34" y="19"/>
                    </a:cubicBezTo>
                    <a:cubicBezTo>
                      <a:pt x="34" y="19"/>
                      <a:pt x="34" y="19"/>
                      <a:pt x="34" y="19"/>
                    </a:cubicBezTo>
                    <a:cubicBezTo>
                      <a:pt x="34" y="18"/>
                      <a:pt x="35" y="18"/>
                      <a:pt x="35" y="18"/>
                    </a:cubicBezTo>
                    <a:cubicBezTo>
                      <a:pt x="35" y="19"/>
                      <a:pt x="34" y="20"/>
                      <a:pt x="34" y="22"/>
                    </a:cubicBezTo>
                    <a:cubicBezTo>
                      <a:pt x="33" y="22"/>
                      <a:pt x="33" y="22"/>
                      <a:pt x="33" y="22"/>
                    </a:cubicBezTo>
                    <a:moveTo>
                      <a:pt x="35" y="21"/>
                    </a:moveTo>
                    <a:cubicBezTo>
                      <a:pt x="36" y="20"/>
                      <a:pt x="36" y="19"/>
                      <a:pt x="37" y="18"/>
                    </a:cubicBezTo>
                    <a:cubicBezTo>
                      <a:pt x="37" y="17"/>
                      <a:pt x="37" y="17"/>
                      <a:pt x="37" y="17"/>
                    </a:cubicBezTo>
                    <a:cubicBezTo>
                      <a:pt x="37" y="17"/>
                      <a:pt x="38" y="17"/>
                      <a:pt x="38" y="16"/>
                    </a:cubicBezTo>
                    <a:cubicBezTo>
                      <a:pt x="36" y="21"/>
                      <a:pt x="36" y="21"/>
                      <a:pt x="36" y="21"/>
                    </a:cubicBezTo>
                    <a:cubicBezTo>
                      <a:pt x="36" y="21"/>
                      <a:pt x="36" y="21"/>
                      <a:pt x="35" y="21"/>
                    </a:cubicBezTo>
                    <a:moveTo>
                      <a:pt x="38" y="20"/>
                    </a:moveTo>
                    <a:cubicBezTo>
                      <a:pt x="40" y="16"/>
                      <a:pt x="40" y="16"/>
                      <a:pt x="40" y="16"/>
                    </a:cubicBezTo>
                    <a:cubicBezTo>
                      <a:pt x="40" y="15"/>
                      <a:pt x="40" y="15"/>
                      <a:pt x="40" y="15"/>
                    </a:cubicBezTo>
                    <a:cubicBezTo>
                      <a:pt x="40" y="15"/>
                      <a:pt x="41" y="15"/>
                      <a:pt x="42" y="14"/>
                    </a:cubicBezTo>
                    <a:cubicBezTo>
                      <a:pt x="41" y="16"/>
                      <a:pt x="41" y="17"/>
                      <a:pt x="40" y="19"/>
                    </a:cubicBezTo>
                    <a:cubicBezTo>
                      <a:pt x="39" y="19"/>
                      <a:pt x="39" y="20"/>
                      <a:pt x="38" y="20"/>
                    </a:cubicBezTo>
                    <a:moveTo>
                      <a:pt x="42" y="18"/>
                    </a:moveTo>
                    <a:cubicBezTo>
                      <a:pt x="42" y="17"/>
                      <a:pt x="43" y="15"/>
                      <a:pt x="43" y="14"/>
                    </a:cubicBezTo>
                    <a:cubicBezTo>
                      <a:pt x="44" y="13"/>
                      <a:pt x="44" y="13"/>
                      <a:pt x="45" y="13"/>
                    </a:cubicBezTo>
                    <a:cubicBezTo>
                      <a:pt x="44" y="14"/>
                      <a:pt x="43" y="16"/>
                      <a:pt x="43" y="17"/>
                    </a:cubicBezTo>
                    <a:cubicBezTo>
                      <a:pt x="43" y="18"/>
                      <a:pt x="43" y="18"/>
                      <a:pt x="43" y="18"/>
                    </a:cubicBezTo>
                    <a:cubicBezTo>
                      <a:pt x="42" y="18"/>
                      <a:pt x="42" y="18"/>
                      <a:pt x="42" y="18"/>
                    </a:cubicBezTo>
                    <a:moveTo>
                      <a:pt x="44" y="17"/>
                    </a:moveTo>
                    <a:cubicBezTo>
                      <a:pt x="45" y="15"/>
                      <a:pt x="45" y="14"/>
                      <a:pt x="46" y="12"/>
                    </a:cubicBezTo>
                    <a:cubicBezTo>
                      <a:pt x="47" y="12"/>
                      <a:pt x="47" y="12"/>
                      <a:pt x="47" y="12"/>
                    </a:cubicBezTo>
                    <a:cubicBezTo>
                      <a:pt x="46" y="13"/>
                      <a:pt x="46" y="15"/>
                      <a:pt x="45" y="16"/>
                    </a:cubicBezTo>
                    <a:cubicBezTo>
                      <a:pt x="44" y="17"/>
                      <a:pt x="44" y="17"/>
                      <a:pt x="44" y="17"/>
                    </a:cubicBezTo>
                    <a:cubicBezTo>
                      <a:pt x="44" y="17"/>
                      <a:pt x="44" y="17"/>
                      <a:pt x="44" y="17"/>
                    </a:cubicBezTo>
                    <a:moveTo>
                      <a:pt x="47" y="16"/>
                    </a:moveTo>
                    <a:cubicBezTo>
                      <a:pt x="47" y="14"/>
                      <a:pt x="48" y="13"/>
                      <a:pt x="48" y="12"/>
                    </a:cubicBezTo>
                    <a:cubicBezTo>
                      <a:pt x="48" y="12"/>
                      <a:pt x="48" y="12"/>
                      <a:pt x="48" y="12"/>
                    </a:cubicBezTo>
                    <a:cubicBezTo>
                      <a:pt x="48" y="13"/>
                      <a:pt x="47" y="14"/>
                      <a:pt x="47" y="16"/>
                    </a:cubicBezTo>
                    <a:cubicBezTo>
                      <a:pt x="47" y="16"/>
                      <a:pt x="47" y="16"/>
                      <a:pt x="47" y="16"/>
                    </a:cubicBezTo>
                    <a:moveTo>
                      <a:pt x="19" y="44"/>
                    </a:moveTo>
                    <a:cubicBezTo>
                      <a:pt x="17" y="44"/>
                      <a:pt x="15" y="43"/>
                      <a:pt x="13" y="42"/>
                    </a:cubicBezTo>
                    <a:cubicBezTo>
                      <a:pt x="13" y="42"/>
                      <a:pt x="13" y="42"/>
                      <a:pt x="13" y="42"/>
                    </a:cubicBezTo>
                    <a:cubicBezTo>
                      <a:pt x="13" y="42"/>
                      <a:pt x="13" y="42"/>
                      <a:pt x="13" y="42"/>
                    </a:cubicBezTo>
                    <a:cubicBezTo>
                      <a:pt x="11" y="41"/>
                      <a:pt x="10" y="40"/>
                      <a:pt x="8" y="39"/>
                    </a:cubicBezTo>
                    <a:cubicBezTo>
                      <a:pt x="6" y="37"/>
                      <a:pt x="4" y="35"/>
                      <a:pt x="3" y="32"/>
                    </a:cubicBezTo>
                    <a:cubicBezTo>
                      <a:pt x="3" y="31"/>
                      <a:pt x="3" y="31"/>
                      <a:pt x="3" y="31"/>
                    </a:cubicBezTo>
                    <a:cubicBezTo>
                      <a:pt x="2" y="29"/>
                      <a:pt x="1" y="27"/>
                      <a:pt x="1" y="25"/>
                    </a:cubicBezTo>
                    <a:cubicBezTo>
                      <a:pt x="2" y="24"/>
                      <a:pt x="2" y="24"/>
                      <a:pt x="2" y="24"/>
                    </a:cubicBezTo>
                    <a:cubicBezTo>
                      <a:pt x="1" y="24"/>
                      <a:pt x="1" y="24"/>
                      <a:pt x="1" y="24"/>
                    </a:cubicBezTo>
                    <a:cubicBezTo>
                      <a:pt x="1" y="20"/>
                      <a:pt x="2" y="17"/>
                      <a:pt x="5" y="13"/>
                    </a:cubicBezTo>
                    <a:cubicBezTo>
                      <a:pt x="9" y="7"/>
                      <a:pt x="16" y="3"/>
                      <a:pt x="25" y="3"/>
                    </a:cubicBezTo>
                    <a:cubicBezTo>
                      <a:pt x="24" y="7"/>
                      <a:pt x="24" y="22"/>
                      <a:pt x="24" y="25"/>
                    </a:cubicBezTo>
                    <a:cubicBezTo>
                      <a:pt x="25" y="25"/>
                      <a:pt x="25" y="25"/>
                      <a:pt x="25" y="25"/>
                    </a:cubicBezTo>
                    <a:cubicBezTo>
                      <a:pt x="25" y="26"/>
                      <a:pt x="25" y="26"/>
                      <a:pt x="25" y="26"/>
                    </a:cubicBezTo>
                    <a:cubicBezTo>
                      <a:pt x="25" y="26"/>
                      <a:pt x="25" y="29"/>
                      <a:pt x="26" y="31"/>
                    </a:cubicBezTo>
                    <a:cubicBezTo>
                      <a:pt x="26" y="32"/>
                      <a:pt x="26" y="32"/>
                      <a:pt x="26" y="32"/>
                    </a:cubicBezTo>
                    <a:cubicBezTo>
                      <a:pt x="27" y="32"/>
                      <a:pt x="27" y="32"/>
                      <a:pt x="27" y="32"/>
                    </a:cubicBezTo>
                    <a:cubicBezTo>
                      <a:pt x="27" y="32"/>
                      <a:pt x="27" y="32"/>
                      <a:pt x="27" y="32"/>
                    </a:cubicBezTo>
                    <a:cubicBezTo>
                      <a:pt x="27" y="34"/>
                      <a:pt x="28" y="37"/>
                      <a:pt x="29" y="39"/>
                    </a:cubicBezTo>
                    <a:cubicBezTo>
                      <a:pt x="29" y="39"/>
                      <a:pt x="29" y="39"/>
                      <a:pt x="29" y="39"/>
                    </a:cubicBezTo>
                    <a:cubicBezTo>
                      <a:pt x="30" y="41"/>
                      <a:pt x="30" y="43"/>
                      <a:pt x="31" y="44"/>
                    </a:cubicBezTo>
                    <a:cubicBezTo>
                      <a:pt x="31" y="45"/>
                      <a:pt x="31" y="45"/>
                      <a:pt x="31" y="45"/>
                    </a:cubicBezTo>
                    <a:cubicBezTo>
                      <a:pt x="31" y="45"/>
                      <a:pt x="31" y="45"/>
                      <a:pt x="31" y="45"/>
                    </a:cubicBezTo>
                    <a:cubicBezTo>
                      <a:pt x="29" y="45"/>
                      <a:pt x="27" y="45"/>
                      <a:pt x="25" y="45"/>
                    </a:cubicBezTo>
                    <a:cubicBezTo>
                      <a:pt x="25" y="45"/>
                      <a:pt x="25" y="45"/>
                      <a:pt x="25" y="45"/>
                    </a:cubicBezTo>
                    <a:cubicBezTo>
                      <a:pt x="25" y="45"/>
                      <a:pt x="25" y="45"/>
                      <a:pt x="25" y="45"/>
                    </a:cubicBezTo>
                    <a:cubicBezTo>
                      <a:pt x="24" y="45"/>
                      <a:pt x="24" y="45"/>
                      <a:pt x="24" y="45"/>
                    </a:cubicBezTo>
                    <a:cubicBezTo>
                      <a:pt x="23" y="45"/>
                      <a:pt x="21" y="45"/>
                      <a:pt x="20" y="44"/>
                    </a:cubicBezTo>
                    <a:cubicBezTo>
                      <a:pt x="19" y="44"/>
                      <a:pt x="19" y="44"/>
                      <a:pt x="19" y="44"/>
                    </a:cubicBezTo>
                    <a:cubicBezTo>
                      <a:pt x="19" y="44"/>
                      <a:pt x="19" y="44"/>
                      <a:pt x="19" y="44"/>
                    </a:cubicBezTo>
                    <a:moveTo>
                      <a:pt x="27" y="21"/>
                    </a:moveTo>
                    <a:cubicBezTo>
                      <a:pt x="28" y="16"/>
                      <a:pt x="28" y="13"/>
                      <a:pt x="29" y="8"/>
                    </a:cubicBezTo>
                    <a:cubicBezTo>
                      <a:pt x="29" y="6"/>
                      <a:pt x="29" y="4"/>
                      <a:pt x="30" y="1"/>
                    </a:cubicBezTo>
                    <a:cubicBezTo>
                      <a:pt x="31" y="1"/>
                      <a:pt x="31" y="1"/>
                      <a:pt x="32" y="1"/>
                    </a:cubicBezTo>
                    <a:cubicBezTo>
                      <a:pt x="39" y="2"/>
                      <a:pt x="44" y="4"/>
                      <a:pt x="47" y="8"/>
                    </a:cubicBezTo>
                    <a:cubicBezTo>
                      <a:pt x="47" y="8"/>
                      <a:pt x="48" y="9"/>
                      <a:pt x="48" y="10"/>
                    </a:cubicBezTo>
                    <a:cubicBezTo>
                      <a:pt x="47" y="10"/>
                      <a:pt x="47" y="11"/>
                      <a:pt x="46" y="11"/>
                    </a:cubicBezTo>
                    <a:cubicBezTo>
                      <a:pt x="45" y="11"/>
                      <a:pt x="45" y="11"/>
                      <a:pt x="45" y="11"/>
                    </a:cubicBezTo>
                    <a:cubicBezTo>
                      <a:pt x="40" y="14"/>
                      <a:pt x="33" y="18"/>
                      <a:pt x="29" y="20"/>
                    </a:cubicBezTo>
                    <a:cubicBezTo>
                      <a:pt x="28" y="21"/>
                      <a:pt x="28" y="21"/>
                      <a:pt x="27" y="21"/>
                    </a:cubicBezTo>
                    <a:moveTo>
                      <a:pt x="30" y="0"/>
                    </a:moveTo>
                    <a:cubicBezTo>
                      <a:pt x="29" y="0"/>
                      <a:pt x="29" y="0"/>
                      <a:pt x="29" y="0"/>
                    </a:cubicBezTo>
                    <a:cubicBezTo>
                      <a:pt x="29" y="0"/>
                      <a:pt x="29" y="0"/>
                      <a:pt x="29" y="0"/>
                    </a:cubicBezTo>
                    <a:cubicBezTo>
                      <a:pt x="28" y="3"/>
                      <a:pt x="28" y="6"/>
                      <a:pt x="28" y="8"/>
                    </a:cubicBezTo>
                    <a:cubicBezTo>
                      <a:pt x="27" y="12"/>
                      <a:pt x="27" y="16"/>
                      <a:pt x="26" y="22"/>
                    </a:cubicBezTo>
                    <a:cubicBezTo>
                      <a:pt x="26" y="22"/>
                      <a:pt x="26" y="22"/>
                      <a:pt x="26" y="22"/>
                    </a:cubicBezTo>
                    <a:cubicBezTo>
                      <a:pt x="26" y="22"/>
                      <a:pt x="26" y="23"/>
                      <a:pt x="26" y="24"/>
                    </a:cubicBezTo>
                    <a:cubicBezTo>
                      <a:pt x="26" y="24"/>
                      <a:pt x="26" y="25"/>
                      <a:pt x="26" y="25"/>
                    </a:cubicBezTo>
                    <a:cubicBezTo>
                      <a:pt x="26" y="25"/>
                      <a:pt x="26" y="25"/>
                      <a:pt x="26" y="25"/>
                    </a:cubicBezTo>
                    <a:cubicBezTo>
                      <a:pt x="26" y="25"/>
                      <a:pt x="26" y="25"/>
                      <a:pt x="26" y="25"/>
                    </a:cubicBezTo>
                    <a:cubicBezTo>
                      <a:pt x="25" y="22"/>
                      <a:pt x="25" y="4"/>
                      <a:pt x="26" y="2"/>
                    </a:cubicBezTo>
                    <a:cubicBezTo>
                      <a:pt x="26" y="2"/>
                      <a:pt x="26" y="2"/>
                      <a:pt x="26" y="2"/>
                    </a:cubicBezTo>
                    <a:cubicBezTo>
                      <a:pt x="26" y="2"/>
                      <a:pt x="26" y="2"/>
                      <a:pt x="26" y="2"/>
                    </a:cubicBezTo>
                    <a:cubicBezTo>
                      <a:pt x="26" y="2"/>
                      <a:pt x="26" y="2"/>
                      <a:pt x="26" y="2"/>
                    </a:cubicBezTo>
                    <a:cubicBezTo>
                      <a:pt x="26" y="2"/>
                      <a:pt x="26" y="2"/>
                      <a:pt x="26" y="2"/>
                    </a:cubicBezTo>
                    <a:cubicBezTo>
                      <a:pt x="26" y="2"/>
                      <a:pt x="26" y="2"/>
                      <a:pt x="26" y="2"/>
                    </a:cubicBezTo>
                    <a:cubicBezTo>
                      <a:pt x="25" y="2"/>
                      <a:pt x="25" y="2"/>
                      <a:pt x="25" y="2"/>
                    </a:cubicBezTo>
                    <a:cubicBezTo>
                      <a:pt x="25" y="2"/>
                      <a:pt x="25" y="2"/>
                      <a:pt x="25" y="2"/>
                    </a:cubicBezTo>
                    <a:cubicBezTo>
                      <a:pt x="25" y="2"/>
                      <a:pt x="25" y="2"/>
                      <a:pt x="25" y="2"/>
                    </a:cubicBezTo>
                    <a:cubicBezTo>
                      <a:pt x="16" y="2"/>
                      <a:pt x="8" y="6"/>
                      <a:pt x="4" y="13"/>
                    </a:cubicBezTo>
                    <a:cubicBezTo>
                      <a:pt x="1" y="16"/>
                      <a:pt x="0" y="21"/>
                      <a:pt x="0" y="25"/>
                    </a:cubicBezTo>
                    <a:cubicBezTo>
                      <a:pt x="0" y="28"/>
                      <a:pt x="0" y="31"/>
                      <a:pt x="1" y="34"/>
                    </a:cubicBezTo>
                    <a:cubicBezTo>
                      <a:pt x="1" y="34"/>
                      <a:pt x="1" y="34"/>
                      <a:pt x="1" y="34"/>
                    </a:cubicBezTo>
                    <a:cubicBezTo>
                      <a:pt x="1" y="35"/>
                      <a:pt x="1" y="35"/>
                      <a:pt x="1" y="35"/>
                    </a:cubicBezTo>
                    <a:cubicBezTo>
                      <a:pt x="1" y="35"/>
                      <a:pt x="1" y="35"/>
                      <a:pt x="1" y="35"/>
                    </a:cubicBezTo>
                    <a:cubicBezTo>
                      <a:pt x="1" y="35"/>
                      <a:pt x="1" y="36"/>
                      <a:pt x="1" y="37"/>
                    </a:cubicBezTo>
                    <a:cubicBezTo>
                      <a:pt x="2" y="37"/>
                      <a:pt x="2" y="37"/>
                      <a:pt x="2" y="37"/>
                    </a:cubicBezTo>
                    <a:cubicBezTo>
                      <a:pt x="2" y="37"/>
                      <a:pt x="2" y="37"/>
                      <a:pt x="2" y="37"/>
                    </a:cubicBezTo>
                    <a:cubicBezTo>
                      <a:pt x="2" y="38"/>
                      <a:pt x="2" y="39"/>
                      <a:pt x="3" y="39"/>
                    </a:cubicBezTo>
                    <a:cubicBezTo>
                      <a:pt x="3" y="39"/>
                      <a:pt x="3" y="39"/>
                      <a:pt x="3" y="39"/>
                    </a:cubicBezTo>
                    <a:cubicBezTo>
                      <a:pt x="3" y="40"/>
                      <a:pt x="3" y="40"/>
                      <a:pt x="3" y="40"/>
                    </a:cubicBezTo>
                    <a:cubicBezTo>
                      <a:pt x="3" y="40"/>
                      <a:pt x="3" y="40"/>
                      <a:pt x="3" y="40"/>
                    </a:cubicBezTo>
                    <a:cubicBezTo>
                      <a:pt x="3" y="41"/>
                      <a:pt x="3" y="41"/>
                      <a:pt x="4" y="41"/>
                    </a:cubicBezTo>
                    <a:cubicBezTo>
                      <a:pt x="4" y="42"/>
                      <a:pt x="4" y="42"/>
                      <a:pt x="4" y="42"/>
                    </a:cubicBezTo>
                    <a:cubicBezTo>
                      <a:pt x="4" y="42"/>
                      <a:pt x="4" y="42"/>
                      <a:pt x="4" y="42"/>
                    </a:cubicBezTo>
                    <a:cubicBezTo>
                      <a:pt x="5" y="43"/>
                      <a:pt x="5" y="43"/>
                      <a:pt x="5" y="44"/>
                    </a:cubicBezTo>
                    <a:cubicBezTo>
                      <a:pt x="6" y="44"/>
                      <a:pt x="6" y="44"/>
                      <a:pt x="6" y="44"/>
                    </a:cubicBezTo>
                    <a:cubicBezTo>
                      <a:pt x="6" y="44"/>
                      <a:pt x="6" y="44"/>
                      <a:pt x="6" y="44"/>
                    </a:cubicBezTo>
                    <a:cubicBezTo>
                      <a:pt x="6" y="44"/>
                      <a:pt x="6" y="44"/>
                      <a:pt x="6" y="44"/>
                    </a:cubicBezTo>
                    <a:cubicBezTo>
                      <a:pt x="7" y="45"/>
                      <a:pt x="7" y="45"/>
                      <a:pt x="7" y="45"/>
                    </a:cubicBezTo>
                    <a:cubicBezTo>
                      <a:pt x="8" y="47"/>
                      <a:pt x="10" y="48"/>
                      <a:pt x="13" y="50"/>
                    </a:cubicBezTo>
                    <a:cubicBezTo>
                      <a:pt x="13" y="50"/>
                      <a:pt x="13" y="50"/>
                      <a:pt x="13" y="50"/>
                    </a:cubicBezTo>
                    <a:cubicBezTo>
                      <a:pt x="13" y="50"/>
                      <a:pt x="13" y="50"/>
                      <a:pt x="13" y="50"/>
                    </a:cubicBezTo>
                    <a:cubicBezTo>
                      <a:pt x="13" y="50"/>
                      <a:pt x="13" y="50"/>
                      <a:pt x="13" y="50"/>
                    </a:cubicBezTo>
                    <a:cubicBezTo>
                      <a:pt x="13" y="50"/>
                      <a:pt x="13" y="50"/>
                      <a:pt x="13" y="50"/>
                    </a:cubicBezTo>
                    <a:cubicBezTo>
                      <a:pt x="14" y="50"/>
                      <a:pt x="15" y="51"/>
                      <a:pt x="16" y="51"/>
                    </a:cubicBezTo>
                    <a:cubicBezTo>
                      <a:pt x="16" y="52"/>
                      <a:pt x="16" y="52"/>
                      <a:pt x="16" y="52"/>
                    </a:cubicBezTo>
                    <a:cubicBezTo>
                      <a:pt x="16" y="52"/>
                      <a:pt x="16" y="52"/>
                      <a:pt x="16" y="52"/>
                    </a:cubicBezTo>
                    <a:cubicBezTo>
                      <a:pt x="17" y="51"/>
                      <a:pt x="17" y="51"/>
                      <a:pt x="17" y="51"/>
                    </a:cubicBezTo>
                    <a:cubicBezTo>
                      <a:pt x="17" y="51"/>
                      <a:pt x="18" y="52"/>
                      <a:pt x="19" y="52"/>
                    </a:cubicBezTo>
                    <a:cubicBezTo>
                      <a:pt x="19" y="52"/>
                      <a:pt x="19" y="52"/>
                      <a:pt x="19" y="52"/>
                    </a:cubicBezTo>
                    <a:cubicBezTo>
                      <a:pt x="19" y="52"/>
                      <a:pt x="19" y="52"/>
                      <a:pt x="19" y="52"/>
                    </a:cubicBezTo>
                    <a:cubicBezTo>
                      <a:pt x="20" y="52"/>
                      <a:pt x="20" y="52"/>
                      <a:pt x="20" y="52"/>
                    </a:cubicBezTo>
                    <a:cubicBezTo>
                      <a:pt x="20" y="52"/>
                      <a:pt x="20" y="52"/>
                      <a:pt x="20" y="52"/>
                    </a:cubicBezTo>
                    <a:cubicBezTo>
                      <a:pt x="20" y="52"/>
                      <a:pt x="21" y="52"/>
                      <a:pt x="22" y="52"/>
                    </a:cubicBezTo>
                    <a:cubicBezTo>
                      <a:pt x="22" y="53"/>
                      <a:pt x="22" y="53"/>
                      <a:pt x="22" y="53"/>
                    </a:cubicBezTo>
                    <a:cubicBezTo>
                      <a:pt x="22" y="53"/>
                      <a:pt x="22" y="53"/>
                      <a:pt x="22" y="53"/>
                    </a:cubicBezTo>
                    <a:cubicBezTo>
                      <a:pt x="22" y="52"/>
                      <a:pt x="22" y="52"/>
                      <a:pt x="22" y="52"/>
                    </a:cubicBezTo>
                    <a:cubicBezTo>
                      <a:pt x="23" y="52"/>
                      <a:pt x="24" y="52"/>
                      <a:pt x="25" y="52"/>
                    </a:cubicBezTo>
                    <a:cubicBezTo>
                      <a:pt x="26" y="52"/>
                      <a:pt x="27" y="52"/>
                      <a:pt x="28" y="52"/>
                    </a:cubicBezTo>
                    <a:cubicBezTo>
                      <a:pt x="28" y="53"/>
                      <a:pt x="28" y="53"/>
                      <a:pt x="28" y="53"/>
                    </a:cubicBezTo>
                    <a:cubicBezTo>
                      <a:pt x="28" y="53"/>
                      <a:pt x="28" y="53"/>
                      <a:pt x="28" y="53"/>
                    </a:cubicBezTo>
                    <a:cubicBezTo>
                      <a:pt x="29" y="52"/>
                      <a:pt x="29" y="52"/>
                      <a:pt x="29" y="52"/>
                    </a:cubicBezTo>
                    <a:cubicBezTo>
                      <a:pt x="29" y="52"/>
                      <a:pt x="29" y="52"/>
                      <a:pt x="29" y="52"/>
                    </a:cubicBezTo>
                    <a:cubicBezTo>
                      <a:pt x="30" y="52"/>
                      <a:pt x="31" y="52"/>
                      <a:pt x="32" y="52"/>
                    </a:cubicBezTo>
                    <a:cubicBezTo>
                      <a:pt x="32" y="51"/>
                      <a:pt x="32" y="51"/>
                      <a:pt x="32" y="51"/>
                    </a:cubicBezTo>
                    <a:cubicBezTo>
                      <a:pt x="32" y="51"/>
                      <a:pt x="32" y="51"/>
                      <a:pt x="32" y="51"/>
                    </a:cubicBezTo>
                    <a:cubicBezTo>
                      <a:pt x="32" y="50"/>
                      <a:pt x="32" y="49"/>
                      <a:pt x="32" y="48"/>
                    </a:cubicBezTo>
                    <a:cubicBezTo>
                      <a:pt x="33" y="49"/>
                      <a:pt x="33" y="49"/>
                      <a:pt x="33" y="49"/>
                    </a:cubicBezTo>
                    <a:cubicBezTo>
                      <a:pt x="33" y="50"/>
                      <a:pt x="34" y="50"/>
                      <a:pt x="34" y="51"/>
                    </a:cubicBezTo>
                    <a:cubicBezTo>
                      <a:pt x="35" y="51"/>
                      <a:pt x="35" y="51"/>
                      <a:pt x="35" y="51"/>
                    </a:cubicBezTo>
                    <a:cubicBezTo>
                      <a:pt x="35" y="51"/>
                      <a:pt x="35" y="51"/>
                      <a:pt x="35" y="51"/>
                    </a:cubicBezTo>
                    <a:cubicBezTo>
                      <a:pt x="35" y="51"/>
                      <a:pt x="35" y="51"/>
                      <a:pt x="35" y="51"/>
                    </a:cubicBezTo>
                    <a:cubicBezTo>
                      <a:pt x="35" y="51"/>
                      <a:pt x="35" y="51"/>
                      <a:pt x="35" y="51"/>
                    </a:cubicBezTo>
                    <a:cubicBezTo>
                      <a:pt x="35" y="51"/>
                      <a:pt x="35" y="51"/>
                      <a:pt x="35" y="51"/>
                    </a:cubicBezTo>
                    <a:cubicBezTo>
                      <a:pt x="35" y="51"/>
                      <a:pt x="35" y="51"/>
                      <a:pt x="35" y="51"/>
                    </a:cubicBezTo>
                    <a:cubicBezTo>
                      <a:pt x="37" y="50"/>
                      <a:pt x="39" y="49"/>
                      <a:pt x="41" y="48"/>
                    </a:cubicBezTo>
                    <a:cubicBezTo>
                      <a:pt x="41" y="48"/>
                      <a:pt x="41" y="48"/>
                      <a:pt x="41" y="48"/>
                    </a:cubicBezTo>
                    <a:cubicBezTo>
                      <a:pt x="41" y="48"/>
                      <a:pt x="41" y="48"/>
                      <a:pt x="41" y="48"/>
                    </a:cubicBezTo>
                    <a:cubicBezTo>
                      <a:pt x="41" y="48"/>
                      <a:pt x="41" y="48"/>
                      <a:pt x="41" y="48"/>
                    </a:cubicBezTo>
                    <a:cubicBezTo>
                      <a:pt x="44" y="46"/>
                      <a:pt x="46" y="44"/>
                      <a:pt x="47" y="41"/>
                    </a:cubicBezTo>
                    <a:cubicBezTo>
                      <a:pt x="47" y="41"/>
                      <a:pt x="47" y="41"/>
                      <a:pt x="48" y="38"/>
                    </a:cubicBezTo>
                    <a:cubicBezTo>
                      <a:pt x="48" y="38"/>
                      <a:pt x="48" y="38"/>
                      <a:pt x="48" y="38"/>
                    </a:cubicBezTo>
                    <a:cubicBezTo>
                      <a:pt x="48" y="39"/>
                      <a:pt x="48" y="39"/>
                      <a:pt x="48" y="39"/>
                    </a:cubicBezTo>
                    <a:cubicBezTo>
                      <a:pt x="49" y="39"/>
                      <a:pt x="49" y="39"/>
                      <a:pt x="49" y="39"/>
                    </a:cubicBezTo>
                    <a:cubicBezTo>
                      <a:pt x="49" y="39"/>
                      <a:pt x="49" y="39"/>
                      <a:pt x="49" y="39"/>
                    </a:cubicBezTo>
                    <a:cubicBezTo>
                      <a:pt x="51" y="36"/>
                      <a:pt x="52" y="32"/>
                      <a:pt x="52" y="28"/>
                    </a:cubicBezTo>
                    <a:cubicBezTo>
                      <a:pt x="52" y="24"/>
                      <a:pt x="51" y="21"/>
                      <a:pt x="50" y="17"/>
                    </a:cubicBezTo>
                    <a:cubicBezTo>
                      <a:pt x="50" y="17"/>
                      <a:pt x="50" y="17"/>
                      <a:pt x="50" y="17"/>
                    </a:cubicBezTo>
                    <a:cubicBezTo>
                      <a:pt x="49" y="17"/>
                      <a:pt x="49" y="17"/>
                      <a:pt x="49" y="17"/>
                    </a:cubicBezTo>
                    <a:cubicBezTo>
                      <a:pt x="49" y="17"/>
                      <a:pt x="49" y="17"/>
                      <a:pt x="49" y="17"/>
                    </a:cubicBezTo>
                    <a:cubicBezTo>
                      <a:pt x="47" y="17"/>
                      <a:pt x="45" y="18"/>
                      <a:pt x="42" y="19"/>
                    </a:cubicBezTo>
                    <a:cubicBezTo>
                      <a:pt x="43" y="19"/>
                      <a:pt x="44" y="18"/>
                      <a:pt x="45" y="18"/>
                    </a:cubicBezTo>
                    <a:cubicBezTo>
                      <a:pt x="48" y="16"/>
                      <a:pt x="48" y="16"/>
                      <a:pt x="48" y="16"/>
                    </a:cubicBezTo>
                    <a:cubicBezTo>
                      <a:pt x="48" y="16"/>
                      <a:pt x="48" y="16"/>
                      <a:pt x="48" y="16"/>
                    </a:cubicBezTo>
                    <a:cubicBezTo>
                      <a:pt x="48" y="15"/>
                      <a:pt x="49" y="13"/>
                      <a:pt x="49" y="12"/>
                    </a:cubicBezTo>
                    <a:cubicBezTo>
                      <a:pt x="49" y="11"/>
                      <a:pt x="49" y="11"/>
                      <a:pt x="49" y="11"/>
                    </a:cubicBezTo>
                    <a:cubicBezTo>
                      <a:pt x="50" y="10"/>
                      <a:pt x="50" y="10"/>
                      <a:pt x="50" y="10"/>
                    </a:cubicBezTo>
                    <a:cubicBezTo>
                      <a:pt x="49" y="9"/>
                      <a:pt x="49" y="8"/>
                      <a:pt x="48" y="7"/>
                    </a:cubicBezTo>
                    <a:cubicBezTo>
                      <a:pt x="45" y="3"/>
                      <a:pt x="39" y="1"/>
                      <a:pt x="32" y="0"/>
                    </a:cubicBezTo>
                    <a:cubicBezTo>
                      <a:pt x="31" y="0"/>
                      <a:pt x="31" y="0"/>
                      <a:pt x="3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62" name="Freeform 48"/>
              <p:cNvSpPr>
                <a:spLocks noEditPoints="1"/>
              </p:cNvSpPr>
              <p:nvPr/>
            </p:nvSpPr>
            <p:spPr bwMode="auto">
              <a:xfrm>
                <a:off x="4117" y="1856"/>
                <a:ext cx="50" cy="78"/>
              </a:xfrm>
              <a:custGeom>
                <a:avLst/>
                <a:gdLst>
                  <a:gd name="T0" fmla="*/ 3 w 21"/>
                  <a:gd name="T1" fmla="*/ 31 h 33"/>
                  <a:gd name="T2" fmla="*/ 3 w 21"/>
                  <a:gd name="T3" fmla="*/ 30 h 33"/>
                  <a:gd name="T4" fmla="*/ 4 w 21"/>
                  <a:gd name="T5" fmla="*/ 31 h 33"/>
                  <a:gd name="T6" fmla="*/ 2 w 21"/>
                  <a:gd name="T7" fmla="*/ 30 h 33"/>
                  <a:gd name="T8" fmla="*/ 3 w 21"/>
                  <a:gd name="T9" fmla="*/ 28 h 33"/>
                  <a:gd name="T10" fmla="*/ 1 w 21"/>
                  <a:gd name="T11" fmla="*/ 29 h 33"/>
                  <a:gd name="T12" fmla="*/ 1 w 21"/>
                  <a:gd name="T13" fmla="*/ 29 h 33"/>
                  <a:gd name="T14" fmla="*/ 2 w 21"/>
                  <a:gd name="T15" fmla="*/ 27 h 33"/>
                  <a:gd name="T16" fmla="*/ 1 w 21"/>
                  <a:gd name="T17" fmla="*/ 27 h 33"/>
                  <a:gd name="T18" fmla="*/ 1 w 21"/>
                  <a:gd name="T19" fmla="*/ 27 h 33"/>
                  <a:gd name="T20" fmla="*/ 5 w 21"/>
                  <a:gd name="T21" fmla="*/ 31 h 33"/>
                  <a:gd name="T22" fmla="*/ 20 w 21"/>
                  <a:gd name="T23" fmla="*/ 5 h 33"/>
                  <a:gd name="T24" fmla="*/ 20 w 21"/>
                  <a:gd name="T25" fmla="*/ 7 h 33"/>
                  <a:gd name="T26" fmla="*/ 4 w 21"/>
                  <a:gd name="T27" fmla="*/ 28 h 33"/>
                  <a:gd name="T28" fmla="*/ 9 w 21"/>
                  <a:gd name="T29" fmla="*/ 14 h 33"/>
                  <a:gd name="T30" fmla="*/ 19 w 21"/>
                  <a:gd name="T31" fmla="*/ 3 h 33"/>
                  <a:gd name="T32" fmla="*/ 4 w 21"/>
                  <a:gd name="T33" fmla="*/ 28 h 33"/>
                  <a:gd name="T34" fmla="*/ 16 w 21"/>
                  <a:gd name="T35" fmla="*/ 1 h 33"/>
                  <a:gd name="T36" fmla="*/ 0 w 21"/>
                  <a:gd name="T37" fmla="*/ 25 h 33"/>
                  <a:gd name="T38" fmla="*/ 0 w 21"/>
                  <a:gd name="T39" fmla="*/ 25 h 33"/>
                  <a:gd name="T40" fmla="*/ 0 w 21"/>
                  <a:gd name="T41" fmla="*/ 25 h 33"/>
                  <a:gd name="T42" fmla="*/ 0 w 21"/>
                  <a:gd name="T43" fmla="*/ 29 h 33"/>
                  <a:gd name="T44" fmla="*/ 0 w 21"/>
                  <a:gd name="T45" fmla="*/ 29 h 33"/>
                  <a:gd name="T46" fmla="*/ 1 w 21"/>
                  <a:gd name="T47" fmla="*/ 30 h 33"/>
                  <a:gd name="T48" fmla="*/ 4 w 21"/>
                  <a:gd name="T49" fmla="*/ 33 h 33"/>
                  <a:gd name="T50" fmla="*/ 4 w 21"/>
                  <a:gd name="T51" fmla="*/ 33 h 33"/>
                  <a:gd name="T52" fmla="*/ 5 w 21"/>
                  <a:gd name="T53" fmla="*/ 33 h 33"/>
                  <a:gd name="T54" fmla="*/ 5 w 21"/>
                  <a:gd name="T55" fmla="*/ 33 h 33"/>
                  <a:gd name="T56" fmla="*/ 21 w 21"/>
                  <a:gd name="T57" fmla="*/ 7 h 33"/>
                  <a:gd name="T58" fmla="*/ 21 w 21"/>
                  <a:gd name="T59" fmla="*/ 3 h 33"/>
                  <a:gd name="T60" fmla="*/ 21 w 21"/>
                  <a:gd name="T61" fmla="*/ 3 h 33"/>
                  <a:gd name="T62" fmla="*/ 20 w 21"/>
                  <a:gd name="T63" fmla="*/ 3 h 33"/>
                  <a:gd name="T64" fmla="*/ 17 w 21"/>
                  <a:gd name="T65"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 h="33">
                    <a:moveTo>
                      <a:pt x="4" y="31"/>
                    </a:moveTo>
                    <a:cubicBezTo>
                      <a:pt x="3" y="31"/>
                      <a:pt x="3" y="31"/>
                      <a:pt x="3" y="31"/>
                    </a:cubicBezTo>
                    <a:cubicBezTo>
                      <a:pt x="3" y="31"/>
                      <a:pt x="3" y="31"/>
                      <a:pt x="3" y="31"/>
                    </a:cubicBezTo>
                    <a:cubicBezTo>
                      <a:pt x="3" y="30"/>
                      <a:pt x="3" y="30"/>
                      <a:pt x="3" y="30"/>
                    </a:cubicBezTo>
                    <a:cubicBezTo>
                      <a:pt x="4" y="29"/>
                      <a:pt x="4" y="29"/>
                      <a:pt x="4" y="29"/>
                    </a:cubicBezTo>
                    <a:cubicBezTo>
                      <a:pt x="4" y="31"/>
                      <a:pt x="4" y="31"/>
                      <a:pt x="4" y="31"/>
                    </a:cubicBezTo>
                    <a:moveTo>
                      <a:pt x="3" y="30"/>
                    </a:moveTo>
                    <a:cubicBezTo>
                      <a:pt x="2" y="30"/>
                      <a:pt x="2" y="30"/>
                      <a:pt x="2" y="30"/>
                    </a:cubicBezTo>
                    <a:cubicBezTo>
                      <a:pt x="3" y="28"/>
                      <a:pt x="3" y="28"/>
                      <a:pt x="3" y="28"/>
                    </a:cubicBezTo>
                    <a:cubicBezTo>
                      <a:pt x="3" y="28"/>
                      <a:pt x="3" y="28"/>
                      <a:pt x="3" y="28"/>
                    </a:cubicBezTo>
                    <a:cubicBezTo>
                      <a:pt x="3" y="30"/>
                      <a:pt x="3" y="30"/>
                      <a:pt x="3" y="30"/>
                    </a:cubicBezTo>
                    <a:moveTo>
                      <a:pt x="1" y="29"/>
                    </a:moveTo>
                    <a:cubicBezTo>
                      <a:pt x="1" y="29"/>
                      <a:pt x="1" y="29"/>
                      <a:pt x="1" y="29"/>
                    </a:cubicBezTo>
                    <a:cubicBezTo>
                      <a:pt x="1" y="29"/>
                      <a:pt x="1" y="29"/>
                      <a:pt x="1" y="29"/>
                    </a:cubicBezTo>
                    <a:cubicBezTo>
                      <a:pt x="2" y="27"/>
                      <a:pt x="2" y="27"/>
                      <a:pt x="2" y="27"/>
                    </a:cubicBezTo>
                    <a:cubicBezTo>
                      <a:pt x="2" y="27"/>
                      <a:pt x="2" y="27"/>
                      <a:pt x="2" y="27"/>
                    </a:cubicBezTo>
                    <a:cubicBezTo>
                      <a:pt x="1" y="29"/>
                      <a:pt x="1" y="29"/>
                      <a:pt x="1" y="29"/>
                    </a:cubicBezTo>
                    <a:moveTo>
                      <a:pt x="1" y="27"/>
                    </a:moveTo>
                    <a:cubicBezTo>
                      <a:pt x="1" y="27"/>
                      <a:pt x="1" y="27"/>
                      <a:pt x="1" y="26"/>
                    </a:cubicBezTo>
                    <a:cubicBezTo>
                      <a:pt x="1" y="27"/>
                      <a:pt x="1" y="27"/>
                      <a:pt x="1" y="27"/>
                    </a:cubicBezTo>
                    <a:cubicBezTo>
                      <a:pt x="1" y="27"/>
                      <a:pt x="1" y="27"/>
                      <a:pt x="1" y="27"/>
                    </a:cubicBezTo>
                    <a:moveTo>
                      <a:pt x="5" y="31"/>
                    </a:moveTo>
                    <a:cubicBezTo>
                      <a:pt x="5" y="29"/>
                      <a:pt x="5" y="29"/>
                      <a:pt x="5" y="29"/>
                    </a:cubicBezTo>
                    <a:cubicBezTo>
                      <a:pt x="9" y="22"/>
                      <a:pt x="15" y="13"/>
                      <a:pt x="20" y="5"/>
                    </a:cubicBezTo>
                    <a:cubicBezTo>
                      <a:pt x="20" y="5"/>
                      <a:pt x="20" y="5"/>
                      <a:pt x="20" y="5"/>
                    </a:cubicBezTo>
                    <a:cubicBezTo>
                      <a:pt x="20" y="6"/>
                      <a:pt x="20" y="6"/>
                      <a:pt x="20" y="7"/>
                    </a:cubicBezTo>
                    <a:cubicBezTo>
                      <a:pt x="15" y="15"/>
                      <a:pt x="9" y="24"/>
                      <a:pt x="5" y="31"/>
                    </a:cubicBezTo>
                    <a:moveTo>
                      <a:pt x="4" y="28"/>
                    </a:moveTo>
                    <a:cubicBezTo>
                      <a:pt x="3" y="27"/>
                      <a:pt x="2" y="26"/>
                      <a:pt x="1" y="25"/>
                    </a:cubicBezTo>
                    <a:cubicBezTo>
                      <a:pt x="4" y="22"/>
                      <a:pt x="7" y="18"/>
                      <a:pt x="9" y="14"/>
                    </a:cubicBezTo>
                    <a:cubicBezTo>
                      <a:pt x="17" y="2"/>
                      <a:pt x="17" y="2"/>
                      <a:pt x="17" y="2"/>
                    </a:cubicBezTo>
                    <a:cubicBezTo>
                      <a:pt x="17" y="2"/>
                      <a:pt x="18" y="2"/>
                      <a:pt x="19" y="3"/>
                    </a:cubicBezTo>
                    <a:cubicBezTo>
                      <a:pt x="19" y="3"/>
                      <a:pt x="19" y="3"/>
                      <a:pt x="19" y="3"/>
                    </a:cubicBezTo>
                    <a:cubicBezTo>
                      <a:pt x="15" y="12"/>
                      <a:pt x="9" y="21"/>
                      <a:pt x="4" y="28"/>
                    </a:cubicBezTo>
                    <a:moveTo>
                      <a:pt x="17" y="0"/>
                    </a:moveTo>
                    <a:cubicBezTo>
                      <a:pt x="16" y="1"/>
                      <a:pt x="16" y="1"/>
                      <a:pt x="16" y="1"/>
                    </a:cubicBezTo>
                    <a:cubicBezTo>
                      <a:pt x="8" y="13"/>
                      <a:pt x="8" y="13"/>
                      <a:pt x="8" y="13"/>
                    </a:cubicBezTo>
                    <a:cubicBezTo>
                      <a:pt x="6" y="17"/>
                      <a:pt x="3" y="21"/>
                      <a:pt x="0" y="25"/>
                    </a:cubicBezTo>
                    <a:cubicBezTo>
                      <a:pt x="0" y="25"/>
                      <a:pt x="0" y="25"/>
                      <a:pt x="0" y="25"/>
                    </a:cubicBezTo>
                    <a:cubicBezTo>
                      <a:pt x="0" y="25"/>
                      <a:pt x="0" y="25"/>
                      <a:pt x="0" y="25"/>
                    </a:cubicBezTo>
                    <a:cubicBezTo>
                      <a:pt x="0" y="25"/>
                      <a:pt x="0" y="25"/>
                      <a:pt x="0" y="25"/>
                    </a:cubicBezTo>
                    <a:cubicBezTo>
                      <a:pt x="0" y="25"/>
                      <a:pt x="0" y="25"/>
                      <a:pt x="0" y="25"/>
                    </a:cubicBezTo>
                    <a:cubicBezTo>
                      <a:pt x="0" y="25"/>
                      <a:pt x="0" y="25"/>
                      <a:pt x="0" y="25"/>
                    </a:cubicBezTo>
                    <a:cubicBezTo>
                      <a:pt x="0" y="26"/>
                      <a:pt x="0" y="27"/>
                      <a:pt x="0" y="29"/>
                    </a:cubicBezTo>
                    <a:cubicBezTo>
                      <a:pt x="0" y="29"/>
                      <a:pt x="0" y="29"/>
                      <a:pt x="0" y="29"/>
                    </a:cubicBezTo>
                    <a:cubicBezTo>
                      <a:pt x="0" y="29"/>
                      <a:pt x="0" y="29"/>
                      <a:pt x="0" y="29"/>
                    </a:cubicBezTo>
                    <a:cubicBezTo>
                      <a:pt x="0" y="30"/>
                      <a:pt x="0" y="30"/>
                      <a:pt x="0" y="30"/>
                    </a:cubicBezTo>
                    <a:cubicBezTo>
                      <a:pt x="1" y="30"/>
                      <a:pt x="1" y="30"/>
                      <a:pt x="1" y="30"/>
                    </a:cubicBezTo>
                    <a:cubicBezTo>
                      <a:pt x="1" y="30"/>
                      <a:pt x="1" y="30"/>
                      <a:pt x="1" y="30"/>
                    </a:cubicBezTo>
                    <a:cubicBezTo>
                      <a:pt x="2" y="31"/>
                      <a:pt x="3" y="32"/>
                      <a:pt x="4" y="33"/>
                    </a:cubicBezTo>
                    <a:cubicBezTo>
                      <a:pt x="4" y="33"/>
                      <a:pt x="4" y="33"/>
                      <a:pt x="4" y="33"/>
                    </a:cubicBezTo>
                    <a:cubicBezTo>
                      <a:pt x="4" y="33"/>
                      <a:pt x="4" y="33"/>
                      <a:pt x="4" y="33"/>
                    </a:cubicBezTo>
                    <a:cubicBezTo>
                      <a:pt x="4" y="33"/>
                      <a:pt x="4" y="33"/>
                      <a:pt x="4" y="33"/>
                    </a:cubicBezTo>
                    <a:cubicBezTo>
                      <a:pt x="5" y="33"/>
                      <a:pt x="5" y="33"/>
                      <a:pt x="5" y="33"/>
                    </a:cubicBezTo>
                    <a:cubicBezTo>
                      <a:pt x="5" y="33"/>
                      <a:pt x="5" y="33"/>
                      <a:pt x="5" y="33"/>
                    </a:cubicBezTo>
                    <a:cubicBezTo>
                      <a:pt x="5" y="33"/>
                      <a:pt x="5" y="33"/>
                      <a:pt x="5" y="33"/>
                    </a:cubicBezTo>
                    <a:cubicBezTo>
                      <a:pt x="10" y="25"/>
                      <a:pt x="16" y="16"/>
                      <a:pt x="21" y="7"/>
                    </a:cubicBezTo>
                    <a:cubicBezTo>
                      <a:pt x="21" y="7"/>
                      <a:pt x="21" y="7"/>
                      <a:pt x="21" y="7"/>
                    </a:cubicBezTo>
                    <a:cubicBezTo>
                      <a:pt x="21" y="6"/>
                      <a:pt x="21" y="6"/>
                      <a:pt x="21" y="5"/>
                    </a:cubicBezTo>
                    <a:cubicBezTo>
                      <a:pt x="21" y="5"/>
                      <a:pt x="21" y="4"/>
                      <a:pt x="21" y="3"/>
                    </a:cubicBezTo>
                    <a:cubicBezTo>
                      <a:pt x="21" y="3"/>
                      <a:pt x="21" y="3"/>
                      <a:pt x="21" y="3"/>
                    </a:cubicBezTo>
                    <a:cubicBezTo>
                      <a:pt x="21" y="3"/>
                      <a:pt x="21" y="3"/>
                      <a:pt x="21" y="3"/>
                    </a:cubicBezTo>
                    <a:cubicBezTo>
                      <a:pt x="20" y="3"/>
                      <a:pt x="20" y="3"/>
                      <a:pt x="20" y="3"/>
                    </a:cubicBezTo>
                    <a:cubicBezTo>
                      <a:pt x="20" y="3"/>
                      <a:pt x="20" y="3"/>
                      <a:pt x="20" y="3"/>
                    </a:cubicBezTo>
                    <a:cubicBezTo>
                      <a:pt x="20" y="2"/>
                      <a:pt x="19" y="2"/>
                      <a:pt x="19" y="2"/>
                    </a:cubicBezTo>
                    <a:cubicBezTo>
                      <a:pt x="18" y="1"/>
                      <a:pt x="18" y="1"/>
                      <a:pt x="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63" name="Freeform 49"/>
              <p:cNvSpPr>
                <a:spLocks noEditPoints="1"/>
              </p:cNvSpPr>
              <p:nvPr/>
            </p:nvSpPr>
            <p:spPr bwMode="auto">
              <a:xfrm>
                <a:off x="4115" y="1865"/>
                <a:ext cx="14" cy="17"/>
              </a:xfrm>
              <a:custGeom>
                <a:avLst/>
                <a:gdLst>
                  <a:gd name="T0" fmla="*/ 2 w 6"/>
                  <a:gd name="T1" fmla="*/ 6 h 7"/>
                  <a:gd name="T2" fmla="*/ 2 w 6"/>
                  <a:gd name="T3" fmla="*/ 6 h 7"/>
                  <a:gd name="T4" fmla="*/ 1 w 6"/>
                  <a:gd name="T5" fmla="*/ 5 h 7"/>
                  <a:gd name="T6" fmla="*/ 1 w 6"/>
                  <a:gd name="T7" fmla="*/ 5 h 7"/>
                  <a:gd name="T8" fmla="*/ 2 w 6"/>
                  <a:gd name="T9" fmla="*/ 3 h 7"/>
                  <a:gd name="T10" fmla="*/ 3 w 6"/>
                  <a:gd name="T11" fmla="*/ 3 h 7"/>
                  <a:gd name="T12" fmla="*/ 4 w 6"/>
                  <a:gd name="T13" fmla="*/ 3 h 7"/>
                  <a:gd name="T14" fmla="*/ 4 w 6"/>
                  <a:gd name="T15" fmla="*/ 3 h 7"/>
                  <a:gd name="T16" fmla="*/ 4 w 6"/>
                  <a:gd name="T17" fmla="*/ 4 h 7"/>
                  <a:gd name="T18" fmla="*/ 4 w 6"/>
                  <a:gd name="T19" fmla="*/ 5 h 7"/>
                  <a:gd name="T20" fmla="*/ 2 w 6"/>
                  <a:gd name="T21" fmla="*/ 6 h 7"/>
                  <a:gd name="T22" fmla="*/ 5 w 6"/>
                  <a:gd name="T23" fmla="*/ 2 h 7"/>
                  <a:gd name="T24" fmla="*/ 4 w 6"/>
                  <a:gd name="T25" fmla="*/ 2 h 7"/>
                  <a:gd name="T26" fmla="*/ 5 w 6"/>
                  <a:gd name="T27" fmla="*/ 2 h 7"/>
                  <a:gd name="T28" fmla="*/ 5 w 6"/>
                  <a:gd name="T29" fmla="*/ 2 h 7"/>
                  <a:gd name="T30" fmla="*/ 5 w 6"/>
                  <a:gd name="T31" fmla="*/ 2 h 7"/>
                  <a:gd name="T32" fmla="*/ 1 w 6"/>
                  <a:gd name="T33" fmla="*/ 3 h 7"/>
                  <a:gd name="T34" fmla="*/ 1 w 6"/>
                  <a:gd name="T35" fmla="*/ 3 h 7"/>
                  <a:gd name="T36" fmla="*/ 2 w 6"/>
                  <a:gd name="T37" fmla="*/ 2 h 7"/>
                  <a:gd name="T38" fmla="*/ 1 w 6"/>
                  <a:gd name="T39" fmla="*/ 3 h 7"/>
                  <a:gd name="T40" fmla="*/ 1 w 6"/>
                  <a:gd name="T41" fmla="*/ 3 h 7"/>
                  <a:gd name="T42" fmla="*/ 2 w 6"/>
                  <a:gd name="T43" fmla="*/ 2 h 7"/>
                  <a:gd name="T44" fmla="*/ 3 w 6"/>
                  <a:gd name="T45" fmla="*/ 1 h 7"/>
                  <a:gd name="T46" fmla="*/ 3 w 6"/>
                  <a:gd name="T47" fmla="*/ 1 h 7"/>
                  <a:gd name="T48" fmla="*/ 2 w 6"/>
                  <a:gd name="T49" fmla="*/ 2 h 7"/>
                  <a:gd name="T50" fmla="*/ 2 w 6"/>
                  <a:gd name="T51" fmla="*/ 2 h 7"/>
                  <a:gd name="T52" fmla="*/ 4 w 6"/>
                  <a:gd name="T53" fmla="*/ 2 h 7"/>
                  <a:gd name="T54" fmla="*/ 3 w 6"/>
                  <a:gd name="T55" fmla="*/ 2 h 7"/>
                  <a:gd name="T56" fmla="*/ 4 w 6"/>
                  <a:gd name="T57" fmla="*/ 1 h 7"/>
                  <a:gd name="T58" fmla="*/ 4 w 6"/>
                  <a:gd name="T59" fmla="*/ 1 h 7"/>
                  <a:gd name="T60" fmla="*/ 4 w 6"/>
                  <a:gd name="T61" fmla="*/ 2 h 7"/>
                  <a:gd name="T62" fmla="*/ 3 w 6"/>
                  <a:gd name="T63" fmla="*/ 0 h 7"/>
                  <a:gd name="T64" fmla="*/ 2 w 6"/>
                  <a:gd name="T65" fmla="*/ 0 h 7"/>
                  <a:gd name="T66" fmla="*/ 0 w 6"/>
                  <a:gd name="T67" fmla="*/ 3 h 7"/>
                  <a:gd name="T68" fmla="*/ 1 w 6"/>
                  <a:gd name="T69" fmla="*/ 7 h 7"/>
                  <a:gd name="T70" fmla="*/ 2 w 6"/>
                  <a:gd name="T71" fmla="*/ 7 h 7"/>
                  <a:gd name="T72" fmla="*/ 5 w 6"/>
                  <a:gd name="T73" fmla="*/ 6 h 7"/>
                  <a:gd name="T74" fmla="*/ 6 w 6"/>
                  <a:gd name="T75" fmla="*/ 2 h 7"/>
                  <a:gd name="T76" fmla="*/ 5 w 6"/>
                  <a:gd name="T77" fmla="*/ 1 h 7"/>
                  <a:gd name="T78" fmla="*/ 3 w 6"/>
                  <a:gd name="T7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 h="7">
                    <a:moveTo>
                      <a:pt x="2" y="6"/>
                    </a:moveTo>
                    <a:cubicBezTo>
                      <a:pt x="2" y="6"/>
                      <a:pt x="2" y="6"/>
                      <a:pt x="2" y="6"/>
                    </a:cubicBezTo>
                    <a:cubicBezTo>
                      <a:pt x="1" y="5"/>
                      <a:pt x="1" y="5"/>
                      <a:pt x="1" y="5"/>
                    </a:cubicBezTo>
                    <a:cubicBezTo>
                      <a:pt x="1" y="5"/>
                      <a:pt x="1" y="5"/>
                      <a:pt x="1" y="5"/>
                    </a:cubicBezTo>
                    <a:cubicBezTo>
                      <a:pt x="1" y="4"/>
                      <a:pt x="2" y="4"/>
                      <a:pt x="2" y="3"/>
                    </a:cubicBezTo>
                    <a:cubicBezTo>
                      <a:pt x="3" y="3"/>
                      <a:pt x="3" y="3"/>
                      <a:pt x="3" y="3"/>
                    </a:cubicBezTo>
                    <a:cubicBezTo>
                      <a:pt x="3" y="3"/>
                      <a:pt x="4" y="3"/>
                      <a:pt x="4" y="3"/>
                    </a:cubicBezTo>
                    <a:cubicBezTo>
                      <a:pt x="4" y="3"/>
                      <a:pt x="4" y="3"/>
                      <a:pt x="4" y="3"/>
                    </a:cubicBezTo>
                    <a:cubicBezTo>
                      <a:pt x="4" y="4"/>
                      <a:pt x="4" y="4"/>
                      <a:pt x="4" y="4"/>
                    </a:cubicBezTo>
                    <a:cubicBezTo>
                      <a:pt x="4" y="4"/>
                      <a:pt x="4" y="5"/>
                      <a:pt x="4" y="5"/>
                    </a:cubicBezTo>
                    <a:cubicBezTo>
                      <a:pt x="4" y="6"/>
                      <a:pt x="3" y="6"/>
                      <a:pt x="2" y="6"/>
                    </a:cubicBezTo>
                    <a:moveTo>
                      <a:pt x="5" y="2"/>
                    </a:moveTo>
                    <a:cubicBezTo>
                      <a:pt x="4" y="2"/>
                      <a:pt x="4" y="2"/>
                      <a:pt x="4" y="2"/>
                    </a:cubicBezTo>
                    <a:cubicBezTo>
                      <a:pt x="5" y="2"/>
                      <a:pt x="5" y="2"/>
                      <a:pt x="5" y="2"/>
                    </a:cubicBezTo>
                    <a:cubicBezTo>
                      <a:pt x="5" y="2"/>
                      <a:pt x="5" y="2"/>
                      <a:pt x="5" y="2"/>
                    </a:cubicBezTo>
                    <a:cubicBezTo>
                      <a:pt x="5" y="2"/>
                      <a:pt x="5" y="2"/>
                      <a:pt x="5" y="2"/>
                    </a:cubicBezTo>
                    <a:moveTo>
                      <a:pt x="1" y="3"/>
                    </a:moveTo>
                    <a:cubicBezTo>
                      <a:pt x="1" y="3"/>
                      <a:pt x="1" y="3"/>
                      <a:pt x="1" y="3"/>
                    </a:cubicBezTo>
                    <a:cubicBezTo>
                      <a:pt x="1" y="3"/>
                      <a:pt x="1" y="2"/>
                      <a:pt x="2" y="2"/>
                    </a:cubicBezTo>
                    <a:cubicBezTo>
                      <a:pt x="1" y="3"/>
                      <a:pt x="1" y="3"/>
                      <a:pt x="1" y="3"/>
                    </a:cubicBezTo>
                    <a:cubicBezTo>
                      <a:pt x="1" y="3"/>
                      <a:pt x="1" y="3"/>
                      <a:pt x="1" y="3"/>
                    </a:cubicBezTo>
                    <a:moveTo>
                      <a:pt x="2" y="2"/>
                    </a:moveTo>
                    <a:cubicBezTo>
                      <a:pt x="2" y="2"/>
                      <a:pt x="3" y="1"/>
                      <a:pt x="3" y="1"/>
                    </a:cubicBezTo>
                    <a:cubicBezTo>
                      <a:pt x="3" y="1"/>
                      <a:pt x="3" y="1"/>
                      <a:pt x="3" y="1"/>
                    </a:cubicBezTo>
                    <a:cubicBezTo>
                      <a:pt x="2" y="2"/>
                      <a:pt x="2" y="2"/>
                      <a:pt x="2" y="2"/>
                    </a:cubicBezTo>
                    <a:cubicBezTo>
                      <a:pt x="2" y="2"/>
                      <a:pt x="2" y="2"/>
                      <a:pt x="2" y="2"/>
                    </a:cubicBezTo>
                    <a:moveTo>
                      <a:pt x="4" y="2"/>
                    </a:moveTo>
                    <a:cubicBezTo>
                      <a:pt x="3" y="2"/>
                      <a:pt x="3" y="2"/>
                      <a:pt x="3" y="2"/>
                    </a:cubicBezTo>
                    <a:cubicBezTo>
                      <a:pt x="3" y="2"/>
                      <a:pt x="4" y="1"/>
                      <a:pt x="4" y="1"/>
                    </a:cubicBezTo>
                    <a:cubicBezTo>
                      <a:pt x="4" y="1"/>
                      <a:pt x="4" y="1"/>
                      <a:pt x="4" y="1"/>
                    </a:cubicBezTo>
                    <a:cubicBezTo>
                      <a:pt x="4" y="2"/>
                      <a:pt x="4" y="2"/>
                      <a:pt x="4" y="2"/>
                    </a:cubicBezTo>
                    <a:moveTo>
                      <a:pt x="3" y="0"/>
                    </a:moveTo>
                    <a:cubicBezTo>
                      <a:pt x="3" y="0"/>
                      <a:pt x="2" y="0"/>
                      <a:pt x="2" y="0"/>
                    </a:cubicBezTo>
                    <a:cubicBezTo>
                      <a:pt x="1" y="1"/>
                      <a:pt x="1" y="2"/>
                      <a:pt x="0" y="3"/>
                    </a:cubicBezTo>
                    <a:cubicBezTo>
                      <a:pt x="0" y="4"/>
                      <a:pt x="0" y="6"/>
                      <a:pt x="1" y="7"/>
                    </a:cubicBezTo>
                    <a:cubicBezTo>
                      <a:pt x="1" y="7"/>
                      <a:pt x="2" y="7"/>
                      <a:pt x="2" y="7"/>
                    </a:cubicBezTo>
                    <a:cubicBezTo>
                      <a:pt x="3" y="7"/>
                      <a:pt x="4" y="7"/>
                      <a:pt x="5" y="6"/>
                    </a:cubicBezTo>
                    <a:cubicBezTo>
                      <a:pt x="5" y="5"/>
                      <a:pt x="6" y="4"/>
                      <a:pt x="6" y="2"/>
                    </a:cubicBezTo>
                    <a:cubicBezTo>
                      <a:pt x="6" y="2"/>
                      <a:pt x="6" y="1"/>
                      <a:pt x="5" y="1"/>
                    </a:cubicBezTo>
                    <a:cubicBezTo>
                      <a:pt x="5" y="0"/>
                      <a:pt x="4"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64" name="Freeform 50"/>
              <p:cNvSpPr>
                <a:spLocks noEditPoints="1"/>
              </p:cNvSpPr>
              <p:nvPr/>
            </p:nvSpPr>
            <p:spPr bwMode="auto">
              <a:xfrm>
                <a:off x="4158" y="1903"/>
                <a:ext cx="12" cy="17"/>
              </a:xfrm>
              <a:custGeom>
                <a:avLst/>
                <a:gdLst>
                  <a:gd name="T0" fmla="*/ 2 w 5"/>
                  <a:gd name="T1" fmla="*/ 6 h 7"/>
                  <a:gd name="T2" fmla="*/ 1 w 5"/>
                  <a:gd name="T3" fmla="*/ 6 h 7"/>
                  <a:gd name="T4" fmla="*/ 1 w 5"/>
                  <a:gd name="T5" fmla="*/ 5 h 7"/>
                  <a:gd name="T6" fmla="*/ 1 w 5"/>
                  <a:gd name="T7" fmla="*/ 5 h 7"/>
                  <a:gd name="T8" fmla="*/ 2 w 5"/>
                  <a:gd name="T9" fmla="*/ 3 h 7"/>
                  <a:gd name="T10" fmla="*/ 3 w 5"/>
                  <a:gd name="T11" fmla="*/ 3 h 7"/>
                  <a:gd name="T12" fmla="*/ 4 w 5"/>
                  <a:gd name="T13" fmla="*/ 3 h 7"/>
                  <a:gd name="T14" fmla="*/ 4 w 5"/>
                  <a:gd name="T15" fmla="*/ 4 h 7"/>
                  <a:gd name="T16" fmla="*/ 4 w 5"/>
                  <a:gd name="T17" fmla="*/ 4 h 7"/>
                  <a:gd name="T18" fmla="*/ 4 w 5"/>
                  <a:gd name="T19" fmla="*/ 5 h 7"/>
                  <a:gd name="T20" fmla="*/ 2 w 5"/>
                  <a:gd name="T21" fmla="*/ 6 h 7"/>
                  <a:gd name="T22" fmla="*/ 4 w 5"/>
                  <a:gd name="T23" fmla="*/ 2 h 7"/>
                  <a:gd name="T24" fmla="*/ 4 w 5"/>
                  <a:gd name="T25" fmla="*/ 2 h 7"/>
                  <a:gd name="T26" fmla="*/ 4 w 5"/>
                  <a:gd name="T27" fmla="*/ 2 h 7"/>
                  <a:gd name="T28" fmla="*/ 4 w 5"/>
                  <a:gd name="T29" fmla="*/ 2 h 7"/>
                  <a:gd name="T30" fmla="*/ 4 w 5"/>
                  <a:gd name="T31" fmla="*/ 2 h 7"/>
                  <a:gd name="T32" fmla="*/ 1 w 5"/>
                  <a:gd name="T33" fmla="*/ 3 h 7"/>
                  <a:gd name="T34" fmla="*/ 1 w 5"/>
                  <a:gd name="T35" fmla="*/ 3 h 7"/>
                  <a:gd name="T36" fmla="*/ 2 w 5"/>
                  <a:gd name="T37" fmla="*/ 2 h 7"/>
                  <a:gd name="T38" fmla="*/ 1 w 5"/>
                  <a:gd name="T39" fmla="*/ 3 h 7"/>
                  <a:gd name="T40" fmla="*/ 1 w 5"/>
                  <a:gd name="T41" fmla="*/ 3 h 7"/>
                  <a:gd name="T42" fmla="*/ 2 w 5"/>
                  <a:gd name="T43" fmla="*/ 2 h 7"/>
                  <a:gd name="T44" fmla="*/ 3 w 5"/>
                  <a:gd name="T45" fmla="*/ 1 h 7"/>
                  <a:gd name="T46" fmla="*/ 3 w 5"/>
                  <a:gd name="T47" fmla="*/ 1 h 7"/>
                  <a:gd name="T48" fmla="*/ 2 w 5"/>
                  <a:gd name="T49" fmla="*/ 2 h 7"/>
                  <a:gd name="T50" fmla="*/ 2 w 5"/>
                  <a:gd name="T51" fmla="*/ 2 h 7"/>
                  <a:gd name="T52" fmla="*/ 4 w 5"/>
                  <a:gd name="T53" fmla="*/ 2 h 7"/>
                  <a:gd name="T54" fmla="*/ 3 w 5"/>
                  <a:gd name="T55" fmla="*/ 2 h 7"/>
                  <a:gd name="T56" fmla="*/ 4 w 5"/>
                  <a:gd name="T57" fmla="*/ 1 h 7"/>
                  <a:gd name="T58" fmla="*/ 4 w 5"/>
                  <a:gd name="T59" fmla="*/ 1 h 7"/>
                  <a:gd name="T60" fmla="*/ 4 w 5"/>
                  <a:gd name="T61" fmla="*/ 2 h 7"/>
                  <a:gd name="T62" fmla="*/ 3 w 5"/>
                  <a:gd name="T63" fmla="*/ 0 h 7"/>
                  <a:gd name="T64" fmla="*/ 2 w 5"/>
                  <a:gd name="T65" fmla="*/ 0 h 7"/>
                  <a:gd name="T66" fmla="*/ 0 w 5"/>
                  <a:gd name="T67" fmla="*/ 3 h 7"/>
                  <a:gd name="T68" fmla="*/ 1 w 5"/>
                  <a:gd name="T69" fmla="*/ 7 h 7"/>
                  <a:gd name="T70" fmla="*/ 2 w 5"/>
                  <a:gd name="T71" fmla="*/ 7 h 7"/>
                  <a:gd name="T72" fmla="*/ 5 w 5"/>
                  <a:gd name="T73" fmla="*/ 6 h 7"/>
                  <a:gd name="T74" fmla="*/ 5 w 5"/>
                  <a:gd name="T75" fmla="*/ 2 h 7"/>
                  <a:gd name="T76" fmla="*/ 5 w 5"/>
                  <a:gd name="T77" fmla="*/ 1 h 7"/>
                  <a:gd name="T78" fmla="*/ 3 w 5"/>
                  <a:gd name="T7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 h="7">
                    <a:moveTo>
                      <a:pt x="2" y="6"/>
                    </a:moveTo>
                    <a:cubicBezTo>
                      <a:pt x="2" y="6"/>
                      <a:pt x="2" y="6"/>
                      <a:pt x="1" y="6"/>
                    </a:cubicBezTo>
                    <a:cubicBezTo>
                      <a:pt x="1" y="5"/>
                      <a:pt x="1" y="5"/>
                      <a:pt x="1" y="5"/>
                    </a:cubicBezTo>
                    <a:cubicBezTo>
                      <a:pt x="1" y="5"/>
                      <a:pt x="1" y="5"/>
                      <a:pt x="1" y="5"/>
                    </a:cubicBezTo>
                    <a:cubicBezTo>
                      <a:pt x="1" y="5"/>
                      <a:pt x="2" y="4"/>
                      <a:pt x="2" y="3"/>
                    </a:cubicBezTo>
                    <a:cubicBezTo>
                      <a:pt x="3" y="3"/>
                      <a:pt x="3" y="3"/>
                      <a:pt x="3" y="3"/>
                    </a:cubicBezTo>
                    <a:cubicBezTo>
                      <a:pt x="3" y="3"/>
                      <a:pt x="3" y="3"/>
                      <a:pt x="4" y="3"/>
                    </a:cubicBezTo>
                    <a:cubicBezTo>
                      <a:pt x="4" y="4"/>
                      <a:pt x="4" y="4"/>
                      <a:pt x="4" y="4"/>
                    </a:cubicBezTo>
                    <a:cubicBezTo>
                      <a:pt x="4" y="4"/>
                      <a:pt x="4" y="4"/>
                      <a:pt x="4" y="4"/>
                    </a:cubicBezTo>
                    <a:cubicBezTo>
                      <a:pt x="4" y="5"/>
                      <a:pt x="4" y="5"/>
                      <a:pt x="4" y="5"/>
                    </a:cubicBezTo>
                    <a:cubicBezTo>
                      <a:pt x="3" y="6"/>
                      <a:pt x="3" y="6"/>
                      <a:pt x="2" y="6"/>
                    </a:cubicBezTo>
                    <a:moveTo>
                      <a:pt x="4" y="2"/>
                    </a:moveTo>
                    <a:cubicBezTo>
                      <a:pt x="4" y="2"/>
                      <a:pt x="4" y="2"/>
                      <a:pt x="4" y="2"/>
                    </a:cubicBezTo>
                    <a:cubicBezTo>
                      <a:pt x="4" y="2"/>
                      <a:pt x="4" y="2"/>
                      <a:pt x="4" y="2"/>
                    </a:cubicBezTo>
                    <a:cubicBezTo>
                      <a:pt x="4" y="2"/>
                      <a:pt x="4" y="2"/>
                      <a:pt x="4" y="2"/>
                    </a:cubicBezTo>
                    <a:cubicBezTo>
                      <a:pt x="4" y="2"/>
                      <a:pt x="4" y="2"/>
                      <a:pt x="4" y="2"/>
                    </a:cubicBezTo>
                    <a:moveTo>
                      <a:pt x="1" y="3"/>
                    </a:moveTo>
                    <a:cubicBezTo>
                      <a:pt x="1" y="3"/>
                      <a:pt x="1" y="3"/>
                      <a:pt x="1" y="3"/>
                    </a:cubicBezTo>
                    <a:cubicBezTo>
                      <a:pt x="1" y="3"/>
                      <a:pt x="1" y="2"/>
                      <a:pt x="2" y="2"/>
                    </a:cubicBezTo>
                    <a:cubicBezTo>
                      <a:pt x="1" y="3"/>
                      <a:pt x="1" y="3"/>
                      <a:pt x="1" y="3"/>
                    </a:cubicBezTo>
                    <a:cubicBezTo>
                      <a:pt x="1" y="3"/>
                      <a:pt x="1" y="3"/>
                      <a:pt x="1" y="3"/>
                    </a:cubicBezTo>
                    <a:moveTo>
                      <a:pt x="2" y="2"/>
                    </a:moveTo>
                    <a:cubicBezTo>
                      <a:pt x="2" y="2"/>
                      <a:pt x="2" y="1"/>
                      <a:pt x="3" y="1"/>
                    </a:cubicBezTo>
                    <a:cubicBezTo>
                      <a:pt x="3" y="1"/>
                      <a:pt x="3" y="1"/>
                      <a:pt x="3" y="1"/>
                    </a:cubicBezTo>
                    <a:cubicBezTo>
                      <a:pt x="2" y="2"/>
                      <a:pt x="2" y="2"/>
                      <a:pt x="2" y="2"/>
                    </a:cubicBezTo>
                    <a:cubicBezTo>
                      <a:pt x="2" y="2"/>
                      <a:pt x="2" y="2"/>
                      <a:pt x="2" y="2"/>
                    </a:cubicBezTo>
                    <a:moveTo>
                      <a:pt x="4" y="2"/>
                    </a:moveTo>
                    <a:cubicBezTo>
                      <a:pt x="3" y="2"/>
                      <a:pt x="3" y="2"/>
                      <a:pt x="3" y="2"/>
                    </a:cubicBezTo>
                    <a:cubicBezTo>
                      <a:pt x="3" y="2"/>
                      <a:pt x="4" y="1"/>
                      <a:pt x="4" y="1"/>
                    </a:cubicBezTo>
                    <a:cubicBezTo>
                      <a:pt x="4" y="1"/>
                      <a:pt x="4" y="1"/>
                      <a:pt x="4" y="1"/>
                    </a:cubicBezTo>
                    <a:cubicBezTo>
                      <a:pt x="4" y="2"/>
                      <a:pt x="4" y="2"/>
                      <a:pt x="4" y="2"/>
                    </a:cubicBezTo>
                    <a:moveTo>
                      <a:pt x="3" y="0"/>
                    </a:moveTo>
                    <a:cubicBezTo>
                      <a:pt x="3" y="0"/>
                      <a:pt x="2" y="0"/>
                      <a:pt x="2" y="0"/>
                    </a:cubicBezTo>
                    <a:cubicBezTo>
                      <a:pt x="1" y="1"/>
                      <a:pt x="0" y="2"/>
                      <a:pt x="0" y="3"/>
                    </a:cubicBezTo>
                    <a:cubicBezTo>
                      <a:pt x="0" y="4"/>
                      <a:pt x="0" y="6"/>
                      <a:pt x="1" y="7"/>
                    </a:cubicBezTo>
                    <a:cubicBezTo>
                      <a:pt x="1" y="7"/>
                      <a:pt x="2" y="7"/>
                      <a:pt x="2" y="7"/>
                    </a:cubicBezTo>
                    <a:cubicBezTo>
                      <a:pt x="3" y="7"/>
                      <a:pt x="4" y="7"/>
                      <a:pt x="5" y="6"/>
                    </a:cubicBezTo>
                    <a:cubicBezTo>
                      <a:pt x="5" y="5"/>
                      <a:pt x="5" y="4"/>
                      <a:pt x="5" y="2"/>
                    </a:cubicBezTo>
                    <a:cubicBezTo>
                      <a:pt x="5" y="2"/>
                      <a:pt x="5" y="1"/>
                      <a:pt x="5" y="1"/>
                    </a:cubicBezTo>
                    <a:cubicBezTo>
                      <a:pt x="5" y="0"/>
                      <a:pt x="4"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65" name="Freeform 51"/>
              <p:cNvSpPr>
                <a:spLocks noEditPoints="1"/>
              </p:cNvSpPr>
              <p:nvPr/>
            </p:nvSpPr>
            <p:spPr bwMode="auto">
              <a:xfrm>
                <a:off x="4148" y="1894"/>
                <a:ext cx="31" cy="40"/>
              </a:xfrm>
              <a:custGeom>
                <a:avLst/>
                <a:gdLst>
                  <a:gd name="T0" fmla="*/ 5 w 13"/>
                  <a:gd name="T1" fmla="*/ 16 h 17"/>
                  <a:gd name="T2" fmla="*/ 6 w 13"/>
                  <a:gd name="T3" fmla="*/ 15 h 17"/>
                  <a:gd name="T4" fmla="*/ 6 w 13"/>
                  <a:gd name="T5" fmla="*/ 16 h 17"/>
                  <a:gd name="T6" fmla="*/ 4 w 13"/>
                  <a:gd name="T7" fmla="*/ 16 h 17"/>
                  <a:gd name="T8" fmla="*/ 4 w 13"/>
                  <a:gd name="T9" fmla="*/ 15 h 17"/>
                  <a:gd name="T10" fmla="*/ 4 w 13"/>
                  <a:gd name="T11" fmla="*/ 14 h 17"/>
                  <a:gd name="T12" fmla="*/ 4 w 13"/>
                  <a:gd name="T13" fmla="*/ 16 h 17"/>
                  <a:gd name="T14" fmla="*/ 7 w 13"/>
                  <a:gd name="T15" fmla="*/ 15 h 17"/>
                  <a:gd name="T16" fmla="*/ 8 w 13"/>
                  <a:gd name="T17" fmla="*/ 14 h 17"/>
                  <a:gd name="T18" fmla="*/ 8 w 13"/>
                  <a:gd name="T19" fmla="*/ 16 h 17"/>
                  <a:gd name="T20" fmla="*/ 8 w 13"/>
                  <a:gd name="T21" fmla="*/ 16 h 17"/>
                  <a:gd name="T22" fmla="*/ 3 w 13"/>
                  <a:gd name="T23" fmla="*/ 15 h 17"/>
                  <a:gd name="T24" fmla="*/ 3 w 13"/>
                  <a:gd name="T25" fmla="*/ 13 h 17"/>
                  <a:gd name="T26" fmla="*/ 3 w 13"/>
                  <a:gd name="T27" fmla="*/ 15 h 17"/>
                  <a:gd name="T28" fmla="*/ 9 w 13"/>
                  <a:gd name="T29" fmla="*/ 14 h 17"/>
                  <a:gd name="T30" fmla="*/ 9 w 13"/>
                  <a:gd name="T31" fmla="*/ 14 h 17"/>
                  <a:gd name="T32" fmla="*/ 9 w 13"/>
                  <a:gd name="T33" fmla="*/ 15 h 17"/>
                  <a:gd name="T34" fmla="*/ 2 w 13"/>
                  <a:gd name="T35" fmla="*/ 14 h 17"/>
                  <a:gd name="T36" fmla="*/ 2 w 13"/>
                  <a:gd name="T37" fmla="*/ 13 h 17"/>
                  <a:gd name="T38" fmla="*/ 10 w 13"/>
                  <a:gd name="T39" fmla="*/ 13 h 17"/>
                  <a:gd name="T40" fmla="*/ 11 w 13"/>
                  <a:gd name="T41" fmla="*/ 12 h 17"/>
                  <a:gd name="T42" fmla="*/ 11 w 13"/>
                  <a:gd name="T43" fmla="*/ 12 h 17"/>
                  <a:gd name="T44" fmla="*/ 1 w 13"/>
                  <a:gd name="T45" fmla="*/ 12 h 17"/>
                  <a:gd name="T46" fmla="*/ 1 w 13"/>
                  <a:gd name="T47" fmla="*/ 12 h 17"/>
                  <a:gd name="T48" fmla="*/ 6 w 13"/>
                  <a:gd name="T49" fmla="*/ 14 h 17"/>
                  <a:gd name="T50" fmla="*/ 2 w 13"/>
                  <a:gd name="T51" fmla="*/ 6 h 17"/>
                  <a:gd name="T52" fmla="*/ 7 w 13"/>
                  <a:gd name="T53" fmla="*/ 1 h 17"/>
                  <a:gd name="T54" fmla="*/ 11 w 13"/>
                  <a:gd name="T55" fmla="*/ 3 h 17"/>
                  <a:gd name="T56" fmla="*/ 8 w 13"/>
                  <a:gd name="T57" fmla="*/ 13 h 17"/>
                  <a:gd name="T58" fmla="*/ 7 w 13"/>
                  <a:gd name="T59" fmla="*/ 0 h 17"/>
                  <a:gd name="T60" fmla="*/ 1 w 13"/>
                  <a:gd name="T61" fmla="*/ 6 h 17"/>
                  <a:gd name="T62" fmla="*/ 1 w 13"/>
                  <a:gd name="T63" fmla="*/ 9 h 17"/>
                  <a:gd name="T64" fmla="*/ 1 w 13"/>
                  <a:gd name="T65" fmla="*/ 14 h 17"/>
                  <a:gd name="T66" fmla="*/ 6 w 13"/>
                  <a:gd name="T67" fmla="*/ 17 h 17"/>
                  <a:gd name="T68" fmla="*/ 6 w 13"/>
                  <a:gd name="T69" fmla="*/ 17 h 17"/>
                  <a:gd name="T70" fmla="*/ 6 w 13"/>
                  <a:gd name="T71" fmla="*/ 17 h 17"/>
                  <a:gd name="T72" fmla="*/ 12 w 13"/>
                  <a:gd name="T73" fmla="*/ 13 h 17"/>
                  <a:gd name="T74" fmla="*/ 12 w 13"/>
                  <a:gd name="T75" fmla="*/ 7 h 17"/>
                  <a:gd name="T76" fmla="*/ 10 w 13"/>
                  <a:gd name="T77" fmla="*/ 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 h="17">
                    <a:moveTo>
                      <a:pt x="6" y="16"/>
                    </a:moveTo>
                    <a:cubicBezTo>
                      <a:pt x="5" y="16"/>
                      <a:pt x="5" y="16"/>
                      <a:pt x="5" y="16"/>
                    </a:cubicBezTo>
                    <a:cubicBezTo>
                      <a:pt x="5" y="15"/>
                      <a:pt x="5" y="15"/>
                      <a:pt x="5" y="15"/>
                    </a:cubicBezTo>
                    <a:cubicBezTo>
                      <a:pt x="6" y="15"/>
                      <a:pt x="6" y="15"/>
                      <a:pt x="6" y="15"/>
                    </a:cubicBezTo>
                    <a:cubicBezTo>
                      <a:pt x="6" y="15"/>
                      <a:pt x="6" y="15"/>
                      <a:pt x="6" y="15"/>
                    </a:cubicBezTo>
                    <a:cubicBezTo>
                      <a:pt x="6" y="16"/>
                      <a:pt x="6" y="16"/>
                      <a:pt x="6" y="16"/>
                    </a:cubicBezTo>
                    <a:cubicBezTo>
                      <a:pt x="6" y="16"/>
                      <a:pt x="6" y="16"/>
                      <a:pt x="6" y="16"/>
                    </a:cubicBezTo>
                    <a:moveTo>
                      <a:pt x="4" y="16"/>
                    </a:moveTo>
                    <a:cubicBezTo>
                      <a:pt x="4" y="16"/>
                      <a:pt x="4" y="16"/>
                      <a:pt x="4" y="16"/>
                    </a:cubicBezTo>
                    <a:cubicBezTo>
                      <a:pt x="4" y="15"/>
                      <a:pt x="4" y="15"/>
                      <a:pt x="4" y="15"/>
                    </a:cubicBezTo>
                    <a:cubicBezTo>
                      <a:pt x="4" y="15"/>
                      <a:pt x="4" y="15"/>
                      <a:pt x="4" y="15"/>
                    </a:cubicBezTo>
                    <a:cubicBezTo>
                      <a:pt x="4" y="14"/>
                      <a:pt x="4" y="14"/>
                      <a:pt x="4" y="14"/>
                    </a:cubicBezTo>
                    <a:cubicBezTo>
                      <a:pt x="5" y="14"/>
                      <a:pt x="5" y="14"/>
                      <a:pt x="5" y="14"/>
                    </a:cubicBezTo>
                    <a:cubicBezTo>
                      <a:pt x="4" y="15"/>
                      <a:pt x="4" y="15"/>
                      <a:pt x="4" y="16"/>
                    </a:cubicBezTo>
                    <a:moveTo>
                      <a:pt x="7" y="16"/>
                    </a:moveTo>
                    <a:cubicBezTo>
                      <a:pt x="7" y="15"/>
                      <a:pt x="7" y="15"/>
                      <a:pt x="7" y="15"/>
                    </a:cubicBezTo>
                    <a:cubicBezTo>
                      <a:pt x="7" y="14"/>
                      <a:pt x="7" y="14"/>
                      <a:pt x="7" y="14"/>
                    </a:cubicBezTo>
                    <a:cubicBezTo>
                      <a:pt x="8" y="14"/>
                      <a:pt x="8" y="14"/>
                      <a:pt x="8" y="14"/>
                    </a:cubicBezTo>
                    <a:cubicBezTo>
                      <a:pt x="8" y="14"/>
                      <a:pt x="8" y="14"/>
                      <a:pt x="8" y="14"/>
                    </a:cubicBezTo>
                    <a:cubicBezTo>
                      <a:pt x="8" y="16"/>
                      <a:pt x="8" y="16"/>
                      <a:pt x="8" y="16"/>
                    </a:cubicBezTo>
                    <a:cubicBezTo>
                      <a:pt x="8" y="16"/>
                      <a:pt x="8" y="16"/>
                      <a:pt x="8" y="16"/>
                    </a:cubicBezTo>
                    <a:cubicBezTo>
                      <a:pt x="8" y="16"/>
                      <a:pt x="8" y="16"/>
                      <a:pt x="8" y="16"/>
                    </a:cubicBezTo>
                    <a:cubicBezTo>
                      <a:pt x="7" y="16"/>
                      <a:pt x="7" y="16"/>
                      <a:pt x="7" y="16"/>
                    </a:cubicBezTo>
                    <a:moveTo>
                      <a:pt x="3" y="15"/>
                    </a:moveTo>
                    <a:cubicBezTo>
                      <a:pt x="3" y="15"/>
                      <a:pt x="3" y="15"/>
                      <a:pt x="3" y="15"/>
                    </a:cubicBezTo>
                    <a:cubicBezTo>
                      <a:pt x="3" y="13"/>
                      <a:pt x="3" y="13"/>
                      <a:pt x="3" y="13"/>
                    </a:cubicBezTo>
                    <a:cubicBezTo>
                      <a:pt x="3" y="14"/>
                      <a:pt x="3" y="14"/>
                      <a:pt x="3" y="14"/>
                    </a:cubicBezTo>
                    <a:cubicBezTo>
                      <a:pt x="3" y="15"/>
                      <a:pt x="3" y="15"/>
                      <a:pt x="3" y="15"/>
                    </a:cubicBezTo>
                    <a:moveTo>
                      <a:pt x="9" y="15"/>
                    </a:moveTo>
                    <a:cubicBezTo>
                      <a:pt x="9" y="14"/>
                      <a:pt x="9" y="14"/>
                      <a:pt x="9" y="14"/>
                    </a:cubicBezTo>
                    <a:cubicBezTo>
                      <a:pt x="10" y="13"/>
                      <a:pt x="10" y="13"/>
                      <a:pt x="10" y="13"/>
                    </a:cubicBezTo>
                    <a:cubicBezTo>
                      <a:pt x="9" y="14"/>
                      <a:pt x="9" y="14"/>
                      <a:pt x="9" y="14"/>
                    </a:cubicBezTo>
                    <a:cubicBezTo>
                      <a:pt x="9" y="15"/>
                      <a:pt x="9" y="15"/>
                      <a:pt x="9" y="15"/>
                    </a:cubicBezTo>
                    <a:cubicBezTo>
                      <a:pt x="9" y="15"/>
                      <a:pt x="9" y="15"/>
                      <a:pt x="9" y="15"/>
                    </a:cubicBezTo>
                    <a:moveTo>
                      <a:pt x="2" y="14"/>
                    </a:moveTo>
                    <a:cubicBezTo>
                      <a:pt x="2" y="14"/>
                      <a:pt x="2" y="14"/>
                      <a:pt x="2" y="14"/>
                    </a:cubicBezTo>
                    <a:cubicBezTo>
                      <a:pt x="2" y="13"/>
                      <a:pt x="2" y="13"/>
                      <a:pt x="2" y="13"/>
                    </a:cubicBezTo>
                    <a:cubicBezTo>
                      <a:pt x="2" y="13"/>
                      <a:pt x="2" y="13"/>
                      <a:pt x="2" y="13"/>
                    </a:cubicBezTo>
                    <a:cubicBezTo>
                      <a:pt x="2" y="14"/>
                      <a:pt x="2" y="14"/>
                      <a:pt x="2" y="14"/>
                    </a:cubicBezTo>
                    <a:moveTo>
                      <a:pt x="10" y="13"/>
                    </a:moveTo>
                    <a:cubicBezTo>
                      <a:pt x="11" y="12"/>
                      <a:pt x="11" y="12"/>
                      <a:pt x="11" y="12"/>
                    </a:cubicBezTo>
                    <a:cubicBezTo>
                      <a:pt x="11" y="12"/>
                      <a:pt x="11" y="12"/>
                      <a:pt x="11" y="12"/>
                    </a:cubicBezTo>
                    <a:cubicBezTo>
                      <a:pt x="11" y="12"/>
                      <a:pt x="11" y="12"/>
                      <a:pt x="11" y="12"/>
                    </a:cubicBezTo>
                    <a:cubicBezTo>
                      <a:pt x="11" y="12"/>
                      <a:pt x="11" y="12"/>
                      <a:pt x="11" y="12"/>
                    </a:cubicBezTo>
                    <a:cubicBezTo>
                      <a:pt x="10" y="13"/>
                      <a:pt x="10" y="13"/>
                      <a:pt x="10" y="13"/>
                    </a:cubicBezTo>
                    <a:moveTo>
                      <a:pt x="1" y="12"/>
                    </a:moveTo>
                    <a:cubicBezTo>
                      <a:pt x="1" y="12"/>
                      <a:pt x="1" y="12"/>
                      <a:pt x="1" y="12"/>
                    </a:cubicBezTo>
                    <a:cubicBezTo>
                      <a:pt x="1" y="12"/>
                      <a:pt x="1" y="12"/>
                      <a:pt x="1" y="12"/>
                    </a:cubicBezTo>
                    <a:cubicBezTo>
                      <a:pt x="1" y="12"/>
                      <a:pt x="1" y="12"/>
                      <a:pt x="1" y="12"/>
                    </a:cubicBezTo>
                    <a:moveTo>
                      <a:pt x="6" y="14"/>
                    </a:moveTo>
                    <a:cubicBezTo>
                      <a:pt x="5" y="14"/>
                      <a:pt x="4" y="13"/>
                      <a:pt x="3" y="12"/>
                    </a:cubicBezTo>
                    <a:cubicBezTo>
                      <a:pt x="1" y="11"/>
                      <a:pt x="2" y="8"/>
                      <a:pt x="2" y="6"/>
                    </a:cubicBezTo>
                    <a:cubicBezTo>
                      <a:pt x="3" y="5"/>
                      <a:pt x="4" y="3"/>
                      <a:pt x="5" y="2"/>
                    </a:cubicBezTo>
                    <a:cubicBezTo>
                      <a:pt x="6" y="2"/>
                      <a:pt x="7" y="1"/>
                      <a:pt x="7" y="1"/>
                    </a:cubicBezTo>
                    <a:cubicBezTo>
                      <a:pt x="8" y="1"/>
                      <a:pt x="9" y="2"/>
                      <a:pt x="10" y="2"/>
                    </a:cubicBezTo>
                    <a:cubicBezTo>
                      <a:pt x="10" y="3"/>
                      <a:pt x="10" y="3"/>
                      <a:pt x="11" y="3"/>
                    </a:cubicBezTo>
                    <a:cubicBezTo>
                      <a:pt x="12" y="5"/>
                      <a:pt x="12" y="8"/>
                      <a:pt x="11" y="10"/>
                    </a:cubicBezTo>
                    <a:cubicBezTo>
                      <a:pt x="10" y="12"/>
                      <a:pt x="9" y="13"/>
                      <a:pt x="8" y="13"/>
                    </a:cubicBezTo>
                    <a:cubicBezTo>
                      <a:pt x="7" y="14"/>
                      <a:pt x="7" y="14"/>
                      <a:pt x="6" y="14"/>
                    </a:cubicBezTo>
                    <a:moveTo>
                      <a:pt x="7" y="0"/>
                    </a:moveTo>
                    <a:cubicBezTo>
                      <a:pt x="6" y="0"/>
                      <a:pt x="6" y="1"/>
                      <a:pt x="5" y="1"/>
                    </a:cubicBezTo>
                    <a:cubicBezTo>
                      <a:pt x="3" y="2"/>
                      <a:pt x="2" y="4"/>
                      <a:pt x="1" y="6"/>
                    </a:cubicBezTo>
                    <a:cubicBezTo>
                      <a:pt x="1" y="6"/>
                      <a:pt x="1" y="7"/>
                      <a:pt x="1" y="8"/>
                    </a:cubicBezTo>
                    <a:cubicBezTo>
                      <a:pt x="1" y="9"/>
                      <a:pt x="1" y="9"/>
                      <a:pt x="1" y="9"/>
                    </a:cubicBezTo>
                    <a:cubicBezTo>
                      <a:pt x="0" y="10"/>
                      <a:pt x="0" y="12"/>
                      <a:pt x="1" y="14"/>
                    </a:cubicBezTo>
                    <a:cubicBezTo>
                      <a:pt x="1" y="14"/>
                      <a:pt x="1" y="14"/>
                      <a:pt x="1" y="14"/>
                    </a:cubicBezTo>
                    <a:cubicBezTo>
                      <a:pt x="1" y="15"/>
                      <a:pt x="1" y="15"/>
                      <a:pt x="1" y="15"/>
                    </a:cubicBezTo>
                    <a:cubicBezTo>
                      <a:pt x="3" y="17"/>
                      <a:pt x="4" y="17"/>
                      <a:pt x="6" y="17"/>
                    </a:cubicBezTo>
                    <a:cubicBezTo>
                      <a:pt x="6" y="17"/>
                      <a:pt x="6" y="17"/>
                      <a:pt x="6" y="17"/>
                    </a:cubicBezTo>
                    <a:cubicBezTo>
                      <a:pt x="6" y="17"/>
                      <a:pt x="6" y="17"/>
                      <a:pt x="6" y="17"/>
                    </a:cubicBezTo>
                    <a:cubicBezTo>
                      <a:pt x="6" y="17"/>
                      <a:pt x="6" y="17"/>
                      <a:pt x="6" y="17"/>
                    </a:cubicBezTo>
                    <a:cubicBezTo>
                      <a:pt x="6" y="17"/>
                      <a:pt x="6" y="17"/>
                      <a:pt x="6" y="17"/>
                    </a:cubicBezTo>
                    <a:cubicBezTo>
                      <a:pt x="7" y="17"/>
                      <a:pt x="7" y="17"/>
                      <a:pt x="8" y="17"/>
                    </a:cubicBezTo>
                    <a:cubicBezTo>
                      <a:pt x="10" y="16"/>
                      <a:pt x="11" y="15"/>
                      <a:pt x="12" y="13"/>
                    </a:cubicBezTo>
                    <a:cubicBezTo>
                      <a:pt x="12" y="11"/>
                      <a:pt x="13" y="10"/>
                      <a:pt x="13" y="7"/>
                    </a:cubicBezTo>
                    <a:cubicBezTo>
                      <a:pt x="12" y="7"/>
                      <a:pt x="12" y="7"/>
                      <a:pt x="12" y="7"/>
                    </a:cubicBezTo>
                    <a:cubicBezTo>
                      <a:pt x="12" y="5"/>
                      <a:pt x="12" y="4"/>
                      <a:pt x="11" y="3"/>
                    </a:cubicBezTo>
                    <a:cubicBezTo>
                      <a:pt x="11" y="2"/>
                      <a:pt x="11" y="2"/>
                      <a:pt x="10" y="2"/>
                    </a:cubicBezTo>
                    <a:cubicBezTo>
                      <a:pt x="10" y="1"/>
                      <a:pt x="9" y="0"/>
                      <a:pt x="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66" name="Freeform 52"/>
              <p:cNvSpPr>
                <a:spLocks noEditPoints="1"/>
              </p:cNvSpPr>
              <p:nvPr/>
            </p:nvSpPr>
            <p:spPr bwMode="auto">
              <a:xfrm>
                <a:off x="4236" y="2334"/>
                <a:ext cx="91" cy="133"/>
              </a:xfrm>
              <a:custGeom>
                <a:avLst/>
                <a:gdLst>
                  <a:gd name="T0" fmla="*/ 4 w 38"/>
                  <a:gd name="T1" fmla="*/ 48 h 56"/>
                  <a:gd name="T2" fmla="*/ 8 w 38"/>
                  <a:gd name="T3" fmla="*/ 49 h 56"/>
                  <a:gd name="T4" fmla="*/ 9 w 38"/>
                  <a:gd name="T5" fmla="*/ 49 h 56"/>
                  <a:gd name="T6" fmla="*/ 7 w 38"/>
                  <a:gd name="T7" fmla="*/ 55 h 56"/>
                  <a:gd name="T8" fmla="*/ 13 w 38"/>
                  <a:gd name="T9" fmla="*/ 48 h 56"/>
                  <a:gd name="T10" fmla="*/ 8 w 38"/>
                  <a:gd name="T11" fmla="*/ 55 h 56"/>
                  <a:gd name="T12" fmla="*/ 18 w 38"/>
                  <a:gd name="T13" fmla="*/ 47 h 56"/>
                  <a:gd name="T14" fmla="*/ 15 w 38"/>
                  <a:gd name="T15" fmla="*/ 53 h 56"/>
                  <a:gd name="T16" fmla="*/ 18 w 38"/>
                  <a:gd name="T17" fmla="*/ 52 h 56"/>
                  <a:gd name="T18" fmla="*/ 22 w 38"/>
                  <a:gd name="T19" fmla="*/ 46 h 56"/>
                  <a:gd name="T20" fmla="*/ 21 w 38"/>
                  <a:gd name="T21" fmla="*/ 51 h 56"/>
                  <a:gd name="T22" fmla="*/ 28 w 38"/>
                  <a:gd name="T23" fmla="*/ 44 h 56"/>
                  <a:gd name="T24" fmla="*/ 26 w 38"/>
                  <a:gd name="T25" fmla="*/ 44 h 56"/>
                  <a:gd name="T26" fmla="*/ 24 w 38"/>
                  <a:gd name="T27" fmla="*/ 49 h 56"/>
                  <a:gd name="T28" fmla="*/ 4 w 38"/>
                  <a:gd name="T29" fmla="*/ 43 h 56"/>
                  <a:gd name="T30" fmla="*/ 3 w 38"/>
                  <a:gd name="T31" fmla="*/ 47 h 56"/>
                  <a:gd name="T32" fmla="*/ 6 w 38"/>
                  <a:gd name="T33" fmla="*/ 39 h 56"/>
                  <a:gd name="T34" fmla="*/ 5 w 38"/>
                  <a:gd name="T35" fmla="*/ 39 h 56"/>
                  <a:gd name="T36" fmla="*/ 6 w 38"/>
                  <a:gd name="T37" fmla="*/ 38 h 56"/>
                  <a:gd name="T38" fmla="*/ 7 w 38"/>
                  <a:gd name="T39" fmla="*/ 35 h 56"/>
                  <a:gd name="T40" fmla="*/ 17 w 38"/>
                  <a:gd name="T41" fmla="*/ 31 h 56"/>
                  <a:gd name="T42" fmla="*/ 15 w 38"/>
                  <a:gd name="T43" fmla="*/ 32 h 56"/>
                  <a:gd name="T44" fmla="*/ 19 w 38"/>
                  <a:gd name="T45" fmla="*/ 27 h 56"/>
                  <a:gd name="T46" fmla="*/ 19 w 38"/>
                  <a:gd name="T47" fmla="*/ 24 h 56"/>
                  <a:gd name="T48" fmla="*/ 19 w 38"/>
                  <a:gd name="T49" fmla="*/ 26 h 56"/>
                  <a:gd name="T50" fmla="*/ 21 w 38"/>
                  <a:gd name="T51" fmla="*/ 20 h 56"/>
                  <a:gd name="T52" fmla="*/ 19 w 38"/>
                  <a:gd name="T53" fmla="*/ 20 h 56"/>
                  <a:gd name="T54" fmla="*/ 21 w 38"/>
                  <a:gd name="T55" fmla="*/ 19 h 56"/>
                  <a:gd name="T56" fmla="*/ 20 w 38"/>
                  <a:gd name="T57" fmla="*/ 15 h 56"/>
                  <a:gd name="T58" fmla="*/ 20 w 38"/>
                  <a:gd name="T59" fmla="*/ 14 h 56"/>
                  <a:gd name="T60" fmla="*/ 20 w 38"/>
                  <a:gd name="T61" fmla="*/ 14 h 56"/>
                  <a:gd name="T62" fmla="*/ 21 w 38"/>
                  <a:gd name="T63" fmla="*/ 10 h 56"/>
                  <a:gd name="T64" fmla="*/ 20 w 38"/>
                  <a:gd name="T65" fmla="*/ 7 h 56"/>
                  <a:gd name="T66" fmla="*/ 18 w 38"/>
                  <a:gd name="T67" fmla="*/ 6 h 56"/>
                  <a:gd name="T68" fmla="*/ 19 w 38"/>
                  <a:gd name="T69" fmla="*/ 7 h 56"/>
                  <a:gd name="T70" fmla="*/ 18 w 38"/>
                  <a:gd name="T71" fmla="*/ 2 h 56"/>
                  <a:gd name="T72" fmla="*/ 24 w 38"/>
                  <a:gd name="T73" fmla="*/ 1 h 56"/>
                  <a:gd name="T74" fmla="*/ 25 w 38"/>
                  <a:gd name="T75" fmla="*/ 40 h 56"/>
                  <a:gd name="T76" fmla="*/ 6 w 38"/>
                  <a:gd name="T77" fmla="*/ 44 h 56"/>
                  <a:gd name="T78" fmla="*/ 13 w 38"/>
                  <a:gd name="T79" fmla="*/ 34 h 56"/>
                  <a:gd name="T80" fmla="*/ 16 w 38"/>
                  <a:gd name="T81" fmla="*/ 35 h 56"/>
                  <a:gd name="T82" fmla="*/ 24 w 38"/>
                  <a:gd name="T83" fmla="*/ 0 h 56"/>
                  <a:gd name="T84" fmla="*/ 18 w 38"/>
                  <a:gd name="T85" fmla="*/ 0 h 56"/>
                  <a:gd name="T86" fmla="*/ 17 w 38"/>
                  <a:gd name="T87" fmla="*/ 3 h 56"/>
                  <a:gd name="T88" fmla="*/ 16 w 38"/>
                  <a:gd name="T89" fmla="*/ 4 h 56"/>
                  <a:gd name="T90" fmla="*/ 18 w 38"/>
                  <a:gd name="T91" fmla="*/ 8 h 56"/>
                  <a:gd name="T92" fmla="*/ 7 w 38"/>
                  <a:gd name="T93" fmla="*/ 30 h 56"/>
                  <a:gd name="T94" fmla="*/ 7 w 38"/>
                  <a:gd name="T95" fmla="*/ 31 h 56"/>
                  <a:gd name="T96" fmla="*/ 4 w 38"/>
                  <a:gd name="T97" fmla="*/ 39 h 56"/>
                  <a:gd name="T98" fmla="*/ 1 w 38"/>
                  <a:gd name="T99" fmla="*/ 55 h 56"/>
                  <a:gd name="T100" fmla="*/ 0 w 38"/>
                  <a:gd name="T101" fmla="*/ 56 h 56"/>
                  <a:gd name="T102" fmla="*/ 2 w 38"/>
                  <a:gd name="T103" fmla="*/ 56 h 56"/>
                  <a:gd name="T104" fmla="*/ 7 w 38"/>
                  <a:gd name="T105" fmla="*/ 56 h 56"/>
                  <a:gd name="T106" fmla="*/ 11 w 38"/>
                  <a:gd name="T107" fmla="*/ 55 h 56"/>
                  <a:gd name="T108" fmla="*/ 31 w 38"/>
                  <a:gd name="T109" fmla="*/ 41 h 56"/>
                  <a:gd name="T110" fmla="*/ 25 w 38"/>
                  <a:gd name="T11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8" h="56">
                    <a:moveTo>
                      <a:pt x="2" y="55"/>
                    </a:moveTo>
                    <a:cubicBezTo>
                      <a:pt x="2" y="55"/>
                      <a:pt x="2" y="55"/>
                      <a:pt x="2" y="55"/>
                    </a:cubicBezTo>
                    <a:cubicBezTo>
                      <a:pt x="2" y="54"/>
                      <a:pt x="2" y="53"/>
                      <a:pt x="3" y="52"/>
                    </a:cubicBezTo>
                    <a:cubicBezTo>
                      <a:pt x="3" y="50"/>
                      <a:pt x="4" y="49"/>
                      <a:pt x="4" y="48"/>
                    </a:cubicBezTo>
                    <a:cubicBezTo>
                      <a:pt x="4" y="48"/>
                      <a:pt x="4" y="48"/>
                      <a:pt x="4" y="48"/>
                    </a:cubicBezTo>
                    <a:cubicBezTo>
                      <a:pt x="5" y="48"/>
                      <a:pt x="6" y="48"/>
                      <a:pt x="7" y="48"/>
                    </a:cubicBezTo>
                    <a:cubicBezTo>
                      <a:pt x="8" y="48"/>
                      <a:pt x="8" y="48"/>
                      <a:pt x="8" y="48"/>
                    </a:cubicBezTo>
                    <a:cubicBezTo>
                      <a:pt x="8" y="49"/>
                      <a:pt x="8" y="49"/>
                      <a:pt x="8" y="49"/>
                    </a:cubicBezTo>
                    <a:cubicBezTo>
                      <a:pt x="6" y="51"/>
                      <a:pt x="4" y="54"/>
                      <a:pt x="3" y="55"/>
                    </a:cubicBezTo>
                    <a:cubicBezTo>
                      <a:pt x="3" y="55"/>
                      <a:pt x="2" y="55"/>
                      <a:pt x="2" y="55"/>
                    </a:cubicBezTo>
                    <a:moveTo>
                      <a:pt x="4" y="55"/>
                    </a:moveTo>
                    <a:cubicBezTo>
                      <a:pt x="5" y="54"/>
                      <a:pt x="6" y="52"/>
                      <a:pt x="9" y="49"/>
                    </a:cubicBezTo>
                    <a:cubicBezTo>
                      <a:pt x="9" y="48"/>
                      <a:pt x="9" y="48"/>
                      <a:pt x="9" y="48"/>
                    </a:cubicBezTo>
                    <a:cubicBezTo>
                      <a:pt x="9" y="48"/>
                      <a:pt x="9" y="48"/>
                      <a:pt x="9" y="48"/>
                    </a:cubicBezTo>
                    <a:cubicBezTo>
                      <a:pt x="10" y="48"/>
                      <a:pt x="11" y="48"/>
                      <a:pt x="12" y="48"/>
                    </a:cubicBezTo>
                    <a:cubicBezTo>
                      <a:pt x="7" y="55"/>
                      <a:pt x="7" y="55"/>
                      <a:pt x="7" y="55"/>
                    </a:cubicBezTo>
                    <a:cubicBezTo>
                      <a:pt x="6" y="55"/>
                      <a:pt x="6" y="55"/>
                      <a:pt x="6" y="55"/>
                    </a:cubicBezTo>
                    <a:cubicBezTo>
                      <a:pt x="5" y="55"/>
                      <a:pt x="5" y="55"/>
                      <a:pt x="4" y="55"/>
                    </a:cubicBezTo>
                    <a:moveTo>
                      <a:pt x="8" y="55"/>
                    </a:moveTo>
                    <a:cubicBezTo>
                      <a:pt x="13" y="48"/>
                      <a:pt x="13" y="48"/>
                      <a:pt x="13" y="48"/>
                    </a:cubicBezTo>
                    <a:cubicBezTo>
                      <a:pt x="14" y="48"/>
                      <a:pt x="14" y="48"/>
                      <a:pt x="15" y="48"/>
                    </a:cubicBezTo>
                    <a:cubicBezTo>
                      <a:pt x="11" y="54"/>
                      <a:pt x="11" y="54"/>
                      <a:pt x="11" y="54"/>
                    </a:cubicBezTo>
                    <a:cubicBezTo>
                      <a:pt x="10" y="54"/>
                      <a:pt x="10" y="54"/>
                      <a:pt x="10" y="54"/>
                    </a:cubicBezTo>
                    <a:cubicBezTo>
                      <a:pt x="10" y="54"/>
                      <a:pt x="9" y="54"/>
                      <a:pt x="8" y="55"/>
                    </a:cubicBezTo>
                    <a:moveTo>
                      <a:pt x="12" y="54"/>
                    </a:moveTo>
                    <a:cubicBezTo>
                      <a:pt x="15" y="48"/>
                      <a:pt x="15" y="48"/>
                      <a:pt x="15" y="48"/>
                    </a:cubicBezTo>
                    <a:cubicBezTo>
                      <a:pt x="15" y="48"/>
                      <a:pt x="15" y="48"/>
                      <a:pt x="15" y="48"/>
                    </a:cubicBezTo>
                    <a:cubicBezTo>
                      <a:pt x="16" y="47"/>
                      <a:pt x="17" y="47"/>
                      <a:pt x="18" y="47"/>
                    </a:cubicBezTo>
                    <a:cubicBezTo>
                      <a:pt x="14" y="52"/>
                      <a:pt x="14" y="52"/>
                      <a:pt x="14" y="52"/>
                    </a:cubicBezTo>
                    <a:cubicBezTo>
                      <a:pt x="14" y="53"/>
                      <a:pt x="14" y="53"/>
                      <a:pt x="14" y="53"/>
                    </a:cubicBezTo>
                    <a:cubicBezTo>
                      <a:pt x="14" y="53"/>
                      <a:pt x="13" y="53"/>
                      <a:pt x="12" y="54"/>
                    </a:cubicBezTo>
                    <a:moveTo>
                      <a:pt x="15" y="53"/>
                    </a:moveTo>
                    <a:cubicBezTo>
                      <a:pt x="19" y="47"/>
                      <a:pt x="19" y="47"/>
                      <a:pt x="19" y="47"/>
                    </a:cubicBezTo>
                    <a:cubicBezTo>
                      <a:pt x="19" y="47"/>
                      <a:pt x="19" y="47"/>
                      <a:pt x="19" y="47"/>
                    </a:cubicBezTo>
                    <a:cubicBezTo>
                      <a:pt x="20" y="47"/>
                      <a:pt x="20" y="46"/>
                      <a:pt x="21" y="46"/>
                    </a:cubicBezTo>
                    <a:cubicBezTo>
                      <a:pt x="18" y="52"/>
                      <a:pt x="18" y="52"/>
                      <a:pt x="18" y="52"/>
                    </a:cubicBezTo>
                    <a:cubicBezTo>
                      <a:pt x="18" y="52"/>
                      <a:pt x="18" y="52"/>
                      <a:pt x="18" y="52"/>
                    </a:cubicBezTo>
                    <a:cubicBezTo>
                      <a:pt x="17" y="52"/>
                      <a:pt x="16" y="52"/>
                      <a:pt x="15" y="53"/>
                    </a:cubicBezTo>
                    <a:moveTo>
                      <a:pt x="19" y="51"/>
                    </a:moveTo>
                    <a:cubicBezTo>
                      <a:pt x="22" y="46"/>
                      <a:pt x="22" y="46"/>
                      <a:pt x="22" y="46"/>
                    </a:cubicBezTo>
                    <a:cubicBezTo>
                      <a:pt x="22" y="46"/>
                      <a:pt x="22" y="46"/>
                      <a:pt x="22" y="46"/>
                    </a:cubicBezTo>
                    <a:cubicBezTo>
                      <a:pt x="23" y="45"/>
                      <a:pt x="24" y="45"/>
                      <a:pt x="24" y="45"/>
                    </a:cubicBezTo>
                    <a:cubicBezTo>
                      <a:pt x="23" y="47"/>
                      <a:pt x="22" y="49"/>
                      <a:pt x="21" y="51"/>
                    </a:cubicBezTo>
                    <a:cubicBezTo>
                      <a:pt x="21" y="51"/>
                      <a:pt x="21" y="51"/>
                      <a:pt x="21" y="51"/>
                    </a:cubicBezTo>
                    <a:cubicBezTo>
                      <a:pt x="20" y="51"/>
                      <a:pt x="20" y="51"/>
                      <a:pt x="19" y="51"/>
                    </a:cubicBezTo>
                    <a:moveTo>
                      <a:pt x="25" y="49"/>
                    </a:moveTo>
                    <a:cubicBezTo>
                      <a:pt x="28" y="44"/>
                      <a:pt x="28" y="44"/>
                      <a:pt x="28" y="44"/>
                    </a:cubicBezTo>
                    <a:cubicBezTo>
                      <a:pt x="28" y="44"/>
                      <a:pt x="28" y="44"/>
                      <a:pt x="28" y="44"/>
                    </a:cubicBezTo>
                    <a:cubicBezTo>
                      <a:pt x="28" y="45"/>
                      <a:pt x="27" y="47"/>
                      <a:pt x="27" y="48"/>
                    </a:cubicBezTo>
                    <a:cubicBezTo>
                      <a:pt x="26" y="48"/>
                      <a:pt x="25" y="49"/>
                      <a:pt x="25" y="49"/>
                    </a:cubicBezTo>
                    <a:moveTo>
                      <a:pt x="22" y="50"/>
                    </a:moveTo>
                    <a:cubicBezTo>
                      <a:pt x="23" y="48"/>
                      <a:pt x="25" y="46"/>
                      <a:pt x="26" y="44"/>
                    </a:cubicBezTo>
                    <a:cubicBezTo>
                      <a:pt x="27" y="44"/>
                      <a:pt x="27" y="43"/>
                      <a:pt x="28" y="43"/>
                    </a:cubicBezTo>
                    <a:cubicBezTo>
                      <a:pt x="27" y="43"/>
                      <a:pt x="27" y="43"/>
                      <a:pt x="27" y="43"/>
                    </a:cubicBezTo>
                    <a:cubicBezTo>
                      <a:pt x="24" y="49"/>
                      <a:pt x="24" y="49"/>
                      <a:pt x="24" y="49"/>
                    </a:cubicBezTo>
                    <a:cubicBezTo>
                      <a:pt x="24" y="49"/>
                      <a:pt x="24" y="49"/>
                      <a:pt x="24" y="49"/>
                    </a:cubicBezTo>
                    <a:cubicBezTo>
                      <a:pt x="23" y="50"/>
                      <a:pt x="23" y="50"/>
                      <a:pt x="22" y="50"/>
                    </a:cubicBezTo>
                    <a:moveTo>
                      <a:pt x="3" y="48"/>
                    </a:moveTo>
                    <a:cubicBezTo>
                      <a:pt x="3" y="48"/>
                      <a:pt x="3" y="48"/>
                      <a:pt x="3" y="47"/>
                    </a:cubicBezTo>
                    <a:cubicBezTo>
                      <a:pt x="4" y="46"/>
                      <a:pt x="4" y="44"/>
                      <a:pt x="4" y="43"/>
                    </a:cubicBezTo>
                    <a:cubicBezTo>
                      <a:pt x="5" y="42"/>
                      <a:pt x="5" y="42"/>
                      <a:pt x="5" y="42"/>
                    </a:cubicBezTo>
                    <a:cubicBezTo>
                      <a:pt x="5" y="43"/>
                      <a:pt x="5" y="43"/>
                      <a:pt x="5" y="44"/>
                    </a:cubicBezTo>
                    <a:cubicBezTo>
                      <a:pt x="4" y="46"/>
                      <a:pt x="4" y="47"/>
                      <a:pt x="4" y="47"/>
                    </a:cubicBezTo>
                    <a:cubicBezTo>
                      <a:pt x="3" y="47"/>
                      <a:pt x="3" y="47"/>
                      <a:pt x="3" y="47"/>
                    </a:cubicBezTo>
                    <a:cubicBezTo>
                      <a:pt x="3" y="48"/>
                      <a:pt x="3" y="48"/>
                      <a:pt x="3" y="48"/>
                    </a:cubicBezTo>
                    <a:moveTo>
                      <a:pt x="4" y="42"/>
                    </a:moveTo>
                    <a:cubicBezTo>
                      <a:pt x="5" y="41"/>
                      <a:pt x="5" y="41"/>
                      <a:pt x="5" y="40"/>
                    </a:cubicBezTo>
                    <a:cubicBezTo>
                      <a:pt x="5" y="40"/>
                      <a:pt x="5" y="40"/>
                      <a:pt x="6" y="39"/>
                    </a:cubicBezTo>
                    <a:cubicBezTo>
                      <a:pt x="6" y="40"/>
                      <a:pt x="5" y="41"/>
                      <a:pt x="5" y="41"/>
                    </a:cubicBezTo>
                    <a:cubicBezTo>
                      <a:pt x="5" y="41"/>
                      <a:pt x="5" y="41"/>
                      <a:pt x="5" y="41"/>
                    </a:cubicBezTo>
                    <a:cubicBezTo>
                      <a:pt x="4" y="42"/>
                      <a:pt x="4" y="42"/>
                      <a:pt x="4" y="42"/>
                    </a:cubicBezTo>
                    <a:moveTo>
                      <a:pt x="5" y="39"/>
                    </a:moveTo>
                    <a:cubicBezTo>
                      <a:pt x="5" y="38"/>
                      <a:pt x="5" y="38"/>
                      <a:pt x="5" y="37"/>
                    </a:cubicBezTo>
                    <a:cubicBezTo>
                      <a:pt x="6" y="36"/>
                      <a:pt x="6" y="36"/>
                      <a:pt x="6" y="36"/>
                    </a:cubicBezTo>
                    <a:cubicBezTo>
                      <a:pt x="6" y="37"/>
                      <a:pt x="6" y="38"/>
                      <a:pt x="6" y="38"/>
                    </a:cubicBezTo>
                    <a:cubicBezTo>
                      <a:pt x="6" y="38"/>
                      <a:pt x="6" y="38"/>
                      <a:pt x="6" y="38"/>
                    </a:cubicBezTo>
                    <a:cubicBezTo>
                      <a:pt x="5" y="39"/>
                      <a:pt x="5" y="39"/>
                      <a:pt x="5" y="39"/>
                    </a:cubicBezTo>
                    <a:moveTo>
                      <a:pt x="6" y="36"/>
                    </a:moveTo>
                    <a:cubicBezTo>
                      <a:pt x="6" y="35"/>
                      <a:pt x="6" y="34"/>
                      <a:pt x="7" y="33"/>
                    </a:cubicBezTo>
                    <a:cubicBezTo>
                      <a:pt x="7" y="34"/>
                      <a:pt x="7" y="34"/>
                      <a:pt x="7" y="35"/>
                    </a:cubicBezTo>
                    <a:cubicBezTo>
                      <a:pt x="6" y="36"/>
                      <a:pt x="6" y="36"/>
                      <a:pt x="6" y="36"/>
                    </a:cubicBezTo>
                    <a:moveTo>
                      <a:pt x="15" y="32"/>
                    </a:moveTo>
                    <a:cubicBezTo>
                      <a:pt x="15" y="32"/>
                      <a:pt x="15" y="32"/>
                      <a:pt x="15" y="32"/>
                    </a:cubicBezTo>
                    <a:cubicBezTo>
                      <a:pt x="17" y="31"/>
                      <a:pt x="17" y="31"/>
                      <a:pt x="17" y="31"/>
                    </a:cubicBezTo>
                    <a:cubicBezTo>
                      <a:pt x="16" y="32"/>
                      <a:pt x="16" y="32"/>
                      <a:pt x="16" y="33"/>
                    </a:cubicBezTo>
                    <a:cubicBezTo>
                      <a:pt x="15" y="33"/>
                      <a:pt x="15" y="33"/>
                      <a:pt x="14" y="33"/>
                    </a:cubicBezTo>
                    <a:cubicBezTo>
                      <a:pt x="14" y="33"/>
                      <a:pt x="14" y="33"/>
                      <a:pt x="14" y="33"/>
                    </a:cubicBezTo>
                    <a:cubicBezTo>
                      <a:pt x="14" y="33"/>
                      <a:pt x="15" y="33"/>
                      <a:pt x="15" y="32"/>
                    </a:cubicBezTo>
                    <a:cubicBezTo>
                      <a:pt x="15" y="32"/>
                      <a:pt x="15" y="32"/>
                      <a:pt x="15" y="32"/>
                    </a:cubicBezTo>
                    <a:moveTo>
                      <a:pt x="16" y="31"/>
                    </a:moveTo>
                    <a:cubicBezTo>
                      <a:pt x="16" y="30"/>
                      <a:pt x="17" y="29"/>
                      <a:pt x="17" y="28"/>
                    </a:cubicBezTo>
                    <a:cubicBezTo>
                      <a:pt x="19" y="27"/>
                      <a:pt x="19" y="27"/>
                      <a:pt x="19" y="27"/>
                    </a:cubicBezTo>
                    <a:cubicBezTo>
                      <a:pt x="18" y="28"/>
                      <a:pt x="18" y="29"/>
                      <a:pt x="18" y="29"/>
                    </a:cubicBezTo>
                    <a:cubicBezTo>
                      <a:pt x="16" y="31"/>
                      <a:pt x="16" y="31"/>
                      <a:pt x="16" y="31"/>
                    </a:cubicBezTo>
                    <a:moveTo>
                      <a:pt x="18" y="27"/>
                    </a:moveTo>
                    <a:cubicBezTo>
                      <a:pt x="18" y="26"/>
                      <a:pt x="18" y="25"/>
                      <a:pt x="19" y="24"/>
                    </a:cubicBezTo>
                    <a:cubicBezTo>
                      <a:pt x="19" y="24"/>
                      <a:pt x="19" y="24"/>
                      <a:pt x="19" y="24"/>
                    </a:cubicBezTo>
                    <a:cubicBezTo>
                      <a:pt x="20" y="23"/>
                      <a:pt x="20" y="23"/>
                      <a:pt x="20" y="23"/>
                    </a:cubicBezTo>
                    <a:cubicBezTo>
                      <a:pt x="20" y="24"/>
                      <a:pt x="20" y="25"/>
                      <a:pt x="19" y="26"/>
                    </a:cubicBezTo>
                    <a:cubicBezTo>
                      <a:pt x="19" y="26"/>
                      <a:pt x="19" y="26"/>
                      <a:pt x="19" y="26"/>
                    </a:cubicBezTo>
                    <a:cubicBezTo>
                      <a:pt x="18" y="27"/>
                      <a:pt x="18" y="27"/>
                      <a:pt x="18" y="27"/>
                    </a:cubicBezTo>
                    <a:moveTo>
                      <a:pt x="19" y="23"/>
                    </a:moveTo>
                    <a:cubicBezTo>
                      <a:pt x="19" y="22"/>
                      <a:pt x="19" y="22"/>
                      <a:pt x="19" y="21"/>
                    </a:cubicBezTo>
                    <a:cubicBezTo>
                      <a:pt x="21" y="20"/>
                      <a:pt x="21" y="20"/>
                      <a:pt x="21" y="20"/>
                    </a:cubicBezTo>
                    <a:cubicBezTo>
                      <a:pt x="21" y="21"/>
                      <a:pt x="21" y="21"/>
                      <a:pt x="20" y="22"/>
                    </a:cubicBezTo>
                    <a:cubicBezTo>
                      <a:pt x="20" y="22"/>
                      <a:pt x="20" y="22"/>
                      <a:pt x="20" y="22"/>
                    </a:cubicBezTo>
                    <a:cubicBezTo>
                      <a:pt x="19" y="23"/>
                      <a:pt x="19" y="23"/>
                      <a:pt x="19" y="23"/>
                    </a:cubicBezTo>
                    <a:moveTo>
                      <a:pt x="19" y="20"/>
                    </a:moveTo>
                    <a:cubicBezTo>
                      <a:pt x="20" y="19"/>
                      <a:pt x="20" y="19"/>
                      <a:pt x="20" y="18"/>
                    </a:cubicBezTo>
                    <a:cubicBezTo>
                      <a:pt x="20" y="18"/>
                      <a:pt x="20" y="18"/>
                      <a:pt x="20" y="18"/>
                    </a:cubicBezTo>
                    <a:cubicBezTo>
                      <a:pt x="20" y="18"/>
                      <a:pt x="21" y="17"/>
                      <a:pt x="21" y="17"/>
                    </a:cubicBezTo>
                    <a:cubicBezTo>
                      <a:pt x="21" y="18"/>
                      <a:pt x="21" y="19"/>
                      <a:pt x="21" y="19"/>
                    </a:cubicBezTo>
                    <a:cubicBezTo>
                      <a:pt x="19" y="20"/>
                      <a:pt x="19" y="20"/>
                      <a:pt x="19" y="20"/>
                    </a:cubicBezTo>
                    <a:moveTo>
                      <a:pt x="20" y="17"/>
                    </a:moveTo>
                    <a:cubicBezTo>
                      <a:pt x="20" y="16"/>
                      <a:pt x="20" y="16"/>
                      <a:pt x="20" y="15"/>
                    </a:cubicBezTo>
                    <a:cubicBezTo>
                      <a:pt x="20" y="15"/>
                      <a:pt x="20" y="15"/>
                      <a:pt x="20" y="15"/>
                    </a:cubicBezTo>
                    <a:cubicBezTo>
                      <a:pt x="20" y="15"/>
                      <a:pt x="21" y="14"/>
                      <a:pt x="21" y="14"/>
                    </a:cubicBezTo>
                    <a:cubicBezTo>
                      <a:pt x="21" y="15"/>
                      <a:pt x="21" y="15"/>
                      <a:pt x="21" y="16"/>
                    </a:cubicBezTo>
                    <a:cubicBezTo>
                      <a:pt x="21" y="16"/>
                      <a:pt x="20" y="17"/>
                      <a:pt x="20" y="17"/>
                    </a:cubicBezTo>
                    <a:moveTo>
                      <a:pt x="20" y="14"/>
                    </a:moveTo>
                    <a:cubicBezTo>
                      <a:pt x="20" y="13"/>
                      <a:pt x="20" y="13"/>
                      <a:pt x="20" y="12"/>
                    </a:cubicBezTo>
                    <a:cubicBezTo>
                      <a:pt x="21" y="11"/>
                      <a:pt x="21" y="11"/>
                      <a:pt x="21" y="11"/>
                    </a:cubicBezTo>
                    <a:cubicBezTo>
                      <a:pt x="21" y="12"/>
                      <a:pt x="21" y="12"/>
                      <a:pt x="21" y="13"/>
                    </a:cubicBezTo>
                    <a:cubicBezTo>
                      <a:pt x="21" y="13"/>
                      <a:pt x="20" y="14"/>
                      <a:pt x="20" y="14"/>
                    </a:cubicBezTo>
                    <a:moveTo>
                      <a:pt x="20" y="11"/>
                    </a:moveTo>
                    <a:cubicBezTo>
                      <a:pt x="19" y="11"/>
                      <a:pt x="19" y="10"/>
                      <a:pt x="19" y="9"/>
                    </a:cubicBezTo>
                    <a:cubicBezTo>
                      <a:pt x="21" y="9"/>
                      <a:pt x="21" y="9"/>
                      <a:pt x="21" y="9"/>
                    </a:cubicBezTo>
                    <a:cubicBezTo>
                      <a:pt x="21" y="9"/>
                      <a:pt x="21" y="10"/>
                      <a:pt x="21" y="10"/>
                    </a:cubicBezTo>
                    <a:cubicBezTo>
                      <a:pt x="20" y="11"/>
                      <a:pt x="20" y="11"/>
                      <a:pt x="20" y="11"/>
                    </a:cubicBezTo>
                    <a:moveTo>
                      <a:pt x="19" y="9"/>
                    </a:moveTo>
                    <a:cubicBezTo>
                      <a:pt x="19" y="8"/>
                      <a:pt x="19" y="8"/>
                      <a:pt x="19" y="8"/>
                    </a:cubicBezTo>
                    <a:cubicBezTo>
                      <a:pt x="19" y="7"/>
                      <a:pt x="20" y="7"/>
                      <a:pt x="20" y="7"/>
                    </a:cubicBezTo>
                    <a:cubicBezTo>
                      <a:pt x="20" y="8"/>
                      <a:pt x="20" y="8"/>
                      <a:pt x="20" y="8"/>
                    </a:cubicBezTo>
                    <a:cubicBezTo>
                      <a:pt x="19" y="9"/>
                      <a:pt x="19" y="9"/>
                      <a:pt x="19" y="9"/>
                    </a:cubicBezTo>
                    <a:moveTo>
                      <a:pt x="19" y="7"/>
                    </a:moveTo>
                    <a:cubicBezTo>
                      <a:pt x="18" y="6"/>
                      <a:pt x="18" y="6"/>
                      <a:pt x="18" y="6"/>
                    </a:cubicBezTo>
                    <a:cubicBezTo>
                      <a:pt x="19" y="6"/>
                      <a:pt x="19" y="5"/>
                      <a:pt x="20" y="5"/>
                    </a:cubicBezTo>
                    <a:cubicBezTo>
                      <a:pt x="20" y="6"/>
                      <a:pt x="20" y="6"/>
                      <a:pt x="20" y="6"/>
                    </a:cubicBezTo>
                    <a:cubicBezTo>
                      <a:pt x="20" y="6"/>
                      <a:pt x="20" y="6"/>
                      <a:pt x="20" y="6"/>
                    </a:cubicBezTo>
                    <a:cubicBezTo>
                      <a:pt x="19" y="6"/>
                      <a:pt x="19" y="7"/>
                      <a:pt x="19" y="7"/>
                    </a:cubicBezTo>
                    <a:moveTo>
                      <a:pt x="18" y="5"/>
                    </a:moveTo>
                    <a:cubicBezTo>
                      <a:pt x="18" y="5"/>
                      <a:pt x="18" y="4"/>
                      <a:pt x="18" y="4"/>
                    </a:cubicBezTo>
                    <a:cubicBezTo>
                      <a:pt x="18" y="4"/>
                      <a:pt x="18" y="4"/>
                      <a:pt x="18" y="4"/>
                    </a:cubicBezTo>
                    <a:cubicBezTo>
                      <a:pt x="18" y="3"/>
                      <a:pt x="18" y="3"/>
                      <a:pt x="18" y="2"/>
                    </a:cubicBezTo>
                    <a:cubicBezTo>
                      <a:pt x="19" y="3"/>
                      <a:pt x="19" y="4"/>
                      <a:pt x="19" y="4"/>
                    </a:cubicBezTo>
                    <a:cubicBezTo>
                      <a:pt x="19" y="5"/>
                      <a:pt x="18" y="5"/>
                      <a:pt x="18" y="5"/>
                    </a:cubicBezTo>
                    <a:moveTo>
                      <a:pt x="20" y="2"/>
                    </a:moveTo>
                    <a:cubicBezTo>
                      <a:pt x="21" y="2"/>
                      <a:pt x="23" y="1"/>
                      <a:pt x="24" y="1"/>
                    </a:cubicBezTo>
                    <a:cubicBezTo>
                      <a:pt x="25" y="1"/>
                      <a:pt x="25" y="1"/>
                      <a:pt x="25" y="1"/>
                    </a:cubicBezTo>
                    <a:cubicBezTo>
                      <a:pt x="27" y="5"/>
                      <a:pt x="37" y="22"/>
                      <a:pt x="24" y="39"/>
                    </a:cubicBezTo>
                    <a:cubicBezTo>
                      <a:pt x="24" y="39"/>
                      <a:pt x="24" y="39"/>
                      <a:pt x="24" y="39"/>
                    </a:cubicBezTo>
                    <a:cubicBezTo>
                      <a:pt x="25" y="40"/>
                      <a:pt x="25" y="40"/>
                      <a:pt x="25" y="40"/>
                    </a:cubicBezTo>
                    <a:cubicBezTo>
                      <a:pt x="29" y="41"/>
                      <a:pt x="29" y="41"/>
                      <a:pt x="29" y="41"/>
                    </a:cubicBezTo>
                    <a:cubicBezTo>
                      <a:pt x="24" y="45"/>
                      <a:pt x="17" y="47"/>
                      <a:pt x="7" y="47"/>
                    </a:cubicBezTo>
                    <a:cubicBezTo>
                      <a:pt x="6" y="47"/>
                      <a:pt x="6" y="47"/>
                      <a:pt x="5" y="47"/>
                    </a:cubicBezTo>
                    <a:cubicBezTo>
                      <a:pt x="5" y="46"/>
                      <a:pt x="5" y="45"/>
                      <a:pt x="6" y="44"/>
                    </a:cubicBezTo>
                    <a:cubicBezTo>
                      <a:pt x="7" y="40"/>
                      <a:pt x="8" y="35"/>
                      <a:pt x="8" y="32"/>
                    </a:cubicBezTo>
                    <a:cubicBezTo>
                      <a:pt x="9" y="32"/>
                      <a:pt x="10" y="33"/>
                      <a:pt x="11" y="33"/>
                    </a:cubicBezTo>
                    <a:cubicBezTo>
                      <a:pt x="12" y="33"/>
                      <a:pt x="12" y="34"/>
                      <a:pt x="13" y="34"/>
                    </a:cubicBezTo>
                    <a:cubicBezTo>
                      <a:pt x="13" y="34"/>
                      <a:pt x="13" y="34"/>
                      <a:pt x="13" y="34"/>
                    </a:cubicBezTo>
                    <a:cubicBezTo>
                      <a:pt x="13" y="34"/>
                      <a:pt x="13" y="34"/>
                      <a:pt x="13" y="34"/>
                    </a:cubicBezTo>
                    <a:cubicBezTo>
                      <a:pt x="14" y="34"/>
                      <a:pt x="14" y="34"/>
                      <a:pt x="14" y="34"/>
                    </a:cubicBezTo>
                    <a:cubicBezTo>
                      <a:pt x="14" y="35"/>
                      <a:pt x="15" y="35"/>
                      <a:pt x="15" y="35"/>
                    </a:cubicBezTo>
                    <a:cubicBezTo>
                      <a:pt x="16" y="35"/>
                      <a:pt x="16" y="35"/>
                      <a:pt x="16" y="35"/>
                    </a:cubicBezTo>
                    <a:cubicBezTo>
                      <a:pt x="23" y="24"/>
                      <a:pt x="24" y="13"/>
                      <a:pt x="19" y="2"/>
                    </a:cubicBezTo>
                    <a:cubicBezTo>
                      <a:pt x="19" y="2"/>
                      <a:pt x="20" y="2"/>
                      <a:pt x="20" y="2"/>
                    </a:cubicBezTo>
                    <a:moveTo>
                      <a:pt x="25" y="0"/>
                    </a:moveTo>
                    <a:cubicBezTo>
                      <a:pt x="24" y="0"/>
                      <a:pt x="24" y="0"/>
                      <a:pt x="24" y="0"/>
                    </a:cubicBezTo>
                    <a:cubicBezTo>
                      <a:pt x="23" y="0"/>
                      <a:pt x="21" y="0"/>
                      <a:pt x="20" y="0"/>
                    </a:cubicBezTo>
                    <a:cubicBezTo>
                      <a:pt x="19" y="0"/>
                      <a:pt x="19" y="0"/>
                      <a:pt x="19" y="0"/>
                    </a:cubicBezTo>
                    <a:cubicBezTo>
                      <a:pt x="19" y="0"/>
                      <a:pt x="19" y="0"/>
                      <a:pt x="19" y="0"/>
                    </a:cubicBezTo>
                    <a:cubicBezTo>
                      <a:pt x="18" y="0"/>
                      <a:pt x="18" y="0"/>
                      <a:pt x="18" y="0"/>
                    </a:cubicBezTo>
                    <a:cubicBezTo>
                      <a:pt x="18" y="0"/>
                      <a:pt x="18" y="0"/>
                      <a:pt x="18" y="0"/>
                    </a:cubicBezTo>
                    <a:cubicBezTo>
                      <a:pt x="18" y="0"/>
                      <a:pt x="18" y="0"/>
                      <a:pt x="18" y="0"/>
                    </a:cubicBezTo>
                    <a:cubicBezTo>
                      <a:pt x="18" y="1"/>
                      <a:pt x="18" y="1"/>
                      <a:pt x="18" y="1"/>
                    </a:cubicBezTo>
                    <a:cubicBezTo>
                      <a:pt x="17" y="2"/>
                      <a:pt x="17" y="3"/>
                      <a:pt x="17" y="3"/>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7" y="5"/>
                      <a:pt x="17" y="6"/>
                      <a:pt x="18" y="8"/>
                    </a:cubicBezTo>
                    <a:cubicBezTo>
                      <a:pt x="18" y="8"/>
                      <a:pt x="18" y="8"/>
                      <a:pt x="18" y="8"/>
                    </a:cubicBezTo>
                    <a:cubicBezTo>
                      <a:pt x="18" y="8"/>
                      <a:pt x="18" y="8"/>
                      <a:pt x="18" y="8"/>
                    </a:cubicBezTo>
                    <a:cubicBezTo>
                      <a:pt x="19" y="13"/>
                      <a:pt x="20" y="22"/>
                      <a:pt x="13" y="33"/>
                    </a:cubicBezTo>
                    <a:cubicBezTo>
                      <a:pt x="13" y="33"/>
                      <a:pt x="12" y="32"/>
                      <a:pt x="11" y="32"/>
                    </a:cubicBezTo>
                    <a:cubicBezTo>
                      <a:pt x="10" y="31"/>
                      <a:pt x="8" y="31"/>
                      <a:pt x="7" y="30"/>
                    </a:cubicBezTo>
                    <a:cubicBezTo>
                      <a:pt x="7" y="30"/>
                      <a:pt x="7" y="30"/>
                      <a:pt x="7" y="30"/>
                    </a:cubicBezTo>
                    <a:cubicBezTo>
                      <a:pt x="7" y="30"/>
                      <a:pt x="7" y="30"/>
                      <a:pt x="7" y="30"/>
                    </a:cubicBezTo>
                    <a:cubicBezTo>
                      <a:pt x="7" y="30"/>
                      <a:pt x="7" y="30"/>
                      <a:pt x="7" y="30"/>
                    </a:cubicBezTo>
                    <a:cubicBezTo>
                      <a:pt x="7" y="30"/>
                      <a:pt x="7" y="30"/>
                      <a:pt x="7" y="30"/>
                    </a:cubicBezTo>
                    <a:cubicBezTo>
                      <a:pt x="7" y="31"/>
                      <a:pt x="7" y="31"/>
                      <a:pt x="7" y="31"/>
                    </a:cubicBezTo>
                    <a:cubicBezTo>
                      <a:pt x="7" y="31"/>
                      <a:pt x="7" y="31"/>
                      <a:pt x="7" y="31"/>
                    </a:cubicBezTo>
                    <a:cubicBezTo>
                      <a:pt x="6" y="33"/>
                      <a:pt x="5" y="35"/>
                      <a:pt x="4" y="38"/>
                    </a:cubicBezTo>
                    <a:cubicBezTo>
                      <a:pt x="4" y="39"/>
                      <a:pt x="4" y="39"/>
                      <a:pt x="4" y="39"/>
                    </a:cubicBezTo>
                    <a:cubicBezTo>
                      <a:pt x="4" y="39"/>
                      <a:pt x="4" y="39"/>
                      <a:pt x="4" y="39"/>
                    </a:cubicBezTo>
                    <a:cubicBezTo>
                      <a:pt x="4" y="41"/>
                      <a:pt x="3" y="44"/>
                      <a:pt x="2" y="47"/>
                    </a:cubicBezTo>
                    <a:cubicBezTo>
                      <a:pt x="2" y="50"/>
                      <a:pt x="1" y="52"/>
                      <a:pt x="1" y="53"/>
                    </a:cubicBezTo>
                    <a:cubicBezTo>
                      <a:pt x="1" y="53"/>
                      <a:pt x="1" y="53"/>
                      <a:pt x="1" y="53"/>
                    </a:cubicBezTo>
                    <a:cubicBezTo>
                      <a:pt x="1" y="53"/>
                      <a:pt x="1" y="54"/>
                      <a:pt x="1" y="55"/>
                    </a:cubicBezTo>
                    <a:cubicBezTo>
                      <a:pt x="0" y="55"/>
                      <a:pt x="0" y="55"/>
                      <a:pt x="0" y="55"/>
                    </a:cubicBezTo>
                    <a:cubicBezTo>
                      <a:pt x="0" y="56"/>
                      <a:pt x="0" y="56"/>
                      <a:pt x="0" y="56"/>
                    </a:cubicBezTo>
                    <a:cubicBezTo>
                      <a:pt x="0" y="56"/>
                      <a:pt x="0" y="56"/>
                      <a:pt x="0" y="56"/>
                    </a:cubicBezTo>
                    <a:cubicBezTo>
                      <a:pt x="0" y="56"/>
                      <a:pt x="0" y="56"/>
                      <a:pt x="0" y="56"/>
                    </a:cubicBezTo>
                    <a:cubicBezTo>
                      <a:pt x="0" y="56"/>
                      <a:pt x="0" y="56"/>
                      <a:pt x="0" y="56"/>
                    </a:cubicBezTo>
                    <a:cubicBezTo>
                      <a:pt x="1" y="56"/>
                      <a:pt x="1" y="56"/>
                      <a:pt x="1" y="56"/>
                    </a:cubicBezTo>
                    <a:cubicBezTo>
                      <a:pt x="1" y="56"/>
                      <a:pt x="1" y="56"/>
                      <a:pt x="1" y="56"/>
                    </a:cubicBezTo>
                    <a:cubicBezTo>
                      <a:pt x="2" y="56"/>
                      <a:pt x="2" y="56"/>
                      <a:pt x="2" y="56"/>
                    </a:cubicBezTo>
                    <a:cubicBezTo>
                      <a:pt x="3" y="56"/>
                      <a:pt x="5" y="56"/>
                      <a:pt x="6" y="56"/>
                    </a:cubicBezTo>
                    <a:cubicBezTo>
                      <a:pt x="7" y="56"/>
                      <a:pt x="7" y="56"/>
                      <a:pt x="7" y="56"/>
                    </a:cubicBezTo>
                    <a:cubicBezTo>
                      <a:pt x="7" y="56"/>
                      <a:pt x="7" y="56"/>
                      <a:pt x="7" y="56"/>
                    </a:cubicBezTo>
                    <a:cubicBezTo>
                      <a:pt x="7" y="56"/>
                      <a:pt x="7" y="56"/>
                      <a:pt x="7" y="56"/>
                    </a:cubicBezTo>
                    <a:cubicBezTo>
                      <a:pt x="8" y="56"/>
                      <a:pt x="9" y="55"/>
                      <a:pt x="10" y="55"/>
                    </a:cubicBezTo>
                    <a:cubicBezTo>
                      <a:pt x="10" y="55"/>
                      <a:pt x="10" y="55"/>
                      <a:pt x="10" y="55"/>
                    </a:cubicBezTo>
                    <a:cubicBezTo>
                      <a:pt x="10" y="55"/>
                      <a:pt x="10" y="55"/>
                      <a:pt x="10" y="55"/>
                    </a:cubicBezTo>
                    <a:cubicBezTo>
                      <a:pt x="11" y="55"/>
                      <a:pt x="11" y="55"/>
                      <a:pt x="11" y="55"/>
                    </a:cubicBezTo>
                    <a:cubicBezTo>
                      <a:pt x="11" y="55"/>
                      <a:pt x="11" y="55"/>
                      <a:pt x="11" y="55"/>
                    </a:cubicBezTo>
                    <a:cubicBezTo>
                      <a:pt x="17" y="54"/>
                      <a:pt x="23" y="51"/>
                      <a:pt x="27" y="49"/>
                    </a:cubicBezTo>
                    <a:cubicBezTo>
                      <a:pt x="27" y="49"/>
                      <a:pt x="27" y="49"/>
                      <a:pt x="27" y="49"/>
                    </a:cubicBezTo>
                    <a:cubicBezTo>
                      <a:pt x="29" y="46"/>
                      <a:pt x="30" y="43"/>
                      <a:pt x="31" y="41"/>
                    </a:cubicBezTo>
                    <a:cubicBezTo>
                      <a:pt x="30" y="40"/>
                      <a:pt x="30" y="40"/>
                      <a:pt x="30" y="40"/>
                    </a:cubicBezTo>
                    <a:cubicBezTo>
                      <a:pt x="30" y="40"/>
                      <a:pt x="30" y="40"/>
                      <a:pt x="30" y="40"/>
                    </a:cubicBezTo>
                    <a:cubicBezTo>
                      <a:pt x="26" y="39"/>
                      <a:pt x="26" y="39"/>
                      <a:pt x="26" y="39"/>
                    </a:cubicBezTo>
                    <a:cubicBezTo>
                      <a:pt x="38" y="21"/>
                      <a:pt x="28" y="3"/>
                      <a:pt x="25" y="0"/>
                    </a:cubicBezTo>
                    <a:cubicBezTo>
                      <a:pt x="25" y="0"/>
                      <a:pt x="25" y="0"/>
                      <a:pt x="2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67" name="Freeform 53"/>
              <p:cNvSpPr>
                <a:spLocks noEditPoints="1"/>
              </p:cNvSpPr>
              <p:nvPr/>
            </p:nvSpPr>
            <p:spPr bwMode="auto">
              <a:xfrm>
                <a:off x="4039" y="2391"/>
                <a:ext cx="107" cy="128"/>
              </a:xfrm>
              <a:custGeom>
                <a:avLst/>
                <a:gdLst>
                  <a:gd name="T0" fmla="*/ 43 w 45"/>
                  <a:gd name="T1" fmla="*/ 25 h 54"/>
                  <a:gd name="T2" fmla="*/ 39 w 45"/>
                  <a:gd name="T3" fmla="*/ 23 h 54"/>
                  <a:gd name="T4" fmla="*/ 35 w 45"/>
                  <a:gd name="T5" fmla="*/ 22 h 54"/>
                  <a:gd name="T6" fmla="*/ 34 w 45"/>
                  <a:gd name="T7" fmla="*/ 21 h 54"/>
                  <a:gd name="T8" fmla="*/ 35 w 45"/>
                  <a:gd name="T9" fmla="*/ 20 h 54"/>
                  <a:gd name="T10" fmla="*/ 30 w 45"/>
                  <a:gd name="T11" fmla="*/ 19 h 54"/>
                  <a:gd name="T12" fmla="*/ 31 w 45"/>
                  <a:gd name="T13" fmla="*/ 19 h 54"/>
                  <a:gd name="T14" fmla="*/ 33 w 45"/>
                  <a:gd name="T15" fmla="*/ 20 h 54"/>
                  <a:gd name="T16" fmla="*/ 33 w 45"/>
                  <a:gd name="T17" fmla="*/ 18 h 54"/>
                  <a:gd name="T18" fmla="*/ 28 w 45"/>
                  <a:gd name="T19" fmla="*/ 19 h 54"/>
                  <a:gd name="T20" fmla="*/ 29 w 45"/>
                  <a:gd name="T21" fmla="*/ 18 h 54"/>
                  <a:gd name="T22" fmla="*/ 35 w 45"/>
                  <a:gd name="T23" fmla="*/ 18 h 54"/>
                  <a:gd name="T24" fmla="*/ 36 w 45"/>
                  <a:gd name="T25" fmla="*/ 19 h 54"/>
                  <a:gd name="T26" fmla="*/ 40 w 45"/>
                  <a:gd name="T27" fmla="*/ 17 h 54"/>
                  <a:gd name="T28" fmla="*/ 34 w 45"/>
                  <a:gd name="T29" fmla="*/ 17 h 54"/>
                  <a:gd name="T30" fmla="*/ 34 w 45"/>
                  <a:gd name="T31" fmla="*/ 18 h 54"/>
                  <a:gd name="T32" fmla="*/ 2 w 45"/>
                  <a:gd name="T33" fmla="*/ 41 h 54"/>
                  <a:gd name="T34" fmla="*/ 14 w 45"/>
                  <a:gd name="T35" fmla="*/ 20 h 54"/>
                  <a:gd name="T36" fmla="*/ 32 w 45"/>
                  <a:gd name="T37" fmla="*/ 25 h 54"/>
                  <a:gd name="T38" fmla="*/ 31 w 45"/>
                  <a:gd name="T39" fmla="*/ 49 h 54"/>
                  <a:gd name="T40" fmla="*/ 29 w 45"/>
                  <a:gd name="T41" fmla="*/ 51 h 54"/>
                  <a:gd name="T42" fmla="*/ 16 w 45"/>
                  <a:gd name="T43" fmla="*/ 48 h 54"/>
                  <a:gd name="T44" fmla="*/ 3 w 45"/>
                  <a:gd name="T45" fmla="*/ 43 h 54"/>
                  <a:gd name="T46" fmla="*/ 25 w 45"/>
                  <a:gd name="T47" fmla="*/ 17 h 54"/>
                  <a:gd name="T48" fmla="*/ 23 w 45"/>
                  <a:gd name="T49" fmla="*/ 17 h 54"/>
                  <a:gd name="T50" fmla="*/ 21 w 45"/>
                  <a:gd name="T51" fmla="*/ 16 h 54"/>
                  <a:gd name="T52" fmla="*/ 32 w 45"/>
                  <a:gd name="T53" fmla="*/ 17 h 54"/>
                  <a:gd name="T54" fmla="*/ 33 w 45"/>
                  <a:gd name="T55" fmla="*/ 16 h 54"/>
                  <a:gd name="T56" fmla="*/ 19 w 45"/>
                  <a:gd name="T57" fmla="*/ 15 h 54"/>
                  <a:gd name="T58" fmla="*/ 20 w 45"/>
                  <a:gd name="T59" fmla="*/ 15 h 54"/>
                  <a:gd name="T60" fmla="*/ 29 w 45"/>
                  <a:gd name="T61" fmla="*/ 14 h 54"/>
                  <a:gd name="T62" fmla="*/ 24 w 45"/>
                  <a:gd name="T63" fmla="*/ 15 h 54"/>
                  <a:gd name="T64" fmla="*/ 23 w 45"/>
                  <a:gd name="T65" fmla="*/ 15 h 54"/>
                  <a:gd name="T66" fmla="*/ 23 w 45"/>
                  <a:gd name="T67" fmla="*/ 15 h 54"/>
                  <a:gd name="T68" fmla="*/ 20 w 45"/>
                  <a:gd name="T69" fmla="*/ 12 h 54"/>
                  <a:gd name="T70" fmla="*/ 21 w 45"/>
                  <a:gd name="T71" fmla="*/ 12 h 54"/>
                  <a:gd name="T72" fmla="*/ 25 w 45"/>
                  <a:gd name="T73" fmla="*/ 10 h 54"/>
                  <a:gd name="T74" fmla="*/ 25 w 45"/>
                  <a:gd name="T75" fmla="*/ 2 h 54"/>
                  <a:gd name="T76" fmla="*/ 32 w 45"/>
                  <a:gd name="T77" fmla="*/ 4 h 54"/>
                  <a:gd name="T78" fmla="*/ 29 w 45"/>
                  <a:gd name="T79" fmla="*/ 11 h 54"/>
                  <a:gd name="T80" fmla="*/ 32 w 45"/>
                  <a:gd name="T81" fmla="*/ 8 h 54"/>
                  <a:gd name="T82" fmla="*/ 35 w 45"/>
                  <a:gd name="T83" fmla="*/ 7 h 54"/>
                  <a:gd name="T84" fmla="*/ 21 w 45"/>
                  <a:gd name="T85" fmla="*/ 11 h 54"/>
                  <a:gd name="T86" fmla="*/ 22 w 45"/>
                  <a:gd name="T87" fmla="*/ 3 h 54"/>
                  <a:gd name="T88" fmla="*/ 25 w 45"/>
                  <a:gd name="T89" fmla="*/ 0 h 54"/>
                  <a:gd name="T90" fmla="*/ 23 w 45"/>
                  <a:gd name="T91" fmla="*/ 2 h 54"/>
                  <a:gd name="T92" fmla="*/ 17 w 45"/>
                  <a:gd name="T93" fmla="*/ 3 h 54"/>
                  <a:gd name="T94" fmla="*/ 18 w 45"/>
                  <a:gd name="T95" fmla="*/ 12 h 54"/>
                  <a:gd name="T96" fmla="*/ 13 w 45"/>
                  <a:gd name="T97" fmla="*/ 18 h 54"/>
                  <a:gd name="T98" fmla="*/ 1 w 45"/>
                  <a:gd name="T99" fmla="*/ 41 h 54"/>
                  <a:gd name="T100" fmla="*/ 3 w 45"/>
                  <a:gd name="T101" fmla="*/ 45 h 54"/>
                  <a:gd name="T102" fmla="*/ 15 w 45"/>
                  <a:gd name="T103" fmla="*/ 49 h 54"/>
                  <a:gd name="T104" fmla="*/ 28 w 45"/>
                  <a:gd name="T105" fmla="*/ 52 h 54"/>
                  <a:gd name="T106" fmla="*/ 33 w 45"/>
                  <a:gd name="T107" fmla="*/ 50 h 54"/>
                  <a:gd name="T108" fmla="*/ 34 w 45"/>
                  <a:gd name="T109" fmla="*/ 24 h 54"/>
                  <a:gd name="T110" fmla="*/ 44 w 45"/>
                  <a:gd name="T111" fmla="*/ 27 h 54"/>
                  <a:gd name="T112" fmla="*/ 37 w 45"/>
                  <a:gd name="T113" fmla="*/ 20 h 54"/>
                  <a:gd name="T114" fmla="*/ 41 w 45"/>
                  <a:gd name="T115" fmla="*/ 19 h 54"/>
                  <a:gd name="T116" fmla="*/ 41 w 45"/>
                  <a:gd name="T117" fmla="*/ 16 h 54"/>
                  <a:gd name="T118" fmla="*/ 40 w 45"/>
                  <a:gd name="T119" fmla="*/ 10 h 54"/>
                  <a:gd name="T120" fmla="*/ 37 w 45"/>
                  <a:gd name="T121" fmla="*/ 5 h 54"/>
                  <a:gd name="T122" fmla="*/ 33 w 45"/>
                  <a:gd name="T123" fmla="*/ 5 h 54"/>
                  <a:gd name="T124" fmla="*/ 26 w 45"/>
                  <a:gd name="T125"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 h="54">
                    <a:moveTo>
                      <a:pt x="43" y="26"/>
                    </a:moveTo>
                    <a:cubicBezTo>
                      <a:pt x="42" y="26"/>
                      <a:pt x="41" y="26"/>
                      <a:pt x="40" y="25"/>
                    </a:cubicBezTo>
                    <a:cubicBezTo>
                      <a:pt x="42" y="24"/>
                      <a:pt x="42" y="24"/>
                      <a:pt x="42" y="24"/>
                    </a:cubicBezTo>
                    <a:cubicBezTo>
                      <a:pt x="42" y="24"/>
                      <a:pt x="43" y="24"/>
                      <a:pt x="43" y="25"/>
                    </a:cubicBezTo>
                    <a:cubicBezTo>
                      <a:pt x="43" y="25"/>
                      <a:pt x="43" y="25"/>
                      <a:pt x="43" y="26"/>
                    </a:cubicBezTo>
                    <a:moveTo>
                      <a:pt x="39" y="24"/>
                    </a:moveTo>
                    <a:cubicBezTo>
                      <a:pt x="39" y="24"/>
                      <a:pt x="38" y="24"/>
                      <a:pt x="38" y="24"/>
                    </a:cubicBezTo>
                    <a:cubicBezTo>
                      <a:pt x="39" y="23"/>
                      <a:pt x="39" y="23"/>
                      <a:pt x="39" y="23"/>
                    </a:cubicBezTo>
                    <a:cubicBezTo>
                      <a:pt x="40" y="23"/>
                      <a:pt x="40" y="23"/>
                      <a:pt x="41" y="23"/>
                    </a:cubicBezTo>
                    <a:cubicBezTo>
                      <a:pt x="39" y="24"/>
                      <a:pt x="39" y="24"/>
                      <a:pt x="39" y="24"/>
                    </a:cubicBezTo>
                    <a:moveTo>
                      <a:pt x="36" y="23"/>
                    </a:moveTo>
                    <a:cubicBezTo>
                      <a:pt x="36" y="23"/>
                      <a:pt x="36" y="22"/>
                      <a:pt x="35" y="22"/>
                    </a:cubicBezTo>
                    <a:cubicBezTo>
                      <a:pt x="37" y="21"/>
                      <a:pt x="37" y="21"/>
                      <a:pt x="37" y="21"/>
                    </a:cubicBezTo>
                    <a:cubicBezTo>
                      <a:pt x="37" y="21"/>
                      <a:pt x="37" y="22"/>
                      <a:pt x="38" y="22"/>
                    </a:cubicBezTo>
                    <a:cubicBezTo>
                      <a:pt x="36" y="23"/>
                      <a:pt x="36" y="23"/>
                      <a:pt x="36" y="23"/>
                    </a:cubicBezTo>
                    <a:moveTo>
                      <a:pt x="34" y="21"/>
                    </a:moveTo>
                    <a:cubicBezTo>
                      <a:pt x="33" y="21"/>
                      <a:pt x="33" y="21"/>
                      <a:pt x="33" y="21"/>
                    </a:cubicBezTo>
                    <a:cubicBezTo>
                      <a:pt x="34" y="20"/>
                      <a:pt x="34" y="20"/>
                      <a:pt x="35" y="20"/>
                    </a:cubicBezTo>
                    <a:cubicBezTo>
                      <a:pt x="35" y="20"/>
                      <a:pt x="35" y="20"/>
                      <a:pt x="35" y="20"/>
                    </a:cubicBezTo>
                    <a:cubicBezTo>
                      <a:pt x="35" y="20"/>
                      <a:pt x="35" y="20"/>
                      <a:pt x="35" y="20"/>
                    </a:cubicBezTo>
                    <a:cubicBezTo>
                      <a:pt x="34" y="21"/>
                      <a:pt x="34" y="21"/>
                      <a:pt x="34" y="21"/>
                    </a:cubicBezTo>
                    <a:moveTo>
                      <a:pt x="30" y="19"/>
                    </a:moveTo>
                    <a:cubicBezTo>
                      <a:pt x="30" y="19"/>
                      <a:pt x="30" y="19"/>
                      <a:pt x="30" y="19"/>
                    </a:cubicBezTo>
                    <a:cubicBezTo>
                      <a:pt x="30" y="19"/>
                      <a:pt x="30" y="19"/>
                      <a:pt x="30" y="19"/>
                    </a:cubicBezTo>
                    <a:cubicBezTo>
                      <a:pt x="31" y="18"/>
                      <a:pt x="31" y="18"/>
                      <a:pt x="31" y="18"/>
                    </a:cubicBezTo>
                    <a:cubicBezTo>
                      <a:pt x="31" y="18"/>
                      <a:pt x="31" y="18"/>
                      <a:pt x="31" y="18"/>
                    </a:cubicBezTo>
                    <a:cubicBezTo>
                      <a:pt x="31" y="19"/>
                      <a:pt x="31" y="19"/>
                      <a:pt x="31" y="19"/>
                    </a:cubicBezTo>
                    <a:cubicBezTo>
                      <a:pt x="31" y="19"/>
                      <a:pt x="31" y="19"/>
                      <a:pt x="31" y="19"/>
                    </a:cubicBezTo>
                    <a:cubicBezTo>
                      <a:pt x="31" y="19"/>
                      <a:pt x="31" y="19"/>
                      <a:pt x="31" y="19"/>
                    </a:cubicBezTo>
                    <a:cubicBezTo>
                      <a:pt x="30" y="19"/>
                      <a:pt x="30" y="19"/>
                      <a:pt x="30" y="19"/>
                    </a:cubicBezTo>
                    <a:cubicBezTo>
                      <a:pt x="30" y="19"/>
                      <a:pt x="30" y="19"/>
                      <a:pt x="30" y="19"/>
                    </a:cubicBezTo>
                    <a:moveTo>
                      <a:pt x="33" y="20"/>
                    </a:moveTo>
                    <a:cubicBezTo>
                      <a:pt x="32" y="20"/>
                      <a:pt x="32" y="20"/>
                      <a:pt x="32" y="20"/>
                    </a:cubicBezTo>
                    <a:cubicBezTo>
                      <a:pt x="33" y="19"/>
                      <a:pt x="33" y="19"/>
                      <a:pt x="33" y="19"/>
                    </a:cubicBezTo>
                    <a:cubicBezTo>
                      <a:pt x="33" y="18"/>
                      <a:pt x="33" y="18"/>
                      <a:pt x="33" y="18"/>
                    </a:cubicBezTo>
                    <a:cubicBezTo>
                      <a:pt x="33" y="18"/>
                      <a:pt x="33" y="18"/>
                      <a:pt x="33" y="18"/>
                    </a:cubicBezTo>
                    <a:cubicBezTo>
                      <a:pt x="33" y="18"/>
                      <a:pt x="33" y="18"/>
                      <a:pt x="33" y="18"/>
                    </a:cubicBezTo>
                    <a:cubicBezTo>
                      <a:pt x="34" y="19"/>
                      <a:pt x="34" y="19"/>
                      <a:pt x="34" y="19"/>
                    </a:cubicBezTo>
                    <a:cubicBezTo>
                      <a:pt x="33" y="19"/>
                      <a:pt x="33" y="19"/>
                      <a:pt x="33" y="20"/>
                    </a:cubicBezTo>
                    <a:moveTo>
                      <a:pt x="28" y="19"/>
                    </a:moveTo>
                    <a:cubicBezTo>
                      <a:pt x="28" y="19"/>
                      <a:pt x="28" y="18"/>
                      <a:pt x="27" y="18"/>
                    </a:cubicBezTo>
                    <a:cubicBezTo>
                      <a:pt x="28" y="18"/>
                      <a:pt x="28" y="18"/>
                      <a:pt x="28" y="18"/>
                    </a:cubicBezTo>
                    <a:cubicBezTo>
                      <a:pt x="28" y="17"/>
                      <a:pt x="28" y="17"/>
                      <a:pt x="28" y="17"/>
                    </a:cubicBezTo>
                    <a:cubicBezTo>
                      <a:pt x="29" y="18"/>
                      <a:pt x="29" y="18"/>
                      <a:pt x="29" y="18"/>
                    </a:cubicBezTo>
                    <a:cubicBezTo>
                      <a:pt x="28" y="19"/>
                      <a:pt x="28" y="19"/>
                      <a:pt x="28" y="19"/>
                    </a:cubicBezTo>
                    <a:cubicBezTo>
                      <a:pt x="28" y="19"/>
                      <a:pt x="28" y="19"/>
                      <a:pt x="28" y="19"/>
                    </a:cubicBezTo>
                    <a:moveTo>
                      <a:pt x="35" y="19"/>
                    </a:moveTo>
                    <a:cubicBezTo>
                      <a:pt x="35" y="18"/>
                      <a:pt x="35" y="18"/>
                      <a:pt x="35" y="18"/>
                    </a:cubicBezTo>
                    <a:cubicBezTo>
                      <a:pt x="35" y="18"/>
                      <a:pt x="35" y="18"/>
                      <a:pt x="36" y="17"/>
                    </a:cubicBezTo>
                    <a:cubicBezTo>
                      <a:pt x="36" y="17"/>
                      <a:pt x="36" y="17"/>
                      <a:pt x="37" y="17"/>
                    </a:cubicBezTo>
                    <a:cubicBezTo>
                      <a:pt x="37" y="17"/>
                      <a:pt x="37" y="17"/>
                      <a:pt x="37" y="17"/>
                    </a:cubicBezTo>
                    <a:cubicBezTo>
                      <a:pt x="36" y="19"/>
                      <a:pt x="36" y="19"/>
                      <a:pt x="36" y="19"/>
                    </a:cubicBezTo>
                    <a:cubicBezTo>
                      <a:pt x="36" y="19"/>
                      <a:pt x="36" y="19"/>
                      <a:pt x="35" y="19"/>
                    </a:cubicBezTo>
                    <a:moveTo>
                      <a:pt x="38" y="18"/>
                    </a:moveTo>
                    <a:cubicBezTo>
                      <a:pt x="38" y="17"/>
                      <a:pt x="38" y="17"/>
                      <a:pt x="38" y="17"/>
                    </a:cubicBezTo>
                    <a:cubicBezTo>
                      <a:pt x="39" y="17"/>
                      <a:pt x="40" y="17"/>
                      <a:pt x="40" y="17"/>
                    </a:cubicBezTo>
                    <a:cubicBezTo>
                      <a:pt x="40" y="18"/>
                      <a:pt x="40" y="18"/>
                      <a:pt x="40" y="18"/>
                    </a:cubicBezTo>
                    <a:cubicBezTo>
                      <a:pt x="39" y="18"/>
                      <a:pt x="39" y="18"/>
                      <a:pt x="38" y="18"/>
                    </a:cubicBezTo>
                    <a:moveTo>
                      <a:pt x="34" y="18"/>
                    </a:moveTo>
                    <a:cubicBezTo>
                      <a:pt x="34" y="17"/>
                      <a:pt x="34" y="17"/>
                      <a:pt x="34" y="17"/>
                    </a:cubicBezTo>
                    <a:cubicBezTo>
                      <a:pt x="34" y="17"/>
                      <a:pt x="34" y="17"/>
                      <a:pt x="34" y="17"/>
                    </a:cubicBezTo>
                    <a:cubicBezTo>
                      <a:pt x="34" y="17"/>
                      <a:pt x="34" y="17"/>
                      <a:pt x="34" y="17"/>
                    </a:cubicBezTo>
                    <a:cubicBezTo>
                      <a:pt x="34" y="17"/>
                      <a:pt x="34" y="17"/>
                      <a:pt x="34" y="17"/>
                    </a:cubicBezTo>
                    <a:cubicBezTo>
                      <a:pt x="34" y="18"/>
                      <a:pt x="34" y="18"/>
                      <a:pt x="34" y="18"/>
                    </a:cubicBezTo>
                    <a:moveTo>
                      <a:pt x="2" y="43"/>
                    </a:moveTo>
                    <a:cubicBezTo>
                      <a:pt x="2" y="43"/>
                      <a:pt x="1" y="43"/>
                      <a:pt x="1" y="43"/>
                    </a:cubicBezTo>
                    <a:cubicBezTo>
                      <a:pt x="2" y="42"/>
                      <a:pt x="2" y="42"/>
                      <a:pt x="2" y="42"/>
                    </a:cubicBezTo>
                    <a:cubicBezTo>
                      <a:pt x="2" y="42"/>
                      <a:pt x="2" y="41"/>
                      <a:pt x="2" y="41"/>
                    </a:cubicBezTo>
                    <a:cubicBezTo>
                      <a:pt x="2" y="40"/>
                      <a:pt x="2" y="39"/>
                      <a:pt x="2" y="39"/>
                    </a:cubicBezTo>
                    <a:cubicBezTo>
                      <a:pt x="2" y="36"/>
                      <a:pt x="2" y="34"/>
                      <a:pt x="3" y="31"/>
                    </a:cubicBezTo>
                    <a:cubicBezTo>
                      <a:pt x="5" y="27"/>
                      <a:pt x="7" y="23"/>
                      <a:pt x="10" y="21"/>
                    </a:cubicBezTo>
                    <a:cubicBezTo>
                      <a:pt x="11" y="21"/>
                      <a:pt x="12" y="20"/>
                      <a:pt x="14" y="20"/>
                    </a:cubicBezTo>
                    <a:cubicBezTo>
                      <a:pt x="15" y="19"/>
                      <a:pt x="17" y="19"/>
                      <a:pt x="19" y="17"/>
                    </a:cubicBezTo>
                    <a:cubicBezTo>
                      <a:pt x="19" y="17"/>
                      <a:pt x="20" y="17"/>
                      <a:pt x="20" y="18"/>
                    </a:cubicBezTo>
                    <a:cubicBezTo>
                      <a:pt x="24" y="19"/>
                      <a:pt x="27" y="20"/>
                      <a:pt x="30" y="20"/>
                    </a:cubicBezTo>
                    <a:cubicBezTo>
                      <a:pt x="30" y="21"/>
                      <a:pt x="31" y="23"/>
                      <a:pt x="32" y="25"/>
                    </a:cubicBezTo>
                    <a:cubicBezTo>
                      <a:pt x="34" y="28"/>
                      <a:pt x="36" y="31"/>
                      <a:pt x="37" y="34"/>
                    </a:cubicBezTo>
                    <a:cubicBezTo>
                      <a:pt x="38" y="37"/>
                      <a:pt x="37" y="42"/>
                      <a:pt x="35" y="45"/>
                    </a:cubicBezTo>
                    <a:cubicBezTo>
                      <a:pt x="34" y="45"/>
                      <a:pt x="34" y="46"/>
                      <a:pt x="33" y="46"/>
                    </a:cubicBezTo>
                    <a:cubicBezTo>
                      <a:pt x="33" y="47"/>
                      <a:pt x="32" y="48"/>
                      <a:pt x="31" y="49"/>
                    </a:cubicBezTo>
                    <a:cubicBezTo>
                      <a:pt x="31" y="50"/>
                      <a:pt x="31" y="50"/>
                      <a:pt x="31" y="51"/>
                    </a:cubicBezTo>
                    <a:cubicBezTo>
                      <a:pt x="31" y="52"/>
                      <a:pt x="31" y="53"/>
                      <a:pt x="31" y="53"/>
                    </a:cubicBezTo>
                    <a:cubicBezTo>
                      <a:pt x="31" y="53"/>
                      <a:pt x="31" y="53"/>
                      <a:pt x="31" y="53"/>
                    </a:cubicBezTo>
                    <a:cubicBezTo>
                      <a:pt x="30" y="53"/>
                      <a:pt x="30" y="52"/>
                      <a:pt x="29" y="51"/>
                    </a:cubicBezTo>
                    <a:cubicBezTo>
                      <a:pt x="28" y="51"/>
                      <a:pt x="28" y="51"/>
                      <a:pt x="28" y="51"/>
                    </a:cubicBezTo>
                    <a:cubicBezTo>
                      <a:pt x="27" y="51"/>
                      <a:pt x="26" y="50"/>
                      <a:pt x="25" y="50"/>
                    </a:cubicBezTo>
                    <a:cubicBezTo>
                      <a:pt x="24" y="50"/>
                      <a:pt x="23" y="50"/>
                      <a:pt x="22" y="50"/>
                    </a:cubicBezTo>
                    <a:cubicBezTo>
                      <a:pt x="20" y="49"/>
                      <a:pt x="18" y="48"/>
                      <a:pt x="16" y="48"/>
                    </a:cubicBezTo>
                    <a:cubicBezTo>
                      <a:pt x="14" y="47"/>
                      <a:pt x="11" y="46"/>
                      <a:pt x="9" y="45"/>
                    </a:cubicBezTo>
                    <a:cubicBezTo>
                      <a:pt x="9" y="45"/>
                      <a:pt x="9" y="45"/>
                      <a:pt x="9" y="45"/>
                    </a:cubicBezTo>
                    <a:cubicBezTo>
                      <a:pt x="7" y="44"/>
                      <a:pt x="6" y="43"/>
                      <a:pt x="4" y="43"/>
                    </a:cubicBezTo>
                    <a:cubicBezTo>
                      <a:pt x="3" y="43"/>
                      <a:pt x="3" y="43"/>
                      <a:pt x="3" y="43"/>
                    </a:cubicBezTo>
                    <a:cubicBezTo>
                      <a:pt x="2" y="43"/>
                      <a:pt x="2" y="43"/>
                      <a:pt x="2" y="43"/>
                    </a:cubicBezTo>
                    <a:moveTo>
                      <a:pt x="26" y="18"/>
                    </a:moveTo>
                    <a:cubicBezTo>
                      <a:pt x="25" y="18"/>
                      <a:pt x="25" y="18"/>
                      <a:pt x="24" y="17"/>
                    </a:cubicBezTo>
                    <a:cubicBezTo>
                      <a:pt x="25" y="17"/>
                      <a:pt x="25" y="17"/>
                      <a:pt x="25" y="17"/>
                    </a:cubicBezTo>
                    <a:cubicBezTo>
                      <a:pt x="25" y="17"/>
                      <a:pt x="26" y="17"/>
                      <a:pt x="27" y="17"/>
                    </a:cubicBezTo>
                    <a:cubicBezTo>
                      <a:pt x="26" y="18"/>
                      <a:pt x="26" y="18"/>
                      <a:pt x="26" y="18"/>
                    </a:cubicBezTo>
                    <a:cubicBezTo>
                      <a:pt x="26" y="18"/>
                      <a:pt x="26" y="18"/>
                      <a:pt x="26" y="18"/>
                    </a:cubicBezTo>
                    <a:moveTo>
                      <a:pt x="23" y="17"/>
                    </a:moveTo>
                    <a:cubicBezTo>
                      <a:pt x="22" y="17"/>
                      <a:pt x="22" y="17"/>
                      <a:pt x="21" y="16"/>
                    </a:cubicBezTo>
                    <a:cubicBezTo>
                      <a:pt x="21" y="16"/>
                      <a:pt x="21" y="16"/>
                      <a:pt x="21" y="16"/>
                    </a:cubicBezTo>
                    <a:cubicBezTo>
                      <a:pt x="21" y="16"/>
                      <a:pt x="21" y="16"/>
                      <a:pt x="21" y="16"/>
                    </a:cubicBezTo>
                    <a:cubicBezTo>
                      <a:pt x="21" y="16"/>
                      <a:pt x="21" y="16"/>
                      <a:pt x="21" y="16"/>
                    </a:cubicBezTo>
                    <a:cubicBezTo>
                      <a:pt x="22" y="16"/>
                      <a:pt x="23" y="16"/>
                      <a:pt x="23" y="16"/>
                    </a:cubicBezTo>
                    <a:cubicBezTo>
                      <a:pt x="23" y="17"/>
                      <a:pt x="23" y="17"/>
                      <a:pt x="23" y="17"/>
                    </a:cubicBezTo>
                    <a:cubicBezTo>
                      <a:pt x="23" y="17"/>
                      <a:pt x="23" y="17"/>
                      <a:pt x="23" y="17"/>
                    </a:cubicBezTo>
                    <a:moveTo>
                      <a:pt x="32" y="17"/>
                    </a:moveTo>
                    <a:cubicBezTo>
                      <a:pt x="32" y="17"/>
                      <a:pt x="31" y="17"/>
                      <a:pt x="31" y="17"/>
                    </a:cubicBezTo>
                    <a:cubicBezTo>
                      <a:pt x="32" y="15"/>
                      <a:pt x="32" y="15"/>
                      <a:pt x="32" y="15"/>
                    </a:cubicBezTo>
                    <a:cubicBezTo>
                      <a:pt x="33" y="16"/>
                      <a:pt x="33" y="16"/>
                      <a:pt x="33" y="16"/>
                    </a:cubicBezTo>
                    <a:cubicBezTo>
                      <a:pt x="33" y="16"/>
                      <a:pt x="33" y="16"/>
                      <a:pt x="33" y="16"/>
                    </a:cubicBezTo>
                    <a:cubicBezTo>
                      <a:pt x="32" y="17"/>
                      <a:pt x="32" y="17"/>
                      <a:pt x="32" y="17"/>
                    </a:cubicBezTo>
                    <a:moveTo>
                      <a:pt x="19" y="16"/>
                    </a:moveTo>
                    <a:cubicBezTo>
                      <a:pt x="19" y="16"/>
                      <a:pt x="19" y="15"/>
                      <a:pt x="19" y="15"/>
                    </a:cubicBezTo>
                    <a:cubicBezTo>
                      <a:pt x="19" y="15"/>
                      <a:pt x="19" y="15"/>
                      <a:pt x="19" y="15"/>
                    </a:cubicBezTo>
                    <a:cubicBezTo>
                      <a:pt x="19" y="15"/>
                      <a:pt x="19" y="15"/>
                      <a:pt x="19" y="15"/>
                    </a:cubicBezTo>
                    <a:cubicBezTo>
                      <a:pt x="19" y="15"/>
                      <a:pt x="19" y="15"/>
                      <a:pt x="19" y="15"/>
                    </a:cubicBezTo>
                    <a:cubicBezTo>
                      <a:pt x="20" y="15"/>
                      <a:pt x="20" y="15"/>
                      <a:pt x="20" y="15"/>
                    </a:cubicBezTo>
                    <a:cubicBezTo>
                      <a:pt x="20" y="15"/>
                      <a:pt x="20" y="15"/>
                      <a:pt x="20" y="15"/>
                    </a:cubicBezTo>
                    <a:cubicBezTo>
                      <a:pt x="19" y="16"/>
                      <a:pt x="19" y="16"/>
                      <a:pt x="19" y="16"/>
                    </a:cubicBezTo>
                    <a:moveTo>
                      <a:pt x="29" y="16"/>
                    </a:moveTo>
                    <a:cubicBezTo>
                      <a:pt x="29" y="16"/>
                      <a:pt x="28" y="16"/>
                      <a:pt x="28" y="16"/>
                    </a:cubicBezTo>
                    <a:cubicBezTo>
                      <a:pt x="29" y="14"/>
                      <a:pt x="29" y="14"/>
                      <a:pt x="29" y="14"/>
                    </a:cubicBezTo>
                    <a:cubicBezTo>
                      <a:pt x="30" y="15"/>
                      <a:pt x="30" y="15"/>
                      <a:pt x="31" y="15"/>
                    </a:cubicBezTo>
                    <a:cubicBezTo>
                      <a:pt x="29" y="16"/>
                      <a:pt x="29" y="16"/>
                      <a:pt x="29" y="16"/>
                    </a:cubicBezTo>
                    <a:moveTo>
                      <a:pt x="26" y="16"/>
                    </a:moveTo>
                    <a:cubicBezTo>
                      <a:pt x="26" y="16"/>
                      <a:pt x="25" y="15"/>
                      <a:pt x="24" y="15"/>
                    </a:cubicBezTo>
                    <a:cubicBezTo>
                      <a:pt x="26" y="14"/>
                      <a:pt x="26" y="14"/>
                      <a:pt x="26" y="14"/>
                    </a:cubicBezTo>
                    <a:cubicBezTo>
                      <a:pt x="27" y="14"/>
                      <a:pt x="27" y="14"/>
                      <a:pt x="28" y="14"/>
                    </a:cubicBezTo>
                    <a:cubicBezTo>
                      <a:pt x="26" y="16"/>
                      <a:pt x="26" y="16"/>
                      <a:pt x="26" y="16"/>
                    </a:cubicBezTo>
                    <a:moveTo>
                      <a:pt x="23" y="15"/>
                    </a:moveTo>
                    <a:cubicBezTo>
                      <a:pt x="22" y="15"/>
                      <a:pt x="22" y="15"/>
                      <a:pt x="21" y="14"/>
                    </a:cubicBezTo>
                    <a:cubicBezTo>
                      <a:pt x="22" y="14"/>
                      <a:pt x="22" y="13"/>
                      <a:pt x="22" y="13"/>
                    </a:cubicBezTo>
                    <a:cubicBezTo>
                      <a:pt x="23" y="13"/>
                      <a:pt x="24" y="13"/>
                      <a:pt x="25" y="13"/>
                    </a:cubicBezTo>
                    <a:cubicBezTo>
                      <a:pt x="23" y="15"/>
                      <a:pt x="23" y="15"/>
                      <a:pt x="23" y="15"/>
                    </a:cubicBezTo>
                    <a:cubicBezTo>
                      <a:pt x="23" y="15"/>
                      <a:pt x="23" y="15"/>
                      <a:pt x="23" y="15"/>
                    </a:cubicBezTo>
                    <a:moveTo>
                      <a:pt x="20" y="14"/>
                    </a:moveTo>
                    <a:cubicBezTo>
                      <a:pt x="19" y="14"/>
                      <a:pt x="19" y="13"/>
                      <a:pt x="19" y="13"/>
                    </a:cubicBezTo>
                    <a:cubicBezTo>
                      <a:pt x="19" y="12"/>
                      <a:pt x="20" y="12"/>
                      <a:pt x="20" y="12"/>
                    </a:cubicBezTo>
                    <a:cubicBezTo>
                      <a:pt x="20" y="12"/>
                      <a:pt x="20" y="12"/>
                      <a:pt x="20" y="12"/>
                    </a:cubicBezTo>
                    <a:cubicBezTo>
                      <a:pt x="20" y="12"/>
                      <a:pt x="20" y="12"/>
                      <a:pt x="20" y="12"/>
                    </a:cubicBezTo>
                    <a:cubicBezTo>
                      <a:pt x="21" y="12"/>
                      <a:pt x="21" y="12"/>
                      <a:pt x="21" y="12"/>
                    </a:cubicBezTo>
                    <a:cubicBezTo>
                      <a:pt x="21" y="12"/>
                      <a:pt x="21" y="12"/>
                      <a:pt x="21" y="12"/>
                    </a:cubicBezTo>
                    <a:cubicBezTo>
                      <a:pt x="21" y="13"/>
                      <a:pt x="20" y="13"/>
                      <a:pt x="20" y="14"/>
                    </a:cubicBezTo>
                    <a:cubicBezTo>
                      <a:pt x="20" y="14"/>
                      <a:pt x="20" y="14"/>
                      <a:pt x="20" y="14"/>
                    </a:cubicBezTo>
                    <a:moveTo>
                      <a:pt x="24" y="10"/>
                    </a:moveTo>
                    <a:cubicBezTo>
                      <a:pt x="25" y="10"/>
                      <a:pt x="25" y="10"/>
                      <a:pt x="25" y="10"/>
                    </a:cubicBezTo>
                    <a:cubicBezTo>
                      <a:pt x="26" y="9"/>
                      <a:pt x="25" y="9"/>
                      <a:pt x="25" y="8"/>
                    </a:cubicBezTo>
                    <a:cubicBezTo>
                      <a:pt x="25" y="7"/>
                      <a:pt x="25" y="6"/>
                      <a:pt x="25" y="5"/>
                    </a:cubicBezTo>
                    <a:cubicBezTo>
                      <a:pt x="25" y="4"/>
                      <a:pt x="25" y="3"/>
                      <a:pt x="25" y="2"/>
                    </a:cubicBezTo>
                    <a:cubicBezTo>
                      <a:pt x="25" y="2"/>
                      <a:pt x="25" y="2"/>
                      <a:pt x="25" y="2"/>
                    </a:cubicBezTo>
                    <a:cubicBezTo>
                      <a:pt x="25" y="2"/>
                      <a:pt x="25" y="2"/>
                      <a:pt x="25" y="2"/>
                    </a:cubicBezTo>
                    <a:cubicBezTo>
                      <a:pt x="27" y="2"/>
                      <a:pt x="28" y="3"/>
                      <a:pt x="29" y="3"/>
                    </a:cubicBezTo>
                    <a:cubicBezTo>
                      <a:pt x="30" y="3"/>
                      <a:pt x="31" y="4"/>
                      <a:pt x="32" y="4"/>
                    </a:cubicBezTo>
                    <a:cubicBezTo>
                      <a:pt x="32" y="4"/>
                      <a:pt x="32" y="4"/>
                      <a:pt x="32" y="4"/>
                    </a:cubicBezTo>
                    <a:cubicBezTo>
                      <a:pt x="32" y="4"/>
                      <a:pt x="32" y="4"/>
                      <a:pt x="32" y="4"/>
                    </a:cubicBezTo>
                    <a:cubicBezTo>
                      <a:pt x="31" y="5"/>
                      <a:pt x="31" y="5"/>
                      <a:pt x="30" y="6"/>
                    </a:cubicBezTo>
                    <a:cubicBezTo>
                      <a:pt x="29" y="7"/>
                      <a:pt x="28" y="9"/>
                      <a:pt x="29" y="10"/>
                    </a:cubicBezTo>
                    <a:cubicBezTo>
                      <a:pt x="29" y="11"/>
                      <a:pt x="29" y="11"/>
                      <a:pt x="29" y="11"/>
                    </a:cubicBezTo>
                    <a:cubicBezTo>
                      <a:pt x="29" y="11"/>
                      <a:pt x="29" y="11"/>
                      <a:pt x="29" y="11"/>
                    </a:cubicBezTo>
                    <a:cubicBezTo>
                      <a:pt x="30" y="11"/>
                      <a:pt x="30" y="11"/>
                      <a:pt x="30" y="11"/>
                    </a:cubicBezTo>
                    <a:cubicBezTo>
                      <a:pt x="30" y="10"/>
                      <a:pt x="31" y="9"/>
                      <a:pt x="31" y="9"/>
                    </a:cubicBezTo>
                    <a:cubicBezTo>
                      <a:pt x="32" y="8"/>
                      <a:pt x="32" y="8"/>
                      <a:pt x="32" y="8"/>
                    </a:cubicBezTo>
                    <a:cubicBezTo>
                      <a:pt x="32" y="7"/>
                      <a:pt x="33" y="7"/>
                      <a:pt x="34" y="6"/>
                    </a:cubicBezTo>
                    <a:cubicBezTo>
                      <a:pt x="34" y="6"/>
                      <a:pt x="34" y="6"/>
                      <a:pt x="34" y="6"/>
                    </a:cubicBezTo>
                    <a:cubicBezTo>
                      <a:pt x="34" y="6"/>
                      <a:pt x="35" y="6"/>
                      <a:pt x="35" y="6"/>
                    </a:cubicBezTo>
                    <a:cubicBezTo>
                      <a:pt x="35" y="7"/>
                      <a:pt x="35" y="7"/>
                      <a:pt x="35" y="7"/>
                    </a:cubicBezTo>
                    <a:cubicBezTo>
                      <a:pt x="36" y="7"/>
                      <a:pt x="38" y="8"/>
                      <a:pt x="38" y="9"/>
                    </a:cubicBezTo>
                    <a:cubicBezTo>
                      <a:pt x="36" y="10"/>
                      <a:pt x="33" y="12"/>
                      <a:pt x="32" y="14"/>
                    </a:cubicBezTo>
                    <a:cubicBezTo>
                      <a:pt x="32" y="14"/>
                      <a:pt x="32" y="14"/>
                      <a:pt x="32" y="14"/>
                    </a:cubicBezTo>
                    <a:cubicBezTo>
                      <a:pt x="30" y="13"/>
                      <a:pt x="24" y="12"/>
                      <a:pt x="21" y="11"/>
                    </a:cubicBezTo>
                    <a:cubicBezTo>
                      <a:pt x="21" y="10"/>
                      <a:pt x="21" y="10"/>
                      <a:pt x="21" y="10"/>
                    </a:cubicBezTo>
                    <a:cubicBezTo>
                      <a:pt x="22" y="8"/>
                      <a:pt x="21" y="5"/>
                      <a:pt x="19" y="3"/>
                    </a:cubicBezTo>
                    <a:cubicBezTo>
                      <a:pt x="20" y="3"/>
                      <a:pt x="20" y="3"/>
                      <a:pt x="21" y="3"/>
                    </a:cubicBezTo>
                    <a:cubicBezTo>
                      <a:pt x="21" y="3"/>
                      <a:pt x="22" y="3"/>
                      <a:pt x="22" y="3"/>
                    </a:cubicBezTo>
                    <a:cubicBezTo>
                      <a:pt x="22" y="3"/>
                      <a:pt x="22" y="4"/>
                      <a:pt x="22" y="5"/>
                    </a:cubicBezTo>
                    <a:cubicBezTo>
                      <a:pt x="23" y="6"/>
                      <a:pt x="23" y="7"/>
                      <a:pt x="23" y="8"/>
                    </a:cubicBezTo>
                    <a:cubicBezTo>
                      <a:pt x="23" y="9"/>
                      <a:pt x="24" y="10"/>
                      <a:pt x="24" y="10"/>
                    </a:cubicBezTo>
                    <a:moveTo>
                      <a:pt x="25" y="0"/>
                    </a:moveTo>
                    <a:cubicBezTo>
                      <a:pt x="25" y="0"/>
                      <a:pt x="24" y="0"/>
                      <a:pt x="24" y="1"/>
                    </a:cubicBezTo>
                    <a:cubicBezTo>
                      <a:pt x="24" y="1"/>
                      <a:pt x="23" y="1"/>
                      <a:pt x="23" y="2"/>
                    </a:cubicBezTo>
                    <a:cubicBezTo>
                      <a:pt x="23" y="2"/>
                      <a:pt x="23" y="2"/>
                      <a:pt x="23" y="2"/>
                    </a:cubicBezTo>
                    <a:cubicBezTo>
                      <a:pt x="23" y="2"/>
                      <a:pt x="23" y="2"/>
                      <a:pt x="23" y="2"/>
                    </a:cubicBezTo>
                    <a:cubicBezTo>
                      <a:pt x="23" y="2"/>
                      <a:pt x="23" y="2"/>
                      <a:pt x="23" y="2"/>
                    </a:cubicBezTo>
                    <a:cubicBezTo>
                      <a:pt x="22" y="1"/>
                      <a:pt x="22" y="1"/>
                      <a:pt x="21" y="1"/>
                    </a:cubicBezTo>
                    <a:cubicBezTo>
                      <a:pt x="20" y="1"/>
                      <a:pt x="19" y="2"/>
                      <a:pt x="18" y="2"/>
                    </a:cubicBezTo>
                    <a:cubicBezTo>
                      <a:pt x="17" y="3"/>
                      <a:pt x="17" y="3"/>
                      <a:pt x="17" y="3"/>
                    </a:cubicBezTo>
                    <a:cubicBezTo>
                      <a:pt x="18" y="4"/>
                      <a:pt x="18" y="4"/>
                      <a:pt x="18" y="4"/>
                    </a:cubicBezTo>
                    <a:cubicBezTo>
                      <a:pt x="20" y="6"/>
                      <a:pt x="20" y="8"/>
                      <a:pt x="20" y="10"/>
                    </a:cubicBezTo>
                    <a:cubicBezTo>
                      <a:pt x="20" y="11"/>
                      <a:pt x="20" y="11"/>
                      <a:pt x="20" y="11"/>
                    </a:cubicBezTo>
                    <a:cubicBezTo>
                      <a:pt x="19" y="11"/>
                      <a:pt x="18" y="12"/>
                      <a:pt x="18" y="12"/>
                    </a:cubicBezTo>
                    <a:cubicBezTo>
                      <a:pt x="18" y="13"/>
                      <a:pt x="18" y="13"/>
                      <a:pt x="18" y="14"/>
                    </a:cubicBezTo>
                    <a:cubicBezTo>
                      <a:pt x="17" y="14"/>
                      <a:pt x="17" y="14"/>
                      <a:pt x="17" y="14"/>
                    </a:cubicBezTo>
                    <a:cubicBezTo>
                      <a:pt x="17" y="15"/>
                      <a:pt x="17" y="16"/>
                      <a:pt x="18" y="16"/>
                    </a:cubicBezTo>
                    <a:cubicBezTo>
                      <a:pt x="16" y="17"/>
                      <a:pt x="15" y="18"/>
                      <a:pt x="13" y="18"/>
                    </a:cubicBezTo>
                    <a:cubicBezTo>
                      <a:pt x="12" y="19"/>
                      <a:pt x="11" y="19"/>
                      <a:pt x="9" y="20"/>
                    </a:cubicBezTo>
                    <a:cubicBezTo>
                      <a:pt x="6" y="22"/>
                      <a:pt x="3" y="26"/>
                      <a:pt x="2" y="30"/>
                    </a:cubicBezTo>
                    <a:cubicBezTo>
                      <a:pt x="1" y="33"/>
                      <a:pt x="1" y="36"/>
                      <a:pt x="1" y="39"/>
                    </a:cubicBezTo>
                    <a:cubicBezTo>
                      <a:pt x="1" y="39"/>
                      <a:pt x="1" y="40"/>
                      <a:pt x="1" y="41"/>
                    </a:cubicBezTo>
                    <a:cubicBezTo>
                      <a:pt x="0" y="42"/>
                      <a:pt x="0" y="42"/>
                      <a:pt x="0" y="42"/>
                    </a:cubicBezTo>
                    <a:cubicBezTo>
                      <a:pt x="0" y="43"/>
                      <a:pt x="0" y="43"/>
                      <a:pt x="0" y="44"/>
                    </a:cubicBezTo>
                    <a:cubicBezTo>
                      <a:pt x="0" y="45"/>
                      <a:pt x="1" y="45"/>
                      <a:pt x="2" y="45"/>
                    </a:cubicBezTo>
                    <a:cubicBezTo>
                      <a:pt x="2" y="45"/>
                      <a:pt x="3" y="45"/>
                      <a:pt x="3" y="45"/>
                    </a:cubicBezTo>
                    <a:cubicBezTo>
                      <a:pt x="3" y="45"/>
                      <a:pt x="3" y="45"/>
                      <a:pt x="4" y="45"/>
                    </a:cubicBezTo>
                    <a:cubicBezTo>
                      <a:pt x="5" y="45"/>
                      <a:pt x="7" y="45"/>
                      <a:pt x="8" y="46"/>
                    </a:cubicBezTo>
                    <a:cubicBezTo>
                      <a:pt x="9" y="46"/>
                      <a:pt x="9" y="46"/>
                      <a:pt x="9" y="46"/>
                    </a:cubicBezTo>
                    <a:cubicBezTo>
                      <a:pt x="11" y="47"/>
                      <a:pt x="13" y="48"/>
                      <a:pt x="15" y="49"/>
                    </a:cubicBezTo>
                    <a:cubicBezTo>
                      <a:pt x="17" y="50"/>
                      <a:pt x="20" y="50"/>
                      <a:pt x="22" y="51"/>
                    </a:cubicBezTo>
                    <a:cubicBezTo>
                      <a:pt x="23" y="51"/>
                      <a:pt x="24" y="52"/>
                      <a:pt x="25" y="52"/>
                    </a:cubicBezTo>
                    <a:cubicBezTo>
                      <a:pt x="25" y="52"/>
                      <a:pt x="26" y="52"/>
                      <a:pt x="27" y="52"/>
                    </a:cubicBezTo>
                    <a:cubicBezTo>
                      <a:pt x="28" y="52"/>
                      <a:pt x="28" y="52"/>
                      <a:pt x="28" y="52"/>
                    </a:cubicBezTo>
                    <a:cubicBezTo>
                      <a:pt x="28" y="53"/>
                      <a:pt x="29" y="54"/>
                      <a:pt x="31" y="54"/>
                    </a:cubicBezTo>
                    <a:cubicBezTo>
                      <a:pt x="31" y="54"/>
                      <a:pt x="31" y="54"/>
                      <a:pt x="31" y="54"/>
                    </a:cubicBezTo>
                    <a:cubicBezTo>
                      <a:pt x="32" y="54"/>
                      <a:pt x="32" y="52"/>
                      <a:pt x="33" y="51"/>
                    </a:cubicBezTo>
                    <a:cubicBezTo>
                      <a:pt x="33" y="51"/>
                      <a:pt x="33" y="50"/>
                      <a:pt x="33" y="50"/>
                    </a:cubicBezTo>
                    <a:cubicBezTo>
                      <a:pt x="33" y="49"/>
                      <a:pt x="34" y="48"/>
                      <a:pt x="34" y="47"/>
                    </a:cubicBezTo>
                    <a:cubicBezTo>
                      <a:pt x="35" y="47"/>
                      <a:pt x="35" y="46"/>
                      <a:pt x="36" y="46"/>
                    </a:cubicBezTo>
                    <a:cubicBezTo>
                      <a:pt x="38" y="42"/>
                      <a:pt x="39" y="38"/>
                      <a:pt x="38" y="33"/>
                    </a:cubicBezTo>
                    <a:cubicBezTo>
                      <a:pt x="37" y="30"/>
                      <a:pt x="35" y="27"/>
                      <a:pt x="34" y="24"/>
                    </a:cubicBezTo>
                    <a:cubicBezTo>
                      <a:pt x="33" y="23"/>
                      <a:pt x="32" y="21"/>
                      <a:pt x="31" y="20"/>
                    </a:cubicBezTo>
                    <a:cubicBezTo>
                      <a:pt x="34" y="23"/>
                      <a:pt x="39" y="27"/>
                      <a:pt x="43" y="27"/>
                    </a:cubicBezTo>
                    <a:cubicBezTo>
                      <a:pt x="43" y="27"/>
                      <a:pt x="43" y="27"/>
                      <a:pt x="43" y="27"/>
                    </a:cubicBezTo>
                    <a:cubicBezTo>
                      <a:pt x="44" y="27"/>
                      <a:pt x="44" y="27"/>
                      <a:pt x="44" y="27"/>
                    </a:cubicBezTo>
                    <a:cubicBezTo>
                      <a:pt x="44" y="26"/>
                      <a:pt x="44" y="25"/>
                      <a:pt x="45" y="25"/>
                    </a:cubicBezTo>
                    <a:cubicBezTo>
                      <a:pt x="45" y="24"/>
                      <a:pt x="45" y="24"/>
                      <a:pt x="45" y="24"/>
                    </a:cubicBezTo>
                    <a:cubicBezTo>
                      <a:pt x="45" y="24"/>
                      <a:pt x="45" y="24"/>
                      <a:pt x="45" y="24"/>
                    </a:cubicBezTo>
                    <a:cubicBezTo>
                      <a:pt x="42" y="23"/>
                      <a:pt x="39" y="21"/>
                      <a:pt x="37" y="20"/>
                    </a:cubicBezTo>
                    <a:cubicBezTo>
                      <a:pt x="37" y="20"/>
                      <a:pt x="37" y="20"/>
                      <a:pt x="37" y="20"/>
                    </a:cubicBezTo>
                    <a:cubicBezTo>
                      <a:pt x="37" y="20"/>
                      <a:pt x="37" y="20"/>
                      <a:pt x="37" y="20"/>
                    </a:cubicBezTo>
                    <a:cubicBezTo>
                      <a:pt x="38" y="20"/>
                      <a:pt x="39" y="19"/>
                      <a:pt x="41" y="19"/>
                    </a:cubicBezTo>
                    <a:cubicBezTo>
                      <a:pt x="41" y="19"/>
                      <a:pt x="41" y="19"/>
                      <a:pt x="41" y="19"/>
                    </a:cubicBezTo>
                    <a:cubicBezTo>
                      <a:pt x="41" y="18"/>
                      <a:pt x="41" y="18"/>
                      <a:pt x="41" y="18"/>
                    </a:cubicBezTo>
                    <a:cubicBezTo>
                      <a:pt x="41" y="18"/>
                      <a:pt x="41" y="17"/>
                      <a:pt x="41" y="16"/>
                    </a:cubicBezTo>
                    <a:cubicBezTo>
                      <a:pt x="41" y="16"/>
                      <a:pt x="41" y="16"/>
                      <a:pt x="41" y="16"/>
                    </a:cubicBezTo>
                    <a:cubicBezTo>
                      <a:pt x="41" y="16"/>
                      <a:pt x="41" y="16"/>
                      <a:pt x="41" y="16"/>
                    </a:cubicBezTo>
                    <a:cubicBezTo>
                      <a:pt x="39" y="16"/>
                      <a:pt x="38" y="16"/>
                      <a:pt x="36" y="16"/>
                    </a:cubicBezTo>
                    <a:cubicBezTo>
                      <a:pt x="36" y="16"/>
                      <a:pt x="35" y="16"/>
                      <a:pt x="34" y="16"/>
                    </a:cubicBezTo>
                    <a:cubicBezTo>
                      <a:pt x="34" y="15"/>
                      <a:pt x="34" y="15"/>
                      <a:pt x="33" y="15"/>
                    </a:cubicBezTo>
                    <a:cubicBezTo>
                      <a:pt x="34" y="13"/>
                      <a:pt x="37" y="11"/>
                      <a:pt x="40" y="10"/>
                    </a:cubicBezTo>
                    <a:cubicBezTo>
                      <a:pt x="40" y="10"/>
                      <a:pt x="40" y="10"/>
                      <a:pt x="40" y="10"/>
                    </a:cubicBezTo>
                    <a:cubicBezTo>
                      <a:pt x="40" y="9"/>
                      <a:pt x="40" y="9"/>
                      <a:pt x="40" y="9"/>
                    </a:cubicBezTo>
                    <a:cubicBezTo>
                      <a:pt x="39" y="8"/>
                      <a:pt x="38" y="7"/>
                      <a:pt x="37" y="6"/>
                    </a:cubicBezTo>
                    <a:cubicBezTo>
                      <a:pt x="37" y="5"/>
                      <a:pt x="37" y="5"/>
                      <a:pt x="37" y="5"/>
                    </a:cubicBezTo>
                    <a:cubicBezTo>
                      <a:pt x="36" y="5"/>
                      <a:pt x="36" y="5"/>
                      <a:pt x="36" y="5"/>
                    </a:cubicBezTo>
                    <a:cubicBezTo>
                      <a:pt x="36" y="5"/>
                      <a:pt x="36" y="5"/>
                      <a:pt x="36" y="5"/>
                    </a:cubicBezTo>
                    <a:cubicBezTo>
                      <a:pt x="35" y="5"/>
                      <a:pt x="35" y="5"/>
                      <a:pt x="34" y="5"/>
                    </a:cubicBezTo>
                    <a:cubicBezTo>
                      <a:pt x="34" y="5"/>
                      <a:pt x="34" y="5"/>
                      <a:pt x="33" y="5"/>
                    </a:cubicBezTo>
                    <a:cubicBezTo>
                      <a:pt x="33" y="4"/>
                      <a:pt x="33" y="4"/>
                      <a:pt x="33" y="4"/>
                    </a:cubicBezTo>
                    <a:cubicBezTo>
                      <a:pt x="33" y="3"/>
                      <a:pt x="33" y="3"/>
                      <a:pt x="32" y="3"/>
                    </a:cubicBezTo>
                    <a:cubicBezTo>
                      <a:pt x="31" y="2"/>
                      <a:pt x="30" y="2"/>
                      <a:pt x="29" y="2"/>
                    </a:cubicBezTo>
                    <a:cubicBezTo>
                      <a:pt x="28" y="1"/>
                      <a:pt x="27" y="1"/>
                      <a:pt x="26" y="0"/>
                    </a:cubicBezTo>
                    <a:cubicBezTo>
                      <a:pt x="26" y="0"/>
                      <a:pt x="25" y="0"/>
                      <a:pt x="2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68" name="Freeform 54"/>
              <p:cNvSpPr>
                <a:spLocks noEditPoints="1"/>
              </p:cNvSpPr>
              <p:nvPr/>
            </p:nvSpPr>
            <p:spPr bwMode="auto">
              <a:xfrm>
                <a:off x="4084" y="2477"/>
                <a:ext cx="9" cy="14"/>
              </a:xfrm>
              <a:custGeom>
                <a:avLst/>
                <a:gdLst>
                  <a:gd name="T0" fmla="*/ 1 w 4"/>
                  <a:gd name="T1" fmla="*/ 5 h 6"/>
                  <a:gd name="T2" fmla="*/ 1 w 4"/>
                  <a:gd name="T3" fmla="*/ 5 h 6"/>
                  <a:gd name="T4" fmla="*/ 2 w 4"/>
                  <a:gd name="T5" fmla="*/ 2 h 6"/>
                  <a:gd name="T6" fmla="*/ 2 w 4"/>
                  <a:gd name="T7" fmla="*/ 3 h 6"/>
                  <a:gd name="T8" fmla="*/ 2 w 4"/>
                  <a:gd name="T9" fmla="*/ 4 h 6"/>
                  <a:gd name="T10" fmla="*/ 1 w 4"/>
                  <a:gd name="T11" fmla="*/ 5 h 6"/>
                  <a:gd name="T12" fmla="*/ 1 w 4"/>
                  <a:gd name="T13" fmla="*/ 0 h 6"/>
                  <a:gd name="T14" fmla="*/ 1 w 4"/>
                  <a:gd name="T15" fmla="*/ 0 h 6"/>
                  <a:gd name="T16" fmla="*/ 0 w 4"/>
                  <a:gd name="T17" fmla="*/ 5 h 6"/>
                  <a:gd name="T18" fmla="*/ 0 w 4"/>
                  <a:gd name="T19" fmla="*/ 6 h 6"/>
                  <a:gd name="T20" fmla="*/ 0 w 4"/>
                  <a:gd name="T21" fmla="*/ 6 h 6"/>
                  <a:gd name="T22" fmla="*/ 1 w 4"/>
                  <a:gd name="T23" fmla="*/ 6 h 6"/>
                  <a:gd name="T24" fmla="*/ 1 w 4"/>
                  <a:gd name="T25" fmla="*/ 6 h 6"/>
                  <a:gd name="T26" fmla="*/ 3 w 4"/>
                  <a:gd name="T27" fmla="*/ 5 h 6"/>
                  <a:gd name="T28" fmla="*/ 3 w 4"/>
                  <a:gd name="T29" fmla="*/ 2 h 6"/>
                  <a:gd name="T30" fmla="*/ 2 w 4"/>
                  <a:gd name="T31" fmla="*/ 0 h 6"/>
                  <a:gd name="T32" fmla="*/ 1 w 4"/>
                  <a:gd name="T3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 h="6">
                    <a:moveTo>
                      <a:pt x="1" y="5"/>
                    </a:moveTo>
                    <a:cubicBezTo>
                      <a:pt x="1" y="5"/>
                      <a:pt x="1" y="5"/>
                      <a:pt x="1" y="5"/>
                    </a:cubicBezTo>
                    <a:cubicBezTo>
                      <a:pt x="1" y="4"/>
                      <a:pt x="1" y="3"/>
                      <a:pt x="2" y="2"/>
                    </a:cubicBezTo>
                    <a:cubicBezTo>
                      <a:pt x="2" y="3"/>
                      <a:pt x="2" y="3"/>
                      <a:pt x="2" y="3"/>
                    </a:cubicBezTo>
                    <a:cubicBezTo>
                      <a:pt x="2" y="3"/>
                      <a:pt x="2" y="4"/>
                      <a:pt x="2" y="4"/>
                    </a:cubicBezTo>
                    <a:cubicBezTo>
                      <a:pt x="2" y="5"/>
                      <a:pt x="1" y="5"/>
                      <a:pt x="1" y="5"/>
                    </a:cubicBezTo>
                    <a:moveTo>
                      <a:pt x="1" y="0"/>
                    </a:moveTo>
                    <a:cubicBezTo>
                      <a:pt x="1" y="0"/>
                      <a:pt x="1" y="0"/>
                      <a:pt x="1" y="0"/>
                    </a:cubicBezTo>
                    <a:cubicBezTo>
                      <a:pt x="0" y="2"/>
                      <a:pt x="0" y="4"/>
                      <a:pt x="0" y="5"/>
                    </a:cubicBezTo>
                    <a:cubicBezTo>
                      <a:pt x="0" y="6"/>
                      <a:pt x="0" y="6"/>
                      <a:pt x="0" y="6"/>
                    </a:cubicBezTo>
                    <a:cubicBezTo>
                      <a:pt x="0" y="6"/>
                      <a:pt x="0" y="6"/>
                      <a:pt x="0" y="6"/>
                    </a:cubicBezTo>
                    <a:cubicBezTo>
                      <a:pt x="1" y="6"/>
                      <a:pt x="1" y="6"/>
                      <a:pt x="1" y="6"/>
                    </a:cubicBezTo>
                    <a:cubicBezTo>
                      <a:pt x="1" y="6"/>
                      <a:pt x="1" y="6"/>
                      <a:pt x="1" y="6"/>
                    </a:cubicBezTo>
                    <a:cubicBezTo>
                      <a:pt x="2" y="6"/>
                      <a:pt x="3" y="6"/>
                      <a:pt x="3" y="5"/>
                    </a:cubicBezTo>
                    <a:cubicBezTo>
                      <a:pt x="4" y="4"/>
                      <a:pt x="4" y="3"/>
                      <a:pt x="3" y="2"/>
                    </a:cubicBezTo>
                    <a:cubicBezTo>
                      <a:pt x="3" y="2"/>
                      <a:pt x="2" y="1"/>
                      <a:pt x="2" y="0"/>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69" name="Freeform 55"/>
              <p:cNvSpPr>
                <a:spLocks noEditPoints="1"/>
              </p:cNvSpPr>
              <p:nvPr/>
            </p:nvSpPr>
            <p:spPr bwMode="auto">
              <a:xfrm>
                <a:off x="4062" y="2448"/>
                <a:ext cx="46" cy="50"/>
              </a:xfrm>
              <a:custGeom>
                <a:avLst/>
                <a:gdLst>
                  <a:gd name="T0" fmla="*/ 12 w 19"/>
                  <a:gd name="T1" fmla="*/ 3 h 21"/>
                  <a:gd name="T2" fmla="*/ 14 w 19"/>
                  <a:gd name="T3" fmla="*/ 1 h 21"/>
                  <a:gd name="T4" fmla="*/ 13 w 19"/>
                  <a:gd name="T5" fmla="*/ 3 h 21"/>
                  <a:gd name="T6" fmla="*/ 13 w 19"/>
                  <a:gd name="T7" fmla="*/ 3 h 21"/>
                  <a:gd name="T8" fmla="*/ 17 w 19"/>
                  <a:gd name="T9" fmla="*/ 7 h 21"/>
                  <a:gd name="T10" fmla="*/ 13 w 19"/>
                  <a:gd name="T11" fmla="*/ 5 h 21"/>
                  <a:gd name="T12" fmla="*/ 12 w 19"/>
                  <a:gd name="T13" fmla="*/ 5 h 21"/>
                  <a:gd name="T14" fmla="*/ 11 w 19"/>
                  <a:gd name="T15" fmla="*/ 11 h 21"/>
                  <a:gd name="T16" fmla="*/ 14 w 19"/>
                  <a:gd name="T17" fmla="*/ 14 h 21"/>
                  <a:gd name="T18" fmla="*/ 13 w 19"/>
                  <a:gd name="T19" fmla="*/ 18 h 21"/>
                  <a:gd name="T20" fmla="*/ 9 w 19"/>
                  <a:gd name="T21" fmla="*/ 19 h 21"/>
                  <a:gd name="T22" fmla="*/ 8 w 19"/>
                  <a:gd name="T23" fmla="*/ 19 h 21"/>
                  <a:gd name="T24" fmla="*/ 7 w 19"/>
                  <a:gd name="T25" fmla="*/ 20 h 21"/>
                  <a:gd name="T26" fmla="*/ 7 w 19"/>
                  <a:gd name="T27" fmla="*/ 19 h 21"/>
                  <a:gd name="T28" fmla="*/ 6 w 19"/>
                  <a:gd name="T29" fmla="*/ 18 h 21"/>
                  <a:gd name="T30" fmla="*/ 3 w 19"/>
                  <a:gd name="T31" fmla="*/ 14 h 21"/>
                  <a:gd name="T32" fmla="*/ 7 w 19"/>
                  <a:gd name="T33" fmla="*/ 17 h 21"/>
                  <a:gd name="T34" fmla="*/ 9 w 19"/>
                  <a:gd name="T35" fmla="*/ 11 h 21"/>
                  <a:gd name="T36" fmla="*/ 6 w 19"/>
                  <a:gd name="T37" fmla="*/ 6 h 21"/>
                  <a:gd name="T38" fmla="*/ 10 w 19"/>
                  <a:gd name="T39" fmla="*/ 3 h 21"/>
                  <a:gd name="T40" fmla="*/ 12 w 19"/>
                  <a:gd name="T41" fmla="*/ 0 h 21"/>
                  <a:gd name="T42" fmla="*/ 11 w 19"/>
                  <a:gd name="T43" fmla="*/ 2 h 21"/>
                  <a:gd name="T44" fmla="*/ 8 w 19"/>
                  <a:gd name="T45" fmla="*/ 2 h 21"/>
                  <a:gd name="T46" fmla="*/ 8 w 19"/>
                  <a:gd name="T47" fmla="*/ 11 h 21"/>
                  <a:gd name="T48" fmla="*/ 4 w 19"/>
                  <a:gd name="T49" fmla="*/ 13 h 21"/>
                  <a:gd name="T50" fmla="*/ 3 w 19"/>
                  <a:gd name="T51" fmla="*/ 13 h 21"/>
                  <a:gd name="T52" fmla="*/ 0 w 19"/>
                  <a:gd name="T53" fmla="*/ 15 h 21"/>
                  <a:gd name="T54" fmla="*/ 6 w 19"/>
                  <a:gd name="T55" fmla="*/ 19 h 21"/>
                  <a:gd name="T56" fmla="*/ 6 w 19"/>
                  <a:gd name="T57" fmla="*/ 20 h 21"/>
                  <a:gd name="T58" fmla="*/ 8 w 19"/>
                  <a:gd name="T59" fmla="*/ 21 h 21"/>
                  <a:gd name="T60" fmla="*/ 9 w 19"/>
                  <a:gd name="T61" fmla="*/ 21 h 21"/>
                  <a:gd name="T62" fmla="*/ 9 w 19"/>
                  <a:gd name="T63" fmla="*/ 20 h 21"/>
                  <a:gd name="T64" fmla="*/ 13 w 19"/>
                  <a:gd name="T65" fmla="*/ 19 h 21"/>
                  <a:gd name="T66" fmla="*/ 15 w 19"/>
                  <a:gd name="T67" fmla="*/ 13 h 21"/>
                  <a:gd name="T68" fmla="*/ 13 w 19"/>
                  <a:gd name="T69" fmla="*/ 6 h 21"/>
                  <a:gd name="T70" fmla="*/ 15 w 19"/>
                  <a:gd name="T71" fmla="*/ 9 h 21"/>
                  <a:gd name="T72" fmla="*/ 16 w 19"/>
                  <a:gd name="T73" fmla="*/ 9 h 21"/>
                  <a:gd name="T74" fmla="*/ 18 w 19"/>
                  <a:gd name="T75" fmla="*/ 6 h 21"/>
                  <a:gd name="T76" fmla="*/ 15 w 19"/>
                  <a:gd name="T77" fmla="*/ 2 h 21"/>
                  <a:gd name="T78" fmla="*/ 15 w 19"/>
                  <a:gd name="T79" fmla="*/ 0 h 21"/>
                  <a:gd name="T80" fmla="*/ 12 w 19"/>
                  <a:gd name="T8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 h="21">
                    <a:moveTo>
                      <a:pt x="11" y="3"/>
                    </a:moveTo>
                    <a:cubicBezTo>
                      <a:pt x="12" y="3"/>
                      <a:pt x="12" y="3"/>
                      <a:pt x="12" y="3"/>
                    </a:cubicBezTo>
                    <a:cubicBezTo>
                      <a:pt x="12" y="2"/>
                      <a:pt x="12" y="1"/>
                      <a:pt x="13" y="1"/>
                    </a:cubicBezTo>
                    <a:cubicBezTo>
                      <a:pt x="14" y="1"/>
                      <a:pt x="14" y="1"/>
                      <a:pt x="14" y="1"/>
                    </a:cubicBezTo>
                    <a:cubicBezTo>
                      <a:pt x="13" y="2"/>
                      <a:pt x="13" y="2"/>
                      <a:pt x="13" y="2"/>
                    </a:cubicBezTo>
                    <a:cubicBezTo>
                      <a:pt x="13" y="3"/>
                      <a:pt x="13" y="3"/>
                      <a:pt x="13" y="3"/>
                    </a:cubicBezTo>
                    <a:cubicBezTo>
                      <a:pt x="13" y="3"/>
                      <a:pt x="13" y="3"/>
                      <a:pt x="13" y="3"/>
                    </a:cubicBezTo>
                    <a:cubicBezTo>
                      <a:pt x="13" y="3"/>
                      <a:pt x="13" y="3"/>
                      <a:pt x="13" y="3"/>
                    </a:cubicBezTo>
                    <a:cubicBezTo>
                      <a:pt x="14" y="3"/>
                      <a:pt x="16" y="5"/>
                      <a:pt x="17" y="7"/>
                    </a:cubicBezTo>
                    <a:cubicBezTo>
                      <a:pt x="17" y="7"/>
                      <a:pt x="17" y="7"/>
                      <a:pt x="17" y="7"/>
                    </a:cubicBezTo>
                    <a:cubicBezTo>
                      <a:pt x="17" y="7"/>
                      <a:pt x="16" y="7"/>
                      <a:pt x="16" y="8"/>
                    </a:cubicBezTo>
                    <a:cubicBezTo>
                      <a:pt x="15" y="7"/>
                      <a:pt x="14" y="5"/>
                      <a:pt x="13" y="5"/>
                    </a:cubicBezTo>
                    <a:cubicBezTo>
                      <a:pt x="13" y="5"/>
                      <a:pt x="13" y="5"/>
                      <a:pt x="13" y="5"/>
                    </a:cubicBezTo>
                    <a:cubicBezTo>
                      <a:pt x="12" y="5"/>
                      <a:pt x="12" y="5"/>
                      <a:pt x="12" y="5"/>
                    </a:cubicBezTo>
                    <a:cubicBezTo>
                      <a:pt x="12" y="7"/>
                      <a:pt x="11" y="8"/>
                      <a:pt x="11" y="10"/>
                    </a:cubicBezTo>
                    <a:cubicBezTo>
                      <a:pt x="11" y="11"/>
                      <a:pt x="11" y="11"/>
                      <a:pt x="11" y="11"/>
                    </a:cubicBezTo>
                    <a:cubicBezTo>
                      <a:pt x="11" y="11"/>
                      <a:pt x="11" y="11"/>
                      <a:pt x="11" y="11"/>
                    </a:cubicBezTo>
                    <a:cubicBezTo>
                      <a:pt x="12" y="12"/>
                      <a:pt x="13" y="13"/>
                      <a:pt x="14" y="14"/>
                    </a:cubicBezTo>
                    <a:cubicBezTo>
                      <a:pt x="14" y="14"/>
                      <a:pt x="14" y="15"/>
                      <a:pt x="14" y="16"/>
                    </a:cubicBezTo>
                    <a:cubicBezTo>
                      <a:pt x="14" y="17"/>
                      <a:pt x="14" y="18"/>
                      <a:pt x="13" y="18"/>
                    </a:cubicBezTo>
                    <a:cubicBezTo>
                      <a:pt x="12" y="19"/>
                      <a:pt x="11" y="19"/>
                      <a:pt x="10" y="19"/>
                    </a:cubicBezTo>
                    <a:cubicBezTo>
                      <a:pt x="9" y="19"/>
                      <a:pt x="9" y="19"/>
                      <a:pt x="9" y="19"/>
                    </a:cubicBezTo>
                    <a:cubicBezTo>
                      <a:pt x="9" y="19"/>
                      <a:pt x="9" y="19"/>
                      <a:pt x="9" y="19"/>
                    </a:cubicBezTo>
                    <a:cubicBezTo>
                      <a:pt x="8" y="19"/>
                      <a:pt x="8" y="19"/>
                      <a:pt x="8" y="19"/>
                    </a:cubicBezTo>
                    <a:cubicBezTo>
                      <a:pt x="8" y="20"/>
                      <a:pt x="8" y="20"/>
                      <a:pt x="8" y="20"/>
                    </a:cubicBezTo>
                    <a:cubicBezTo>
                      <a:pt x="7" y="20"/>
                      <a:pt x="7" y="20"/>
                      <a:pt x="7" y="20"/>
                    </a:cubicBezTo>
                    <a:cubicBezTo>
                      <a:pt x="7" y="19"/>
                      <a:pt x="7" y="19"/>
                      <a:pt x="7" y="19"/>
                    </a:cubicBezTo>
                    <a:cubicBezTo>
                      <a:pt x="7" y="19"/>
                      <a:pt x="7" y="19"/>
                      <a:pt x="7" y="19"/>
                    </a:cubicBezTo>
                    <a:cubicBezTo>
                      <a:pt x="7" y="18"/>
                      <a:pt x="7" y="18"/>
                      <a:pt x="7" y="18"/>
                    </a:cubicBezTo>
                    <a:cubicBezTo>
                      <a:pt x="6" y="18"/>
                      <a:pt x="6" y="18"/>
                      <a:pt x="6" y="18"/>
                    </a:cubicBezTo>
                    <a:cubicBezTo>
                      <a:pt x="5" y="17"/>
                      <a:pt x="4" y="16"/>
                      <a:pt x="2" y="15"/>
                    </a:cubicBezTo>
                    <a:cubicBezTo>
                      <a:pt x="3" y="15"/>
                      <a:pt x="3" y="14"/>
                      <a:pt x="3" y="14"/>
                    </a:cubicBezTo>
                    <a:cubicBezTo>
                      <a:pt x="4" y="15"/>
                      <a:pt x="6" y="16"/>
                      <a:pt x="7" y="17"/>
                    </a:cubicBezTo>
                    <a:cubicBezTo>
                      <a:pt x="7" y="17"/>
                      <a:pt x="7" y="17"/>
                      <a:pt x="7" y="17"/>
                    </a:cubicBezTo>
                    <a:cubicBezTo>
                      <a:pt x="8" y="17"/>
                      <a:pt x="8" y="17"/>
                      <a:pt x="8" y="17"/>
                    </a:cubicBezTo>
                    <a:cubicBezTo>
                      <a:pt x="8" y="15"/>
                      <a:pt x="9" y="13"/>
                      <a:pt x="9" y="11"/>
                    </a:cubicBezTo>
                    <a:cubicBezTo>
                      <a:pt x="9" y="10"/>
                      <a:pt x="9" y="10"/>
                      <a:pt x="9" y="10"/>
                    </a:cubicBezTo>
                    <a:cubicBezTo>
                      <a:pt x="7" y="9"/>
                      <a:pt x="6" y="7"/>
                      <a:pt x="6" y="6"/>
                    </a:cubicBezTo>
                    <a:cubicBezTo>
                      <a:pt x="6" y="5"/>
                      <a:pt x="8" y="4"/>
                      <a:pt x="8" y="3"/>
                    </a:cubicBezTo>
                    <a:cubicBezTo>
                      <a:pt x="9" y="3"/>
                      <a:pt x="9" y="3"/>
                      <a:pt x="10" y="3"/>
                    </a:cubicBezTo>
                    <a:cubicBezTo>
                      <a:pt x="11" y="3"/>
                      <a:pt x="11" y="3"/>
                      <a:pt x="11" y="3"/>
                    </a:cubicBezTo>
                    <a:moveTo>
                      <a:pt x="12" y="0"/>
                    </a:moveTo>
                    <a:cubicBezTo>
                      <a:pt x="12" y="0"/>
                      <a:pt x="12" y="0"/>
                      <a:pt x="12" y="0"/>
                    </a:cubicBezTo>
                    <a:cubicBezTo>
                      <a:pt x="11" y="1"/>
                      <a:pt x="11" y="1"/>
                      <a:pt x="11" y="2"/>
                    </a:cubicBezTo>
                    <a:cubicBezTo>
                      <a:pt x="11" y="2"/>
                      <a:pt x="11" y="2"/>
                      <a:pt x="11" y="2"/>
                    </a:cubicBezTo>
                    <a:cubicBezTo>
                      <a:pt x="9" y="2"/>
                      <a:pt x="8" y="2"/>
                      <a:pt x="8" y="2"/>
                    </a:cubicBezTo>
                    <a:cubicBezTo>
                      <a:pt x="7" y="3"/>
                      <a:pt x="5" y="4"/>
                      <a:pt x="5" y="6"/>
                    </a:cubicBezTo>
                    <a:cubicBezTo>
                      <a:pt x="5" y="8"/>
                      <a:pt x="6" y="9"/>
                      <a:pt x="8" y="11"/>
                    </a:cubicBezTo>
                    <a:cubicBezTo>
                      <a:pt x="8" y="13"/>
                      <a:pt x="7" y="14"/>
                      <a:pt x="7" y="15"/>
                    </a:cubicBezTo>
                    <a:cubicBezTo>
                      <a:pt x="6" y="15"/>
                      <a:pt x="5" y="14"/>
                      <a:pt x="4" y="13"/>
                    </a:cubicBezTo>
                    <a:cubicBezTo>
                      <a:pt x="4" y="13"/>
                      <a:pt x="4" y="13"/>
                      <a:pt x="4" y="13"/>
                    </a:cubicBezTo>
                    <a:cubicBezTo>
                      <a:pt x="3" y="13"/>
                      <a:pt x="3" y="13"/>
                      <a:pt x="3" y="13"/>
                    </a:cubicBezTo>
                    <a:cubicBezTo>
                      <a:pt x="2" y="13"/>
                      <a:pt x="2" y="14"/>
                      <a:pt x="1" y="14"/>
                    </a:cubicBezTo>
                    <a:cubicBezTo>
                      <a:pt x="0" y="15"/>
                      <a:pt x="0" y="15"/>
                      <a:pt x="0" y="15"/>
                    </a:cubicBezTo>
                    <a:cubicBezTo>
                      <a:pt x="1" y="15"/>
                      <a:pt x="1" y="15"/>
                      <a:pt x="1" y="15"/>
                    </a:cubicBezTo>
                    <a:cubicBezTo>
                      <a:pt x="3" y="17"/>
                      <a:pt x="5" y="18"/>
                      <a:pt x="6" y="19"/>
                    </a:cubicBezTo>
                    <a:cubicBezTo>
                      <a:pt x="6" y="19"/>
                      <a:pt x="6" y="19"/>
                      <a:pt x="6" y="19"/>
                    </a:cubicBezTo>
                    <a:cubicBezTo>
                      <a:pt x="6" y="19"/>
                      <a:pt x="6" y="20"/>
                      <a:pt x="6" y="20"/>
                    </a:cubicBezTo>
                    <a:cubicBezTo>
                      <a:pt x="6" y="21"/>
                      <a:pt x="6" y="21"/>
                      <a:pt x="6" y="21"/>
                    </a:cubicBezTo>
                    <a:cubicBezTo>
                      <a:pt x="8" y="21"/>
                      <a:pt x="8" y="21"/>
                      <a:pt x="8" y="21"/>
                    </a:cubicBezTo>
                    <a:cubicBezTo>
                      <a:pt x="8" y="21"/>
                      <a:pt x="8" y="21"/>
                      <a:pt x="8" y="21"/>
                    </a:cubicBezTo>
                    <a:cubicBezTo>
                      <a:pt x="9" y="21"/>
                      <a:pt x="9" y="21"/>
                      <a:pt x="9" y="21"/>
                    </a:cubicBezTo>
                    <a:cubicBezTo>
                      <a:pt x="9" y="20"/>
                      <a:pt x="9" y="20"/>
                      <a:pt x="9" y="20"/>
                    </a:cubicBezTo>
                    <a:cubicBezTo>
                      <a:pt x="9" y="20"/>
                      <a:pt x="9" y="20"/>
                      <a:pt x="9" y="20"/>
                    </a:cubicBezTo>
                    <a:cubicBezTo>
                      <a:pt x="10" y="20"/>
                      <a:pt x="10" y="20"/>
                      <a:pt x="10" y="20"/>
                    </a:cubicBezTo>
                    <a:cubicBezTo>
                      <a:pt x="12" y="20"/>
                      <a:pt x="13" y="20"/>
                      <a:pt x="13" y="19"/>
                    </a:cubicBezTo>
                    <a:cubicBezTo>
                      <a:pt x="15" y="19"/>
                      <a:pt x="16" y="17"/>
                      <a:pt x="16" y="16"/>
                    </a:cubicBezTo>
                    <a:cubicBezTo>
                      <a:pt x="16" y="15"/>
                      <a:pt x="15" y="14"/>
                      <a:pt x="15" y="13"/>
                    </a:cubicBezTo>
                    <a:cubicBezTo>
                      <a:pt x="14" y="12"/>
                      <a:pt x="13" y="11"/>
                      <a:pt x="12" y="10"/>
                    </a:cubicBezTo>
                    <a:cubicBezTo>
                      <a:pt x="12" y="9"/>
                      <a:pt x="13" y="7"/>
                      <a:pt x="13" y="6"/>
                    </a:cubicBezTo>
                    <a:cubicBezTo>
                      <a:pt x="14" y="7"/>
                      <a:pt x="14" y="8"/>
                      <a:pt x="15" y="8"/>
                    </a:cubicBezTo>
                    <a:cubicBezTo>
                      <a:pt x="15" y="8"/>
                      <a:pt x="15" y="9"/>
                      <a:pt x="15" y="9"/>
                    </a:cubicBezTo>
                    <a:cubicBezTo>
                      <a:pt x="16" y="9"/>
                      <a:pt x="16" y="9"/>
                      <a:pt x="16" y="9"/>
                    </a:cubicBezTo>
                    <a:cubicBezTo>
                      <a:pt x="16" y="9"/>
                      <a:pt x="16" y="9"/>
                      <a:pt x="16" y="9"/>
                    </a:cubicBezTo>
                    <a:cubicBezTo>
                      <a:pt x="17" y="8"/>
                      <a:pt x="17" y="8"/>
                      <a:pt x="18" y="8"/>
                    </a:cubicBezTo>
                    <a:cubicBezTo>
                      <a:pt x="18" y="7"/>
                      <a:pt x="19" y="7"/>
                      <a:pt x="18" y="6"/>
                    </a:cubicBezTo>
                    <a:cubicBezTo>
                      <a:pt x="18" y="5"/>
                      <a:pt x="16" y="3"/>
                      <a:pt x="14" y="2"/>
                    </a:cubicBezTo>
                    <a:cubicBezTo>
                      <a:pt x="15" y="2"/>
                      <a:pt x="15" y="2"/>
                      <a:pt x="15" y="2"/>
                    </a:cubicBezTo>
                    <a:cubicBezTo>
                      <a:pt x="15" y="2"/>
                      <a:pt x="15" y="1"/>
                      <a:pt x="15" y="1"/>
                    </a:cubicBezTo>
                    <a:cubicBezTo>
                      <a:pt x="15" y="0"/>
                      <a:pt x="15" y="0"/>
                      <a:pt x="15" y="0"/>
                    </a:cubicBezTo>
                    <a:cubicBezTo>
                      <a:pt x="14" y="0"/>
                      <a:pt x="14" y="0"/>
                      <a:pt x="14" y="0"/>
                    </a:cubicBezTo>
                    <a:cubicBezTo>
                      <a:pt x="12" y="0"/>
                      <a:pt x="12" y="0"/>
                      <a:pt x="1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70" name="Freeform 56"/>
              <p:cNvSpPr>
                <a:spLocks noEditPoints="1"/>
              </p:cNvSpPr>
              <p:nvPr/>
            </p:nvSpPr>
            <p:spPr bwMode="auto">
              <a:xfrm>
                <a:off x="4079" y="2458"/>
                <a:ext cx="10" cy="11"/>
              </a:xfrm>
              <a:custGeom>
                <a:avLst/>
                <a:gdLst>
                  <a:gd name="T0" fmla="*/ 2 w 4"/>
                  <a:gd name="T1" fmla="*/ 3 h 5"/>
                  <a:gd name="T2" fmla="*/ 2 w 4"/>
                  <a:gd name="T3" fmla="*/ 2 h 5"/>
                  <a:gd name="T4" fmla="*/ 3 w 4"/>
                  <a:gd name="T5" fmla="*/ 1 h 5"/>
                  <a:gd name="T6" fmla="*/ 2 w 4"/>
                  <a:gd name="T7" fmla="*/ 3 h 5"/>
                  <a:gd name="T8" fmla="*/ 4 w 4"/>
                  <a:gd name="T9" fmla="*/ 0 h 5"/>
                  <a:gd name="T10" fmla="*/ 1 w 4"/>
                  <a:gd name="T11" fmla="*/ 1 h 5"/>
                  <a:gd name="T12" fmla="*/ 2 w 4"/>
                  <a:gd name="T13" fmla="*/ 4 h 5"/>
                  <a:gd name="T14" fmla="*/ 2 w 4"/>
                  <a:gd name="T15" fmla="*/ 5 h 5"/>
                  <a:gd name="T16" fmla="*/ 2 w 4"/>
                  <a:gd name="T17" fmla="*/ 5 h 5"/>
                  <a:gd name="T18" fmla="*/ 2 w 4"/>
                  <a:gd name="T19" fmla="*/ 5 h 5"/>
                  <a:gd name="T20" fmla="*/ 3 w 4"/>
                  <a:gd name="T21" fmla="*/ 5 h 5"/>
                  <a:gd name="T22" fmla="*/ 3 w 4"/>
                  <a:gd name="T23" fmla="*/ 5 h 5"/>
                  <a:gd name="T24" fmla="*/ 4 w 4"/>
                  <a:gd name="T25" fmla="*/ 0 h 5"/>
                  <a:gd name="T26" fmla="*/ 4 w 4"/>
                  <a:gd name="T27" fmla="*/ 0 h 5"/>
                  <a:gd name="T28" fmla="*/ 4 w 4"/>
                  <a:gd name="T29" fmla="*/ 0 h 5"/>
                  <a:gd name="T30" fmla="*/ 4 w 4"/>
                  <a:gd name="T31"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 h="5">
                    <a:moveTo>
                      <a:pt x="2" y="3"/>
                    </a:moveTo>
                    <a:cubicBezTo>
                      <a:pt x="2" y="3"/>
                      <a:pt x="2" y="2"/>
                      <a:pt x="2" y="2"/>
                    </a:cubicBezTo>
                    <a:cubicBezTo>
                      <a:pt x="2" y="1"/>
                      <a:pt x="2" y="1"/>
                      <a:pt x="3" y="1"/>
                    </a:cubicBezTo>
                    <a:cubicBezTo>
                      <a:pt x="3" y="2"/>
                      <a:pt x="2" y="2"/>
                      <a:pt x="2" y="3"/>
                    </a:cubicBezTo>
                    <a:moveTo>
                      <a:pt x="4" y="0"/>
                    </a:moveTo>
                    <a:cubicBezTo>
                      <a:pt x="3" y="0"/>
                      <a:pt x="1" y="0"/>
                      <a:pt x="1" y="1"/>
                    </a:cubicBezTo>
                    <a:cubicBezTo>
                      <a:pt x="0" y="3"/>
                      <a:pt x="1" y="4"/>
                      <a:pt x="2" y="4"/>
                    </a:cubicBezTo>
                    <a:cubicBezTo>
                      <a:pt x="2" y="5"/>
                      <a:pt x="2" y="5"/>
                      <a:pt x="2" y="5"/>
                    </a:cubicBezTo>
                    <a:cubicBezTo>
                      <a:pt x="2" y="5"/>
                      <a:pt x="2" y="5"/>
                      <a:pt x="2" y="5"/>
                    </a:cubicBezTo>
                    <a:cubicBezTo>
                      <a:pt x="2" y="5"/>
                      <a:pt x="2" y="5"/>
                      <a:pt x="2" y="5"/>
                    </a:cubicBezTo>
                    <a:cubicBezTo>
                      <a:pt x="3" y="5"/>
                      <a:pt x="3" y="5"/>
                      <a:pt x="3" y="5"/>
                    </a:cubicBezTo>
                    <a:cubicBezTo>
                      <a:pt x="3" y="5"/>
                      <a:pt x="3" y="5"/>
                      <a:pt x="3" y="5"/>
                    </a:cubicBezTo>
                    <a:cubicBezTo>
                      <a:pt x="3" y="3"/>
                      <a:pt x="4" y="2"/>
                      <a:pt x="4" y="0"/>
                    </a:cubicBezTo>
                    <a:cubicBezTo>
                      <a:pt x="4" y="0"/>
                      <a:pt x="4" y="0"/>
                      <a:pt x="4" y="0"/>
                    </a:cubicBezTo>
                    <a:cubicBezTo>
                      <a:pt x="4" y="0"/>
                      <a:pt x="4" y="0"/>
                      <a:pt x="4" y="0"/>
                    </a:cubicBezTo>
                    <a:cubicBezTo>
                      <a:pt x="4" y="0"/>
                      <a:pt x="4" y="0"/>
                      <a:pt x="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71" name="Freeform 57"/>
              <p:cNvSpPr>
                <a:spLocks noEditPoints="1"/>
              </p:cNvSpPr>
              <p:nvPr/>
            </p:nvSpPr>
            <p:spPr bwMode="auto">
              <a:xfrm>
                <a:off x="3534" y="2367"/>
                <a:ext cx="55" cy="52"/>
              </a:xfrm>
              <a:custGeom>
                <a:avLst/>
                <a:gdLst>
                  <a:gd name="T0" fmla="*/ 14 w 23"/>
                  <a:gd name="T1" fmla="*/ 21 h 22"/>
                  <a:gd name="T2" fmla="*/ 12 w 23"/>
                  <a:gd name="T3" fmla="*/ 21 h 22"/>
                  <a:gd name="T4" fmla="*/ 13 w 23"/>
                  <a:gd name="T5" fmla="*/ 21 h 22"/>
                  <a:gd name="T6" fmla="*/ 11 w 23"/>
                  <a:gd name="T7" fmla="*/ 21 h 22"/>
                  <a:gd name="T8" fmla="*/ 11 w 23"/>
                  <a:gd name="T9" fmla="*/ 21 h 22"/>
                  <a:gd name="T10" fmla="*/ 10 w 23"/>
                  <a:gd name="T11" fmla="*/ 21 h 22"/>
                  <a:gd name="T12" fmla="*/ 9 w 23"/>
                  <a:gd name="T13" fmla="*/ 21 h 22"/>
                  <a:gd name="T14" fmla="*/ 10 w 23"/>
                  <a:gd name="T15" fmla="*/ 20 h 22"/>
                  <a:gd name="T16" fmla="*/ 8 w 23"/>
                  <a:gd name="T17" fmla="*/ 21 h 22"/>
                  <a:gd name="T18" fmla="*/ 9 w 23"/>
                  <a:gd name="T19" fmla="*/ 21 h 22"/>
                  <a:gd name="T20" fmla="*/ 8 w 23"/>
                  <a:gd name="T21" fmla="*/ 19 h 22"/>
                  <a:gd name="T22" fmla="*/ 7 w 23"/>
                  <a:gd name="T23" fmla="*/ 20 h 22"/>
                  <a:gd name="T24" fmla="*/ 8 w 23"/>
                  <a:gd name="T25" fmla="*/ 19 h 22"/>
                  <a:gd name="T26" fmla="*/ 4 w 23"/>
                  <a:gd name="T27" fmla="*/ 18 h 22"/>
                  <a:gd name="T28" fmla="*/ 5 w 23"/>
                  <a:gd name="T29" fmla="*/ 19 h 22"/>
                  <a:gd name="T30" fmla="*/ 4 w 23"/>
                  <a:gd name="T31" fmla="*/ 16 h 22"/>
                  <a:gd name="T32" fmla="*/ 4 w 23"/>
                  <a:gd name="T33" fmla="*/ 17 h 22"/>
                  <a:gd name="T34" fmla="*/ 3 w 23"/>
                  <a:gd name="T35" fmla="*/ 15 h 22"/>
                  <a:gd name="T36" fmla="*/ 4 w 23"/>
                  <a:gd name="T37" fmla="*/ 15 h 22"/>
                  <a:gd name="T38" fmla="*/ 2 w 23"/>
                  <a:gd name="T39" fmla="*/ 15 h 22"/>
                  <a:gd name="T40" fmla="*/ 3 w 23"/>
                  <a:gd name="T41" fmla="*/ 13 h 22"/>
                  <a:gd name="T42" fmla="*/ 2 w 23"/>
                  <a:gd name="T43" fmla="*/ 13 h 22"/>
                  <a:gd name="T44" fmla="*/ 3 w 23"/>
                  <a:gd name="T45" fmla="*/ 10 h 22"/>
                  <a:gd name="T46" fmla="*/ 2 w 23"/>
                  <a:gd name="T47" fmla="*/ 10 h 22"/>
                  <a:gd name="T48" fmla="*/ 3 w 23"/>
                  <a:gd name="T49" fmla="*/ 9 h 22"/>
                  <a:gd name="T50" fmla="*/ 2 w 23"/>
                  <a:gd name="T51" fmla="*/ 9 h 22"/>
                  <a:gd name="T52" fmla="*/ 3 w 23"/>
                  <a:gd name="T53" fmla="*/ 8 h 22"/>
                  <a:gd name="T54" fmla="*/ 2 w 23"/>
                  <a:gd name="T55" fmla="*/ 7 h 22"/>
                  <a:gd name="T56" fmla="*/ 3 w 23"/>
                  <a:gd name="T57" fmla="*/ 6 h 22"/>
                  <a:gd name="T58" fmla="*/ 3 w 23"/>
                  <a:gd name="T59" fmla="*/ 6 h 22"/>
                  <a:gd name="T60" fmla="*/ 4 w 23"/>
                  <a:gd name="T61" fmla="*/ 5 h 22"/>
                  <a:gd name="T62" fmla="*/ 14 w 23"/>
                  <a:gd name="T63" fmla="*/ 20 h 22"/>
                  <a:gd name="T64" fmla="*/ 9 w 23"/>
                  <a:gd name="T65" fmla="*/ 1 h 22"/>
                  <a:gd name="T66" fmla="*/ 21 w 23"/>
                  <a:gd name="T67" fmla="*/ 16 h 22"/>
                  <a:gd name="T68" fmla="*/ 12 w 23"/>
                  <a:gd name="T69" fmla="*/ 0 h 22"/>
                  <a:gd name="T70" fmla="*/ 6 w 23"/>
                  <a:gd name="T71" fmla="*/ 2 h 22"/>
                  <a:gd name="T72" fmla="*/ 3 w 23"/>
                  <a:gd name="T73" fmla="*/ 4 h 22"/>
                  <a:gd name="T74" fmla="*/ 1 w 23"/>
                  <a:gd name="T75" fmla="*/ 15 h 22"/>
                  <a:gd name="T76" fmla="*/ 10 w 23"/>
                  <a:gd name="T77" fmla="*/ 22 h 22"/>
                  <a:gd name="T78" fmla="*/ 13 w 23"/>
                  <a:gd name="T79" fmla="*/ 22 h 22"/>
                  <a:gd name="T80" fmla="*/ 13 w 23"/>
                  <a:gd name="T81" fmla="*/ 22 h 22"/>
                  <a:gd name="T82" fmla="*/ 18 w 23"/>
                  <a:gd name="T83" fmla="*/ 20 h 22"/>
                  <a:gd name="T84" fmla="*/ 22 w 23"/>
                  <a:gd name="T85" fmla="*/ 8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3" h="22">
                    <a:moveTo>
                      <a:pt x="13" y="21"/>
                    </a:moveTo>
                    <a:cubicBezTo>
                      <a:pt x="13" y="21"/>
                      <a:pt x="13" y="21"/>
                      <a:pt x="13" y="21"/>
                    </a:cubicBezTo>
                    <a:cubicBezTo>
                      <a:pt x="14" y="21"/>
                      <a:pt x="14" y="21"/>
                      <a:pt x="14" y="21"/>
                    </a:cubicBezTo>
                    <a:cubicBezTo>
                      <a:pt x="13" y="21"/>
                      <a:pt x="13" y="21"/>
                      <a:pt x="13" y="21"/>
                    </a:cubicBezTo>
                    <a:moveTo>
                      <a:pt x="12" y="21"/>
                    </a:moveTo>
                    <a:cubicBezTo>
                      <a:pt x="12" y="21"/>
                      <a:pt x="12" y="21"/>
                      <a:pt x="12" y="21"/>
                    </a:cubicBezTo>
                    <a:cubicBezTo>
                      <a:pt x="13" y="21"/>
                      <a:pt x="13" y="21"/>
                      <a:pt x="13" y="21"/>
                    </a:cubicBezTo>
                    <a:cubicBezTo>
                      <a:pt x="13" y="21"/>
                      <a:pt x="13" y="21"/>
                      <a:pt x="13" y="21"/>
                    </a:cubicBezTo>
                    <a:cubicBezTo>
                      <a:pt x="13" y="21"/>
                      <a:pt x="13" y="21"/>
                      <a:pt x="13" y="21"/>
                    </a:cubicBezTo>
                    <a:cubicBezTo>
                      <a:pt x="12" y="21"/>
                      <a:pt x="12" y="21"/>
                      <a:pt x="12" y="21"/>
                    </a:cubicBezTo>
                    <a:moveTo>
                      <a:pt x="11" y="21"/>
                    </a:moveTo>
                    <a:cubicBezTo>
                      <a:pt x="11" y="21"/>
                      <a:pt x="11" y="21"/>
                      <a:pt x="11" y="21"/>
                    </a:cubicBezTo>
                    <a:cubicBezTo>
                      <a:pt x="11" y="21"/>
                      <a:pt x="11" y="21"/>
                      <a:pt x="11" y="21"/>
                    </a:cubicBezTo>
                    <a:cubicBezTo>
                      <a:pt x="12" y="21"/>
                      <a:pt x="12" y="21"/>
                      <a:pt x="12" y="21"/>
                    </a:cubicBezTo>
                    <a:cubicBezTo>
                      <a:pt x="11" y="21"/>
                      <a:pt x="11" y="21"/>
                      <a:pt x="11" y="21"/>
                    </a:cubicBezTo>
                    <a:moveTo>
                      <a:pt x="10" y="21"/>
                    </a:moveTo>
                    <a:cubicBezTo>
                      <a:pt x="10" y="21"/>
                      <a:pt x="10" y="21"/>
                      <a:pt x="10" y="21"/>
                    </a:cubicBezTo>
                    <a:cubicBezTo>
                      <a:pt x="10" y="21"/>
                      <a:pt x="10" y="21"/>
                      <a:pt x="10" y="21"/>
                    </a:cubicBezTo>
                    <a:cubicBezTo>
                      <a:pt x="11" y="21"/>
                      <a:pt x="11" y="21"/>
                      <a:pt x="11" y="21"/>
                    </a:cubicBezTo>
                    <a:cubicBezTo>
                      <a:pt x="10" y="21"/>
                      <a:pt x="10" y="21"/>
                      <a:pt x="10" y="21"/>
                    </a:cubicBezTo>
                    <a:moveTo>
                      <a:pt x="9" y="21"/>
                    </a:moveTo>
                    <a:cubicBezTo>
                      <a:pt x="9" y="21"/>
                      <a:pt x="9" y="21"/>
                      <a:pt x="9" y="21"/>
                    </a:cubicBezTo>
                    <a:cubicBezTo>
                      <a:pt x="10" y="20"/>
                      <a:pt x="10" y="20"/>
                      <a:pt x="10" y="20"/>
                    </a:cubicBezTo>
                    <a:cubicBezTo>
                      <a:pt x="10" y="20"/>
                      <a:pt x="10" y="20"/>
                      <a:pt x="10" y="20"/>
                    </a:cubicBezTo>
                    <a:cubicBezTo>
                      <a:pt x="9" y="21"/>
                      <a:pt x="9" y="21"/>
                      <a:pt x="9" y="21"/>
                    </a:cubicBezTo>
                    <a:moveTo>
                      <a:pt x="9" y="21"/>
                    </a:moveTo>
                    <a:cubicBezTo>
                      <a:pt x="8" y="21"/>
                      <a:pt x="8" y="21"/>
                      <a:pt x="8" y="21"/>
                    </a:cubicBezTo>
                    <a:cubicBezTo>
                      <a:pt x="9" y="20"/>
                      <a:pt x="9" y="20"/>
                      <a:pt x="9" y="20"/>
                    </a:cubicBezTo>
                    <a:cubicBezTo>
                      <a:pt x="9" y="20"/>
                      <a:pt x="9" y="20"/>
                      <a:pt x="9" y="20"/>
                    </a:cubicBezTo>
                    <a:cubicBezTo>
                      <a:pt x="9" y="21"/>
                      <a:pt x="9" y="21"/>
                      <a:pt x="9" y="21"/>
                    </a:cubicBezTo>
                    <a:moveTo>
                      <a:pt x="7" y="21"/>
                    </a:moveTo>
                    <a:cubicBezTo>
                      <a:pt x="7" y="20"/>
                      <a:pt x="7" y="20"/>
                      <a:pt x="7" y="20"/>
                    </a:cubicBezTo>
                    <a:cubicBezTo>
                      <a:pt x="8" y="19"/>
                      <a:pt x="8" y="19"/>
                      <a:pt x="8" y="19"/>
                    </a:cubicBezTo>
                    <a:cubicBezTo>
                      <a:pt x="8" y="20"/>
                      <a:pt x="8" y="20"/>
                      <a:pt x="8" y="20"/>
                    </a:cubicBezTo>
                    <a:cubicBezTo>
                      <a:pt x="7" y="21"/>
                      <a:pt x="7" y="21"/>
                      <a:pt x="7" y="21"/>
                    </a:cubicBezTo>
                    <a:moveTo>
                      <a:pt x="7" y="20"/>
                    </a:moveTo>
                    <a:cubicBezTo>
                      <a:pt x="6" y="20"/>
                      <a:pt x="6" y="20"/>
                      <a:pt x="5" y="19"/>
                    </a:cubicBezTo>
                    <a:cubicBezTo>
                      <a:pt x="6" y="18"/>
                      <a:pt x="6" y="18"/>
                      <a:pt x="6" y="18"/>
                    </a:cubicBezTo>
                    <a:cubicBezTo>
                      <a:pt x="7" y="18"/>
                      <a:pt x="7" y="19"/>
                      <a:pt x="8" y="19"/>
                    </a:cubicBezTo>
                    <a:cubicBezTo>
                      <a:pt x="7" y="20"/>
                      <a:pt x="7" y="20"/>
                      <a:pt x="7" y="20"/>
                    </a:cubicBezTo>
                    <a:moveTo>
                      <a:pt x="5" y="19"/>
                    </a:moveTo>
                    <a:cubicBezTo>
                      <a:pt x="5" y="19"/>
                      <a:pt x="4" y="18"/>
                      <a:pt x="4" y="18"/>
                    </a:cubicBezTo>
                    <a:cubicBezTo>
                      <a:pt x="4" y="17"/>
                      <a:pt x="5" y="17"/>
                      <a:pt x="5" y="16"/>
                    </a:cubicBezTo>
                    <a:cubicBezTo>
                      <a:pt x="5" y="17"/>
                      <a:pt x="5" y="17"/>
                      <a:pt x="6" y="18"/>
                    </a:cubicBezTo>
                    <a:cubicBezTo>
                      <a:pt x="5" y="19"/>
                      <a:pt x="5" y="19"/>
                      <a:pt x="5" y="19"/>
                    </a:cubicBezTo>
                    <a:moveTo>
                      <a:pt x="4" y="17"/>
                    </a:moveTo>
                    <a:cubicBezTo>
                      <a:pt x="3" y="17"/>
                      <a:pt x="3" y="17"/>
                      <a:pt x="3" y="17"/>
                    </a:cubicBezTo>
                    <a:cubicBezTo>
                      <a:pt x="4" y="16"/>
                      <a:pt x="4" y="16"/>
                      <a:pt x="4" y="16"/>
                    </a:cubicBezTo>
                    <a:cubicBezTo>
                      <a:pt x="4" y="15"/>
                      <a:pt x="4" y="15"/>
                      <a:pt x="4" y="15"/>
                    </a:cubicBezTo>
                    <a:cubicBezTo>
                      <a:pt x="5" y="16"/>
                      <a:pt x="5" y="16"/>
                      <a:pt x="5" y="16"/>
                    </a:cubicBezTo>
                    <a:cubicBezTo>
                      <a:pt x="4" y="16"/>
                      <a:pt x="4" y="17"/>
                      <a:pt x="4" y="17"/>
                    </a:cubicBezTo>
                    <a:moveTo>
                      <a:pt x="3" y="16"/>
                    </a:moveTo>
                    <a:cubicBezTo>
                      <a:pt x="3" y="16"/>
                      <a:pt x="2" y="15"/>
                      <a:pt x="2" y="15"/>
                    </a:cubicBezTo>
                    <a:cubicBezTo>
                      <a:pt x="3" y="15"/>
                      <a:pt x="3" y="15"/>
                      <a:pt x="3" y="15"/>
                    </a:cubicBezTo>
                    <a:cubicBezTo>
                      <a:pt x="4" y="14"/>
                      <a:pt x="4" y="14"/>
                      <a:pt x="4" y="14"/>
                    </a:cubicBezTo>
                    <a:cubicBezTo>
                      <a:pt x="4" y="14"/>
                      <a:pt x="4" y="14"/>
                      <a:pt x="4" y="14"/>
                    </a:cubicBezTo>
                    <a:cubicBezTo>
                      <a:pt x="4" y="15"/>
                      <a:pt x="4" y="15"/>
                      <a:pt x="4" y="15"/>
                    </a:cubicBezTo>
                    <a:cubicBezTo>
                      <a:pt x="3" y="16"/>
                      <a:pt x="3" y="16"/>
                      <a:pt x="3" y="16"/>
                    </a:cubicBezTo>
                    <a:cubicBezTo>
                      <a:pt x="3" y="16"/>
                      <a:pt x="3" y="16"/>
                      <a:pt x="3" y="16"/>
                    </a:cubicBezTo>
                    <a:moveTo>
                      <a:pt x="2" y="15"/>
                    </a:moveTo>
                    <a:cubicBezTo>
                      <a:pt x="2" y="14"/>
                      <a:pt x="2" y="14"/>
                      <a:pt x="2" y="13"/>
                    </a:cubicBezTo>
                    <a:cubicBezTo>
                      <a:pt x="3" y="12"/>
                      <a:pt x="3" y="12"/>
                      <a:pt x="3" y="12"/>
                    </a:cubicBezTo>
                    <a:cubicBezTo>
                      <a:pt x="3" y="13"/>
                      <a:pt x="3" y="13"/>
                      <a:pt x="3" y="13"/>
                    </a:cubicBezTo>
                    <a:cubicBezTo>
                      <a:pt x="3" y="14"/>
                      <a:pt x="3" y="14"/>
                      <a:pt x="3" y="14"/>
                    </a:cubicBezTo>
                    <a:cubicBezTo>
                      <a:pt x="2" y="15"/>
                      <a:pt x="2" y="15"/>
                      <a:pt x="2" y="15"/>
                    </a:cubicBezTo>
                    <a:moveTo>
                      <a:pt x="2" y="13"/>
                    </a:moveTo>
                    <a:cubicBezTo>
                      <a:pt x="2" y="12"/>
                      <a:pt x="2" y="11"/>
                      <a:pt x="2" y="11"/>
                    </a:cubicBezTo>
                    <a:cubicBezTo>
                      <a:pt x="3" y="10"/>
                      <a:pt x="3" y="10"/>
                      <a:pt x="3" y="10"/>
                    </a:cubicBezTo>
                    <a:cubicBezTo>
                      <a:pt x="3" y="10"/>
                      <a:pt x="3" y="10"/>
                      <a:pt x="3" y="10"/>
                    </a:cubicBezTo>
                    <a:cubicBezTo>
                      <a:pt x="3" y="10"/>
                      <a:pt x="3" y="11"/>
                      <a:pt x="3" y="12"/>
                    </a:cubicBezTo>
                    <a:cubicBezTo>
                      <a:pt x="2" y="13"/>
                      <a:pt x="2" y="13"/>
                      <a:pt x="2" y="13"/>
                    </a:cubicBezTo>
                    <a:moveTo>
                      <a:pt x="2" y="10"/>
                    </a:moveTo>
                    <a:cubicBezTo>
                      <a:pt x="2" y="9"/>
                      <a:pt x="2" y="9"/>
                      <a:pt x="2" y="9"/>
                    </a:cubicBezTo>
                    <a:cubicBezTo>
                      <a:pt x="3" y="8"/>
                      <a:pt x="3" y="8"/>
                      <a:pt x="3" y="8"/>
                    </a:cubicBezTo>
                    <a:cubicBezTo>
                      <a:pt x="3" y="9"/>
                      <a:pt x="3" y="9"/>
                      <a:pt x="3" y="9"/>
                    </a:cubicBezTo>
                    <a:cubicBezTo>
                      <a:pt x="2" y="10"/>
                      <a:pt x="2" y="10"/>
                      <a:pt x="2" y="10"/>
                    </a:cubicBezTo>
                    <a:cubicBezTo>
                      <a:pt x="2" y="10"/>
                      <a:pt x="2" y="10"/>
                      <a:pt x="2" y="10"/>
                    </a:cubicBezTo>
                    <a:moveTo>
                      <a:pt x="2" y="9"/>
                    </a:moveTo>
                    <a:cubicBezTo>
                      <a:pt x="2" y="8"/>
                      <a:pt x="2" y="8"/>
                      <a:pt x="2" y="8"/>
                    </a:cubicBezTo>
                    <a:cubicBezTo>
                      <a:pt x="2" y="8"/>
                      <a:pt x="3" y="8"/>
                      <a:pt x="3" y="7"/>
                    </a:cubicBezTo>
                    <a:cubicBezTo>
                      <a:pt x="3" y="8"/>
                      <a:pt x="3" y="8"/>
                      <a:pt x="3" y="8"/>
                    </a:cubicBezTo>
                    <a:cubicBezTo>
                      <a:pt x="2" y="9"/>
                      <a:pt x="2" y="9"/>
                      <a:pt x="2" y="9"/>
                    </a:cubicBezTo>
                    <a:moveTo>
                      <a:pt x="2" y="7"/>
                    </a:moveTo>
                    <a:cubicBezTo>
                      <a:pt x="2" y="7"/>
                      <a:pt x="2" y="7"/>
                      <a:pt x="2" y="7"/>
                    </a:cubicBezTo>
                    <a:cubicBezTo>
                      <a:pt x="3" y="6"/>
                      <a:pt x="3" y="6"/>
                      <a:pt x="3" y="6"/>
                    </a:cubicBezTo>
                    <a:cubicBezTo>
                      <a:pt x="3" y="6"/>
                      <a:pt x="3" y="6"/>
                      <a:pt x="3" y="6"/>
                    </a:cubicBezTo>
                    <a:cubicBezTo>
                      <a:pt x="3" y="6"/>
                      <a:pt x="3" y="6"/>
                      <a:pt x="3" y="6"/>
                    </a:cubicBezTo>
                    <a:cubicBezTo>
                      <a:pt x="3" y="7"/>
                      <a:pt x="3" y="7"/>
                      <a:pt x="3" y="7"/>
                    </a:cubicBezTo>
                    <a:cubicBezTo>
                      <a:pt x="3" y="7"/>
                      <a:pt x="2" y="7"/>
                      <a:pt x="2" y="7"/>
                    </a:cubicBezTo>
                    <a:moveTo>
                      <a:pt x="3" y="6"/>
                    </a:moveTo>
                    <a:cubicBezTo>
                      <a:pt x="3" y="5"/>
                      <a:pt x="3" y="5"/>
                      <a:pt x="3" y="5"/>
                    </a:cubicBezTo>
                    <a:cubicBezTo>
                      <a:pt x="4" y="5"/>
                      <a:pt x="4" y="5"/>
                      <a:pt x="4" y="5"/>
                    </a:cubicBezTo>
                    <a:cubicBezTo>
                      <a:pt x="4" y="5"/>
                      <a:pt x="4" y="5"/>
                      <a:pt x="4" y="5"/>
                    </a:cubicBezTo>
                    <a:cubicBezTo>
                      <a:pt x="3" y="6"/>
                      <a:pt x="3" y="6"/>
                      <a:pt x="3" y="6"/>
                    </a:cubicBezTo>
                    <a:cubicBezTo>
                      <a:pt x="3" y="6"/>
                      <a:pt x="3" y="6"/>
                      <a:pt x="3" y="6"/>
                    </a:cubicBezTo>
                    <a:moveTo>
                      <a:pt x="14" y="20"/>
                    </a:moveTo>
                    <a:cubicBezTo>
                      <a:pt x="10" y="20"/>
                      <a:pt x="6" y="18"/>
                      <a:pt x="5" y="14"/>
                    </a:cubicBezTo>
                    <a:cubicBezTo>
                      <a:pt x="3" y="11"/>
                      <a:pt x="4" y="7"/>
                      <a:pt x="5" y="5"/>
                    </a:cubicBezTo>
                    <a:cubicBezTo>
                      <a:pt x="6" y="3"/>
                      <a:pt x="7" y="2"/>
                      <a:pt x="9" y="1"/>
                    </a:cubicBezTo>
                    <a:cubicBezTo>
                      <a:pt x="10" y="1"/>
                      <a:pt x="11" y="1"/>
                      <a:pt x="12" y="1"/>
                    </a:cubicBezTo>
                    <a:cubicBezTo>
                      <a:pt x="16" y="1"/>
                      <a:pt x="19" y="4"/>
                      <a:pt x="21" y="8"/>
                    </a:cubicBezTo>
                    <a:cubicBezTo>
                      <a:pt x="22" y="11"/>
                      <a:pt x="22" y="14"/>
                      <a:pt x="21" y="16"/>
                    </a:cubicBezTo>
                    <a:cubicBezTo>
                      <a:pt x="20" y="18"/>
                      <a:pt x="18" y="19"/>
                      <a:pt x="16" y="20"/>
                    </a:cubicBezTo>
                    <a:cubicBezTo>
                      <a:pt x="15" y="20"/>
                      <a:pt x="14" y="20"/>
                      <a:pt x="14" y="20"/>
                    </a:cubicBezTo>
                    <a:moveTo>
                      <a:pt x="12" y="0"/>
                    </a:moveTo>
                    <a:cubicBezTo>
                      <a:pt x="11" y="0"/>
                      <a:pt x="10" y="0"/>
                      <a:pt x="9" y="0"/>
                    </a:cubicBezTo>
                    <a:cubicBezTo>
                      <a:pt x="8" y="1"/>
                      <a:pt x="7" y="1"/>
                      <a:pt x="6" y="2"/>
                    </a:cubicBezTo>
                    <a:cubicBezTo>
                      <a:pt x="6" y="2"/>
                      <a:pt x="6" y="2"/>
                      <a:pt x="6" y="2"/>
                    </a:cubicBezTo>
                    <a:cubicBezTo>
                      <a:pt x="5" y="2"/>
                      <a:pt x="4" y="3"/>
                      <a:pt x="3" y="4"/>
                    </a:cubicBezTo>
                    <a:cubicBezTo>
                      <a:pt x="3" y="4"/>
                      <a:pt x="3" y="4"/>
                      <a:pt x="3" y="4"/>
                    </a:cubicBezTo>
                    <a:cubicBezTo>
                      <a:pt x="3" y="4"/>
                      <a:pt x="3" y="4"/>
                      <a:pt x="3" y="4"/>
                    </a:cubicBezTo>
                    <a:cubicBezTo>
                      <a:pt x="3" y="4"/>
                      <a:pt x="3" y="4"/>
                      <a:pt x="3" y="4"/>
                    </a:cubicBezTo>
                    <a:cubicBezTo>
                      <a:pt x="2" y="4"/>
                      <a:pt x="2" y="4"/>
                      <a:pt x="2" y="4"/>
                    </a:cubicBezTo>
                    <a:cubicBezTo>
                      <a:pt x="0" y="7"/>
                      <a:pt x="0" y="12"/>
                      <a:pt x="1" y="15"/>
                    </a:cubicBezTo>
                    <a:cubicBezTo>
                      <a:pt x="3" y="19"/>
                      <a:pt x="6" y="22"/>
                      <a:pt x="10" y="22"/>
                    </a:cubicBezTo>
                    <a:cubicBezTo>
                      <a:pt x="10" y="22"/>
                      <a:pt x="10" y="22"/>
                      <a:pt x="10" y="22"/>
                    </a:cubicBezTo>
                    <a:cubicBezTo>
                      <a:pt x="10" y="22"/>
                      <a:pt x="10" y="22"/>
                      <a:pt x="10" y="22"/>
                    </a:cubicBezTo>
                    <a:cubicBezTo>
                      <a:pt x="10" y="22"/>
                      <a:pt x="10" y="22"/>
                      <a:pt x="10" y="22"/>
                    </a:cubicBezTo>
                    <a:cubicBezTo>
                      <a:pt x="11" y="22"/>
                      <a:pt x="11" y="22"/>
                      <a:pt x="12" y="22"/>
                    </a:cubicBezTo>
                    <a:cubicBezTo>
                      <a:pt x="12" y="22"/>
                      <a:pt x="13" y="22"/>
                      <a:pt x="13" y="22"/>
                    </a:cubicBezTo>
                    <a:cubicBezTo>
                      <a:pt x="13" y="22"/>
                      <a:pt x="13" y="22"/>
                      <a:pt x="13" y="22"/>
                    </a:cubicBezTo>
                    <a:cubicBezTo>
                      <a:pt x="13" y="22"/>
                      <a:pt x="13" y="22"/>
                      <a:pt x="13" y="22"/>
                    </a:cubicBezTo>
                    <a:cubicBezTo>
                      <a:pt x="13" y="22"/>
                      <a:pt x="13" y="22"/>
                      <a:pt x="13" y="22"/>
                    </a:cubicBezTo>
                    <a:cubicBezTo>
                      <a:pt x="13" y="22"/>
                      <a:pt x="13" y="22"/>
                      <a:pt x="13" y="22"/>
                    </a:cubicBezTo>
                    <a:cubicBezTo>
                      <a:pt x="14" y="22"/>
                      <a:pt x="14" y="22"/>
                      <a:pt x="14" y="22"/>
                    </a:cubicBezTo>
                    <a:cubicBezTo>
                      <a:pt x="15" y="22"/>
                      <a:pt x="17" y="21"/>
                      <a:pt x="18" y="20"/>
                    </a:cubicBezTo>
                    <a:cubicBezTo>
                      <a:pt x="18" y="20"/>
                      <a:pt x="18" y="20"/>
                      <a:pt x="18" y="20"/>
                    </a:cubicBezTo>
                    <a:cubicBezTo>
                      <a:pt x="20" y="19"/>
                      <a:pt x="21" y="18"/>
                      <a:pt x="22" y="16"/>
                    </a:cubicBezTo>
                    <a:cubicBezTo>
                      <a:pt x="23" y="14"/>
                      <a:pt x="23" y="11"/>
                      <a:pt x="22" y="8"/>
                    </a:cubicBezTo>
                    <a:cubicBezTo>
                      <a:pt x="20" y="3"/>
                      <a:pt x="16" y="0"/>
                      <a:pt x="1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72" name="Freeform 58"/>
              <p:cNvSpPr>
                <a:spLocks noEditPoints="1"/>
              </p:cNvSpPr>
              <p:nvPr/>
            </p:nvSpPr>
            <p:spPr bwMode="auto">
              <a:xfrm>
                <a:off x="3544" y="2372"/>
                <a:ext cx="40" cy="40"/>
              </a:xfrm>
              <a:custGeom>
                <a:avLst/>
                <a:gdLst>
                  <a:gd name="T0" fmla="*/ 16 w 17"/>
                  <a:gd name="T1" fmla="*/ 10 h 17"/>
                  <a:gd name="T2" fmla="*/ 16 w 17"/>
                  <a:gd name="T3" fmla="*/ 11 h 17"/>
                  <a:gd name="T4" fmla="*/ 16 w 17"/>
                  <a:gd name="T5" fmla="*/ 9 h 17"/>
                  <a:gd name="T6" fmla="*/ 16 w 17"/>
                  <a:gd name="T7" fmla="*/ 10 h 17"/>
                  <a:gd name="T8" fmla="*/ 16 w 17"/>
                  <a:gd name="T9" fmla="*/ 8 h 17"/>
                  <a:gd name="T10" fmla="*/ 16 w 17"/>
                  <a:gd name="T11" fmla="*/ 7 h 17"/>
                  <a:gd name="T12" fmla="*/ 16 w 17"/>
                  <a:gd name="T13" fmla="*/ 8 h 17"/>
                  <a:gd name="T14" fmla="*/ 15 w 17"/>
                  <a:gd name="T15" fmla="*/ 7 h 17"/>
                  <a:gd name="T16" fmla="*/ 15 w 17"/>
                  <a:gd name="T17" fmla="*/ 6 h 17"/>
                  <a:gd name="T18" fmla="*/ 15 w 17"/>
                  <a:gd name="T19" fmla="*/ 7 h 17"/>
                  <a:gd name="T20" fmla="*/ 14 w 17"/>
                  <a:gd name="T21" fmla="*/ 5 h 17"/>
                  <a:gd name="T22" fmla="*/ 15 w 17"/>
                  <a:gd name="T23" fmla="*/ 5 h 17"/>
                  <a:gd name="T24" fmla="*/ 14 w 17"/>
                  <a:gd name="T25" fmla="*/ 4 h 17"/>
                  <a:gd name="T26" fmla="*/ 13 w 17"/>
                  <a:gd name="T27" fmla="*/ 3 h 17"/>
                  <a:gd name="T28" fmla="*/ 14 w 17"/>
                  <a:gd name="T29" fmla="*/ 4 h 17"/>
                  <a:gd name="T30" fmla="*/ 12 w 17"/>
                  <a:gd name="T31" fmla="*/ 2 h 17"/>
                  <a:gd name="T32" fmla="*/ 13 w 17"/>
                  <a:gd name="T33" fmla="*/ 3 h 17"/>
                  <a:gd name="T34" fmla="*/ 10 w 17"/>
                  <a:gd name="T35" fmla="*/ 16 h 17"/>
                  <a:gd name="T36" fmla="*/ 2 w 17"/>
                  <a:gd name="T37" fmla="*/ 4 h 17"/>
                  <a:gd name="T38" fmla="*/ 4 w 17"/>
                  <a:gd name="T39" fmla="*/ 2 h 17"/>
                  <a:gd name="T40" fmla="*/ 7 w 17"/>
                  <a:gd name="T41" fmla="*/ 2 h 17"/>
                  <a:gd name="T42" fmla="*/ 12 w 17"/>
                  <a:gd name="T43" fmla="*/ 4 h 17"/>
                  <a:gd name="T44" fmla="*/ 12 w 17"/>
                  <a:gd name="T45" fmla="*/ 4 h 17"/>
                  <a:gd name="T46" fmla="*/ 13 w 17"/>
                  <a:gd name="T47" fmla="*/ 15 h 17"/>
                  <a:gd name="T48" fmla="*/ 11 w 17"/>
                  <a:gd name="T49" fmla="*/ 16 h 17"/>
                  <a:gd name="T50" fmla="*/ 11 w 17"/>
                  <a:gd name="T51" fmla="*/ 2 h 17"/>
                  <a:gd name="T52" fmla="*/ 11 w 17"/>
                  <a:gd name="T53" fmla="*/ 2 h 17"/>
                  <a:gd name="T54" fmla="*/ 11 w 17"/>
                  <a:gd name="T55" fmla="*/ 2 h 17"/>
                  <a:gd name="T56" fmla="*/ 10 w 17"/>
                  <a:gd name="T57" fmla="*/ 1 h 17"/>
                  <a:gd name="T58" fmla="*/ 10 w 17"/>
                  <a:gd name="T59" fmla="*/ 1 h 17"/>
                  <a:gd name="T60" fmla="*/ 6 w 17"/>
                  <a:gd name="T61" fmla="*/ 0 h 17"/>
                  <a:gd name="T62" fmla="*/ 1 w 17"/>
                  <a:gd name="T63" fmla="*/ 12 h 17"/>
                  <a:gd name="T64" fmla="*/ 11 w 17"/>
                  <a:gd name="T65" fmla="*/ 17 h 17"/>
                  <a:gd name="T66" fmla="*/ 16 w 17"/>
                  <a:gd name="T67" fmla="*/ 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 h="17">
                    <a:moveTo>
                      <a:pt x="16" y="11"/>
                    </a:moveTo>
                    <a:cubicBezTo>
                      <a:pt x="16" y="10"/>
                      <a:pt x="16" y="10"/>
                      <a:pt x="16" y="10"/>
                    </a:cubicBezTo>
                    <a:cubicBezTo>
                      <a:pt x="16" y="10"/>
                      <a:pt x="16" y="10"/>
                      <a:pt x="16" y="10"/>
                    </a:cubicBezTo>
                    <a:cubicBezTo>
                      <a:pt x="16" y="11"/>
                      <a:pt x="16" y="11"/>
                      <a:pt x="16" y="11"/>
                    </a:cubicBezTo>
                    <a:moveTo>
                      <a:pt x="16" y="10"/>
                    </a:moveTo>
                    <a:cubicBezTo>
                      <a:pt x="16" y="9"/>
                      <a:pt x="16" y="9"/>
                      <a:pt x="16" y="9"/>
                    </a:cubicBezTo>
                    <a:cubicBezTo>
                      <a:pt x="16" y="9"/>
                      <a:pt x="16" y="9"/>
                      <a:pt x="16" y="9"/>
                    </a:cubicBezTo>
                    <a:cubicBezTo>
                      <a:pt x="16" y="10"/>
                      <a:pt x="16" y="10"/>
                      <a:pt x="16" y="10"/>
                    </a:cubicBezTo>
                    <a:cubicBezTo>
                      <a:pt x="16" y="10"/>
                      <a:pt x="16" y="10"/>
                      <a:pt x="16" y="10"/>
                    </a:cubicBezTo>
                    <a:moveTo>
                      <a:pt x="16" y="8"/>
                    </a:moveTo>
                    <a:cubicBezTo>
                      <a:pt x="15" y="7"/>
                      <a:pt x="15" y="7"/>
                      <a:pt x="15" y="7"/>
                    </a:cubicBezTo>
                    <a:cubicBezTo>
                      <a:pt x="16" y="7"/>
                      <a:pt x="16" y="7"/>
                      <a:pt x="16" y="7"/>
                    </a:cubicBezTo>
                    <a:cubicBezTo>
                      <a:pt x="16" y="8"/>
                      <a:pt x="16" y="8"/>
                      <a:pt x="16" y="8"/>
                    </a:cubicBezTo>
                    <a:cubicBezTo>
                      <a:pt x="16" y="8"/>
                      <a:pt x="16" y="8"/>
                      <a:pt x="16" y="8"/>
                    </a:cubicBezTo>
                    <a:cubicBezTo>
                      <a:pt x="16" y="8"/>
                      <a:pt x="16" y="8"/>
                      <a:pt x="16" y="8"/>
                    </a:cubicBezTo>
                    <a:moveTo>
                      <a:pt x="15" y="7"/>
                    </a:moveTo>
                    <a:cubicBezTo>
                      <a:pt x="15" y="6"/>
                      <a:pt x="15" y="6"/>
                      <a:pt x="15" y="6"/>
                    </a:cubicBezTo>
                    <a:cubicBezTo>
                      <a:pt x="15" y="6"/>
                      <a:pt x="15" y="6"/>
                      <a:pt x="15" y="6"/>
                    </a:cubicBezTo>
                    <a:cubicBezTo>
                      <a:pt x="15" y="7"/>
                      <a:pt x="15" y="7"/>
                      <a:pt x="15" y="7"/>
                    </a:cubicBezTo>
                    <a:cubicBezTo>
                      <a:pt x="15" y="7"/>
                      <a:pt x="15" y="7"/>
                      <a:pt x="15" y="7"/>
                    </a:cubicBezTo>
                    <a:moveTo>
                      <a:pt x="15" y="6"/>
                    </a:moveTo>
                    <a:cubicBezTo>
                      <a:pt x="14" y="5"/>
                      <a:pt x="14" y="5"/>
                      <a:pt x="14" y="5"/>
                    </a:cubicBezTo>
                    <a:cubicBezTo>
                      <a:pt x="14" y="4"/>
                      <a:pt x="14" y="4"/>
                      <a:pt x="14" y="4"/>
                    </a:cubicBezTo>
                    <a:cubicBezTo>
                      <a:pt x="15" y="5"/>
                      <a:pt x="15" y="5"/>
                      <a:pt x="15" y="5"/>
                    </a:cubicBezTo>
                    <a:cubicBezTo>
                      <a:pt x="15" y="6"/>
                      <a:pt x="15" y="6"/>
                      <a:pt x="15" y="6"/>
                    </a:cubicBezTo>
                    <a:moveTo>
                      <a:pt x="14" y="4"/>
                    </a:moveTo>
                    <a:cubicBezTo>
                      <a:pt x="13" y="3"/>
                      <a:pt x="13" y="3"/>
                      <a:pt x="13" y="3"/>
                    </a:cubicBezTo>
                    <a:cubicBezTo>
                      <a:pt x="13" y="3"/>
                      <a:pt x="13" y="3"/>
                      <a:pt x="13" y="3"/>
                    </a:cubicBezTo>
                    <a:cubicBezTo>
                      <a:pt x="14" y="4"/>
                      <a:pt x="14" y="4"/>
                      <a:pt x="14" y="4"/>
                    </a:cubicBezTo>
                    <a:cubicBezTo>
                      <a:pt x="14" y="4"/>
                      <a:pt x="14" y="4"/>
                      <a:pt x="14" y="4"/>
                    </a:cubicBezTo>
                    <a:moveTo>
                      <a:pt x="13" y="3"/>
                    </a:moveTo>
                    <a:cubicBezTo>
                      <a:pt x="12" y="2"/>
                      <a:pt x="12" y="2"/>
                      <a:pt x="12" y="2"/>
                    </a:cubicBezTo>
                    <a:cubicBezTo>
                      <a:pt x="12" y="2"/>
                      <a:pt x="12" y="2"/>
                      <a:pt x="12" y="2"/>
                    </a:cubicBezTo>
                    <a:cubicBezTo>
                      <a:pt x="13" y="3"/>
                      <a:pt x="13" y="3"/>
                      <a:pt x="13" y="3"/>
                    </a:cubicBezTo>
                    <a:cubicBezTo>
                      <a:pt x="13" y="3"/>
                      <a:pt x="13" y="3"/>
                      <a:pt x="13" y="3"/>
                    </a:cubicBezTo>
                    <a:moveTo>
                      <a:pt x="10" y="16"/>
                    </a:moveTo>
                    <a:cubicBezTo>
                      <a:pt x="6" y="16"/>
                      <a:pt x="3" y="14"/>
                      <a:pt x="2" y="11"/>
                    </a:cubicBezTo>
                    <a:cubicBezTo>
                      <a:pt x="1" y="9"/>
                      <a:pt x="1" y="6"/>
                      <a:pt x="2" y="4"/>
                    </a:cubicBezTo>
                    <a:cubicBezTo>
                      <a:pt x="3" y="3"/>
                      <a:pt x="3" y="3"/>
                      <a:pt x="4" y="2"/>
                    </a:cubicBezTo>
                    <a:cubicBezTo>
                      <a:pt x="4" y="2"/>
                      <a:pt x="4" y="2"/>
                      <a:pt x="4" y="2"/>
                    </a:cubicBezTo>
                    <a:cubicBezTo>
                      <a:pt x="4" y="2"/>
                      <a:pt x="5" y="2"/>
                      <a:pt x="5" y="2"/>
                    </a:cubicBezTo>
                    <a:cubicBezTo>
                      <a:pt x="6" y="2"/>
                      <a:pt x="6" y="2"/>
                      <a:pt x="7" y="2"/>
                    </a:cubicBezTo>
                    <a:cubicBezTo>
                      <a:pt x="9" y="2"/>
                      <a:pt x="10" y="2"/>
                      <a:pt x="12" y="4"/>
                    </a:cubicBezTo>
                    <a:cubicBezTo>
                      <a:pt x="12" y="4"/>
                      <a:pt x="12" y="4"/>
                      <a:pt x="12" y="4"/>
                    </a:cubicBezTo>
                    <a:cubicBezTo>
                      <a:pt x="12" y="4"/>
                      <a:pt x="12" y="4"/>
                      <a:pt x="12" y="4"/>
                    </a:cubicBezTo>
                    <a:cubicBezTo>
                      <a:pt x="12" y="4"/>
                      <a:pt x="12" y="4"/>
                      <a:pt x="12" y="4"/>
                    </a:cubicBezTo>
                    <a:cubicBezTo>
                      <a:pt x="13" y="5"/>
                      <a:pt x="14" y="6"/>
                      <a:pt x="15" y="8"/>
                    </a:cubicBezTo>
                    <a:cubicBezTo>
                      <a:pt x="16" y="10"/>
                      <a:pt x="15" y="14"/>
                      <a:pt x="13" y="15"/>
                    </a:cubicBezTo>
                    <a:cubicBezTo>
                      <a:pt x="13" y="15"/>
                      <a:pt x="13" y="15"/>
                      <a:pt x="13" y="15"/>
                    </a:cubicBezTo>
                    <a:cubicBezTo>
                      <a:pt x="12" y="16"/>
                      <a:pt x="12" y="16"/>
                      <a:pt x="11" y="16"/>
                    </a:cubicBezTo>
                    <a:cubicBezTo>
                      <a:pt x="11" y="16"/>
                      <a:pt x="10" y="16"/>
                      <a:pt x="10" y="16"/>
                    </a:cubicBezTo>
                    <a:moveTo>
                      <a:pt x="11" y="2"/>
                    </a:moveTo>
                    <a:cubicBezTo>
                      <a:pt x="11" y="2"/>
                      <a:pt x="11" y="2"/>
                      <a:pt x="11" y="2"/>
                    </a:cubicBezTo>
                    <a:cubicBezTo>
                      <a:pt x="11" y="2"/>
                      <a:pt x="11" y="2"/>
                      <a:pt x="11" y="2"/>
                    </a:cubicBezTo>
                    <a:cubicBezTo>
                      <a:pt x="12" y="2"/>
                      <a:pt x="12" y="2"/>
                      <a:pt x="12" y="2"/>
                    </a:cubicBezTo>
                    <a:cubicBezTo>
                      <a:pt x="11" y="2"/>
                      <a:pt x="11" y="2"/>
                      <a:pt x="11" y="2"/>
                    </a:cubicBezTo>
                    <a:moveTo>
                      <a:pt x="10" y="1"/>
                    </a:moveTo>
                    <a:cubicBezTo>
                      <a:pt x="10" y="1"/>
                      <a:pt x="10" y="1"/>
                      <a:pt x="10" y="1"/>
                    </a:cubicBezTo>
                    <a:cubicBezTo>
                      <a:pt x="10" y="1"/>
                      <a:pt x="10" y="1"/>
                      <a:pt x="10" y="1"/>
                    </a:cubicBezTo>
                    <a:cubicBezTo>
                      <a:pt x="10" y="1"/>
                      <a:pt x="10" y="1"/>
                      <a:pt x="10" y="1"/>
                    </a:cubicBezTo>
                    <a:moveTo>
                      <a:pt x="8" y="0"/>
                    </a:moveTo>
                    <a:cubicBezTo>
                      <a:pt x="7" y="0"/>
                      <a:pt x="7" y="0"/>
                      <a:pt x="6" y="0"/>
                    </a:cubicBezTo>
                    <a:cubicBezTo>
                      <a:pt x="4" y="1"/>
                      <a:pt x="3" y="2"/>
                      <a:pt x="2" y="3"/>
                    </a:cubicBezTo>
                    <a:cubicBezTo>
                      <a:pt x="0" y="6"/>
                      <a:pt x="0" y="9"/>
                      <a:pt x="1" y="12"/>
                    </a:cubicBezTo>
                    <a:cubicBezTo>
                      <a:pt x="3" y="15"/>
                      <a:pt x="6" y="17"/>
                      <a:pt x="10" y="17"/>
                    </a:cubicBezTo>
                    <a:cubicBezTo>
                      <a:pt x="10" y="17"/>
                      <a:pt x="11" y="17"/>
                      <a:pt x="11" y="17"/>
                    </a:cubicBezTo>
                    <a:cubicBezTo>
                      <a:pt x="13" y="17"/>
                      <a:pt x="15" y="15"/>
                      <a:pt x="16" y="13"/>
                    </a:cubicBezTo>
                    <a:cubicBezTo>
                      <a:pt x="17" y="11"/>
                      <a:pt x="17" y="9"/>
                      <a:pt x="16" y="7"/>
                    </a:cubicBezTo>
                    <a:cubicBezTo>
                      <a:pt x="15" y="3"/>
                      <a:pt x="11"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73" name="Freeform 59"/>
              <p:cNvSpPr>
                <a:spLocks noEditPoints="1"/>
              </p:cNvSpPr>
              <p:nvPr/>
            </p:nvSpPr>
            <p:spPr bwMode="auto">
              <a:xfrm>
                <a:off x="3553" y="2379"/>
                <a:ext cx="22" cy="29"/>
              </a:xfrm>
              <a:custGeom>
                <a:avLst/>
                <a:gdLst>
                  <a:gd name="T0" fmla="*/ 1 w 9"/>
                  <a:gd name="T1" fmla="*/ 6 h 12"/>
                  <a:gd name="T2" fmla="*/ 1 w 9"/>
                  <a:gd name="T3" fmla="*/ 3 h 12"/>
                  <a:gd name="T4" fmla="*/ 2 w 9"/>
                  <a:gd name="T5" fmla="*/ 2 h 12"/>
                  <a:gd name="T6" fmla="*/ 1 w 9"/>
                  <a:gd name="T7" fmla="*/ 1 h 12"/>
                  <a:gd name="T8" fmla="*/ 2 w 9"/>
                  <a:gd name="T9" fmla="*/ 1 h 12"/>
                  <a:gd name="T10" fmla="*/ 2 w 9"/>
                  <a:gd name="T11" fmla="*/ 1 h 12"/>
                  <a:gd name="T12" fmla="*/ 3 w 9"/>
                  <a:gd name="T13" fmla="*/ 2 h 12"/>
                  <a:gd name="T14" fmla="*/ 5 w 9"/>
                  <a:gd name="T15" fmla="*/ 2 h 12"/>
                  <a:gd name="T16" fmla="*/ 4 w 9"/>
                  <a:gd name="T17" fmla="*/ 3 h 12"/>
                  <a:gd name="T18" fmla="*/ 2 w 9"/>
                  <a:gd name="T19" fmla="*/ 5 h 12"/>
                  <a:gd name="T20" fmla="*/ 4 w 9"/>
                  <a:gd name="T21" fmla="*/ 6 h 12"/>
                  <a:gd name="T22" fmla="*/ 7 w 9"/>
                  <a:gd name="T23" fmla="*/ 6 h 12"/>
                  <a:gd name="T24" fmla="*/ 7 w 9"/>
                  <a:gd name="T25" fmla="*/ 9 h 12"/>
                  <a:gd name="T26" fmla="*/ 8 w 9"/>
                  <a:gd name="T27" fmla="*/ 11 h 12"/>
                  <a:gd name="T28" fmla="*/ 7 w 9"/>
                  <a:gd name="T29" fmla="*/ 11 h 12"/>
                  <a:gd name="T30" fmla="*/ 6 w 9"/>
                  <a:gd name="T31" fmla="*/ 10 h 12"/>
                  <a:gd name="T32" fmla="*/ 6 w 9"/>
                  <a:gd name="T33" fmla="*/ 10 h 12"/>
                  <a:gd name="T34" fmla="*/ 4 w 9"/>
                  <a:gd name="T35" fmla="*/ 9 h 12"/>
                  <a:gd name="T36" fmla="*/ 5 w 9"/>
                  <a:gd name="T37" fmla="*/ 9 h 12"/>
                  <a:gd name="T38" fmla="*/ 7 w 9"/>
                  <a:gd name="T39" fmla="*/ 8 h 12"/>
                  <a:gd name="T40" fmla="*/ 6 w 9"/>
                  <a:gd name="T41" fmla="*/ 6 h 12"/>
                  <a:gd name="T42" fmla="*/ 3 w 9"/>
                  <a:gd name="T43" fmla="*/ 6 h 12"/>
                  <a:gd name="T44" fmla="*/ 1 w 9"/>
                  <a:gd name="T45" fmla="*/ 0 h 12"/>
                  <a:gd name="T46" fmla="*/ 0 w 9"/>
                  <a:gd name="T47" fmla="*/ 1 h 12"/>
                  <a:gd name="T48" fmla="*/ 0 w 9"/>
                  <a:gd name="T49" fmla="*/ 2 h 12"/>
                  <a:gd name="T50" fmla="*/ 0 w 9"/>
                  <a:gd name="T51" fmla="*/ 4 h 12"/>
                  <a:gd name="T52" fmla="*/ 3 w 9"/>
                  <a:gd name="T53" fmla="*/ 7 h 12"/>
                  <a:gd name="T54" fmla="*/ 5 w 9"/>
                  <a:gd name="T55" fmla="*/ 7 h 12"/>
                  <a:gd name="T56" fmla="*/ 6 w 9"/>
                  <a:gd name="T57" fmla="*/ 7 h 12"/>
                  <a:gd name="T58" fmla="*/ 6 w 9"/>
                  <a:gd name="T59" fmla="*/ 8 h 12"/>
                  <a:gd name="T60" fmla="*/ 4 w 9"/>
                  <a:gd name="T61" fmla="*/ 8 h 12"/>
                  <a:gd name="T62" fmla="*/ 3 w 9"/>
                  <a:gd name="T63" fmla="*/ 9 h 12"/>
                  <a:gd name="T64" fmla="*/ 5 w 9"/>
                  <a:gd name="T65" fmla="*/ 11 h 12"/>
                  <a:gd name="T66" fmla="*/ 7 w 9"/>
                  <a:gd name="T67" fmla="*/ 12 h 12"/>
                  <a:gd name="T68" fmla="*/ 7 w 9"/>
                  <a:gd name="T69" fmla="*/ 12 h 12"/>
                  <a:gd name="T70" fmla="*/ 8 w 9"/>
                  <a:gd name="T71" fmla="*/ 12 h 12"/>
                  <a:gd name="T72" fmla="*/ 9 w 9"/>
                  <a:gd name="T73" fmla="*/ 11 h 12"/>
                  <a:gd name="T74" fmla="*/ 9 w 9"/>
                  <a:gd name="T75" fmla="*/ 7 h 12"/>
                  <a:gd name="T76" fmla="*/ 5 w 9"/>
                  <a:gd name="T77" fmla="*/ 5 h 12"/>
                  <a:gd name="T78" fmla="*/ 3 w 9"/>
                  <a:gd name="T79" fmla="*/ 5 h 12"/>
                  <a:gd name="T80" fmla="*/ 3 w 9"/>
                  <a:gd name="T81" fmla="*/ 4 h 12"/>
                  <a:gd name="T82" fmla="*/ 4 w 9"/>
                  <a:gd name="T83" fmla="*/ 4 h 12"/>
                  <a:gd name="T84" fmla="*/ 5 w 9"/>
                  <a:gd name="T85" fmla="*/ 4 h 12"/>
                  <a:gd name="T86" fmla="*/ 6 w 9"/>
                  <a:gd name="T87" fmla="*/ 2 h 12"/>
                  <a:gd name="T88" fmla="*/ 3 w 9"/>
                  <a:gd name="T89" fmla="*/ 1 h 12"/>
                  <a:gd name="T90" fmla="*/ 2 w 9"/>
                  <a:gd name="T9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 h="12">
                    <a:moveTo>
                      <a:pt x="3" y="6"/>
                    </a:moveTo>
                    <a:cubicBezTo>
                      <a:pt x="3" y="6"/>
                      <a:pt x="2" y="6"/>
                      <a:pt x="1" y="6"/>
                    </a:cubicBezTo>
                    <a:cubicBezTo>
                      <a:pt x="1" y="5"/>
                      <a:pt x="1" y="5"/>
                      <a:pt x="1" y="4"/>
                    </a:cubicBezTo>
                    <a:cubicBezTo>
                      <a:pt x="1" y="4"/>
                      <a:pt x="1" y="3"/>
                      <a:pt x="1" y="3"/>
                    </a:cubicBezTo>
                    <a:cubicBezTo>
                      <a:pt x="2" y="3"/>
                      <a:pt x="2" y="3"/>
                      <a:pt x="2" y="3"/>
                    </a:cubicBezTo>
                    <a:cubicBezTo>
                      <a:pt x="2" y="2"/>
                      <a:pt x="2" y="2"/>
                      <a:pt x="2" y="2"/>
                    </a:cubicBezTo>
                    <a:cubicBezTo>
                      <a:pt x="1" y="1"/>
                      <a:pt x="1" y="1"/>
                      <a:pt x="1" y="1"/>
                    </a:cubicBezTo>
                    <a:cubicBezTo>
                      <a:pt x="1" y="1"/>
                      <a:pt x="1" y="1"/>
                      <a:pt x="1" y="1"/>
                    </a:cubicBezTo>
                    <a:cubicBezTo>
                      <a:pt x="1" y="1"/>
                      <a:pt x="1" y="1"/>
                      <a:pt x="1" y="1"/>
                    </a:cubicBezTo>
                    <a:cubicBezTo>
                      <a:pt x="2" y="1"/>
                      <a:pt x="2" y="1"/>
                      <a:pt x="2" y="1"/>
                    </a:cubicBezTo>
                    <a:cubicBezTo>
                      <a:pt x="2" y="1"/>
                      <a:pt x="2" y="1"/>
                      <a:pt x="2" y="1"/>
                    </a:cubicBezTo>
                    <a:cubicBezTo>
                      <a:pt x="2" y="1"/>
                      <a:pt x="2" y="1"/>
                      <a:pt x="2" y="1"/>
                    </a:cubicBezTo>
                    <a:cubicBezTo>
                      <a:pt x="2" y="2"/>
                      <a:pt x="2" y="2"/>
                      <a:pt x="2" y="2"/>
                    </a:cubicBezTo>
                    <a:cubicBezTo>
                      <a:pt x="3" y="2"/>
                      <a:pt x="3" y="2"/>
                      <a:pt x="3" y="2"/>
                    </a:cubicBezTo>
                    <a:cubicBezTo>
                      <a:pt x="3" y="2"/>
                      <a:pt x="3" y="2"/>
                      <a:pt x="4" y="2"/>
                    </a:cubicBezTo>
                    <a:cubicBezTo>
                      <a:pt x="4" y="2"/>
                      <a:pt x="5" y="2"/>
                      <a:pt x="5" y="2"/>
                    </a:cubicBezTo>
                    <a:cubicBezTo>
                      <a:pt x="5" y="3"/>
                      <a:pt x="5" y="3"/>
                      <a:pt x="5" y="3"/>
                    </a:cubicBezTo>
                    <a:cubicBezTo>
                      <a:pt x="5" y="3"/>
                      <a:pt x="4" y="3"/>
                      <a:pt x="4" y="3"/>
                    </a:cubicBezTo>
                    <a:cubicBezTo>
                      <a:pt x="3" y="3"/>
                      <a:pt x="3" y="3"/>
                      <a:pt x="2" y="3"/>
                    </a:cubicBezTo>
                    <a:cubicBezTo>
                      <a:pt x="2" y="4"/>
                      <a:pt x="1" y="4"/>
                      <a:pt x="2" y="5"/>
                    </a:cubicBezTo>
                    <a:cubicBezTo>
                      <a:pt x="2" y="5"/>
                      <a:pt x="2" y="6"/>
                      <a:pt x="3" y="6"/>
                    </a:cubicBezTo>
                    <a:cubicBezTo>
                      <a:pt x="4" y="6"/>
                      <a:pt x="4" y="6"/>
                      <a:pt x="4" y="6"/>
                    </a:cubicBezTo>
                    <a:cubicBezTo>
                      <a:pt x="5" y="6"/>
                      <a:pt x="5" y="6"/>
                      <a:pt x="5" y="6"/>
                    </a:cubicBezTo>
                    <a:cubicBezTo>
                      <a:pt x="6" y="6"/>
                      <a:pt x="7" y="6"/>
                      <a:pt x="7" y="6"/>
                    </a:cubicBezTo>
                    <a:cubicBezTo>
                      <a:pt x="8" y="6"/>
                      <a:pt x="8" y="7"/>
                      <a:pt x="8" y="7"/>
                    </a:cubicBezTo>
                    <a:cubicBezTo>
                      <a:pt x="8" y="8"/>
                      <a:pt x="8" y="9"/>
                      <a:pt x="7" y="9"/>
                    </a:cubicBezTo>
                    <a:cubicBezTo>
                      <a:pt x="7" y="10"/>
                      <a:pt x="7" y="10"/>
                      <a:pt x="7" y="10"/>
                    </a:cubicBezTo>
                    <a:cubicBezTo>
                      <a:pt x="8" y="11"/>
                      <a:pt x="8" y="11"/>
                      <a:pt x="8" y="11"/>
                    </a:cubicBezTo>
                    <a:cubicBezTo>
                      <a:pt x="8" y="11"/>
                      <a:pt x="8" y="11"/>
                      <a:pt x="8" y="11"/>
                    </a:cubicBezTo>
                    <a:cubicBezTo>
                      <a:pt x="7" y="11"/>
                      <a:pt x="7" y="11"/>
                      <a:pt x="7" y="11"/>
                    </a:cubicBezTo>
                    <a:cubicBezTo>
                      <a:pt x="7" y="10"/>
                      <a:pt x="7" y="10"/>
                      <a:pt x="7" y="10"/>
                    </a:cubicBezTo>
                    <a:cubicBezTo>
                      <a:pt x="6" y="10"/>
                      <a:pt x="6" y="10"/>
                      <a:pt x="6" y="10"/>
                    </a:cubicBezTo>
                    <a:cubicBezTo>
                      <a:pt x="6" y="10"/>
                      <a:pt x="6" y="10"/>
                      <a:pt x="6" y="10"/>
                    </a:cubicBezTo>
                    <a:cubicBezTo>
                      <a:pt x="6" y="10"/>
                      <a:pt x="6" y="10"/>
                      <a:pt x="6" y="10"/>
                    </a:cubicBezTo>
                    <a:cubicBezTo>
                      <a:pt x="6" y="10"/>
                      <a:pt x="5" y="10"/>
                      <a:pt x="5" y="10"/>
                    </a:cubicBezTo>
                    <a:cubicBezTo>
                      <a:pt x="5" y="10"/>
                      <a:pt x="4" y="10"/>
                      <a:pt x="4" y="9"/>
                    </a:cubicBezTo>
                    <a:cubicBezTo>
                      <a:pt x="4" y="9"/>
                      <a:pt x="4" y="9"/>
                      <a:pt x="4" y="9"/>
                    </a:cubicBezTo>
                    <a:cubicBezTo>
                      <a:pt x="4" y="9"/>
                      <a:pt x="5" y="9"/>
                      <a:pt x="5" y="9"/>
                    </a:cubicBezTo>
                    <a:cubicBezTo>
                      <a:pt x="6" y="9"/>
                      <a:pt x="6" y="9"/>
                      <a:pt x="6" y="9"/>
                    </a:cubicBezTo>
                    <a:cubicBezTo>
                      <a:pt x="7" y="9"/>
                      <a:pt x="7" y="8"/>
                      <a:pt x="7" y="8"/>
                    </a:cubicBezTo>
                    <a:cubicBezTo>
                      <a:pt x="7" y="7"/>
                      <a:pt x="7" y="7"/>
                      <a:pt x="7" y="6"/>
                    </a:cubicBezTo>
                    <a:cubicBezTo>
                      <a:pt x="6" y="6"/>
                      <a:pt x="6" y="6"/>
                      <a:pt x="6" y="6"/>
                    </a:cubicBezTo>
                    <a:cubicBezTo>
                      <a:pt x="5" y="6"/>
                      <a:pt x="5" y="6"/>
                      <a:pt x="5" y="6"/>
                    </a:cubicBezTo>
                    <a:cubicBezTo>
                      <a:pt x="3" y="6"/>
                      <a:pt x="3" y="6"/>
                      <a:pt x="3" y="6"/>
                    </a:cubicBezTo>
                    <a:moveTo>
                      <a:pt x="2" y="0"/>
                    </a:moveTo>
                    <a:cubicBezTo>
                      <a:pt x="1" y="0"/>
                      <a:pt x="1" y="0"/>
                      <a:pt x="1" y="0"/>
                    </a:cubicBezTo>
                    <a:cubicBezTo>
                      <a:pt x="1" y="1"/>
                      <a:pt x="1" y="1"/>
                      <a:pt x="1" y="1"/>
                    </a:cubicBezTo>
                    <a:cubicBezTo>
                      <a:pt x="0" y="1"/>
                      <a:pt x="0" y="1"/>
                      <a:pt x="0" y="1"/>
                    </a:cubicBezTo>
                    <a:cubicBezTo>
                      <a:pt x="0" y="1"/>
                      <a:pt x="0" y="1"/>
                      <a:pt x="0" y="1"/>
                    </a:cubicBezTo>
                    <a:cubicBezTo>
                      <a:pt x="0" y="2"/>
                      <a:pt x="0" y="2"/>
                      <a:pt x="0" y="2"/>
                    </a:cubicBezTo>
                    <a:cubicBezTo>
                      <a:pt x="1" y="2"/>
                      <a:pt x="1" y="2"/>
                      <a:pt x="1" y="2"/>
                    </a:cubicBezTo>
                    <a:cubicBezTo>
                      <a:pt x="0" y="3"/>
                      <a:pt x="0" y="3"/>
                      <a:pt x="0" y="4"/>
                    </a:cubicBezTo>
                    <a:cubicBezTo>
                      <a:pt x="0" y="5"/>
                      <a:pt x="0" y="6"/>
                      <a:pt x="0" y="6"/>
                    </a:cubicBezTo>
                    <a:cubicBezTo>
                      <a:pt x="1" y="7"/>
                      <a:pt x="3" y="7"/>
                      <a:pt x="3" y="7"/>
                    </a:cubicBezTo>
                    <a:cubicBezTo>
                      <a:pt x="3" y="7"/>
                      <a:pt x="3" y="7"/>
                      <a:pt x="3" y="7"/>
                    </a:cubicBezTo>
                    <a:cubicBezTo>
                      <a:pt x="5" y="7"/>
                      <a:pt x="5" y="7"/>
                      <a:pt x="5" y="7"/>
                    </a:cubicBezTo>
                    <a:cubicBezTo>
                      <a:pt x="5" y="7"/>
                      <a:pt x="5" y="7"/>
                      <a:pt x="6" y="7"/>
                    </a:cubicBezTo>
                    <a:cubicBezTo>
                      <a:pt x="6" y="7"/>
                      <a:pt x="6" y="7"/>
                      <a:pt x="6" y="7"/>
                    </a:cubicBezTo>
                    <a:cubicBezTo>
                      <a:pt x="6" y="7"/>
                      <a:pt x="6" y="7"/>
                      <a:pt x="6" y="7"/>
                    </a:cubicBezTo>
                    <a:cubicBezTo>
                      <a:pt x="6" y="8"/>
                      <a:pt x="6" y="8"/>
                      <a:pt x="6" y="8"/>
                    </a:cubicBezTo>
                    <a:cubicBezTo>
                      <a:pt x="6" y="8"/>
                      <a:pt x="5" y="8"/>
                      <a:pt x="5" y="8"/>
                    </a:cubicBezTo>
                    <a:cubicBezTo>
                      <a:pt x="5" y="8"/>
                      <a:pt x="5" y="8"/>
                      <a:pt x="4" y="8"/>
                    </a:cubicBezTo>
                    <a:cubicBezTo>
                      <a:pt x="4" y="8"/>
                      <a:pt x="4" y="8"/>
                      <a:pt x="4" y="8"/>
                    </a:cubicBezTo>
                    <a:cubicBezTo>
                      <a:pt x="3" y="8"/>
                      <a:pt x="3" y="9"/>
                      <a:pt x="3" y="9"/>
                    </a:cubicBezTo>
                    <a:cubicBezTo>
                      <a:pt x="3" y="10"/>
                      <a:pt x="3" y="10"/>
                      <a:pt x="3" y="10"/>
                    </a:cubicBezTo>
                    <a:cubicBezTo>
                      <a:pt x="3" y="10"/>
                      <a:pt x="4" y="11"/>
                      <a:pt x="5" y="11"/>
                    </a:cubicBezTo>
                    <a:cubicBezTo>
                      <a:pt x="5" y="11"/>
                      <a:pt x="6" y="11"/>
                      <a:pt x="6" y="11"/>
                    </a:cubicBezTo>
                    <a:cubicBezTo>
                      <a:pt x="7" y="12"/>
                      <a:pt x="7" y="12"/>
                      <a:pt x="7" y="12"/>
                    </a:cubicBezTo>
                    <a:cubicBezTo>
                      <a:pt x="7" y="12"/>
                      <a:pt x="7" y="12"/>
                      <a:pt x="7" y="12"/>
                    </a:cubicBezTo>
                    <a:cubicBezTo>
                      <a:pt x="7" y="12"/>
                      <a:pt x="7" y="12"/>
                      <a:pt x="7" y="12"/>
                    </a:cubicBezTo>
                    <a:cubicBezTo>
                      <a:pt x="8" y="12"/>
                      <a:pt x="8" y="12"/>
                      <a:pt x="8" y="12"/>
                    </a:cubicBezTo>
                    <a:cubicBezTo>
                      <a:pt x="8" y="12"/>
                      <a:pt x="8" y="12"/>
                      <a:pt x="8" y="12"/>
                    </a:cubicBezTo>
                    <a:cubicBezTo>
                      <a:pt x="9" y="11"/>
                      <a:pt x="9" y="11"/>
                      <a:pt x="9" y="11"/>
                    </a:cubicBezTo>
                    <a:cubicBezTo>
                      <a:pt x="9" y="11"/>
                      <a:pt x="9" y="11"/>
                      <a:pt x="9" y="11"/>
                    </a:cubicBezTo>
                    <a:cubicBezTo>
                      <a:pt x="9" y="11"/>
                      <a:pt x="9" y="11"/>
                      <a:pt x="8" y="10"/>
                    </a:cubicBezTo>
                    <a:cubicBezTo>
                      <a:pt x="8" y="9"/>
                      <a:pt x="9" y="8"/>
                      <a:pt x="9" y="7"/>
                    </a:cubicBezTo>
                    <a:cubicBezTo>
                      <a:pt x="9" y="7"/>
                      <a:pt x="8" y="6"/>
                      <a:pt x="8" y="5"/>
                    </a:cubicBezTo>
                    <a:cubicBezTo>
                      <a:pt x="7" y="5"/>
                      <a:pt x="6" y="5"/>
                      <a:pt x="5" y="5"/>
                    </a:cubicBezTo>
                    <a:cubicBezTo>
                      <a:pt x="5" y="5"/>
                      <a:pt x="5" y="5"/>
                      <a:pt x="4" y="5"/>
                    </a:cubicBezTo>
                    <a:cubicBezTo>
                      <a:pt x="4" y="5"/>
                      <a:pt x="4" y="5"/>
                      <a:pt x="3" y="5"/>
                    </a:cubicBezTo>
                    <a:cubicBezTo>
                      <a:pt x="3" y="5"/>
                      <a:pt x="2" y="5"/>
                      <a:pt x="2" y="5"/>
                    </a:cubicBezTo>
                    <a:cubicBezTo>
                      <a:pt x="2" y="4"/>
                      <a:pt x="3" y="4"/>
                      <a:pt x="3" y="4"/>
                    </a:cubicBezTo>
                    <a:cubicBezTo>
                      <a:pt x="3" y="4"/>
                      <a:pt x="4" y="3"/>
                      <a:pt x="4" y="3"/>
                    </a:cubicBezTo>
                    <a:cubicBezTo>
                      <a:pt x="4" y="3"/>
                      <a:pt x="4" y="3"/>
                      <a:pt x="4" y="4"/>
                    </a:cubicBezTo>
                    <a:cubicBezTo>
                      <a:pt x="5" y="4"/>
                      <a:pt x="5" y="4"/>
                      <a:pt x="5" y="4"/>
                    </a:cubicBezTo>
                    <a:cubicBezTo>
                      <a:pt x="5" y="4"/>
                      <a:pt x="5" y="4"/>
                      <a:pt x="5" y="4"/>
                    </a:cubicBezTo>
                    <a:cubicBezTo>
                      <a:pt x="6" y="3"/>
                      <a:pt x="6" y="3"/>
                      <a:pt x="6" y="3"/>
                    </a:cubicBezTo>
                    <a:cubicBezTo>
                      <a:pt x="6" y="2"/>
                      <a:pt x="6" y="2"/>
                      <a:pt x="6" y="2"/>
                    </a:cubicBezTo>
                    <a:cubicBezTo>
                      <a:pt x="6" y="1"/>
                      <a:pt x="5" y="1"/>
                      <a:pt x="4" y="1"/>
                    </a:cubicBezTo>
                    <a:cubicBezTo>
                      <a:pt x="3" y="1"/>
                      <a:pt x="3" y="1"/>
                      <a:pt x="3" y="1"/>
                    </a:cubicBezTo>
                    <a:cubicBezTo>
                      <a:pt x="3" y="1"/>
                      <a:pt x="3" y="1"/>
                      <a:pt x="3" y="1"/>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74" name="Freeform 60"/>
              <p:cNvSpPr>
                <a:spLocks noEditPoints="1"/>
              </p:cNvSpPr>
              <p:nvPr/>
            </p:nvSpPr>
            <p:spPr bwMode="auto">
              <a:xfrm>
                <a:off x="3589" y="2429"/>
                <a:ext cx="55" cy="55"/>
              </a:xfrm>
              <a:custGeom>
                <a:avLst/>
                <a:gdLst>
                  <a:gd name="T0" fmla="*/ 6 w 23"/>
                  <a:gd name="T1" fmla="*/ 20 h 23"/>
                  <a:gd name="T2" fmla="*/ 6 w 23"/>
                  <a:gd name="T3" fmla="*/ 20 h 23"/>
                  <a:gd name="T4" fmla="*/ 5 w 23"/>
                  <a:gd name="T5" fmla="*/ 19 h 23"/>
                  <a:gd name="T6" fmla="*/ 5 w 23"/>
                  <a:gd name="T7" fmla="*/ 19 h 23"/>
                  <a:gd name="T8" fmla="*/ 5 w 23"/>
                  <a:gd name="T9" fmla="*/ 19 h 23"/>
                  <a:gd name="T10" fmla="*/ 4 w 23"/>
                  <a:gd name="T11" fmla="*/ 18 h 23"/>
                  <a:gd name="T12" fmla="*/ 5 w 23"/>
                  <a:gd name="T13" fmla="*/ 18 h 23"/>
                  <a:gd name="T14" fmla="*/ 4 w 23"/>
                  <a:gd name="T15" fmla="*/ 18 h 23"/>
                  <a:gd name="T16" fmla="*/ 4 w 23"/>
                  <a:gd name="T17" fmla="*/ 17 h 23"/>
                  <a:gd name="T18" fmla="*/ 4 w 23"/>
                  <a:gd name="T19" fmla="*/ 18 h 23"/>
                  <a:gd name="T20" fmla="*/ 3 w 23"/>
                  <a:gd name="T21" fmla="*/ 17 h 23"/>
                  <a:gd name="T22" fmla="*/ 4 w 23"/>
                  <a:gd name="T23" fmla="*/ 17 h 23"/>
                  <a:gd name="T24" fmla="*/ 3 w 23"/>
                  <a:gd name="T25" fmla="*/ 16 h 23"/>
                  <a:gd name="T26" fmla="*/ 3 w 23"/>
                  <a:gd name="T27" fmla="*/ 15 h 23"/>
                  <a:gd name="T28" fmla="*/ 3 w 23"/>
                  <a:gd name="T29" fmla="*/ 16 h 23"/>
                  <a:gd name="T30" fmla="*/ 2 w 23"/>
                  <a:gd name="T31" fmla="*/ 15 h 23"/>
                  <a:gd name="T32" fmla="*/ 3 w 23"/>
                  <a:gd name="T33" fmla="*/ 15 h 23"/>
                  <a:gd name="T34" fmla="*/ 2 w 23"/>
                  <a:gd name="T35" fmla="*/ 14 h 23"/>
                  <a:gd name="T36" fmla="*/ 3 w 23"/>
                  <a:gd name="T37" fmla="*/ 12 h 23"/>
                  <a:gd name="T38" fmla="*/ 2 w 23"/>
                  <a:gd name="T39" fmla="*/ 14 h 23"/>
                  <a:gd name="T40" fmla="*/ 2 w 23"/>
                  <a:gd name="T41" fmla="*/ 11 h 23"/>
                  <a:gd name="T42" fmla="*/ 3 w 23"/>
                  <a:gd name="T43" fmla="*/ 12 h 23"/>
                  <a:gd name="T44" fmla="*/ 2 w 23"/>
                  <a:gd name="T45" fmla="*/ 10 h 23"/>
                  <a:gd name="T46" fmla="*/ 3 w 23"/>
                  <a:gd name="T47" fmla="*/ 9 h 23"/>
                  <a:gd name="T48" fmla="*/ 3 w 23"/>
                  <a:gd name="T49" fmla="*/ 10 h 23"/>
                  <a:gd name="T50" fmla="*/ 2 w 23"/>
                  <a:gd name="T51" fmla="*/ 9 h 23"/>
                  <a:gd name="T52" fmla="*/ 3 w 23"/>
                  <a:gd name="T53" fmla="*/ 8 h 23"/>
                  <a:gd name="T54" fmla="*/ 4 w 23"/>
                  <a:gd name="T55" fmla="*/ 8 h 23"/>
                  <a:gd name="T56" fmla="*/ 3 w 23"/>
                  <a:gd name="T57" fmla="*/ 9 h 23"/>
                  <a:gd name="T58" fmla="*/ 3 w 23"/>
                  <a:gd name="T59" fmla="*/ 7 h 23"/>
                  <a:gd name="T60" fmla="*/ 5 w 23"/>
                  <a:gd name="T61" fmla="*/ 6 h 23"/>
                  <a:gd name="T62" fmla="*/ 3 w 23"/>
                  <a:gd name="T63" fmla="*/ 7 h 23"/>
                  <a:gd name="T64" fmla="*/ 5 w 23"/>
                  <a:gd name="T65" fmla="*/ 6 h 23"/>
                  <a:gd name="T66" fmla="*/ 5 w 23"/>
                  <a:gd name="T67" fmla="*/ 4 h 23"/>
                  <a:gd name="T68" fmla="*/ 7 w 23"/>
                  <a:gd name="T69" fmla="*/ 4 h 23"/>
                  <a:gd name="T70" fmla="*/ 7 w 23"/>
                  <a:gd name="T71" fmla="*/ 4 h 23"/>
                  <a:gd name="T72" fmla="*/ 6 w 23"/>
                  <a:gd name="T73" fmla="*/ 4 h 23"/>
                  <a:gd name="T74" fmla="*/ 8 w 23"/>
                  <a:gd name="T75" fmla="*/ 3 h 23"/>
                  <a:gd name="T76" fmla="*/ 8 w 23"/>
                  <a:gd name="T77" fmla="*/ 3 h 23"/>
                  <a:gd name="T78" fmla="*/ 7 w 23"/>
                  <a:gd name="T79" fmla="*/ 2 h 23"/>
                  <a:gd name="T80" fmla="*/ 8 w 23"/>
                  <a:gd name="T81" fmla="*/ 3 h 23"/>
                  <a:gd name="T82" fmla="*/ 8 w 23"/>
                  <a:gd name="T83" fmla="*/ 21 h 23"/>
                  <a:gd name="T84" fmla="*/ 14 w 23"/>
                  <a:gd name="T85" fmla="*/ 2 h 23"/>
                  <a:gd name="T86" fmla="*/ 20 w 23"/>
                  <a:gd name="T87" fmla="*/ 17 h 23"/>
                  <a:gd name="T88" fmla="*/ 9 w 23"/>
                  <a:gd name="T89" fmla="*/ 2 h 23"/>
                  <a:gd name="T90" fmla="*/ 9 w 23"/>
                  <a:gd name="T91" fmla="*/ 2 h 23"/>
                  <a:gd name="T92" fmla="*/ 10 w 23"/>
                  <a:gd name="T93" fmla="*/ 2 h 23"/>
                  <a:gd name="T94" fmla="*/ 9 w 23"/>
                  <a:gd name="T95" fmla="*/ 2 h 23"/>
                  <a:gd name="T96" fmla="*/ 10 w 23"/>
                  <a:gd name="T97" fmla="*/ 1 h 23"/>
                  <a:gd name="T98" fmla="*/ 10 w 23"/>
                  <a:gd name="T99" fmla="*/ 1 h 23"/>
                  <a:gd name="T100" fmla="*/ 11 w 23"/>
                  <a:gd name="T101" fmla="*/ 2 h 23"/>
                  <a:gd name="T102" fmla="*/ 11 w 23"/>
                  <a:gd name="T103" fmla="*/ 0 h 23"/>
                  <a:gd name="T104" fmla="*/ 10 w 23"/>
                  <a:gd name="T105" fmla="*/ 0 h 23"/>
                  <a:gd name="T106" fmla="*/ 3 w 23"/>
                  <a:gd name="T107" fmla="*/ 18 h 23"/>
                  <a:gd name="T108" fmla="*/ 3 w 23"/>
                  <a:gd name="T109" fmla="*/ 18 h 23"/>
                  <a:gd name="T110" fmla="*/ 5 w 23"/>
                  <a:gd name="T111" fmla="*/ 21 h 23"/>
                  <a:gd name="T112" fmla="*/ 5 w 23"/>
                  <a:gd name="T113" fmla="*/ 21 h 23"/>
                  <a:gd name="T114" fmla="*/ 10 w 23"/>
                  <a:gd name="T115" fmla="*/ 22 h 23"/>
                  <a:gd name="T116" fmla="*/ 10 w 23"/>
                  <a:gd name="T117" fmla="*/ 22 h 23"/>
                  <a:gd name="T118" fmla="*/ 21 w 23"/>
                  <a:gd name="T119" fmla="*/ 17 h 23"/>
                  <a:gd name="T120" fmla="*/ 15 w 23"/>
                  <a:gd name="T121" fmla="*/ 1 h 23"/>
                  <a:gd name="T122" fmla="*/ 11 w 23"/>
                  <a:gd name="T12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 h="23">
                    <a:moveTo>
                      <a:pt x="6" y="20"/>
                    </a:moveTo>
                    <a:cubicBezTo>
                      <a:pt x="6" y="20"/>
                      <a:pt x="6" y="20"/>
                      <a:pt x="6" y="20"/>
                    </a:cubicBezTo>
                    <a:cubicBezTo>
                      <a:pt x="6" y="20"/>
                      <a:pt x="6" y="20"/>
                      <a:pt x="6" y="20"/>
                    </a:cubicBezTo>
                    <a:cubicBezTo>
                      <a:pt x="6" y="20"/>
                      <a:pt x="6" y="20"/>
                      <a:pt x="6" y="20"/>
                    </a:cubicBezTo>
                    <a:moveTo>
                      <a:pt x="5" y="19"/>
                    </a:move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moveTo>
                      <a:pt x="4" y="19"/>
                    </a:moveTo>
                    <a:cubicBezTo>
                      <a:pt x="4" y="18"/>
                      <a:pt x="4" y="18"/>
                      <a:pt x="4" y="18"/>
                    </a:cubicBezTo>
                    <a:cubicBezTo>
                      <a:pt x="5" y="18"/>
                      <a:pt x="5" y="18"/>
                      <a:pt x="5" y="18"/>
                    </a:cubicBezTo>
                    <a:cubicBezTo>
                      <a:pt x="5" y="18"/>
                      <a:pt x="5" y="18"/>
                      <a:pt x="5" y="18"/>
                    </a:cubicBezTo>
                    <a:cubicBezTo>
                      <a:pt x="4" y="19"/>
                      <a:pt x="4" y="19"/>
                      <a:pt x="4" y="19"/>
                    </a:cubicBezTo>
                    <a:moveTo>
                      <a:pt x="4" y="18"/>
                    </a:moveTo>
                    <a:cubicBezTo>
                      <a:pt x="3" y="17"/>
                      <a:pt x="3" y="17"/>
                      <a:pt x="3" y="17"/>
                    </a:cubicBezTo>
                    <a:cubicBezTo>
                      <a:pt x="4" y="17"/>
                      <a:pt x="4" y="17"/>
                      <a:pt x="4" y="17"/>
                    </a:cubicBezTo>
                    <a:cubicBezTo>
                      <a:pt x="4" y="18"/>
                      <a:pt x="4" y="18"/>
                      <a:pt x="4" y="18"/>
                    </a:cubicBezTo>
                    <a:cubicBezTo>
                      <a:pt x="4" y="18"/>
                      <a:pt x="4" y="18"/>
                      <a:pt x="4" y="18"/>
                    </a:cubicBezTo>
                    <a:moveTo>
                      <a:pt x="3" y="17"/>
                    </a:moveTo>
                    <a:cubicBezTo>
                      <a:pt x="3" y="17"/>
                      <a:pt x="3" y="17"/>
                      <a:pt x="3" y="17"/>
                    </a:cubicBezTo>
                    <a:cubicBezTo>
                      <a:pt x="4" y="16"/>
                      <a:pt x="4" y="16"/>
                      <a:pt x="4" y="16"/>
                    </a:cubicBezTo>
                    <a:cubicBezTo>
                      <a:pt x="4" y="17"/>
                      <a:pt x="4" y="17"/>
                      <a:pt x="4" y="17"/>
                    </a:cubicBezTo>
                    <a:cubicBezTo>
                      <a:pt x="3" y="17"/>
                      <a:pt x="3" y="17"/>
                      <a:pt x="3" y="17"/>
                    </a:cubicBezTo>
                    <a:moveTo>
                      <a:pt x="3" y="16"/>
                    </a:moveTo>
                    <a:cubicBezTo>
                      <a:pt x="2" y="16"/>
                      <a:pt x="2" y="16"/>
                      <a:pt x="2" y="16"/>
                    </a:cubicBezTo>
                    <a:cubicBezTo>
                      <a:pt x="3" y="16"/>
                      <a:pt x="3" y="15"/>
                      <a:pt x="3" y="15"/>
                    </a:cubicBezTo>
                    <a:cubicBezTo>
                      <a:pt x="4" y="16"/>
                      <a:pt x="4" y="16"/>
                      <a:pt x="4" y="16"/>
                    </a:cubicBezTo>
                    <a:cubicBezTo>
                      <a:pt x="3" y="16"/>
                      <a:pt x="3" y="16"/>
                      <a:pt x="3" y="16"/>
                    </a:cubicBezTo>
                    <a:moveTo>
                      <a:pt x="2" y="15"/>
                    </a:moveTo>
                    <a:cubicBezTo>
                      <a:pt x="2" y="15"/>
                      <a:pt x="2" y="15"/>
                      <a:pt x="2" y="15"/>
                    </a:cubicBezTo>
                    <a:cubicBezTo>
                      <a:pt x="3" y="15"/>
                      <a:pt x="3" y="15"/>
                      <a:pt x="3" y="15"/>
                    </a:cubicBezTo>
                    <a:cubicBezTo>
                      <a:pt x="3" y="15"/>
                      <a:pt x="3" y="15"/>
                      <a:pt x="3" y="15"/>
                    </a:cubicBezTo>
                    <a:cubicBezTo>
                      <a:pt x="3" y="15"/>
                      <a:pt x="3" y="15"/>
                      <a:pt x="2" y="15"/>
                    </a:cubicBezTo>
                    <a:moveTo>
                      <a:pt x="2" y="14"/>
                    </a:moveTo>
                    <a:cubicBezTo>
                      <a:pt x="2" y="14"/>
                      <a:pt x="2" y="13"/>
                      <a:pt x="2" y="13"/>
                    </a:cubicBezTo>
                    <a:cubicBezTo>
                      <a:pt x="3" y="12"/>
                      <a:pt x="3" y="12"/>
                      <a:pt x="3" y="12"/>
                    </a:cubicBezTo>
                    <a:cubicBezTo>
                      <a:pt x="3" y="13"/>
                      <a:pt x="3" y="14"/>
                      <a:pt x="3" y="14"/>
                    </a:cubicBezTo>
                    <a:cubicBezTo>
                      <a:pt x="2" y="14"/>
                      <a:pt x="2" y="14"/>
                      <a:pt x="2" y="14"/>
                    </a:cubicBezTo>
                    <a:moveTo>
                      <a:pt x="2" y="12"/>
                    </a:moveTo>
                    <a:cubicBezTo>
                      <a:pt x="2" y="12"/>
                      <a:pt x="2" y="11"/>
                      <a:pt x="2" y="11"/>
                    </a:cubicBezTo>
                    <a:cubicBezTo>
                      <a:pt x="2" y="11"/>
                      <a:pt x="3" y="10"/>
                      <a:pt x="3" y="10"/>
                    </a:cubicBezTo>
                    <a:cubicBezTo>
                      <a:pt x="3" y="11"/>
                      <a:pt x="3" y="11"/>
                      <a:pt x="3" y="12"/>
                    </a:cubicBezTo>
                    <a:cubicBezTo>
                      <a:pt x="2" y="12"/>
                      <a:pt x="2" y="12"/>
                      <a:pt x="2" y="12"/>
                    </a:cubicBezTo>
                    <a:moveTo>
                      <a:pt x="2" y="10"/>
                    </a:moveTo>
                    <a:cubicBezTo>
                      <a:pt x="2" y="9"/>
                      <a:pt x="2" y="9"/>
                      <a:pt x="2" y="9"/>
                    </a:cubicBezTo>
                    <a:cubicBezTo>
                      <a:pt x="3" y="9"/>
                      <a:pt x="3" y="9"/>
                      <a:pt x="3" y="9"/>
                    </a:cubicBezTo>
                    <a:cubicBezTo>
                      <a:pt x="4" y="9"/>
                      <a:pt x="4" y="9"/>
                      <a:pt x="4" y="9"/>
                    </a:cubicBezTo>
                    <a:cubicBezTo>
                      <a:pt x="3" y="10"/>
                      <a:pt x="3" y="10"/>
                      <a:pt x="3" y="10"/>
                    </a:cubicBezTo>
                    <a:cubicBezTo>
                      <a:pt x="3" y="10"/>
                      <a:pt x="2" y="10"/>
                      <a:pt x="2" y="10"/>
                    </a:cubicBezTo>
                    <a:moveTo>
                      <a:pt x="2" y="9"/>
                    </a:moveTo>
                    <a:cubicBezTo>
                      <a:pt x="2" y="8"/>
                      <a:pt x="2" y="8"/>
                      <a:pt x="3" y="8"/>
                    </a:cubicBezTo>
                    <a:cubicBezTo>
                      <a:pt x="3" y="8"/>
                      <a:pt x="3" y="8"/>
                      <a:pt x="3" y="8"/>
                    </a:cubicBezTo>
                    <a:cubicBezTo>
                      <a:pt x="4" y="8"/>
                      <a:pt x="4" y="8"/>
                      <a:pt x="4" y="8"/>
                    </a:cubicBezTo>
                    <a:cubicBezTo>
                      <a:pt x="4" y="8"/>
                      <a:pt x="4" y="8"/>
                      <a:pt x="4" y="8"/>
                    </a:cubicBezTo>
                    <a:cubicBezTo>
                      <a:pt x="4" y="9"/>
                      <a:pt x="4" y="9"/>
                      <a:pt x="4" y="9"/>
                    </a:cubicBezTo>
                    <a:cubicBezTo>
                      <a:pt x="3" y="9"/>
                      <a:pt x="3" y="9"/>
                      <a:pt x="3" y="9"/>
                    </a:cubicBezTo>
                    <a:cubicBezTo>
                      <a:pt x="2" y="9"/>
                      <a:pt x="2" y="9"/>
                      <a:pt x="2" y="9"/>
                    </a:cubicBezTo>
                    <a:moveTo>
                      <a:pt x="3" y="7"/>
                    </a:moveTo>
                    <a:cubicBezTo>
                      <a:pt x="3" y="6"/>
                      <a:pt x="3" y="6"/>
                      <a:pt x="3" y="6"/>
                    </a:cubicBezTo>
                    <a:cubicBezTo>
                      <a:pt x="4" y="6"/>
                      <a:pt x="5" y="6"/>
                      <a:pt x="5" y="6"/>
                    </a:cubicBezTo>
                    <a:cubicBezTo>
                      <a:pt x="5" y="7"/>
                      <a:pt x="5" y="7"/>
                      <a:pt x="5" y="7"/>
                    </a:cubicBezTo>
                    <a:cubicBezTo>
                      <a:pt x="4" y="7"/>
                      <a:pt x="4" y="7"/>
                      <a:pt x="3" y="7"/>
                    </a:cubicBezTo>
                    <a:cubicBezTo>
                      <a:pt x="3" y="7"/>
                      <a:pt x="3" y="7"/>
                      <a:pt x="3" y="7"/>
                    </a:cubicBezTo>
                    <a:moveTo>
                      <a:pt x="5" y="6"/>
                    </a:moveTo>
                    <a:cubicBezTo>
                      <a:pt x="4" y="6"/>
                      <a:pt x="4" y="6"/>
                      <a:pt x="4" y="6"/>
                    </a:cubicBezTo>
                    <a:cubicBezTo>
                      <a:pt x="4" y="5"/>
                      <a:pt x="5" y="5"/>
                      <a:pt x="5" y="4"/>
                    </a:cubicBezTo>
                    <a:cubicBezTo>
                      <a:pt x="6" y="4"/>
                      <a:pt x="6" y="4"/>
                      <a:pt x="6" y="4"/>
                    </a:cubicBezTo>
                    <a:cubicBezTo>
                      <a:pt x="7" y="4"/>
                      <a:pt x="7" y="4"/>
                      <a:pt x="7" y="4"/>
                    </a:cubicBezTo>
                    <a:cubicBezTo>
                      <a:pt x="6" y="5"/>
                      <a:pt x="6" y="5"/>
                      <a:pt x="5" y="6"/>
                    </a:cubicBezTo>
                    <a:moveTo>
                      <a:pt x="7" y="4"/>
                    </a:moveTo>
                    <a:cubicBezTo>
                      <a:pt x="6" y="4"/>
                      <a:pt x="6" y="4"/>
                      <a:pt x="6" y="4"/>
                    </a:cubicBezTo>
                    <a:cubicBezTo>
                      <a:pt x="6" y="4"/>
                      <a:pt x="6" y="4"/>
                      <a:pt x="6" y="4"/>
                    </a:cubicBezTo>
                    <a:cubicBezTo>
                      <a:pt x="6" y="3"/>
                      <a:pt x="6" y="3"/>
                      <a:pt x="6" y="3"/>
                    </a:cubicBezTo>
                    <a:cubicBezTo>
                      <a:pt x="7" y="3"/>
                      <a:pt x="7" y="3"/>
                      <a:pt x="8" y="3"/>
                    </a:cubicBezTo>
                    <a:cubicBezTo>
                      <a:pt x="7" y="4"/>
                      <a:pt x="7" y="4"/>
                      <a:pt x="7" y="4"/>
                    </a:cubicBezTo>
                    <a:moveTo>
                      <a:pt x="8" y="3"/>
                    </a:moveTo>
                    <a:cubicBezTo>
                      <a:pt x="7" y="3"/>
                      <a:pt x="7" y="3"/>
                      <a:pt x="7" y="3"/>
                    </a:cubicBezTo>
                    <a:cubicBezTo>
                      <a:pt x="7" y="2"/>
                      <a:pt x="7" y="2"/>
                      <a:pt x="7" y="2"/>
                    </a:cubicBezTo>
                    <a:cubicBezTo>
                      <a:pt x="8" y="3"/>
                      <a:pt x="8" y="3"/>
                      <a:pt x="9" y="3"/>
                    </a:cubicBezTo>
                    <a:cubicBezTo>
                      <a:pt x="8" y="3"/>
                      <a:pt x="8" y="3"/>
                      <a:pt x="8" y="3"/>
                    </a:cubicBezTo>
                    <a:moveTo>
                      <a:pt x="12" y="22"/>
                    </a:moveTo>
                    <a:cubicBezTo>
                      <a:pt x="11" y="22"/>
                      <a:pt x="9" y="21"/>
                      <a:pt x="8" y="21"/>
                    </a:cubicBezTo>
                    <a:cubicBezTo>
                      <a:pt x="4" y="18"/>
                      <a:pt x="3" y="13"/>
                      <a:pt x="5" y="8"/>
                    </a:cubicBezTo>
                    <a:cubicBezTo>
                      <a:pt x="6" y="5"/>
                      <a:pt x="10" y="2"/>
                      <a:pt x="14" y="2"/>
                    </a:cubicBezTo>
                    <a:cubicBezTo>
                      <a:pt x="15" y="2"/>
                      <a:pt x="16" y="2"/>
                      <a:pt x="17" y="3"/>
                    </a:cubicBezTo>
                    <a:cubicBezTo>
                      <a:pt x="22" y="6"/>
                      <a:pt x="22" y="12"/>
                      <a:pt x="20" y="17"/>
                    </a:cubicBezTo>
                    <a:cubicBezTo>
                      <a:pt x="19" y="20"/>
                      <a:pt x="16" y="22"/>
                      <a:pt x="12" y="22"/>
                    </a:cubicBezTo>
                    <a:moveTo>
                      <a:pt x="9" y="2"/>
                    </a:moveTo>
                    <a:cubicBezTo>
                      <a:pt x="9" y="2"/>
                      <a:pt x="8" y="2"/>
                      <a:pt x="8" y="2"/>
                    </a:cubicBezTo>
                    <a:cubicBezTo>
                      <a:pt x="9" y="2"/>
                      <a:pt x="9" y="2"/>
                      <a:pt x="9" y="2"/>
                    </a:cubicBezTo>
                    <a:cubicBezTo>
                      <a:pt x="9" y="2"/>
                      <a:pt x="9" y="2"/>
                      <a:pt x="9" y="2"/>
                    </a:cubicBezTo>
                    <a:cubicBezTo>
                      <a:pt x="10" y="2"/>
                      <a:pt x="10" y="2"/>
                      <a:pt x="10" y="2"/>
                    </a:cubicBezTo>
                    <a:cubicBezTo>
                      <a:pt x="10" y="2"/>
                      <a:pt x="10" y="2"/>
                      <a:pt x="10" y="2"/>
                    </a:cubicBezTo>
                    <a:cubicBezTo>
                      <a:pt x="9" y="2"/>
                      <a:pt x="9" y="2"/>
                      <a:pt x="9" y="2"/>
                    </a:cubicBezTo>
                    <a:moveTo>
                      <a:pt x="11" y="2"/>
                    </a:moveTo>
                    <a:cubicBezTo>
                      <a:pt x="10" y="1"/>
                      <a:pt x="10" y="1"/>
                      <a:pt x="10" y="1"/>
                    </a:cubicBezTo>
                    <a:cubicBezTo>
                      <a:pt x="10" y="1"/>
                      <a:pt x="10" y="1"/>
                      <a:pt x="10" y="1"/>
                    </a:cubicBezTo>
                    <a:cubicBezTo>
                      <a:pt x="10" y="1"/>
                      <a:pt x="10" y="1"/>
                      <a:pt x="10" y="1"/>
                    </a:cubicBezTo>
                    <a:cubicBezTo>
                      <a:pt x="11" y="1"/>
                      <a:pt x="11" y="1"/>
                      <a:pt x="11" y="1"/>
                    </a:cubicBezTo>
                    <a:cubicBezTo>
                      <a:pt x="11" y="2"/>
                      <a:pt x="11" y="2"/>
                      <a:pt x="11" y="2"/>
                    </a:cubicBezTo>
                    <a:moveTo>
                      <a:pt x="11" y="0"/>
                    </a:moveTo>
                    <a:cubicBezTo>
                      <a:pt x="11" y="0"/>
                      <a:pt x="11" y="0"/>
                      <a:pt x="11" y="0"/>
                    </a:cubicBezTo>
                    <a:cubicBezTo>
                      <a:pt x="11" y="0"/>
                      <a:pt x="11" y="0"/>
                      <a:pt x="11" y="0"/>
                    </a:cubicBezTo>
                    <a:cubicBezTo>
                      <a:pt x="10" y="0"/>
                      <a:pt x="10" y="0"/>
                      <a:pt x="10" y="0"/>
                    </a:cubicBezTo>
                    <a:cubicBezTo>
                      <a:pt x="7" y="1"/>
                      <a:pt x="3" y="4"/>
                      <a:pt x="2" y="7"/>
                    </a:cubicBezTo>
                    <a:cubicBezTo>
                      <a:pt x="0" y="11"/>
                      <a:pt x="0" y="15"/>
                      <a:pt x="3" y="18"/>
                    </a:cubicBezTo>
                    <a:cubicBezTo>
                      <a:pt x="3" y="18"/>
                      <a:pt x="3" y="18"/>
                      <a:pt x="3" y="18"/>
                    </a:cubicBezTo>
                    <a:cubicBezTo>
                      <a:pt x="3" y="18"/>
                      <a:pt x="3" y="18"/>
                      <a:pt x="3" y="18"/>
                    </a:cubicBezTo>
                    <a:cubicBezTo>
                      <a:pt x="3" y="19"/>
                      <a:pt x="4" y="20"/>
                      <a:pt x="5" y="20"/>
                    </a:cubicBezTo>
                    <a:cubicBezTo>
                      <a:pt x="5" y="21"/>
                      <a:pt x="5" y="21"/>
                      <a:pt x="5" y="21"/>
                    </a:cubicBezTo>
                    <a:cubicBezTo>
                      <a:pt x="5" y="21"/>
                      <a:pt x="5" y="21"/>
                      <a:pt x="5" y="21"/>
                    </a:cubicBezTo>
                    <a:cubicBezTo>
                      <a:pt x="5" y="21"/>
                      <a:pt x="5" y="21"/>
                      <a:pt x="5" y="21"/>
                    </a:cubicBezTo>
                    <a:cubicBezTo>
                      <a:pt x="5" y="21"/>
                      <a:pt x="5" y="21"/>
                      <a:pt x="5" y="21"/>
                    </a:cubicBezTo>
                    <a:cubicBezTo>
                      <a:pt x="7" y="21"/>
                      <a:pt x="8" y="22"/>
                      <a:pt x="10" y="22"/>
                    </a:cubicBezTo>
                    <a:cubicBezTo>
                      <a:pt x="10" y="22"/>
                      <a:pt x="10" y="22"/>
                      <a:pt x="10" y="22"/>
                    </a:cubicBezTo>
                    <a:cubicBezTo>
                      <a:pt x="10" y="22"/>
                      <a:pt x="10" y="22"/>
                      <a:pt x="10" y="22"/>
                    </a:cubicBezTo>
                    <a:cubicBezTo>
                      <a:pt x="11" y="23"/>
                      <a:pt x="11" y="23"/>
                      <a:pt x="12" y="23"/>
                    </a:cubicBezTo>
                    <a:cubicBezTo>
                      <a:pt x="16" y="23"/>
                      <a:pt x="20" y="20"/>
                      <a:pt x="21" y="17"/>
                    </a:cubicBezTo>
                    <a:cubicBezTo>
                      <a:pt x="23" y="12"/>
                      <a:pt x="23" y="6"/>
                      <a:pt x="18" y="2"/>
                    </a:cubicBezTo>
                    <a:cubicBezTo>
                      <a:pt x="17" y="2"/>
                      <a:pt x="16" y="1"/>
                      <a:pt x="15" y="1"/>
                    </a:cubicBezTo>
                    <a:cubicBezTo>
                      <a:pt x="15" y="1"/>
                      <a:pt x="15" y="1"/>
                      <a:pt x="15" y="1"/>
                    </a:cubicBezTo>
                    <a:cubicBezTo>
                      <a:pt x="14" y="1"/>
                      <a:pt x="13" y="0"/>
                      <a:pt x="11" y="0"/>
                    </a:cubicBezTo>
                    <a:cubicBezTo>
                      <a:pt x="11" y="0"/>
                      <a:pt x="11" y="0"/>
                      <a:pt x="1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75" name="Freeform 61"/>
              <p:cNvSpPr>
                <a:spLocks noEditPoints="1"/>
              </p:cNvSpPr>
              <p:nvPr/>
            </p:nvSpPr>
            <p:spPr bwMode="auto">
              <a:xfrm>
                <a:off x="3599" y="2436"/>
                <a:ext cx="42" cy="43"/>
              </a:xfrm>
              <a:custGeom>
                <a:avLst/>
                <a:gdLst>
                  <a:gd name="T0" fmla="*/ 13 w 18"/>
                  <a:gd name="T1" fmla="*/ 15 h 18"/>
                  <a:gd name="T2" fmla="*/ 12 w 18"/>
                  <a:gd name="T3" fmla="*/ 16 h 18"/>
                  <a:gd name="T4" fmla="*/ 14 w 18"/>
                  <a:gd name="T5" fmla="*/ 14 h 18"/>
                  <a:gd name="T6" fmla="*/ 13 w 18"/>
                  <a:gd name="T7" fmla="*/ 15 h 18"/>
                  <a:gd name="T8" fmla="*/ 14 w 18"/>
                  <a:gd name="T9" fmla="*/ 14 h 18"/>
                  <a:gd name="T10" fmla="*/ 15 w 18"/>
                  <a:gd name="T11" fmla="*/ 13 h 18"/>
                  <a:gd name="T12" fmla="*/ 14 w 18"/>
                  <a:gd name="T13" fmla="*/ 14 h 18"/>
                  <a:gd name="T14" fmla="*/ 15 w 18"/>
                  <a:gd name="T15" fmla="*/ 13 h 18"/>
                  <a:gd name="T16" fmla="*/ 15 w 18"/>
                  <a:gd name="T17" fmla="*/ 12 h 18"/>
                  <a:gd name="T18" fmla="*/ 15 w 18"/>
                  <a:gd name="T19" fmla="*/ 13 h 18"/>
                  <a:gd name="T20" fmla="*/ 15 w 18"/>
                  <a:gd name="T21" fmla="*/ 11 h 18"/>
                  <a:gd name="T22" fmla="*/ 16 w 18"/>
                  <a:gd name="T23" fmla="*/ 10 h 18"/>
                  <a:gd name="T24" fmla="*/ 16 w 18"/>
                  <a:gd name="T25" fmla="*/ 10 h 18"/>
                  <a:gd name="T26" fmla="*/ 16 w 18"/>
                  <a:gd name="T27" fmla="*/ 8 h 18"/>
                  <a:gd name="T28" fmla="*/ 16 w 18"/>
                  <a:gd name="T29" fmla="*/ 10 h 18"/>
                  <a:gd name="T30" fmla="*/ 16 w 18"/>
                  <a:gd name="T31" fmla="*/ 8 h 18"/>
                  <a:gd name="T32" fmla="*/ 16 w 18"/>
                  <a:gd name="T33" fmla="*/ 7 h 18"/>
                  <a:gd name="T34" fmla="*/ 16 w 18"/>
                  <a:gd name="T35" fmla="*/ 6 h 18"/>
                  <a:gd name="T36" fmla="*/ 15 w 18"/>
                  <a:gd name="T37" fmla="*/ 5 h 18"/>
                  <a:gd name="T38" fmla="*/ 16 w 18"/>
                  <a:gd name="T39" fmla="*/ 6 h 18"/>
                  <a:gd name="T40" fmla="*/ 15 w 18"/>
                  <a:gd name="T41" fmla="*/ 5 h 18"/>
                  <a:gd name="T42" fmla="*/ 15 w 18"/>
                  <a:gd name="T43" fmla="*/ 4 h 18"/>
                  <a:gd name="T44" fmla="*/ 15 w 18"/>
                  <a:gd name="T45" fmla="*/ 4 h 18"/>
                  <a:gd name="T46" fmla="*/ 15 w 18"/>
                  <a:gd name="T47" fmla="*/ 4 h 18"/>
                  <a:gd name="T48" fmla="*/ 7 w 18"/>
                  <a:gd name="T49" fmla="*/ 17 h 18"/>
                  <a:gd name="T50" fmla="*/ 2 w 18"/>
                  <a:gd name="T51" fmla="*/ 6 h 18"/>
                  <a:gd name="T52" fmla="*/ 10 w 18"/>
                  <a:gd name="T53" fmla="*/ 1 h 18"/>
                  <a:gd name="T54" fmla="*/ 11 w 18"/>
                  <a:gd name="T55" fmla="*/ 2 h 18"/>
                  <a:gd name="T56" fmla="*/ 15 w 18"/>
                  <a:gd name="T57" fmla="*/ 8 h 18"/>
                  <a:gd name="T58" fmla="*/ 15 w 18"/>
                  <a:gd name="T59" fmla="*/ 8 h 18"/>
                  <a:gd name="T60" fmla="*/ 7 w 18"/>
                  <a:gd name="T61" fmla="*/ 17 h 18"/>
                  <a:gd name="T62" fmla="*/ 7 w 18"/>
                  <a:gd name="T63" fmla="*/ 17 h 18"/>
                  <a:gd name="T64" fmla="*/ 2 w 18"/>
                  <a:gd name="T65" fmla="*/ 6 h 18"/>
                  <a:gd name="T66" fmla="*/ 8 w 18"/>
                  <a:gd name="T67" fmla="*/ 18 h 18"/>
                  <a:gd name="T68" fmla="*/ 13 w 18"/>
                  <a:gd name="T69"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 h="18">
                    <a:moveTo>
                      <a:pt x="12" y="16"/>
                    </a:moveTo>
                    <a:cubicBezTo>
                      <a:pt x="13" y="15"/>
                      <a:pt x="13" y="15"/>
                      <a:pt x="13" y="15"/>
                    </a:cubicBezTo>
                    <a:cubicBezTo>
                      <a:pt x="13" y="15"/>
                      <a:pt x="13" y="15"/>
                      <a:pt x="13" y="15"/>
                    </a:cubicBezTo>
                    <a:cubicBezTo>
                      <a:pt x="12" y="16"/>
                      <a:pt x="12" y="16"/>
                      <a:pt x="12" y="16"/>
                    </a:cubicBezTo>
                    <a:moveTo>
                      <a:pt x="13" y="15"/>
                    </a:moveTo>
                    <a:cubicBezTo>
                      <a:pt x="14" y="14"/>
                      <a:pt x="14" y="14"/>
                      <a:pt x="14" y="14"/>
                    </a:cubicBezTo>
                    <a:cubicBezTo>
                      <a:pt x="14" y="14"/>
                      <a:pt x="14" y="14"/>
                      <a:pt x="14" y="14"/>
                    </a:cubicBezTo>
                    <a:cubicBezTo>
                      <a:pt x="13" y="15"/>
                      <a:pt x="13" y="15"/>
                      <a:pt x="13" y="15"/>
                    </a:cubicBezTo>
                    <a:cubicBezTo>
                      <a:pt x="13" y="15"/>
                      <a:pt x="13" y="15"/>
                      <a:pt x="13" y="15"/>
                    </a:cubicBezTo>
                    <a:moveTo>
                      <a:pt x="14" y="14"/>
                    </a:moveTo>
                    <a:cubicBezTo>
                      <a:pt x="14" y="13"/>
                      <a:pt x="14" y="13"/>
                      <a:pt x="14" y="13"/>
                    </a:cubicBezTo>
                    <a:cubicBezTo>
                      <a:pt x="15" y="13"/>
                      <a:pt x="15" y="13"/>
                      <a:pt x="15" y="13"/>
                    </a:cubicBezTo>
                    <a:cubicBezTo>
                      <a:pt x="14" y="14"/>
                      <a:pt x="14" y="14"/>
                      <a:pt x="14" y="14"/>
                    </a:cubicBezTo>
                    <a:cubicBezTo>
                      <a:pt x="14" y="14"/>
                      <a:pt x="14" y="14"/>
                      <a:pt x="14" y="14"/>
                    </a:cubicBezTo>
                    <a:cubicBezTo>
                      <a:pt x="14" y="14"/>
                      <a:pt x="14" y="14"/>
                      <a:pt x="14" y="14"/>
                    </a:cubicBezTo>
                    <a:moveTo>
                      <a:pt x="15" y="13"/>
                    </a:moveTo>
                    <a:cubicBezTo>
                      <a:pt x="15" y="13"/>
                      <a:pt x="15" y="13"/>
                      <a:pt x="15" y="13"/>
                    </a:cubicBezTo>
                    <a:cubicBezTo>
                      <a:pt x="15" y="12"/>
                      <a:pt x="15" y="12"/>
                      <a:pt x="15" y="12"/>
                    </a:cubicBezTo>
                    <a:cubicBezTo>
                      <a:pt x="15" y="12"/>
                      <a:pt x="15" y="12"/>
                      <a:pt x="15" y="12"/>
                    </a:cubicBezTo>
                    <a:cubicBezTo>
                      <a:pt x="15" y="13"/>
                      <a:pt x="15" y="13"/>
                      <a:pt x="15" y="13"/>
                    </a:cubicBezTo>
                    <a:moveTo>
                      <a:pt x="16" y="11"/>
                    </a:moveTo>
                    <a:cubicBezTo>
                      <a:pt x="15" y="11"/>
                      <a:pt x="15" y="11"/>
                      <a:pt x="15" y="11"/>
                    </a:cubicBezTo>
                    <a:cubicBezTo>
                      <a:pt x="15" y="10"/>
                      <a:pt x="15" y="10"/>
                      <a:pt x="15" y="10"/>
                    </a:cubicBezTo>
                    <a:cubicBezTo>
                      <a:pt x="16" y="10"/>
                      <a:pt x="16" y="10"/>
                      <a:pt x="16" y="10"/>
                    </a:cubicBezTo>
                    <a:cubicBezTo>
                      <a:pt x="16" y="11"/>
                      <a:pt x="16" y="11"/>
                      <a:pt x="16" y="11"/>
                    </a:cubicBezTo>
                    <a:moveTo>
                      <a:pt x="16" y="10"/>
                    </a:moveTo>
                    <a:cubicBezTo>
                      <a:pt x="16" y="10"/>
                      <a:pt x="16" y="10"/>
                      <a:pt x="16" y="10"/>
                    </a:cubicBezTo>
                    <a:cubicBezTo>
                      <a:pt x="16" y="9"/>
                      <a:pt x="16" y="9"/>
                      <a:pt x="16" y="8"/>
                    </a:cubicBezTo>
                    <a:cubicBezTo>
                      <a:pt x="16" y="8"/>
                      <a:pt x="16" y="8"/>
                      <a:pt x="16" y="8"/>
                    </a:cubicBezTo>
                    <a:cubicBezTo>
                      <a:pt x="16" y="9"/>
                      <a:pt x="16" y="9"/>
                      <a:pt x="16" y="10"/>
                    </a:cubicBezTo>
                    <a:moveTo>
                      <a:pt x="16" y="8"/>
                    </a:moveTo>
                    <a:cubicBezTo>
                      <a:pt x="16" y="8"/>
                      <a:pt x="16" y="8"/>
                      <a:pt x="16" y="8"/>
                    </a:cubicBezTo>
                    <a:cubicBezTo>
                      <a:pt x="16" y="7"/>
                      <a:pt x="16" y="7"/>
                      <a:pt x="16" y="7"/>
                    </a:cubicBezTo>
                    <a:cubicBezTo>
                      <a:pt x="16" y="7"/>
                      <a:pt x="16" y="7"/>
                      <a:pt x="16" y="7"/>
                    </a:cubicBezTo>
                    <a:cubicBezTo>
                      <a:pt x="16" y="8"/>
                      <a:pt x="16" y="8"/>
                      <a:pt x="16" y="8"/>
                    </a:cubicBezTo>
                    <a:moveTo>
                      <a:pt x="16" y="6"/>
                    </a:moveTo>
                    <a:cubicBezTo>
                      <a:pt x="15" y="6"/>
                      <a:pt x="15" y="6"/>
                      <a:pt x="15" y="6"/>
                    </a:cubicBezTo>
                    <a:cubicBezTo>
                      <a:pt x="15" y="5"/>
                      <a:pt x="15" y="5"/>
                      <a:pt x="15" y="5"/>
                    </a:cubicBezTo>
                    <a:cubicBezTo>
                      <a:pt x="15" y="5"/>
                      <a:pt x="15" y="5"/>
                      <a:pt x="15" y="5"/>
                    </a:cubicBezTo>
                    <a:cubicBezTo>
                      <a:pt x="16" y="6"/>
                      <a:pt x="16" y="6"/>
                      <a:pt x="16" y="6"/>
                    </a:cubicBezTo>
                    <a:moveTo>
                      <a:pt x="15" y="5"/>
                    </a:moveTo>
                    <a:cubicBezTo>
                      <a:pt x="15" y="5"/>
                      <a:pt x="15" y="5"/>
                      <a:pt x="15" y="5"/>
                    </a:cubicBezTo>
                    <a:cubicBezTo>
                      <a:pt x="15" y="4"/>
                      <a:pt x="15" y="4"/>
                      <a:pt x="15" y="4"/>
                    </a:cubicBezTo>
                    <a:cubicBezTo>
                      <a:pt x="15" y="4"/>
                      <a:pt x="15" y="4"/>
                      <a:pt x="15" y="4"/>
                    </a:cubicBezTo>
                    <a:cubicBezTo>
                      <a:pt x="15" y="5"/>
                      <a:pt x="15" y="5"/>
                      <a:pt x="15" y="5"/>
                    </a:cubicBezTo>
                    <a:moveTo>
                      <a:pt x="15" y="4"/>
                    </a:moveTo>
                    <a:cubicBezTo>
                      <a:pt x="15" y="4"/>
                      <a:pt x="15" y="4"/>
                      <a:pt x="15" y="4"/>
                    </a:cubicBezTo>
                    <a:cubicBezTo>
                      <a:pt x="15" y="4"/>
                      <a:pt x="15" y="4"/>
                      <a:pt x="15" y="4"/>
                    </a:cubicBezTo>
                    <a:cubicBezTo>
                      <a:pt x="15" y="4"/>
                      <a:pt x="15" y="4"/>
                      <a:pt x="15" y="4"/>
                    </a:cubicBezTo>
                    <a:moveTo>
                      <a:pt x="7" y="17"/>
                    </a:moveTo>
                    <a:cubicBezTo>
                      <a:pt x="6" y="16"/>
                      <a:pt x="6" y="16"/>
                      <a:pt x="5" y="16"/>
                    </a:cubicBezTo>
                    <a:cubicBezTo>
                      <a:pt x="2" y="14"/>
                      <a:pt x="1" y="10"/>
                      <a:pt x="2" y="6"/>
                    </a:cubicBezTo>
                    <a:cubicBezTo>
                      <a:pt x="4" y="4"/>
                      <a:pt x="6" y="1"/>
                      <a:pt x="10" y="1"/>
                    </a:cubicBezTo>
                    <a:cubicBezTo>
                      <a:pt x="10" y="1"/>
                      <a:pt x="10" y="1"/>
                      <a:pt x="10" y="1"/>
                    </a:cubicBezTo>
                    <a:cubicBezTo>
                      <a:pt x="10" y="1"/>
                      <a:pt x="10" y="1"/>
                      <a:pt x="10" y="1"/>
                    </a:cubicBezTo>
                    <a:cubicBezTo>
                      <a:pt x="11" y="2"/>
                      <a:pt x="11" y="2"/>
                      <a:pt x="11" y="2"/>
                    </a:cubicBezTo>
                    <a:cubicBezTo>
                      <a:pt x="14" y="3"/>
                      <a:pt x="15" y="5"/>
                      <a:pt x="15" y="8"/>
                    </a:cubicBezTo>
                    <a:cubicBezTo>
                      <a:pt x="15" y="8"/>
                      <a:pt x="15" y="8"/>
                      <a:pt x="15" y="8"/>
                    </a:cubicBezTo>
                    <a:cubicBezTo>
                      <a:pt x="15" y="8"/>
                      <a:pt x="15" y="8"/>
                      <a:pt x="15" y="8"/>
                    </a:cubicBezTo>
                    <a:cubicBezTo>
                      <a:pt x="15" y="8"/>
                      <a:pt x="15" y="8"/>
                      <a:pt x="15" y="8"/>
                    </a:cubicBezTo>
                    <a:cubicBezTo>
                      <a:pt x="15" y="10"/>
                      <a:pt x="14" y="11"/>
                      <a:pt x="14" y="12"/>
                    </a:cubicBezTo>
                    <a:cubicBezTo>
                      <a:pt x="13" y="15"/>
                      <a:pt x="10" y="17"/>
                      <a:pt x="7" y="17"/>
                    </a:cubicBezTo>
                    <a:cubicBezTo>
                      <a:pt x="7" y="17"/>
                      <a:pt x="7" y="17"/>
                      <a:pt x="7" y="17"/>
                    </a:cubicBezTo>
                    <a:cubicBezTo>
                      <a:pt x="7" y="17"/>
                      <a:pt x="7" y="17"/>
                      <a:pt x="7" y="17"/>
                    </a:cubicBezTo>
                    <a:moveTo>
                      <a:pt x="10" y="0"/>
                    </a:moveTo>
                    <a:cubicBezTo>
                      <a:pt x="6" y="0"/>
                      <a:pt x="3" y="3"/>
                      <a:pt x="2" y="6"/>
                    </a:cubicBezTo>
                    <a:cubicBezTo>
                      <a:pt x="0" y="10"/>
                      <a:pt x="1" y="15"/>
                      <a:pt x="5" y="17"/>
                    </a:cubicBezTo>
                    <a:cubicBezTo>
                      <a:pt x="6" y="17"/>
                      <a:pt x="7" y="18"/>
                      <a:pt x="8" y="18"/>
                    </a:cubicBezTo>
                    <a:cubicBezTo>
                      <a:pt x="11" y="18"/>
                      <a:pt x="15" y="16"/>
                      <a:pt x="16" y="13"/>
                    </a:cubicBezTo>
                    <a:cubicBezTo>
                      <a:pt x="18" y="9"/>
                      <a:pt x="17" y="4"/>
                      <a:pt x="13" y="1"/>
                    </a:cubicBezTo>
                    <a:cubicBezTo>
                      <a:pt x="12" y="0"/>
                      <a:pt x="11" y="0"/>
                      <a:pt x="1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76" name="Freeform 62"/>
              <p:cNvSpPr>
                <a:spLocks noEditPoints="1"/>
              </p:cNvSpPr>
              <p:nvPr/>
            </p:nvSpPr>
            <p:spPr bwMode="auto">
              <a:xfrm>
                <a:off x="3608" y="2441"/>
                <a:ext cx="21" cy="33"/>
              </a:xfrm>
              <a:custGeom>
                <a:avLst/>
                <a:gdLst>
                  <a:gd name="T0" fmla="*/ 5 w 9"/>
                  <a:gd name="T1" fmla="*/ 2 h 14"/>
                  <a:gd name="T2" fmla="*/ 6 w 9"/>
                  <a:gd name="T3" fmla="*/ 1 h 14"/>
                  <a:gd name="T4" fmla="*/ 6 w 9"/>
                  <a:gd name="T5" fmla="*/ 2 h 14"/>
                  <a:gd name="T6" fmla="*/ 6 w 9"/>
                  <a:gd name="T7" fmla="*/ 2 h 14"/>
                  <a:gd name="T8" fmla="*/ 6 w 9"/>
                  <a:gd name="T9" fmla="*/ 3 h 14"/>
                  <a:gd name="T10" fmla="*/ 7 w 9"/>
                  <a:gd name="T11" fmla="*/ 5 h 14"/>
                  <a:gd name="T12" fmla="*/ 5 w 9"/>
                  <a:gd name="T13" fmla="*/ 3 h 14"/>
                  <a:gd name="T14" fmla="*/ 4 w 9"/>
                  <a:gd name="T15" fmla="*/ 6 h 14"/>
                  <a:gd name="T16" fmla="*/ 6 w 9"/>
                  <a:gd name="T17" fmla="*/ 9 h 14"/>
                  <a:gd name="T18" fmla="*/ 4 w 9"/>
                  <a:gd name="T19" fmla="*/ 11 h 14"/>
                  <a:gd name="T20" fmla="*/ 3 w 9"/>
                  <a:gd name="T21" fmla="*/ 13 h 14"/>
                  <a:gd name="T22" fmla="*/ 3 w 9"/>
                  <a:gd name="T23" fmla="*/ 13 h 14"/>
                  <a:gd name="T24" fmla="*/ 3 w 9"/>
                  <a:gd name="T25" fmla="*/ 11 h 14"/>
                  <a:gd name="T26" fmla="*/ 1 w 9"/>
                  <a:gd name="T27" fmla="*/ 9 h 14"/>
                  <a:gd name="T28" fmla="*/ 4 w 9"/>
                  <a:gd name="T29" fmla="*/ 10 h 14"/>
                  <a:gd name="T30" fmla="*/ 5 w 9"/>
                  <a:gd name="T31" fmla="*/ 10 h 14"/>
                  <a:gd name="T32" fmla="*/ 5 w 9"/>
                  <a:gd name="T33" fmla="*/ 8 h 14"/>
                  <a:gd name="T34" fmla="*/ 2 w 9"/>
                  <a:gd name="T35" fmla="*/ 4 h 14"/>
                  <a:gd name="T36" fmla="*/ 4 w 9"/>
                  <a:gd name="T37" fmla="*/ 3 h 14"/>
                  <a:gd name="T38" fmla="*/ 5 w 9"/>
                  <a:gd name="T39" fmla="*/ 3 h 14"/>
                  <a:gd name="T40" fmla="*/ 5 w 9"/>
                  <a:gd name="T41" fmla="*/ 1 h 14"/>
                  <a:gd name="T42" fmla="*/ 5 w 9"/>
                  <a:gd name="T43" fmla="*/ 2 h 14"/>
                  <a:gd name="T44" fmla="*/ 3 w 9"/>
                  <a:gd name="T45" fmla="*/ 2 h 14"/>
                  <a:gd name="T46" fmla="*/ 3 w 9"/>
                  <a:gd name="T47" fmla="*/ 7 h 14"/>
                  <a:gd name="T48" fmla="*/ 5 w 9"/>
                  <a:gd name="T49" fmla="*/ 9 h 14"/>
                  <a:gd name="T50" fmla="*/ 4 w 9"/>
                  <a:gd name="T51" fmla="*/ 10 h 14"/>
                  <a:gd name="T52" fmla="*/ 3 w 9"/>
                  <a:gd name="T53" fmla="*/ 8 h 14"/>
                  <a:gd name="T54" fmla="*/ 1 w 9"/>
                  <a:gd name="T55" fmla="*/ 8 h 14"/>
                  <a:gd name="T56" fmla="*/ 2 w 9"/>
                  <a:gd name="T57" fmla="*/ 13 h 14"/>
                  <a:gd name="T58" fmla="*/ 3 w 9"/>
                  <a:gd name="T59" fmla="*/ 13 h 14"/>
                  <a:gd name="T60" fmla="*/ 3 w 9"/>
                  <a:gd name="T61" fmla="*/ 14 h 14"/>
                  <a:gd name="T62" fmla="*/ 4 w 9"/>
                  <a:gd name="T63" fmla="*/ 14 h 14"/>
                  <a:gd name="T64" fmla="*/ 7 w 9"/>
                  <a:gd name="T65" fmla="*/ 11 h 14"/>
                  <a:gd name="T66" fmla="*/ 5 w 9"/>
                  <a:gd name="T67" fmla="*/ 6 h 14"/>
                  <a:gd name="T68" fmla="*/ 4 w 9"/>
                  <a:gd name="T69" fmla="*/ 5 h 14"/>
                  <a:gd name="T70" fmla="*/ 5 w 9"/>
                  <a:gd name="T71" fmla="*/ 4 h 14"/>
                  <a:gd name="T72" fmla="*/ 6 w 9"/>
                  <a:gd name="T73" fmla="*/ 6 h 14"/>
                  <a:gd name="T74" fmla="*/ 8 w 9"/>
                  <a:gd name="T75" fmla="*/ 6 h 14"/>
                  <a:gd name="T76" fmla="*/ 9 w 9"/>
                  <a:gd name="T77" fmla="*/ 6 h 14"/>
                  <a:gd name="T78" fmla="*/ 7 w 9"/>
                  <a:gd name="T79" fmla="*/ 2 h 14"/>
                  <a:gd name="T80" fmla="*/ 6 w 9"/>
                  <a:gd name="T81" fmla="*/ 1 h 14"/>
                  <a:gd name="T82" fmla="*/ 5 w 9"/>
                  <a:gd name="T83"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 h="14">
                    <a:moveTo>
                      <a:pt x="5" y="3"/>
                    </a:moveTo>
                    <a:cubicBezTo>
                      <a:pt x="5" y="2"/>
                      <a:pt x="5" y="2"/>
                      <a:pt x="5" y="2"/>
                    </a:cubicBezTo>
                    <a:cubicBezTo>
                      <a:pt x="6" y="2"/>
                      <a:pt x="6" y="2"/>
                      <a:pt x="6" y="2"/>
                    </a:cubicBezTo>
                    <a:cubicBezTo>
                      <a:pt x="6" y="1"/>
                      <a:pt x="6" y="1"/>
                      <a:pt x="6" y="1"/>
                    </a:cubicBezTo>
                    <a:cubicBezTo>
                      <a:pt x="6" y="1"/>
                      <a:pt x="6" y="1"/>
                      <a:pt x="6" y="1"/>
                    </a:cubicBezTo>
                    <a:cubicBezTo>
                      <a:pt x="6" y="2"/>
                      <a:pt x="6" y="2"/>
                      <a:pt x="6" y="2"/>
                    </a:cubicBezTo>
                    <a:cubicBezTo>
                      <a:pt x="6" y="2"/>
                      <a:pt x="6" y="2"/>
                      <a:pt x="6" y="2"/>
                    </a:cubicBezTo>
                    <a:cubicBezTo>
                      <a:pt x="6" y="2"/>
                      <a:pt x="6" y="2"/>
                      <a:pt x="6" y="2"/>
                    </a:cubicBezTo>
                    <a:cubicBezTo>
                      <a:pt x="6" y="3"/>
                      <a:pt x="6" y="3"/>
                      <a:pt x="6" y="3"/>
                    </a:cubicBezTo>
                    <a:cubicBezTo>
                      <a:pt x="6" y="3"/>
                      <a:pt x="6" y="3"/>
                      <a:pt x="6" y="3"/>
                    </a:cubicBezTo>
                    <a:cubicBezTo>
                      <a:pt x="7" y="3"/>
                      <a:pt x="8" y="4"/>
                      <a:pt x="8" y="5"/>
                    </a:cubicBezTo>
                    <a:cubicBezTo>
                      <a:pt x="7" y="5"/>
                      <a:pt x="7" y="5"/>
                      <a:pt x="7" y="5"/>
                    </a:cubicBezTo>
                    <a:cubicBezTo>
                      <a:pt x="7" y="4"/>
                      <a:pt x="6" y="4"/>
                      <a:pt x="5" y="4"/>
                    </a:cubicBezTo>
                    <a:cubicBezTo>
                      <a:pt x="5" y="3"/>
                      <a:pt x="5" y="3"/>
                      <a:pt x="5" y="3"/>
                    </a:cubicBezTo>
                    <a:cubicBezTo>
                      <a:pt x="4" y="3"/>
                      <a:pt x="3" y="4"/>
                      <a:pt x="3" y="4"/>
                    </a:cubicBezTo>
                    <a:cubicBezTo>
                      <a:pt x="3" y="5"/>
                      <a:pt x="3" y="5"/>
                      <a:pt x="4" y="6"/>
                    </a:cubicBezTo>
                    <a:cubicBezTo>
                      <a:pt x="5" y="7"/>
                      <a:pt x="5" y="7"/>
                      <a:pt x="5" y="7"/>
                    </a:cubicBezTo>
                    <a:cubicBezTo>
                      <a:pt x="5" y="7"/>
                      <a:pt x="6" y="8"/>
                      <a:pt x="6" y="9"/>
                    </a:cubicBezTo>
                    <a:cubicBezTo>
                      <a:pt x="7" y="9"/>
                      <a:pt x="6" y="10"/>
                      <a:pt x="6" y="11"/>
                    </a:cubicBezTo>
                    <a:cubicBezTo>
                      <a:pt x="6" y="11"/>
                      <a:pt x="5" y="11"/>
                      <a:pt x="4" y="11"/>
                    </a:cubicBezTo>
                    <a:cubicBezTo>
                      <a:pt x="4" y="12"/>
                      <a:pt x="4" y="12"/>
                      <a:pt x="4" y="12"/>
                    </a:cubicBezTo>
                    <a:cubicBezTo>
                      <a:pt x="4" y="12"/>
                      <a:pt x="3" y="12"/>
                      <a:pt x="3" y="13"/>
                    </a:cubicBezTo>
                    <a:cubicBezTo>
                      <a:pt x="3" y="13"/>
                      <a:pt x="3" y="13"/>
                      <a:pt x="3" y="13"/>
                    </a:cubicBezTo>
                    <a:cubicBezTo>
                      <a:pt x="3" y="13"/>
                      <a:pt x="3" y="13"/>
                      <a:pt x="3" y="13"/>
                    </a:cubicBezTo>
                    <a:cubicBezTo>
                      <a:pt x="3" y="12"/>
                      <a:pt x="3" y="12"/>
                      <a:pt x="3" y="12"/>
                    </a:cubicBezTo>
                    <a:cubicBezTo>
                      <a:pt x="3" y="11"/>
                      <a:pt x="3" y="11"/>
                      <a:pt x="3" y="11"/>
                    </a:cubicBezTo>
                    <a:cubicBezTo>
                      <a:pt x="3" y="11"/>
                      <a:pt x="3" y="11"/>
                      <a:pt x="3" y="11"/>
                    </a:cubicBezTo>
                    <a:cubicBezTo>
                      <a:pt x="2" y="10"/>
                      <a:pt x="1" y="10"/>
                      <a:pt x="1" y="9"/>
                    </a:cubicBezTo>
                    <a:cubicBezTo>
                      <a:pt x="2" y="9"/>
                      <a:pt x="2" y="9"/>
                      <a:pt x="2" y="9"/>
                    </a:cubicBezTo>
                    <a:cubicBezTo>
                      <a:pt x="2" y="10"/>
                      <a:pt x="3" y="10"/>
                      <a:pt x="4" y="10"/>
                    </a:cubicBezTo>
                    <a:cubicBezTo>
                      <a:pt x="4" y="11"/>
                      <a:pt x="4" y="11"/>
                      <a:pt x="4" y="11"/>
                    </a:cubicBezTo>
                    <a:cubicBezTo>
                      <a:pt x="5" y="11"/>
                      <a:pt x="5" y="10"/>
                      <a:pt x="5" y="10"/>
                    </a:cubicBezTo>
                    <a:cubicBezTo>
                      <a:pt x="6" y="9"/>
                      <a:pt x="6" y="9"/>
                      <a:pt x="6" y="9"/>
                    </a:cubicBezTo>
                    <a:cubicBezTo>
                      <a:pt x="6" y="8"/>
                      <a:pt x="5" y="8"/>
                      <a:pt x="5" y="8"/>
                    </a:cubicBezTo>
                    <a:cubicBezTo>
                      <a:pt x="3" y="6"/>
                      <a:pt x="3" y="6"/>
                      <a:pt x="3" y="6"/>
                    </a:cubicBezTo>
                    <a:cubicBezTo>
                      <a:pt x="3" y="6"/>
                      <a:pt x="2" y="5"/>
                      <a:pt x="2" y="4"/>
                    </a:cubicBezTo>
                    <a:cubicBezTo>
                      <a:pt x="2" y="4"/>
                      <a:pt x="3" y="3"/>
                      <a:pt x="3" y="3"/>
                    </a:cubicBezTo>
                    <a:cubicBezTo>
                      <a:pt x="4" y="3"/>
                      <a:pt x="4" y="3"/>
                      <a:pt x="4" y="3"/>
                    </a:cubicBezTo>
                    <a:cubicBezTo>
                      <a:pt x="4" y="3"/>
                      <a:pt x="5" y="3"/>
                      <a:pt x="5" y="3"/>
                    </a:cubicBezTo>
                    <a:cubicBezTo>
                      <a:pt x="5" y="3"/>
                      <a:pt x="5" y="3"/>
                      <a:pt x="5" y="3"/>
                    </a:cubicBezTo>
                    <a:moveTo>
                      <a:pt x="5" y="0"/>
                    </a:moveTo>
                    <a:cubicBezTo>
                      <a:pt x="5" y="1"/>
                      <a:pt x="5" y="1"/>
                      <a:pt x="5" y="1"/>
                    </a:cubicBezTo>
                    <a:cubicBezTo>
                      <a:pt x="5" y="1"/>
                      <a:pt x="5" y="1"/>
                      <a:pt x="5" y="1"/>
                    </a:cubicBezTo>
                    <a:cubicBezTo>
                      <a:pt x="5" y="2"/>
                      <a:pt x="5" y="2"/>
                      <a:pt x="5" y="2"/>
                    </a:cubicBezTo>
                    <a:cubicBezTo>
                      <a:pt x="4" y="2"/>
                      <a:pt x="4" y="2"/>
                      <a:pt x="4" y="2"/>
                    </a:cubicBezTo>
                    <a:cubicBezTo>
                      <a:pt x="4" y="2"/>
                      <a:pt x="3" y="2"/>
                      <a:pt x="3" y="2"/>
                    </a:cubicBezTo>
                    <a:cubicBezTo>
                      <a:pt x="2" y="3"/>
                      <a:pt x="2" y="4"/>
                      <a:pt x="2" y="4"/>
                    </a:cubicBezTo>
                    <a:cubicBezTo>
                      <a:pt x="2" y="6"/>
                      <a:pt x="3" y="7"/>
                      <a:pt x="3" y="7"/>
                    </a:cubicBezTo>
                    <a:cubicBezTo>
                      <a:pt x="4" y="8"/>
                      <a:pt x="4" y="8"/>
                      <a:pt x="4" y="8"/>
                    </a:cubicBezTo>
                    <a:cubicBezTo>
                      <a:pt x="5" y="9"/>
                      <a:pt x="5" y="9"/>
                      <a:pt x="5" y="9"/>
                    </a:cubicBezTo>
                    <a:cubicBezTo>
                      <a:pt x="5" y="9"/>
                      <a:pt x="5" y="9"/>
                      <a:pt x="5" y="9"/>
                    </a:cubicBezTo>
                    <a:cubicBezTo>
                      <a:pt x="4" y="10"/>
                      <a:pt x="4" y="10"/>
                      <a:pt x="4" y="10"/>
                    </a:cubicBezTo>
                    <a:cubicBezTo>
                      <a:pt x="3" y="9"/>
                      <a:pt x="3" y="9"/>
                      <a:pt x="3" y="8"/>
                    </a:cubicBezTo>
                    <a:cubicBezTo>
                      <a:pt x="3" y="8"/>
                      <a:pt x="3" y="8"/>
                      <a:pt x="3" y="8"/>
                    </a:cubicBezTo>
                    <a:cubicBezTo>
                      <a:pt x="2" y="8"/>
                      <a:pt x="2" y="8"/>
                      <a:pt x="1" y="8"/>
                    </a:cubicBezTo>
                    <a:cubicBezTo>
                      <a:pt x="1" y="8"/>
                      <a:pt x="1" y="8"/>
                      <a:pt x="1" y="8"/>
                    </a:cubicBezTo>
                    <a:cubicBezTo>
                      <a:pt x="0" y="9"/>
                      <a:pt x="1" y="11"/>
                      <a:pt x="2" y="12"/>
                    </a:cubicBezTo>
                    <a:cubicBezTo>
                      <a:pt x="2" y="13"/>
                      <a:pt x="2" y="13"/>
                      <a:pt x="2" y="13"/>
                    </a:cubicBezTo>
                    <a:cubicBezTo>
                      <a:pt x="2" y="13"/>
                      <a:pt x="2" y="13"/>
                      <a:pt x="2" y="13"/>
                    </a:cubicBezTo>
                    <a:cubicBezTo>
                      <a:pt x="3" y="13"/>
                      <a:pt x="3" y="13"/>
                      <a:pt x="3" y="13"/>
                    </a:cubicBezTo>
                    <a:cubicBezTo>
                      <a:pt x="3" y="14"/>
                      <a:pt x="3" y="14"/>
                      <a:pt x="3" y="14"/>
                    </a:cubicBezTo>
                    <a:cubicBezTo>
                      <a:pt x="3" y="14"/>
                      <a:pt x="3" y="14"/>
                      <a:pt x="3" y="14"/>
                    </a:cubicBezTo>
                    <a:cubicBezTo>
                      <a:pt x="4" y="14"/>
                      <a:pt x="4" y="14"/>
                      <a:pt x="4" y="14"/>
                    </a:cubicBezTo>
                    <a:cubicBezTo>
                      <a:pt x="4" y="14"/>
                      <a:pt x="4" y="14"/>
                      <a:pt x="4" y="14"/>
                    </a:cubicBezTo>
                    <a:cubicBezTo>
                      <a:pt x="4" y="14"/>
                      <a:pt x="4" y="13"/>
                      <a:pt x="4" y="12"/>
                    </a:cubicBezTo>
                    <a:cubicBezTo>
                      <a:pt x="5" y="12"/>
                      <a:pt x="6" y="12"/>
                      <a:pt x="7" y="11"/>
                    </a:cubicBezTo>
                    <a:cubicBezTo>
                      <a:pt x="7" y="11"/>
                      <a:pt x="8" y="10"/>
                      <a:pt x="7" y="9"/>
                    </a:cubicBezTo>
                    <a:cubicBezTo>
                      <a:pt x="7" y="7"/>
                      <a:pt x="6" y="7"/>
                      <a:pt x="5" y="6"/>
                    </a:cubicBezTo>
                    <a:cubicBezTo>
                      <a:pt x="5" y="5"/>
                      <a:pt x="5" y="5"/>
                      <a:pt x="5" y="5"/>
                    </a:cubicBezTo>
                    <a:cubicBezTo>
                      <a:pt x="4" y="5"/>
                      <a:pt x="4" y="5"/>
                      <a:pt x="4" y="5"/>
                    </a:cubicBezTo>
                    <a:cubicBezTo>
                      <a:pt x="5" y="4"/>
                      <a:pt x="5" y="4"/>
                      <a:pt x="5" y="4"/>
                    </a:cubicBezTo>
                    <a:cubicBezTo>
                      <a:pt x="5" y="4"/>
                      <a:pt x="5" y="4"/>
                      <a:pt x="5" y="4"/>
                    </a:cubicBezTo>
                    <a:cubicBezTo>
                      <a:pt x="5" y="5"/>
                      <a:pt x="6" y="5"/>
                      <a:pt x="6" y="5"/>
                    </a:cubicBezTo>
                    <a:cubicBezTo>
                      <a:pt x="6" y="6"/>
                      <a:pt x="6" y="6"/>
                      <a:pt x="6" y="6"/>
                    </a:cubicBezTo>
                    <a:cubicBezTo>
                      <a:pt x="7" y="6"/>
                      <a:pt x="7" y="6"/>
                      <a:pt x="7" y="6"/>
                    </a:cubicBezTo>
                    <a:cubicBezTo>
                      <a:pt x="7" y="6"/>
                      <a:pt x="7" y="6"/>
                      <a:pt x="8" y="6"/>
                    </a:cubicBezTo>
                    <a:cubicBezTo>
                      <a:pt x="8" y="6"/>
                      <a:pt x="8" y="6"/>
                      <a:pt x="8" y="6"/>
                    </a:cubicBezTo>
                    <a:cubicBezTo>
                      <a:pt x="9" y="6"/>
                      <a:pt x="9" y="6"/>
                      <a:pt x="9" y="6"/>
                    </a:cubicBezTo>
                    <a:cubicBezTo>
                      <a:pt x="9" y="4"/>
                      <a:pt x="8" y="3"/>
                      <a:pt x="7" y="2"/>
                    </a:cubicBezTo>
                    <a:cubicBezTo>
                      <a:pt x="7" y="2"/>
                      <a:pt x="7" y="2"/>
                      <a:pt x="7" y="2"/>
                    </a:cubicBezTo>
                    <a:cubicBezTo>
                      <a:pt x="7" y="1"/>
                      <a:pt x="7" y="1"/>
                      <a:pt x="7" y="1"/>
                    </a:cubicBezTo>
                    <a:cubicBezTo>
                      <a:pt x="6" y="1"/>
                      <a:pt x="6" y="1"/>
                      <a:pt x="6" y="1"/>
                    </a:cubicBezTo>
                    <a:cubicBezTo>
                      <a:pt x="6" y="1"/>
                      <a:pt x="6" y="1"/>
                      <a:pt x="6" y="1"/>
                    </a:cubicBezTo>
                    <a:cubicBezTo>
                      <a:pt x="5" y="0"/>
                      <a:pt x="5" y="0"/>
                      <a:pt x="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77" name="Freeform 63"/>
              <p:cNvSpPr>
                <a:spLocks noEditPoints="1"/>
              </p:cNvSpPr>
              <p:nvPr/>
            </p:nvSpPr>
            <p:spPr bwMode="auto">
              <a:xfrm>
                <a:off x="3577" y="2496"/>
                <a:ext cx="62" cy="35"/>
              </a:xfrm>
              <a:custGeom>
                <a:avLst/>
                <a:gdLst>
                  <a:gd name="T0" fmla="*/ 13 w 26"/>
                  <a:gd name="T1" fmla="*/ 11 h 15"/>
                  <a:gd name="T2" fmla="*/ 12 w 26"/>
                  <a:gd name="T3" fmla="*/ 14 h 15"/>
                  <a:gd name="T4" fmla="*/ 10 w 26"/>
                  <a:gd name="T5" fmla="*/ 11 h 15"/>
                  <a:gd name="T6" fmla="*/ 14 w 26"/>
                  <a:gd name="T7" fmla="*/ 14 h 15"/>
                  <a:gd name="T8" fmla="*/ 15 w 26"/>
                  <a:gd name="T9" fmla="*/ 11 h 15"/>
                  <a:gd name="T10" fmla="*/ 15 w 26"/>
                  <a:gd name="T11" fmla="*/ 14 h 15"/>
                  <a:gd name="T12" fmla="*/ 15 w 26"/>
                  <a:gd name="T13" fmla="*/ 11 h 15"/>
                  <a:gd name="T14" fmla="*/ 15 w 26"/>
                  <a:gd name="T15" fmla="*/ 14 h 15"/>
                  <a:gd name="T16" fmla="*/ 8 w 26"/>
                  <a:gd name="T17" fmla="*/ 11 h 15"/>
                  <a:gd name="T18" fmla="*/ 10 w 26"/>
                  <a:gd name="T19" fmla="*/ 14 h 15"/>
                  <a:gd name="T20" fmla="*/ 16 w 26"/>
                  <a:gd name="T21" fmla="*/ 11 h 15"/>
                  <a:gd name="T22" fmla="*/ 16 w 26"/>
                  <a:gd name="T23" fmla="*/ 13 h 15"/>
                  <a:gd name="T24" fmla="*/ 18 w 26"/>
                  <a:gd name="T25" fmla="*/ 10 h 15"/>
                  <a:gd name="T26" fmla="*/ 17 w 26"/>
                  <a:gd name="T27" fmla="*/ 13 h 15"/>
                  <a:gd name="T28" fmla="*/ 6 w 26"/>
                  <a:gd name="T29" fmla="*/ 10 h 15"/>
                  <a:gd name="T30" fmla="*/ 18 w 26"/>
                  <a:gd name="T31" fmla="*/ 13 h 15"/>
                  <a:gd name="T32" fmla="*/ 18 w 26"/>
                  <a:gd name="T33" fmla="*/ 10 h 15"/>
                  <a:gd name="T34" fmla="*/ 18 w 26"/>
                  <a:gd name="T35" fmla="*/ 13 h 15"/>
                  <a:gd name="T36" fmla="*/ 21 w 26"/>
                  <a:gd name="T37" fmla="*/ 10 h 15"/>
                  <a:gd name="T38" fmla="*/ 6 w 26"/>
                  <a:gd name="T39" fmla="*/ 13 h 15"/>
                  <a:gd name="T40" fmla="*/ 6 w 26"/>
                  <a:gd name="T41" fmla="*/ 10 h 15"/>
                  <a:gd name="T42" fmla="*/ 21 w 26"/>
                  <a:gd name="T43" fmla="*/ 10 h 15"/>
                  <a:gd name="T44" fmla="*/ 21 w 26"/>
                  <a:gd name="T45" fmla="*/ 12 h 15"/>
                  <a:gd name="T46" fmla="*/ 3 w 26"/>
                  <a:gd name="T47" fmla="*/ 9 h 15"/>
                  <a:gd name="T48" fmla="*/ 3 w 26"/>
                  <a:gd name="T49" fmla="*/ 12 h 15"/>
                  <a:gd name="T50" fmla="*/ 24 w 26"/>
                  <a:gd name="T51" fmla="*/ 8 h 15"/>
                  <a:gd name="T52" fmla="*/ 2 w 26"/>
                  <a:gd name="T53" fmla="*/ 11 h 15"/>
                  <a:gd name="T54" fmla="*/ 2 w 26"/>
                  <a:gd name="T55" fmla="*/ 8 h 15"/>
                  <a:gd name="T56" fmla="*/ 2 w 26"/>
                  <a:gd name="T57" fmla="*/ 9 h 15"/>
                  <a:gd name="T58" fmla="*/ 2 w 26"/>
                  <a:gd name="T59" fmla="*/ 8 h 15"/>
                  <a:gd name="T60" fmla="*/ 24 w 26"/>
                  <a:gd name="T61" fmla="*/ 8 h 15"/>
                  <a:gd name="T62" fmla="*/ 25 w 26"/>
                  <a:gd name="T63" fmla="*/ 9 h 15"/>
                  <a:gd name="T64" fmla="*/ 3 w 26"/>
                  <a:gd name="T65" fmla="*/ 7 h 15"/>
                  <a:gd name="T66" fmla="*/ 14 w 26"/>
                  <a:gd name="T67" fmla="*/ 1 h 15"/>
                  <a:gd name="T68" fmla="*/ 25 w 26"/>
                  <a:gd name="T69" fmla="*/ 6 h 15"/>
                  <a:gd name="T70" fmla="*/ 3 w 26"/>
                  <a:gd name="T71" fmla="*/ 2 h 15"/>
                  <a:gd name="T72" fmla="*/ 1 w 26"/>
                  <a:gd name="T73" fmla="*/ 6 h 15"/>
                  <a:gd name="T74" fmla="*/ 2 w 26"/>
                  <a:gd name="T75" fmla="*/ 12 h 15"/>
                  <a:gd name="T76" fmla="*/ 22 w 26"/>
                  <a:gd name="T77" fmla="*/ 13 h 15"/>
                  <a:gd name="T78" fmla="*/ 24 w 26"/>
                  <a:gd name="T79" fmla="*/ 12 h 15"/>
                  <a:gd name="T80" fmla="*/ 24 w 26"/>
                  <a:gd name="T81" fmla="*/ 12 h 15"/>
                  <a:gd name="T82" fmla="*/ 26 w 26"/>
                  <a:gd name="T83" fmla="*/ 9 h 15"/>
                  <a:gd name="T84" fmla="*/ 25 w 26"/>
                  <a:gd name="T85" fmla="*/ 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 h="15">
                    <a:moveTo>
                      <a:pt x="12" y="14"/>
                    </a:moveTo>
                    <a:cubicBezTo>
                      <a:pt x="12" y="13"/>
                      <a:pt x="12" y="12"/>
                      <a:pt x="12" y="11"/>
                    </a:cubicBezTo>
                    <a:cubicBezTo>
                      <a:pt x="13" y="11"/>
                      <a:pt x="13" y="11"/>
                      <a:pt x="13" y="11"/>
                    </a:cubicBezTo>
                    <a:cubicBezTo>
                      <a:pt x="14" y="14"/>
                      <a:pt x="14" y="14"/>
                      <a:pt x="14" y="14"/>
                    </a:cubicBezTo>
                    <a:cubicBezTo>
                      <a:pt x="13" y="14"/>
                      <a:pt x="13" y="14"/>
                      <a:pt x="12" y="14"/>
                    </a:cubicBezTo>
                    <a:moveTo>
                      <a:pt x="12" y="14"/>
                    </a:moveTo>
                    <a:cubicBezTo>
                      <a:pt x="11" y="14"/>
                      <a:pt x="11" y="14"/>
                      <a:pt x="10" y="14"/>
                    </a:cubicBezTo>
                    <a:cubicBezTo>
                      <a:pt x="10" y="14"/>
                      <a:pt x="10" y="14"/>
                      <a:pt x="10" y="14"/>
                    </a:cubicBezTo>
                    <a:cubicBezTo>
                      <a:pt x="10" y="11"/>
                      <a:pt x="10" y="11"/>
                      <a:pt x="10" y="11"/>
                    </a:cubicBezTo>
                    <a:cubicBezTo>
                      <a:pt x="11" y="11"/>
                      <a:pt x="11" y="11"/>
                      <a:pt x="12" y="11"/>
                    </a:cubicBezTo>
                    <a:cubicBezTo>
                      <a:pt x="12" y="12"/>
                      <a:pt x="12" y="13"/>
                      <a:pt x="12" y="14"/>
                    </a:cubicBezTo>
                    <a:moveTo>
                      <a:pt x="14" y="14"/>
                    </a:moveTo>
                    <a:cubicBezTo>
                      <a:pt x="14" y="11"/>
                      <a:pt x="14" y="11"/>
                      <a:pt x="14" y="11"/>
                    </a:cubicBezTo>
                    <a:cubicBezTo>
                      <a:pt x="14" y="11"/>
                      <a:pt x="14" y="11"/>
                      <a:pt x="14" y="11"/>
                    </a:cubicBezTo>
                    <a:cubicBezTo>
                      <a:pt x="15" y="11"/>
                      <a:pt x="15" y="11"/>
                      <a:pt x="15" y="11"/>
                    </a:cubicBezTo>
                    <a:cubicBezTo>
                      <a:pt x="15" y="12"/>
                      <a:pt x="15" y="13"/>
                      <a:pt x="15" y="14"/>
                    </a:cubicBezTo>
                    <a:cubicBezTo>
                      <a:pt x="14" y="14"/>
                      <a:pt x="14" y="14"/>
                      <a:pt x="14" y="14"/>
                    </a:cubicBezTo>
                    <a:moveTo>
                      <a:pt x="15" y="14"/>
                    </a:moveTo>
                    <a:cubicBezTo>
                      <a:pt x="15" y="13"/>
                      <a:pt x="15" y="13"/>
                      <a:pt x="15" y="13"/>
                    </a:cubicBezTo>
                    <a:cubicBezTo>
                      <a:pt x="15" y="13"/>
                      <a:pt x="15" y="13"/>
                      <a:pt x="15" y="13"/>
                    </a:cubicBezTo>
                    <a:cubicBezTo>
                      <a:pt x="15" y="12"/>
                      <a:pt x="15" y="12"/>
                      <a:pt x="15" y="11"/>
                    </a:cubicBezTo>
                    <a:cubicBezTo>
                      <a:pt x="16" y="11"/>
                      <a:pt x="16" y="11"/>
                      <a:pt x="16" y="11"/>
                    </a:cubicBezTo>
                    <a:cubicBezTo>
                      <a:pt x="16" y="13"/>
                      <a:pt x="16" y="13"/>
                      <a:pt x="16" y="13"/>
                    </a:cubicBezTo>
                    <a:cubicBezTo>
                      <a:pt x="15" y="14"/>
                      <a:pt x="15" y="14"/>
                      <a:pt x="15" y="14"/>
                    </a:cubicBezTo>
                    <a:moveTo>
                      <a:pt x="10" y="14"/>
                    </a:moveTo>
                    <a:cubicBezTo>
                      <a:pt x="9" y="14"/>
                      <a:pt x="9" y="14"/>
                      <a:pt x="8" y="13"/>
                    </a:cubicBezTo>
                    <a:cubicBezTo>
                      <a:pt x="8" y="13"/>
                      <a:pt x="8" y="12"/>
                      <a:pt x="8" y="11"/>
                    </a:cubicBezTo>
                    <a:cubicBezTo>
                      <a:pt x="9" y="11"/>
                      <a:pt x="9" y="11"/>
                      <a:pt x="10" y="11"/>
                    </a:cubicBezTo>
                    <a:cubicBezTo>
                      <a:pt x="10" y="14"/>
                      <a:pt x="10" y="14"/>
                      <a:pt x="10" y="14"/>
                    </a:cubicBezTo>
                    <a:cubicBezTo>
                      <a:pt x="10" y="14"/>
                      <a:pt x="10" y="14"/>
                      <a:pt x="10" y="14"/>
                    </a:cubicBezTo>
                    <a:moveTo>
                      <a:pt x="16" y="13"/>
                    </a:moveTo>
                    <a:cubicBezTo>
                      <a:pt x="16" y="13"/>
                      <a:pt x="16" y="13"/>
                      <a:pt x="16" y="13"/>
                    </a:cubicBezTo>
                    <a:cubicBezTo>
                      <a:pt x="16" y="11"/>
                      <a:pt x="16" y="11"/>
                      <a:pt x="16" y="11"/>
                    </a:cubicBezTo>
                    <a:cubicBezTo>
                      <a:pt x="16" y="11"/>
                      <a:pt x="16" y="11"/>
                      <a:pt x="16" y="11"/>
                    </a:cubicBezTo>
                    <a:cubicBezTo>
                      <a:pt x="17" y="13"/>
                      <a:pt x="17" y="13"/>
                      <a:pt x="17" y="13"/>
                    </a:cubicBezTo>
                    <a:cubicBezTo>
                      <a:pt x="16" y="13"/>
                      <a:pt x="16" y="13"/>
                      <a:pt x="16" y="13"/>
                    </a:cubicBezTo>
                    <a:moveTo>
                      <a:pt x="17" y="13"/>
                    </a:moveTo>
                    <a:cubicBezTo>
                      <a:pt x="17" y="11"/>
                      <a:pt x="17" y="11"/>
                      <a:pt x="17" y="11"/>
                    </a:cubicBezTo>
                    <a:cubicBezTo>
                      <a:pt x="18" y="10"/>
                      <a:pt x="18" y="10"/>
                      <a:pt x="18" y="10"/>
                    </a:cubicBezTo>
                    <a:cubicBezTo>
                      <a:pt x="18" y="13"/>
                      <a:pt x="18" y="13"/>
                      <a:pt x="18" y="13"/>
                    </a:cubicBezTo>
                    <a:cubicBezTo>
                      <a:pt x="18" y="13"/>
                      <a:pt x="18" y="13"/>
                      <a:pt x="18" y="13"/>
                    </a:cubicBezTo>
                    <a:cubicBezTo>
                      <a:pt x="17" y="13"/>
                      <a:pt x="17" y="13"/>
                      <a:pt x="17" y="13"/>
                    </a:cubicBezTo>
                    <a:moveTo>
                      <a:pt x="8" y="13"/>
                    </a:moveTo>
                    <a:cubicBezTo>
                      <a:pt x="7" y="13"/>
                      <a:pt x="7" y="13"/>
                      <a:pt x="6" y="13"/>
                    </a:cubicBezTo>
                    <a:cubicBezTo>
                      <a:pt x="6" y="12"/>
                      <a:pt x="6" y="11"/>
                      <a:pt x="6" y="10"/>
                    </a:cubicBezTo>
                    <a:cubicBezTo>
                      <a:pt x="7" y="10"/>
                      <a:pt x="7" y="11"/>
                      <a:pt x="8" y="11"/>
                    </a:cubicBezTo>
                    <a:cubicBezTo>
                      <a:pt x="8" y="12"/>
                      <a:pt x="8" y="12"/>
                      <a:pt x="8" y="13"/>
                    </a:cubicBezTo>
                    <a:moveTo>
                      <a:pt x="18" y="13"/>
                    </a:moveTo>
                    <a:cubicBezTo>
                      <a:pt x="18" y="13"/>
                      <a:pt x="18" y="13"/>
                      <a:pt x="18" y="13"/>
                    </a:cubicBezTo>
                    <a:cubicBezTo>
                      <a:pt x="18" y="13"/>
                      <a:pt x="18" y="13"/>
                      <a:pt x="18" y="13"/>
                    </a:cubicBezTo>
                    <a:cubicBezTo>
                      <a:pt x="18" y="10"/>
                      <a:pt x="18" y="10"/>
                      <a:pt x="18" y="10"/>
                    </a:cubicBezTo>
                    <a:cubicBezTo>
                      <a:pt x="19" y="10"/>
                      <a:pt x="19" y="10"/>
                      <a:pt x="19" y="10"/>
                    </a:cubicBezTo>
                    <a:cubicBezTo>
                      <a:pt x="19" y="11"/>
                      <a:pt x="19" y="12"/>
                      <a:pt x="19" y="13"/>
                    </a:cubicBezTo>
                    <a:cubicBezTo>
                      <a:pt x="18" y="13"/>
                      <a:pt x="18" y="13"/>
                      <a:pt x="18" y="13"/>
                    </a:cubicBezTo>
                    <a:moveTo>
                      <a:pt x="20" y="13"/>
                    </a:moveTo>
                    <a:cubicBezTo>
                      <a:pt x="19" y="12"/>
                      <a:pt x="19" y="11"/>
                      <a:pt x="20" y="10"/>
                    </a:cubicBezTo>
                    <a:cubicBezTo>
                      <a:pt x="21" y="10"/>
                      <a:pt x="21" y="10"/>
                      <a:pt x="21" y="10"/>
                    </a:cubicBezTo>
                    <a:cubicBezTo>
                      <a:pt x="21" y="11"/>
                      <a:pt x="21" y="12"/>
                      <a:pt x="21" y="12"/>
                    </a:cubicBezTo>
                    <a:cubicBezTo>
                      <a:pt x="20" y="12"/>
                      <a:pt x="20" y="13"/>
                      <a:pt x="20" y="13"/>
                    </a:cubicBezTo>
                    <a:moveTo>
                      <a:pt x="6" y="13"/>
                    </a:moveTo>
                    <a:cubicBezTo>
                      <a:pt x="5" y="13"/>
                      <a:pt x="4" y="12"/>
                      <a:pt x="4" y="12"/>
                    </a:cubicBezTo>
                    <a:cubicBezTo>
                      <a:pt x="4" y="9"/>
                      <a:pt x="4" y="9"/>
                      <a:pt x="4" y="9"/>
                    </a:cubicBezTo>
                    <a:cubicBezTo>
                      <a:pt x="4" y="10"/>
                      <a:pt x="5" y="10"/>
                      <a:pt x="6" y="10"/>
                    </a:cubicBezTo>
                    <a:cubicBezTo>
                      <a:pt x="6" y="11"/>
                      <a:pt x="6" y="12"/>
                      <a:pt x="6" y="13"/>
                    </a:cubicBezTo>
                    <a:moveTo>
                      <a:pt x="21" y="12"/>
                    </a:moveTo>
                    <a:cubicBezTo>
                      <a:pt x="21" y="11"/>
                      <a:pt x="21" y="11"/>
                      <a:pt x="21" y="10"/>
                    </a:cubicBezTo>
                    <a:cubicBezTo>
                      <a:pt x="22" y="9"/>
                      <a:pt x="22" y="9"/>
                      <a:pt x="22" y="9"/>
                    </a:cubicBezTo>
                    <a:cubicBezTo>
                      <a:pt x="22" y="12"/>
                      <a:pt x="22" y="12"/>
                      <a:pt x="22" y="12"/>
                    </a:cubicBezTo>
                    <a:cubicBezTo>
                      <a:pt x="21" y="12"/>
                      <a:pt x="21" y="12"/>
                      <a:pt x="21" y="12"/>
                    </a:cubicBezTo>
                    <a:moveTo>
                      <a:pt x="3" y="12"/>
                    </a:moveTo>
                    <a:cubicBezTo>
                      <a:pt x="3" y="11"/>
                      <a:pt x="3" y="11"/>
                      <a:pt x="3" y="11"/>
                    </a:cubicBezTo>
                    <a:cubicBezTo>
                      <a:pt x="3" y="9"/>
                      <a:pt x="3" y="9"/>
                      <a:pt x="3" y="9"/>
                    </a:cubicBezTo>
                    <a:cubicBezTo>
                      <a:pt x="4" y="9"/>
                      <a:pt x="4" y="9"/>
                      <a:pt x="4" y="9"/>
                    </a:cubicBezTo>
                    <a:cubicBezTo>
                      <a:pt x="3" y="9"/>
                      <a:pt x="3" y="9"/>
                      <a:pt x="3" y="9"/>
                    </a:cubicBezTo>
                    <a:cubicBezTo>
                      <a:pt x="3" y="12"/>
                      <a:pt x="3" y="12"/>
                      <a:pt x="3" y="12"/>
                    </a:cubicBezTo>
                    <a:moveTo>
                      <a:pt x="22" y="12"/>
                    </a:moveTo>
                    <a:cubicBezTo>
                      <a:pt x="22" y="9"/>
                      <a:pt x="22" y="9"/>
                      <a:pt x="22" y="9"/>
                    </a:cubicBezTo>
                    <a:cubicBezTo>
                      <a:pt x="23" y="9"/>
                      <a:pt x="23" y="9"/>
                      <a:pt x="24" y="8"/>
                    </a:cubicBezTo>
                    <a:cubicBezTo>
                      <a:pt x="24" y="9"/>
                      <a:pt x="24" y="10"/>
                      <a:pt x="24" y="11"/>
                    </a:cubicBezTo>
                    <a:cubicBezTo>
                      <a:pt x="23" y="11"/>
                      <a:pt x="23" y="11"/>
                      <a:pt x="22" y="12"/>
                    </a:cubicBezTo>
                    <a:moveTo>
                      <a:pt x="2" y="11"/>
                    </a:moveTo>
                    <a:cubicBezTo>
                      <a:pt x="2" y="10"/>
                      <a:pt x="2" y="10"/>
                      <a:pt x="2" y="10"/>
                    </a:cubicBezTo>
                    <a:cubicBezTo>
                      <a:pt x="2" y="10"/>
                      <a:pt x="2" y="10"/>
                      <a:pt x="2" y="10"/>
                    </a:cubicBezTo>
                    <a:cubicBezTo>
                      <a:pt x="2" y="8"/>
                      <a:pt x="2" y="8"/>
                      <a:pt x="2" y="8"/>
                    </a:cubicBezTo>
                    <a:cubicBezTo>
                      <a:pt x="2" y="8"/>
                      <a:pt x="2" y="8"/>
                      <a:pt x="2" y="8"/>
                    </a:cubicBezTo>
                    <a:cubicBezTo>
                      <a:pt x="2" y="11"/>
                      <a:pt x="2" y="11"/>
                      <a:pt x="2" y="11"/>
                    </a:cubicBezTo>
                    <a:moveTo>
                      <a:pt x="2" y="9"/>
                    </a:moveTo>
                    <a:cubicBezTo>
                      <a:pt x="2" y="9"/>
                      <a:pt x="2" y="9"/>
                      <a:pt x="2" y="9"/>
                    </a:cubicBezTo>
                    <a:cubicBezTo>
                      <a:pt x="1" y="8"/>
                      <a:pt x="1" y="8"/>
                      <a:pt x="1" y="7"/>
                    </a:cubicBezTo>
                    <a:cubicBezTo>
                      <a:pt x="2" y="8"/>
                      <a:pt x="2" y="8"/>
                      <a:pt x="2" y="8"/>
                    </a:cubicBezTo>
                    <a:cubicBezTo>
                      <a:pt x="2" y="9"/>
                      <a:pt x="2" y="9"/>
                      <a:pt x="2" y="9"/>
                    </a:cubicBezTo>
                    <a:moveTo>
                      <a:pt x="24" y="10"/>
                    </a:moveTo>
                    <a:cubicBezTo>
                      <a:pt x="24" y="10"/>
                      <a:pt x="24" y="9"/>
                      <a:pt x="24" y="8"/>
                    </a:cubicBezTo>
                    <a:cubicBezTo>
                      <a:pt x="25" y="7"/>
                      <a:pt x="25" y="7"/>
                      <a:pt x="25" y="7"/>
                    </a:cubicBezTo>
                    <a:cubicBezTo>
                      <a:pt x="25" y="9"/>
                      <a:pt x="25" y="9"/>
                      <a:pt x="25" y="9"/>
                    </a:cubicBezTo>
                    <a:cubicBezTo>
                      <a:pt x="25" y="9"/>
                      <a:pt x="25" y="9"/>
                      <a:pt x="25" y="9"/>
                    </a:cubicBezTo>
                    <a:cubicBezTo>
                      <a:pt x="25" y="10"/>
                      <a:pt x="25" y="10"/>
                      <a:pt x="24" y="10"/>
                    </a:cubicBezTo>
                    <a:moveTo>
                      <a:pt x="12" y="10"/>
                    </a:moveTo>
                    <a:cubicBezTo>
                      <a:pt x="6" y="10"/>
                      <a:pt x="3" y="8"/>
                      <a:pt x="3" y="7"/>
                    </a:cubicBezTo>
                    <a:cubicBezTo>
                      <a:pt x="2" y="7"/>
                      <a:pt x="2" y="6"/>
                      <a:pt x="2" y="6"/>
                    </a:cubicBezTo>
                    <a:cubicBezTo>
                      <a:pt x="2" y="5"/>
                      <a:pt x="3" y="4"/>
                      <a:pt x="4" y="3"/>
                    </a:cubicBezTo>
                    <a:cubicBezTo>
                      <a:pt x="7" y="1"/>
                      <a:pt x="10" y="1"/>
                      <a:pt x="14" y="1"/>
                    </a:cubicBezTo>
                    <a:cubicBezTo>
                      <a:pt x="17" y="1"/>
                      <a:pt x="20" y="1"/>
                      <a:pt x="22" y="2"/>
                    </a:cubicBezTo>
                    <a:cubicBezTo>
                      <a:pt x="23" y="3"/>
                      <a:pt x="24" y="3"/>
                      <a:pt x="24" y="4"/>
                    </a:cubicBezTo>
                    <a:cubicBezTo>
                      <a:pt x="25" y="4"/>
                      <a:pt x="25" y="5"/>
                      <a:pt x="25" y="6"/>
                    </a:cubicBezTo>
                    <a:cubicBezTo>
                      <a:pt x="24" y="9"/>
                      <a:pt x="16" y="10"/>
                      <a:pt x="12" y="10"/>
                    </a:cubicBezTo>
                    <a:moveTo>
                      <a:pt x="14" y="0"/>
                    </a:moveTo>
                    <a:cubicBezTo>
                      <a:pt x="10" y="0"/>
                      <a:pt x="6" y="0"/>
                      <a:pt x="3" y="2"/>
                    </a:cubicBezTo>
                    <a:cubicBezTo>
                      <a:pt x="2" y="3"/>
                      <a:pt x="1" y="4"/>
                      <a:pt x="1" y="5"/>
                    </a:cubicBezTo>
                    <a:cubicBezTo>
                      <a:pt x="1" y="5"/>
                      <a:pt x="1" y="5"/>
                      <a:pt x="1" y="5"/>
                    </a:cubicBezTo>
                    <a:cubicBezTo>
                      <a:pt x="1" y="6"/>
                      <a:pt x="1" y="6"/>
                      <a:pt x="1" y="6"/>
                    </a:cubicBezTo>
                    <a:cubicBezTo>
                      <a:pt x="0" y="7"/>
                      <a:pt x="0" y="8"/>
                      <a:pt x="1" y="10"/>
                    </a:cubicBezTo>
                    <a:cubicBezTo>
                      <a:pt x="1" y="10"/>
                      <a:pt x="1" y="10"/>
                      <a:pt x="1" y="10"/>
                    </a:cubicBezTo>
                    <a:cubicBezTo>
                      <a:pt x="1" y="11"/>
                      <a:pt x="1" y="11"/>
                      <a:pt x="2" y="12"/>
                    </a:cubicBezTo>
                    <a:cubicBezTo>
                      <a:pt x="3" y="13"/>
                      <a:pt x="6" y="15"/>
                      <a:pt x="12" y="15"/>
                    </a:cubicBezTo>
                    <a:cubicBezTo>
                      <a:pt x="14" y="15"/>
                      <a:pt x="19" y="14"/>
                      <a:pt x="22" y="13"/>
                    </a:cubicBezTo>
                    <a:cubicBezTo>
                      <a:pt x="22" y="13"/>
                      <a:pt x="22" y="13"/>
                      <a:pt x="22" y="13"/>
                    </a:cubicBezTo>
                    <a:cubicBezTo>
                      <a:pt x="23" y="13"/>
                      <a:pt x="23" y="13"/>
                      <a:pt x="23" y="13"/>
                    </a:cubicBezTo>
                    <a:cubicBezTo>
                      <a:pt x="23" y="13"/>
                      <a:pt x="23" y="13"/>
                      <a:pt x="23" y="13"/>
                    </a:cubicBezTo>
                    <a:cubicBezTo>
                      <a:pt x="23" y="12"/>
                      <a:pt x="24" y="12"/>
                      <a:pt x="24" y="12"/>
                    </a:cubicBezTo>
                    <a:cubicBezTo>
                      <a:pt x="24" y="12"/>
                      <a:pt x="24" y="12"/>
                      <a:pt x="24" y="12"/>
                    </a:cubicBezTo>
                    <a:cubicBezTo>
                      <a:pt x="24" y="12"/>
                      <a:pt x="24" y="12"/>
                      <a:pt x="24" y="12"/>
                    </a:cubicBezTo>
                    <a:cubicBezTo>
                      <a:pt x="24" y="12"/>
                      <a:pt x="24" y="12"/>
                      <a:pt x="24" y="12"/>
                    </a:cubicBezTo>
                    <a:cubicBezTo>
                      <a:pt x="25" y="11"/>
                      <a:pt x="26" y="10"/>
                      <a:pt x="26" y="10"/>
                    </a:cubicBezTo>
                    <a:cubicBezTo>
                      <a:pt x="26" y="9"/>
                      <a:pt x="26" y="9"/>
                      <a:pt x="26" y="9"/>
                    </a:cubicBezTo>
                    <a:cubicBezTo>
                      <a:pt x="26" y="9"/>
                      <a:pt x="26" y="9"/>
                      <a:pt x="26" y="9"/>
                    </a:cubicBezTo>
                    <a:cubicBezTo>
                      <a:pt x="26" y="5"/>
                      <a:pt x="26" y="5"/>
                      <a:pt x="26" y="5"/>
                    </a:cubicBezTo>
                    <a:cubicBezTo>
                      <a:pt x="26" y="5"/>
                      <a:pt x="26" y="5"/>
                      <a:pt x="26" y="5"/>
                    </a:cubicBezTo>
                    <a:cubicBezTo>
                      <a:pt x="26" y="4"/>
                      <a:pt x="26" y="3"/>
                      <a:pt x="25" y="3"/>
                    </a:cubicBezTo>
                    <a:cubicBezTo>
                      <a:pt x="24" y="2"/>
                      <a:pt x="23" y="2"/>
                      <a:pt x="23" y="1"/>
                    </a:cubicBezTo>
                    <a:cubicBezTo>
                      <a:pt x="20" y="0"/>
                      <a:pt x="17" y="0"/>
                      <a:pt x="1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78" name="Freeform 64"/>
              <p:cNvSpPr>
                <a:spLocks noEditPoints="1"/>
              </p:cNvSpPr>
              <p:nvPr/>
            </p:nvSpPr>
            <p:spPr bwMode="auto">
              <a:xfrm>
                <a:off x="3584" y="2498"/>
                <a:ext cx="50" cy="19"/>
              </a:xfrm>
              <a:custGeom>
                <a:avLst/>
                <a:gdLst>
                  <a:gd name="T0" fmla="*/ 10 w 21"/>
                  <a:gd name="T1" fmla="*/ 7 h 8"/>
                  <a:gd name="T2" fmla="*/ 10 w 21"/>
                  <a:gd name="T3" fmla="*/ 7 h 8"/>
                  <a:gd name="T4" fmla="*/ 16 w 21"/>
                  <a:gd name="T5" fmla="*/ 4 h 8"/>
                  <a:gd name="T6" fmla="*/ 18 w 21"/>
                  <a:gd name="T7" fmla="*/ 5 h 8"/>
                  <a:gd name="T8" fmla="*/ 13 w 21"/>
                  <a:gd name="T9" fmla="*/ 7 h 8"/>
                  <a:gd name="T10" fmla="*/ 14 w 21"/>
                  <a:gd name="T11" fmla="*/ 6 h 8"/>
                  <a:gd name="T12" fmla="*/ 12 w 21"/>
                  <a:gd name="T13" fmla="*/ 4 h 8"/>
                  <a:gd name="T14" fmla="*/ 12 w 21"/>
                  <a:gd name="T15" fmla="*/ 4 h 8"/>
                  <a:gd name="T16" fmla="*/ 14 w 21"/>
                  <a:gd name="T17" fmla="*/ 5 h 8"/>
                  <a:gd name="T18" fmla="*/ 2 w 21"/>
                  <a:gd name="T19" fmla="*/ 5 h 8"/>
                  <a:gd name="T20" fmla="*/ 3 w 21"/>
                  <a:gd name="T21" fmla="*/ 4 h 8"/>
                  <a:gd name="T22" fmla="*/ 8 w 21"/>
                  <a:gd name="T23" fmla="*/ 4 h 8"/>
                  <a:gd name="T24" fmla="*/ 7 w 21"/>
                  <a:gd name="T25" fmla="*/ 4 h 8"/>
                  <a:gd name="T26" fmla="*/ 5 w 21"/>
                  <a:gd name="T27" fmla="*/ 5 h 8"/>
                  <a:gd name="T28" fmla="*/ 5 w 21"/>
                  <a:gd name="T29" fmla="*/ 5 h 8"/>
                  <a:gd name="T30" fmla="*/ 7 w 21"/>
                  <a:gd name="T31" fmla="*/ 7 h 8"/>
                  <a:gd name="T32" fmla="*/ 11 w 21"/>
                  <a:gd name="T33" fmla="*/ 3 h 8"/>
                  <a:gd name="T34" fmla="*/ 12 w 21"/>
                  <a:gd name="T35" fmla="*/ 2 h 8"/>
                  <a:gd name="T36" fmla="*/ 13 w 21"/>
                  <a:gd name="T37" fmla="*/ 2 h 8"/>
                  <a:gd name="T38" fmla="*/ 13 w 21"/>
                  <a:gd name="T39" fmla="*/ 3 h 8"/>
                  <a:gd name="T40" fmla="*/ 15 w 21"/>
                  <a:gd name="T41" fmla="*/ 4 h 8"/>
                  <a:gd name="T42" fmla="*/ 13 w 21"/>
                  <a:gd name="T43" fmla="*/ 4 h 8"/>
                  <a:gd name="T44" fmla="*/ 11 w 21"/>
                  <a:gd name="T45" fmla="*/ 3 h 8"/>
                  <a:gd name="T46" fmla="*/ 10 w 21"/>
                  <a:gd name="T47" fmla="*/ 4 h 8"/>
                  <a:gd name="T48" fmla="*/ 13 w 21"/>
                  <a:gd name="T49" fmla="*/ 5 h 8"/>
                  <a:gd name="T50" fmla="*/ 13 w 21"/>
                  <a:gd name="T51" fmla="*/ 6 h 8"/>
                  <a:gd name="T52" fmla="*/ 10 w 21"/>
                  <a:gd name="T53" fmla="*/ 6 h 8"/>
                  <a:gd name="T54" fmla="*/ 10 w 21"/>
                  <a:gd name="T55" fmla="*/ 6 h 8"/>
                  <a:gd name="T56" fmla="*/ 9 w 21"/>
                  <a:gd name="T57" fmla="*/ 7 h 8"/>
                  <a:gd name="T58" fmla="*/ 8 w 21"/>
                  <a:gd name="T59" fmla="*/ 7 h 8"/>
                  <a:gd name="T60" fmla="*/ 8 w 21"/>
                  <a:gd name="T61" fmla="*/ 6 h 8"/>
                  <a:gd name="T62" fmla="*/ 6 w 21"/>
                  <a:gd name="T63" fmla="*/ 5 h 8"/>
                  <a:gd name="T64" fmla="*/ 10 w 21"/>
                  <a:gd name="T65" fmla="*/ 6 h 8"/>
                  <a:gd name="T66" fmla="*/ 11 w 21"/>
                  <a:gd name="T67" fmla="*/ 5 h 8"/>
                  <a:gd name="T68" fmla="*/ 9 w 21"/>
                  <a:gd name="T69" fmla="*/ 4 h 8"/>
                  <a:gd name="T70" fmla="*/ 9 w 21"/>
                  <a:gd name="T71" fmla="*/ 3 h 8"/>
                  <a:gd name="T72" fmla="*/ 9 w 21"/>
                  <a:gd name="T73" fmla="*/ 3 h 8"/>
                  <a:gd name="T74" fmla="*/ 11 w 21"/>
                  <a:gd name="T75" fmla="*/ 3 h 8"/>
                  <a:gd name="T76" fmla="*/ 1 w 21"/>
                  <a:gd name="T77" fmla="*/ 4 h 8"/>
                  <a:gd name="T78" fmla="*/ 11 w 21"/>
                  <a:gd name="T79" fmla="*/ 1 h 8"/>
                  <a:gd name="T80" fmla="*/ 19 w 21"/>
                  <a:gd name="T81" fmla="*/ 3 h 8"/>
                  <a:gd name="T82" fmla="*/ 19 w 21"/>
                  <a:gd name="T83" fmla="*/ 5 h 8"/>
                  <a:gd name="T84" fmla="*/ 17 w 21"/>
                  <a:gd name="T85" fmla="*/ 3 h 8"/>
                  <a:gd name="T86" fmla="*/ 14 w 21"/>
                  <a:gd name="T87" fmla="*/ 2 h 8"/>
                  <a:gd name="T88" fmla="*/ 14 w 21"/>
                  <a:gd name="T89" fmla="*/ 2 h 8"/>
                  <a:gd name="T90" fmla="*/ 12 w 21"/>
                  <a:gd name="T91" fmla="*/ 2 h 8"/>
                  <a:gd name="T92" fmla="*/ 11 w 21"/>
                  <a:gd name="T93" fmla="*/ 2 h 8"/>
                  <a:gd name="T94" fmla="*/ 9 w 21"/>
                  <a:gd name="T95" fmla="*/ 2 h 8"/>
                  <a:gd name="T96" fmla="*/ 3 w 21"/>
                  <a:gd name="T97" fmla="*/ 4 h 8"/>
                  <a:gd name="T98" fmla="*/ 3 w 21"/>
                  <a:gd name="T99" fmla="*/ 4 h 8"/>
                  <a:gd name="T100" fmla="*/ 2 w 21"/>
                  <a:gd name="T101" fmla="*/ 5 h 8"/>
                  <a:gd name="T102" fmla="*/ 2 w 21"/>
                  <a:gd name="T103" fmla="*/ 2 h 8"/>
                  <a:gd name="T104" fmla="*/ 1 w 21"/>
                  <a:gd name="T105" fmla="*/ 6 h 8"/>
                  <a:gd name="T106" fmla="*/ 20 w 21"/>
                  <a:gd name="T107" fmla="*/ 4 h 8"/>
                  <a:gd name="T108" fmla="*/ 18 w 21"/>
                  <a:gd name="T109" fmla="*/ 1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 h="8">
                    <a:moveTo>
                      <a:pt x="10" y="7"/>
                    </a:moveTo>
                    <a:cubicBezTo>
                      <a:pt x="10" y="7"/>
                      <a:pt x="10" y="7"/>
                      <a:pt x="10" y="7"/>
                    </a:cubicBezTo>
                    <a:cubicBezTo>
                      <a:pt x="10" y="7"/>
                      <a:pt x="10" y="7"/>
                      <a:pt x="10" y="7"/>
                    </a:cubicBezTo>
                    <a:cubicBezTo>
                      <a:pt x="10" y="7"/>
                      <a:pt x="10" y="7"/>
                      <a:pt x="10" y="7"/>
                    </a:cubicBezTo>
                    <a:moveTo>
                      <a:pt x="14" y="5"/>
                    </a:moveTo>
                    <a:cubicBezTo>
                      <a:pt x="14" y="5"/>
                      <a:pt x="16" y="4"/>
                      <a:pt x="16" y="4"/>
                    </a:cubicBezTo>
                    <a:cubicBezTo>
                      <a:pt x="16" y="4"/>
                      <a:pt x="16" y="4"/>
                      <a:pt x="16" y="4"/>
                    </a:cubicBezTo>
                    <a:cubicBezTo>
                      <a:pt x="17" y="4"/>
                      <a:pt x="17" y="4"/>
                      <a:pt x="18" y="5"/>
                    </a:cubicBezTo>
                    <a:cubicBezTo>
                      <a:pt x="18" y="5"/>
                      <a:pt x="18" y="5"/>
                      <a:pt x="18" y="5"/>
                    </a:cubicBezTo>
                    <a:cubicBezTo>
                      <a:pt x="17" y="6"/>
                      <a:pt x="15" y="7"/>
                      <a:pt x="13" y="7"/>
                    </a:cubicBezTo>
                    <a:cubicBezTo>
                      <a:pt x="13" y="7"/>
                      <a:pt x="13" y="7"/>
                      <a:pt x="13" y="7"/>
                    </a:cubicBezTo>
                    <a:cubicBezTo>
                      <a:pt x="14" y="6"/>
                      <a:pt x="14" y="6"/>
                      <a:pt x="14" y="6"/>
                    </a:cubicBezTo>
                    <a:cubicBezTo>
                      <a:pt x="14" y="5"/>
                      <a:pt x="13" y="5"/>
                      <a:pt x="13" y="5"/>
                    </a:cubicBezTo>
                    <a:cubicBezTo>
                      <a:pt x="12" y="4"/>
                      <a:pt x="12" y="4"/>
                      <a:pt x="12" y="4"/>
                    </a:cubicBezTo>
                    <a:cubicBezTo>
                      <a:pt x="11" y="4"/>
                      <a:pt x="11" y="4"/>
                      <a:pt x="11" y="4"/>
                    </a:cubicBezTo>
                    <a:cubicBezTo>
                      <a:pt x="12" y="4"/>
                      <a:pt x="12" y="4"/>
                      <a:pt x="12" y="4"/>
                    </a:cubicBezTo>
                    <a:cubicBezTo>
                      <a:pt x="12" y="4"/>
                      <a:pt x="13" y="4"/>
                      <a:pt x="13" y="4"/>
                    </a:cubicBezTo>
                    <a:cubicBezTo>
                      <a:pt x="14" y="4"/>
                      <a:pt x="14" y="4"/>
                      <a:pt x="14" y="5"/>
                    </a:cubicBezTo>
                    <a:moveTo>
                      <a:pt x="7" y="7"/>
                    </a:moveTo>
                    <a:cubicBezTo>
                      <a:pt x="4" y="7"/>
                      <a:pt x="3" y="6"/>
                      <a:pt x="2" y="5"/>
                    </a:cubicBezTo>
                    <a:cubicBezTo>
                      <a:pt x="2" y="5"/>
                      <a:pt x="2" y="5"/>
                      <a:pt x="2" y="5"/>
                    </a:cubicBezTo>
                    <a:cubicBezTo>
                      <a:pt x="2" y="5"/>
                      <a:pt x="3" y="5"/>
                      <a:pt x="3" y="4"/>
                    </a:cubicBezTo>
                    <a:cubicBezTo>
                      <a:pt x="4" y="4"/>
                      <a:pt x="6" y="3"/>
                      <a:pt x="8" y="3"/>
                    </a:cubicBezTo>
                    <a:cubicBezTo>
                      <a:pt x="8" y="4"/>
                      <a:pt x="8" y="4"/>
                      <a:pt x="8" y="4"/>
                    </a:cubicBezTo>
                    <a:cubicBezTo>
                      <a:pt x="8" y="5"/>
                      <a:pt x="8" y="5"/>
                      <a:pt x="8" y="5"/>
                    </a:cubicBezTo>
                    <a:cubicBezTo>
                      <a:pt x="8" y="4"/>
                      <a:pt x="8" y="4"/>
                      <a:pt x="7" y="4"/>
                    </a:cubicBezTo>
                    <a:cubicBezTo>
                      <a:pt x="7" y="4"/>
                      <a:pt x="7" y="4"/>
                      <a:pt x="7" y="4"/>
                    </a:cubicBezTo>
                    <a:cubicBezTo>
                      <a:pt x="7" y="4"/>
                      <a:pt x="5" y="5"/>
                      <a:pt x="5" y="5"/>
                    </a:cubicBezTo>
                    <a:cubicBezTo>
                      <a:pt x="5" y="5"/>
                      <a:pt x="5" y="5"/>
                      <a:pt x="5" y="5"/>
                    </a:cubicBezTo>
                    <a:cubicBezTo>
                      <a:pt x="5" y="5"/>
                      <a:pt x="5" y="5"/>
                      <a:pt x="5" y="5"/>
                    </a:cubicBezTo>
                    <a:cubicBezTo>
                      <a:pt x="5" y="6"/>
                      <a:pt x="6" y="6"/>
                      <a:pt x="7" y="6"/>
                    </a:cubicBezTo>
                    <a:cubicBezTo>
                      <a:pt x="7" y="7"/>
                      <a:pt x="7" y="7"/>
                      <a:pt x="7" y="7"/>
                    </a:cubicBezTo>
                    <a:cubicBezTo>
                      <a:pt x="7" y="7"/>
                      <a:pt x="7" y="7"/>
                      <a:pt x="7" y="7"/>
                    </a:cubicBezTo>
                    <a:moveTo>
                      <a:pt x="11" y="3"/>
                    </a:moveTo>
                    <a:cubicBezTo>
                      <a:pt x="12" y="2"/>
                      <a:pt x="12" y="2"/>
                      <a:pt x="12" y="2"/>
                    </a:cubicBezTo>
                    <a:cubicBezTo>
                      <a:pt x="12" y="2"/>
                      <a:pt x="12" y="2"/>
                      <a:pt x="12" y="2"/>
                    </a:cubicBezTo>
                    <a:cubicBezTo>
                      <a:pt x="12" y="2"/>
                      <a:pt x="12" y="2"/>
                      <a:pt x="12" y="2"/>
                    </a:cubicBezTo>
                    <a:cubicBezTo>
                      <a:pt x="13" y="2"/>
                      <a:pt x="13" y="2"/>
                      <a:pt x="13" y="2"/>
                    </a:cubicBezTo>
                    <a:cubicBezTo>
                      <a:pt x="13" y="2"/>
                      <a:pt x="13" y="2"/>
                      <a:pt x="13" y="2"/>
                    </a:cubicBezTo>
                    <a:cubicBezTo>
                      <a:pt x="13" y="3"/>
                      <a:pt x="13" y="3"/>
                      <a:pt x="13" y="3"/>
                    </a:cubicBezTo>
                    <a:cubicBezTo>
                      <a:pt x="13" y="3"/>
                      <a:pt x="13" y="3"/>
                      <a:pt x="13" y="3"/>
                    </a:cubicBezTo>
                    <a:cubicBezTo>
                      <a:pt x="13" y="3"/>
                      <a:pt x="14" y="3"/>
                      <a:pt x="15" y="4"/>
                    </a:cubicBezTo>
                    <a:cubicBezTo>
                      <a:pt x="14" y="4"/>
                      <a:pt x="14" y="4"/>
                      <a:pt x="14" y="4"/>
                    </a:cubicBezTo>
                    <a:cubicBezTo>
                      <a:pt x="13" y="4"/>
                      <a:pt x="13" y="4"/>
                      <a:pt x="13" y="4"/>
                    </a:cubicBezTo>
                    <a:cubicBezTo>
                      <a:pt x="13" y="3"/>
                      <a:pt x="12" y="3"/>
                      <a:pt x="12" y="3"/>
                    </a:cubicBezTo>
                    <a:cubicBezTo>
                      <a:pt x="11" y="3"/>
                      <a:pt x="11" y="3"/>
                      <a:pt x="11" y="3"/>
                    </a:cubicBezTo>
                    <a:cubicBezTo>
                      <a:pt x="11" y="3"/>
                      <a:pt x="11" y="3"/>
                      <a:pt x="10" y="4"/>
                    </a:cubicBezTo>
                    <a:cubicBezTo>
                      <a:pt x="10" y="4"/>
                      <a:pt x="10" y="4"/>
                      <a:pt x="10" y="4"/>
                    </a:cubicBezTo>
                    <a:cubicBezTo>
                      <a:pt x="10" y="4"/>
                      <a:pt x="11" y="4"/>
                      <a:pt x="12" y="5"/>
                    </a:cubicBezTo>
                    <a:cubicBezTo>
                      <a:pt x="13" y="5"/>
                      <a:pt x="13" y="5"/>
                      <a:pt x="13" y="5"/>
                    </a:cubicBezTo>
                    <a:cubicBezTo>
                      <a:pt x="13" y="6"/>
                      <a:pt x="13" y="6"/>
                      <a:pt x="13" y="6"/>
                    </a:cubicBezTo>
                    <a:cubicBezTo>
                      <a:pt x="13" y="6"/>
                      <a:pt x="13" y="6"/>
                      <a:pt x="13" y="6"/>
                    </a:cubicBezTo>
                    <a:cubicBezTo>
                      <a:pt x="13" y="6"/>
                      <a:pt x="12" y="6"/>
                      <a:pt x="11" y="6"/>
                    </a:cubicBezTo>
                    <a:cubicBezTo>
                      <a:pt x="10" y="6"/>
                      <a:pt x="10" y="6"/>
                      <a:pt x="10" y="6"/>
                    </a:cubicBezTo>
                    <a:cubicBezTo>
                      <a:pt x="10" y="6"/>
                      <a:pt x="10" y="6"/>
                      <a:pt x="10" y="6"/>
                    </a:cubicBezTo>
                    <a:cubicBezTo>
                      <a:pt x="10" y="6"/>
                      <a:pt x="10" y="6"/>
                      <a:pt x="10" y="6"/>
                    </a:cubicBezTo>
                    <a:cubicBezTo>
                      <a:pt x="9" y="7"/>
                      <a:pt x="9" y="7"/>
                      <a:pt x="9" y="7"/>
                    </a:cubicBezTo>
                    <a:cubicBezTo>
                      <a:pt x="9" y="7"/>
                      <a:pt x="9" y="7"/>
                      <a:pt x="9" y="7"/>
                    </a:cubicBezTo>
                    <a:cubicBezTo>
                      <a:pt x="9" y="7"/>
                      <a:pt x="9" y="7"/>
                      <a:pt x="8" y="7"/>
                    </a:cubicBezTo>
                    <a:cubicBezTo>
                      <a:pt x="8" y="7"/>
                      <a:pt x="8" y="7"/>
                      <a:pt x="8" y="7"/>
                    </a:cubicBezTo>
                    <a:cubicBezTo>
                      <a:pt x="8" y="7"/>
                      <a:pt x="8" y="6"/>
                      <a:pt x="8" y="6"/>
                    </a:cubicBezTo>
                    <a:cubicBezTo>
                      <a:pt x="8" y="6"/>
                      <a:pt x="8" y="6"/>
                      <a:pt x="8" y="6"/>
                    </a:cubicBezTo>
                    <a:cubicBezTo>
                      <a:pt x="8" y="6"/>
                      <a:pt x="8" y="6"/>
                      <a:pt x="8" y="6"/>
                    </a:cubicBezTo>
                    <a:cubicBezTo>
                      <a:pt x="7" y="6"/>
                      <a:pt x="6" y="6"/>
                      <a:pt x="6" y="5"/>
                    </a:cubicBezTo>
                    <a:cubicBezTo>
                      <a:pt x="6" y="5"/>
                      <a:pt x="7" y="5"/>
                      <a:pt x="7" y="5"/>
                    </a:cubicBezTo>
                    <a:cubicBezTo>
                      <a:pt x="8" y="5"/>
                      <a:pt x="10" y="6"/>
                      <a:pt x="10" y="6"/>
                    </a:cubicBezTo>
                    <a:cubicBezTo>
                      <a:pt x="11" y="5"/>
                      <a:pt x="11" y="5"/>
                      <a:pt x="11" y="5"/>
                    </a:cubicBezTo>
                    <a:cubicBezTo>
                      <a:pt x="11" y="5"/>
                      <a:pt x="11" y="5"/>
                      <a:pt x="11" y="5"/>
                    </a:cubicBezTo>
                    <a:cubicBezTo>
                      <a:pt x="10" y="4"/>
                      <a:pt x="10" y="4"/>
                      <a:pt x="9" y="4"/>
                    </a:cubicBezTo>
                    <a:cubicBezTo>
                      <a:pt x="9" y="4"/>
                      <a:pt x="9" y="4"/>
                      <a:pt x="9" y="4"/>
                    </a:cubicBezTo>
                    <a:cubicBezTo>
                      <a:pt x="8" y="4"/>
                      <a:pt x="8" y="4"/>
                      <a:pt x="8" y="4"/>
                    </a:cubicBezTo>
                    <a:cubicBezTo>
                      <a:pt x="9" y="3"/>
                      <a:pt x="9" y="3"/>
                      <a:pt x="9" y="3"/>
                    </a:cubicBezTo>
                    <a:cubicBezTo>
                      <a:pt x="9" y="3"/>
                      <a:pt x="9" y="3"/>
                      <a:pt x="9" y="3"/>
                    </a:cubicBezTo>
                    <a:cubicBezTo>
                      <a:pt x="9" y="3"/>
                      <a:pt x="9" y="3"/>
                      <a:pt x="9" y="3"/>
                    </a:cubicBezTo>
                    <a:cubicBezTo>
                      <a:pt x="10" y="3"/>
                      <a:pt x="10" y="3"/>
                      <a:pt x="11" y="3"/>
                    </a:cubicBezTo>
                    <a:cubicBezTo>
                      <a:pt x="11" y="3"/>
                      <a:pt x="11" y="3"/>
                      <a:pt x="11" y="3"/>
                    </a:cubicBezTo>
                    <a:moveTo>
                      <a:pt x="2" y="5"/>
                    </a:moveTo>
                    <a:cubicBezTo>
                      <a:pt x="1" y="4"/>
                      <a:pt x="1" y="4"/>
                      <a:pt x="1" y="4"/>
                    </a:cubicBezTo>
                    <a:cubicBezTo>
                      <a:pt x="2" y="4"/>
                      <a:pt x="2" y="3"/>
                      <a:pt x="2" y="3"/>
                    </a:cubicBezTo>
                    <a:cubicBezTo>
                      <a:pt x="5" y="2"/>
                      <a:pt x="8" y="1"/>
                      <a:pt x="11" y="1"/>
                    </a:cubicBezTo>
                    <a:cubicBezTo>
                      <a:pt x="13" y="1"/>
                      <a:pt x="15" y="1"/>
                      <a:pt x="17" y="2"/>
                    </a:cubicBezTo>
                    <a:cubicBezTo>
                      <a:pt x="18" y="2"/>
                      <a:pt x="18" y="2"/>
                      <a:pt x="19" y="3"/>
                    </a:cubicBezTo>
                    <a:cubicBezTo>
                      <a:pt x="19" y="3"/>
                      <a:pt x="20" y="4"/>
                      <a:pt x="19" y="4"/>
                    </a:cubicBezTo>
                    <a:cubicBezTo>
                      <a:pt x="19" y="5"/>
                      <a:pt x="19" y="5"/>
                      <a:pt x="19" y="5"/>
                    </a:cubicBezTo>
                    <a:cubicBezTo>
                      <a:pt x="18" y="4"/>
                      <a:pt x="18" y="4"/>
                      <a:pt x="18" y="4"/>
                    </a:cubicBezTo>
                    <a:cubicBezTo>
                      <a:pt x="18" y="3"/>
                      <a:pt x="17" y="3"/>
                      <a:pt x="17" y="3"/>
                    </a:cubicBezTo>
                    <a:cubicBezTo>
                      <a:pt x="16" y="3"/>
                      <a:pt x="14" y="2"/>
                      <a:pt x="14" y="2"/>
                    </a:cubicBezTo>
                    <a:cubicBezTo>
                      <a:pt x="14" y="2"/>
                      <a:pt x="14" y="2"/>
                      <a:pt x="14" y="2"/>
                    </a:cubicBezTo>
                    <a:cubicBezTo>
                      <a:pt x="14" y="2"/>
                      <a:pt x="14" y="2"/>
                      <a:pt x="14" y="2"/>
                    </a:cubicBezTo>
                    <a:cubicBezTo>
                      <a:pt x="14" y="2"/>
                      <a:pt x="14" y="2"/>
                      <a:pt x="14" y="2"/>
                    </a:cubicBezTo>
                    <a:cubicBezTo>
                      <a:pt x="13" y="2"/>
                      <a:pt x="13" y="1"/>
                      <a:pt x="12" y="1"/>
                    </a:cubicBezTo>
                    <a:cubicBezTo>
                      <a:pt x="12" y="2"/>
                      <a:pt x="12" y="2"/>
                      <a:pt x="12" y="2"/>
                    </a:cubicBezTo>
                    <a:cubicBezTo>
                      <a:pt x="12" y="2"/>
                      <a:pt x="12" y="2"/>
                      <a:pt x="12" y="2"/>
                    </a:cubicBezTo>
                    <a:cubicBezTo>
                      <a:pt x="11" y="2"/>
                      <a:pt x="11" y="2"/>
                      <a:pt x="11" y="2"/>
                    </a:cubicBezTo>
                    <a:cubicBezTo>
                      <a:pt x="11" y="2"/>
                      <a:pt x="11" y="2"/>
                      <a:pt x="11" y="2"/>
                    </a:cubicBezTo>
                    <a:cubicBezTo>
                      <a:pt x="10" y="2"/>
                      <a:pt x="10" y="2"/>
                      <a:pt x="9" y="2"/>
                    </a:cubicBezTo>
                    <a:cubicBezTo>
                      <a:pt x="9" y="2"/>
                      <a:pt x="9" y="2"/>
                      <a:pt x="9" y="2"/>
                    </a:cubicBezTo>
                    <a:cubicBezTo>
                      <a:pt x="7" y="2"/>
                      <a:pt x="5" y="2"/>
                      <a:pt x="3" y="4"/>
                    </a:cubicBezTo>
                    <a:cubicBezTo>
                      <a:pt x="3" y="4"/>
                      <a:pt x="3" y="4"/>
                      <a:pt x="3" y="4"/>
                    </a:cubicBezTo>
                    <a:cubicBezTo>
                      <a:pt x="3" y="4"/>
                      <a:pt x="3" y="4"/>
                      <a:pt x="3" y="4"/>
                    </a:cubicBezTo>
                    <a:cubicBezTo>
                      <a:pt x="3" y="4"/>
                      <a:pt x="3" y="4"/>
                      <a:pt x="3" y="4"/>
                    </a:cubicBezTo>
                    <a:cubicBezTo>
                      <a:pt x="2" y="4"/>
                      <a:pt x="2" y="4"/>
                      <a:pt x="2" y="5"/>
                    </a:cubicBezTo>
                    <a:moveTo>
                      <a:pt x="11" y="0"/>
                    </a:moveTo>
                    <a:cubicBezTo>
                      <a:pt x="8" y="0"/>
                      <a:pt x="5" y="1"/>
                      <a:pt x="2" y="2"/>
                    </a:cubicBezTo>
                    <a:cubicBezTo>
                      <a:pt x="1" y="3"/>
                      <a:pt x="1" y="3"/>
                      <a:pt x="1" y="4"/>
                    </a:cubicBezTo>
                    <a:cubicBezTo>
                      <a:pt x="0" y="5"/>
                      <a:pt x="1" y="5"/>
                      <a:pt x="1" y="6"/>
                    </a:cubicBezTo>
                    <a:cubicBezTo>
                      <a:pt x="2" y="7"/>
                      <a:pt x="4" y="8"/>
                      <a:pt x="9" y="8"/>
                    </a:cubicBezTo>
                    <a:cubicBezTo>
                      <a:pt x="12" y="8"/>
                      <a:pt x="19" y="7"/>
                      <a:pt x="20" y="4"/>
                    </a:cubicBezTo>
                    <a:cubicBezTo>
                      <a:pt x="21" y="4"/>
                      <a:pt x="20" y="3"/>
                      <a:pt x="20" y="2"/>
                    </a:cubicBezTo>
                    <a:cubicBezTo>
                      <a:pt x="19" y="2"/>
                      <a:pt x="18" y="1"/>
                      <a:pt x="18" y="1"/>
                    </a:cubicBezTo>
                    <a:cubicBezTo>
                      <a:pt x="15" y="0"/>
                      <a:pt x="13" y="0"/>
                      <a:pt x="1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79" name="Freeform 65"/>
              <p:cNvSpPr>
                <a:spLocks noEditPoints="1"/>
              </p:cNvSpPr>
              <p:nvPr/>
            </p:nvSpPr>
            <p:spPr bwMode="auto">
              <a:xfrm>
                <a:off x="3577" y="2522"/>
                <a:ext cx="62" cy="24"/>
              </a:xfrm>
              <a:custGeom>
                <a:avLst/>
                <a:gdLst>
                  <a:gd name="T0" fmla="*/ 13 w 26"/>
                  <a:gd name="T1" fmla="*/ 6 h 10"/>
                  <a:gd name="T2" fmla="*/ 12 w 26"/>
                  <a:gd name="T3" fmla="*/ 6 h 10"/>
                  <a:gd name="T4" fmla="*/ 10 w 26"/>
                  <a:gd name="T5" fmla="*/ 9 h 10"/>
                  <a:gd name="T6" fmla="*/ 12 w 26"/>
                  <a:gd name="T7" fmla="*/ 6 h 10"/>
                  <a:gd name="T8" fmla="*/ 14 w 26"/>
                  <a:gd name="T9" fmla="*/ 6 h 10"/>
                  <a:gd name="T10" fmla="*/ 15 w 26"/>
                  <a:gd name="T11" fmla="*/ 6 h 10"/>
                  <a:gd name="T12" fmla="*/ 15 w 26"/>
                  <a:gd name="T13" fmla="*/ 9 h 10"/>
                  <a:gd name="T14" fmla="*/ 15 w 26"/>
                  <a:gd name="T15" fmla="*/ 6 h 10"/>
                  <a:gd name="T16" fmla="*/ 15 w 26"/>
                  <a:gd name="T17" fmla="*/ 9 h 10"/>
                  <a:gd name="T18" fmla="*/ 16 w 26"/>
                  <a:gd name="T19" fmla="*/ 6 h 10"/>
                  <a:gd name="T20" fmla="*/ 16 w 26"/>
                  <a:gd name="T21" fmla="*/ 9 h 10"/>
                  <a:gd name="T22" fmla="*/ 8 w 26"/>
                  <a:gd name="T23" fmla="*/ 6 h 10"/>
                  <a:gd name="T24" fmla="*/ 10 w 26"/>
                  <a:gd name="T25" fmla="*/ 9 h 10"/>
                  <a:gd name="T26" fmla="*/ 17 w 26"/>
                  <a:gd name="T27" fmla="*/ 6 h 10"/>
                  <a:gd name="T28" fmla="*/ 18 w 26"/>
                  <a:gd name="T29" fmla="*/ 8 h 10"/>
                  <a:gd name="T30" fmla="*/ 8 w 26"/>
                  <a:gd name="T31" fmla="*/ 9 h 10"/>
                  <a:gd name="T32" fmla="*/ 8 w 26"/>
                  <a:gd name="T33" fmla="*/ 6 h 10"/>
                  <a:gd name="T34" fmla="*/ 18 w 26"/>
                  <a:gd name="T35" fmla="*/ 8 h 10"/>
                  <a:gd name="T36" fmla="*/ 18 w 26"/>
                  <a:gd name="T37" fmla="*/ 6 h 10"/>
                  <a:gd name="T38" fmla="*/ 18 w 26"/>
                  <a:gd name="T39" fmla="*/ 8 h 10"/>
                  <a:gd name="T40" fmla="*/ 21 w 26"/>
                  <a:gd name="T41" fmla="*/ 5 h 10"/>
                  <a:gd name="T42" fmla="*/ 6 w 26"/>
                  <a:gd name="T43" fmla="*/ 8 h 10"/>
                  <a:gd name="T44" fmla="*/ 6 w 26"/>
                  <a:gd name="T45" fmla="*/ 5 h 10"/>
                  <a:gd name="T46" fmla="*/ 21 w 26"/>
                  <a:gd name="T47" fmla="*/ 5 h 10"/>
                  <a:gd name="T48" fmla="*/ 21 w 26"/>
                  <a:gd name="T49" fmla="*/ 8 h 10"/>
                  <a:gd name="T50" fmla="*/ 3 w 26"/>
                  <a:gd name="T51" fmla="*/ 4 h 10"/>
                  <a:gd name="T52" fmla="*/ 2 w 26"/>
                  <a:gd name="T53" fmla="*/ 6 h 10"/>
                  <a:gd name="T54" fmla="*/ 2 w 26"/>
                  <a:gd name="T55" fmla="*/ 4 h 10"/>
                  <a:gd name="T56" fmla="*/ 22 w 26"/>
                  <a:gd name="T57" fmla="*/ 7 h 10"/>
                  <a:gd name="T58" fmla="*/ 24 w 26"/>
                  <a:gd name="T59" fmla="*/ 3 h 10"/>
                  <a:gd name="T60" fmla="*/ 2 w 26"/>
                  <a:gd name="T61" fmla="*/ 4 h 10"/>
                  <a:gd name="T62" fmla="*/ 2 w 26"/>
                  <a:gd name="T63" fmla="*/ 3 h 10"/>
                  <a:gd name="T64" fmla="*/ 24 w 26"/>
                  <a:gd name="T65" fmla="*/ 3 h 10"/>
                  <a:gd name="T66" fmla="*/ 25 w 26"/>
                  <a:gd name="T67" fmla="*/ 5 h 10"/>
                  <a:gd name="T68" fmla="*/ 25 w 26"/>
                  <a:gd name="T69" fmla="*/ 0 h 10"/>
                  <a:gd name="T70" fmla="*/ 12 w 26"/>
                  <a:gd name="T71" fmla="*/ 5 h 10"/>
                  <a:gd name="T72" fmla="*/ 1 w 26"/>
                  <a:gd name="T73" fmla="*/ 2 h 10"/>
                  <a:gd name="T74" fmla="*/ 1 w 26"/>
                  <a:gd name="T75" fmla="*/ 1 h 10"/>
                  <a:gd name="T76" fmla="*/ 1 w 26"/>
                  <a:gd name="T77" fmla="*/ 5 h 10"/>
                  <a:gd name="T78" fmla="*/ 12 w 26"/>
                  <a:gd name="T79" fmla="*/ 10 h 10"/>
                  <a:gd name="T80" fmla="*/ 23 w 26"/>
                  <a:gd name="T81" fmla="*/ 8 h 10"/>
                  <a:gd name="T82" fmla="*/ 24 w 26"/>
                  <a:gd name="T83" fmla="*/ 7 h 10"/>
                  <a:gd name="T84" fmla="*/ 26 w 26"/>
                  <a:gd name="T85" fmla="*/ 5 h 10"/>
                  <a:gd name="T86" fmla="*/ 26 w 26"/>
                  <a:gd name="T8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6" h="10">
                    <a:moveTo>
                      <a:pt x="12" y="6"/>
                    </a:moveTo>
                    <a:cubicBezTo>
                      <a:pt x="13" y="6"/>
                      <a:pt x="13" y="6"/>
                      <a:pt x="13" y="6"/>
                    </a:cubicBezTo>
                    <a:cubicBezTo>
                      <a:pt x="13" y="6"/>
                      <a:pt x="13" y="6"/>
                      <a:pt x="13" y="6"/>
                    </a:cubicBezTo>
                    <a:cubicBezTo>
                      <a:pt x="14" y="9"/>
                      <a:pt x="14" y="9"/>
                      <a:pt x="14" y="9"/>
                    </a:cubicBezTo>
                    <a:cubicBezTo>
                      <a:pt x="13" y="9"/>
                      <a:pt x="13" y="9"/>
                      <a:pt x="12" y="9"/>
                    </a:cubicBezTo>
                    <a:cubicBezTo>
                      <a:pt x="12" y="8"/>
                      <a:pt x="12" y="7"/>
                      <a:pt x="12" y="6"/>
                    </a:cubicBezTo>
                    <a:cubicBezTo>
                      <a:pt x="12" y="6"/>
                      <a:pt x="12" y="6"/>
                      <a:pt x="12" y="6"/>
                    </a:cubicBezTo>
                    <a:moveTo>
                      <a:pt x="12" y="9"/>
                    </a:moveTo>
                    <a:cubicBezTo>
                      <a:pt x="11" y="9"/>
                      <a:pt x="11" y="9"/>
                      <a:pt x="10" y="9"/>
                    </a:cubicBezTo>
                    <a:cubicBezTo>
                      <a:pt x="10" y="9"/>
                      <a:pt x="10" y="9"/>
                      <a:pt x="10" y="9"/>
                    </a:cubicBezTo>
                    <a:cubicBezTo>
                      <a:pt x="10" y="6"/>
                      <a:pt x="10" y="6"/>
                      <a:pt x="10" y="6"/>
                    </a:cubicBezTo>
                    <a:cubicBezTo>
                      <a:pt x="11" y="6"/>
                      <a:pt x="11" y="6"/>
                      <a:pt x="12" y="6"/>
                    </a:cubicBezTo>
                    <a:cubicBezTo>
                      <a:pt x="12" y="7"/>
                      <a:pt x="12" y="8"/>
                      <a:pt x="12" y="9"/>
                    </a:cubicBezTo>
                    <a:moveTo>
                      <a:pt x="14" y="9"/>
                    </a:moveTo>
                    <a:cubicBezTo>
                      <a:pt x="14" y="6"/>
                      <a:pt x="14" y="6"/>
                      <a:pt x="14" y="6"/>
                    </a:cubicBezTo>
                    <a:cubicBezTo>
                      <a:pt x="14" y="6"/>
                      <a:pt x="14" y="6"/>
                      <a:pt x="14" y="6"/>
                    </a:cubicBezTo>
                    <a:cubicBezTo>
                      <a:pt x="14" y="6"/>
                      <a:pt x="14" y="6"/>
                      <a:pt x="14" y="6"/>
                    </a:cubicBezTo>
                    <a:cubicBezTo>
                      <a:pt x="15" y="6"/>
                      <a:pt x="15" y="6"/>
                      <a:pt x="15" y="6"/>
                    </a:cubicBezTo>
                    <a:cubicBezTo>
                      <a:pt x="15" y="7"/>
                      <a:pt x="15" y="8"/>
                      <a:pt x="15" y="9"/>
                    </a:cubicBezTo>
                    <a:cubicBezTo>
                      <a:pt x="14" y="9"/>
                      <a:pt x="14" y="9"/>
                      <a:pt x="14" y="9"/>
                    </a:cubicBezTo>
                    <a:moveTo>
                      <a:pt x="15" y="9"/>
                    </a:moveTo>
                    <a:cubicBezTo>
                      <a:pt x="15" y="9"/>
                      <a:pt x="15" y="9"/>
                      <a:pt x="15" y="9"/>
                    </a:cubicBezTo>
                    <a:cubicBezTo>
                      <a:pt x="15" y="8"/>
                      <a:pt x="15" y="8"/>
                      <a:pt x="15" y="8"/>
                    </a:cubicBezTo>
                    <a:cubicBezTo>
                      <a:pt x="15" y="8"/>
                      <a:pt x="15" y="7"/>
                      <a:pt x="15" y="6"/>
                    </a:cubicBezTo>
                    <a:cubicBezTo>
                      <a:pt x="16" y="6"/>
                      <a:pt x="16" y="6"/>
                      <a:pt x="16" y="6"/>
                    </a:cubicBezTo>
                    <a:cubicBezTo>
                      <a:pt x="16" y="9"/>
                      <a:pt x="16" y="9"/>
                      <a:pt x="16" y="9"/>
                    </a:cubicBezTo>
                    <a:cubicBezTo>
                      <a:pt x="15" y="9"/>
                      <a:pt x="15" y="9"/>
                      <a:pt x="15" y="9"/>
                    </a:cubicBezTo>
                    <a:moveTo>
                      <a:pt x="16" y="9"/>
                    </a:moveTo>
                    <a:cubicBezTo>
                      <a:pt x="16" y="9"/>
                      <a:pt x="16" y="9"/>
                      <a:pt x="16" y="9"/>
                    </a:cubicBezTo>
                    <a:cubicBezTo>
                      <a:pt x="16" y="6"/>
                      <a:pt x="16" y="6"/>
                      <a:pt x="16" y="6"/>
                    </a:cubicBezTo>
                    <a:cubicBezTo>
                      <a:pt x="16" y="6"/>
                      <a:pt x="16" y="6"/>
                      <a:pt x="16" y="6"/>
                    </a:cubicBezTo>
                    <a:cubicBezTo>
                      <a:pt x="17" y="9"/>
                      <a:pt x="17" y="9"/>
                      <a:pt x="17" y="9"/>
                    </a:cubicBezTo>
                    <a:cubicBezTo>
                      <a:pt x="16" y="9"/>
                      <a:pt x="16" y="9"/>
                      <a:pt x="16" y="9"/>
                    </a:cubicBezTo>
                    <a:moveTo>
                      <a:pt x="10" y="9"/>
                    </a:moveTo>
                    <a:cubicBezTo>
                      <a:pt x="9" y="9"/>
                      <a:pt x="9" y="9"/>
                      <a:pt x="8" y="9"/>
                    </a:cubicBezTo>
                    <a:cubicBezTo>
                      <a:pt x="8" y="8"/>
                      <a:pt x="8" y="7"/>
                      <a:pt x="8" y="6"/>
                    </a:cubicBezTo>
                    <a:cubicBezTo>
                      <a:pt x="9" y="6"/>
                      <a:pt x="9" y="6"/>
                      <a:pt x="9" y="6"/>
                    </a:cubicBezTo>
                    <a:cubicBezTo>
                      <a:pt x="10" y="6"/>
                      <a:pt x="10" y="6"/>
                      <a:pt x="10" y="6"/>
                    </a:cubicBezTo>
                    <a:cubicBezTo>
                      <a:pt x="10" y="9"/>
                      <a:pt x="10" y="9"/>
                      <a:pt x="10" y="9"/>
                    </a:cubicBezTo>
                    <a:cubicBezTo>
                      <a:pt x="10" y="9"/>
                      <a:pt x="10" y="9"/>
                      <a:pt x="10" y="9"/>
                    </a:cubicBezTo>
                    <a:moveTo>
                      <a:pt x="17" y="9"/>
                    </a:moveTo>
                    <a:cubicBezTo>
                      <a:pt x="17" y="6"/>
                      <a:pt x="17" y="6"/>
                      <a:pt x="17" y="6"/>
                    </a:cubicBezTo>
                    <a:cubicBezTo>
                      <a:pt x="17" y="6"/>
                      <a:pt x="17" y="6"/>
                      <a:pt x="17" y="6"/>
                    </a:cubicBezTo>
                    <a:cubicBezTo>
                      <a:pt x="18" y="6"/>
                      <a:pt x="18" y="6"/>
                      <a:pt x="18" y="6"/>
                    </a:cubicBezTo>
                    <a:cubicBezTo>
                      <a:pt x="18" y="8"/>
                      <a:pt x="18" y="8"/>
                      <a:pt x="18" y="8"/>
                    </a:cubicBezTo>
                    <a:cubicBezTo>
                      <a:pt x="18" y="8"/>
                      <a:pt x="18" y="8"/>
                      <a:pt x="18" y="8"/>
                    </a:cubicBezTo>
                    <a:cubicBezTo>
                      <a:pt x="17" y="9"/>
                      <a:pt x="17" y="9"/>
                      <a:pt x="17" y="9"/>
                    </a:cubicBezTo>
                    <a:moveTo>
                      <a:pt x="8" y="9"/>
                    </a:moveTo>
                    <a:cubicBezTo>
                      <a:pt x="7" y="9"/>
                      <a:pt x="7" y="8"/>
                      <a:pt x="6" y="8"/>
                    </a:cubicBezTo>
                    <a:cubicBezTo>
                      <a:pt x="6" y="7"/>
                      <a:pt x="6" y="6"/>
                      <a:pt x="6" y="6"/>
                    </a:cubicBezTo>
                    <a:cubicBezTo>
                      <a:pt x="7" y="6"/>
                      <a:pt x="7" y="6"/>
                      <a:pt x="8" y="6"/>
                    </a:cubicBezTo>
                    <a:cubicBezTo>
                      <a:pt x="8" y="7"/>
                      <a:pt x="8" y="8"/>
                      <a:pt x="8" y="9"/>
                    </a:cubicBezTo>
                    <a:moveTo>
                      <a:pt x="18" y="8"/>
                    </a:moveTo>
                    <a:cubicBezTo>
                      <a:pt x="18" y="8"/>
                      <a:pt x="18" y="8"/>
                      <a:pt x="18" y="8"/>
                    </a:cubicBezTo>
                    <a:cubicBezTo>
                      <a:pt x="18" y="8"/>
                      <a:pt x="18" y="8"/>
                      <a:pt x="18" y="8"/>
                    </a:cubicBezTo>
                    <a:cubicBezTo>
                      <a:pt x="18" y="6"/>
                      <a:pt x="18" y="6"/>
                      <a:pt x="18" y="6"/>
                    </a:cubicBezTo>
                    <a:cubicBezTo>
                      <a:pt x="18" y="6"/>
                      <a:pt x="18" y="6"/>
                      <a:pt x="18" y="6"/>
                    </a:cubicBezTo>
                    <a:cubicBezTo>
                      <a:pt x="19" y="5"/>
                      <a:pt x="19" y="5"/>
                      <a:pt x="19" y="5"/>
                    </a:cubicBezTo>
                    <a:cubicBezTo>
                      <a:pt x="19" y="6"/>
                      <a:pt x="19" y="7"/>
                      <a:pt x="19" y="8"/>
                    </a:cubicBezTo>
                    <a:cubicBezTo>
                      <a:pt x="18" y="8"/>
                      <a:pt x="18" y="8"/>
                      <a:pt x="18" y="8"/>
                    </a:cubicBezTo>
                    <a:moveTo>
                      <a:pt x="20" y="8"/>
                    </a:moveTo>
                    <a:cubicBezTo>
                      <a:pt x="19" y="7"/>
                      <a:pt x="19" y="6"/>
                      <a:pt x="20" y="5"/>
                    </a:cubicBezTo>
                    <a:cubicBezTo>
                      <a:pt x="21" y="5"/>
                      <a:pt x="21" y="5"/>
                      <a:pt x="21" y="5"/>
                    </a:cubicBezTo>
                    <a:cubicBezTo>
                      <a:pt x="21" y="6"/>
                      <a:pt x="21" y="7"/>
                      <a:pt x="21" y="8"/>
                    </a:cubicBezTo>
                    <a:cubicBezTo>
                      <a:pt x="20" y="8"/>
                      <a:pt x="20" y="8"/>
                      <a:pt x="20" y="8"/>
                    </a:cubicBezTo>
                    <a:moveTo>
                      <a:pt x="6" y="8"/>
                    </a:moveTo>
                    <a:cubicBezTo>
                      <a:pt x="5" y="8"/>
                      <a:pt x="4" y="8"/>
                      <a:pt x="4" y="7"/>
                    </a:cubicBezTo>
                    <a:cubicBezTo>
                      <a:pt x="4" y="5"/>
                      <a:pt x="4" y="5"/>
                      <a:pt x="4" y="5"/>
                    </a:cubicBezTo>
                    <a:cubicBezTo>
                      <a:pt x="4" y="5"/>
                      <a:pt x="5" y="5"/>
                      <a:pt x="6" y="5"/>
                    </a:cubicBezTo>
                    <a:cubicBezTo>
                      <a:pt x="6" y="6"/>
                      <a:pt x="6" y="7"/>
                      <a:pt x="6" y="8"/>
                    </a:cubicBezTo>
                    <a:moveTo>
                      <a:pt x="21" y="8"/>
                    </a:moveTo>
                    <a:cubicBezTo>
                      <a:pt x="21" y="7"/>
                      <a:pt x="21" y="6"/>
                      <a:pt x="21" y="5"/>
                    </a:cubicBezTo>
                    <a:cubicBezTo>
                      <a:pt x="22" y="4"/>
                      <a:pt x="22" y="4"/>
                      <a:pt x="22" y="4"/>
                    </a:cubicBezTo>
                    <a:cubicBezTo>
                      <a:pt x="22" y="7"/>
                      <a:pt x="22" y="7"/>
                      <a:pt x="22" y="7"/>
                    </a:cubicBezTo>
                    <a:cubicBezTo>
                      <a:pt x="21" y="8"/>
                      <a:pt x="21" y="8"/>
                      <a:pt x="21" y="8"/>
                    </a:cubicBezTo>
                    <a:moveTo>
                      <a:pt x="3" y="7"/>
                    </a:moveTo>
                    <a:cubicBezTo>
                      <a:pt x="3" y="7"/>
                      <a:pt x="3" y="7"/>
                      <a:pt x="3" y="7"/>
                    </a:cubicBezTo>
                    <a:cubicBezTo>
                      <a:pt x="3" y="4"/>
                      <a:pt x="3" y="4"/>
                      <a:pt x="3" y="4"/>
                    </a:cubicBezTo>
                    <a:cubicBezTo>
                      <a:pt x="3" y="5"/>
                      <a:pt x="3" y="5"/>
                      <a:pt x="3" y="5"/>
                    </a:cubicBezTo>
                    <a:cubicBezTo>
                      <a:pt x="3" y="7"/>
                      <a:pt x="3" y="7"/>
                      <a:pt x="3" y="7"/>
                    </a:cubicBezTo>
                    <a:moveTo>
                      <a:pt x="2" y="6"/>
                    </a:moveTo>
                    <a:cubicBezTo>
                      <a:pt x="2" y="6"/>
                      <a:pt x="2" y="6"/>
                      <a:pt x="2" y="6"/>
                    </a:cubicBezTo>
                    <a:cubicBezTo>
                      <a:pt x="2" y="6"/>
                      <a:pt x="2" y="6"/>
                      <a:pt x="2" y="6"/>
                    </a:cubicBezTo>
                    <a:cubicBezTo>
                      <a:pt x="2" y="4"/>
                      <a:pt x="2" y="4"/>
                      <a:pt x="2" y="4"/>
                    </a:cubicBezTo>
                    <a:cubicBezTo>
                      <a:pt x="2" y="4"/>
                      <a:pt x="2" y="4"/>
                      <a:pt x="2" y="4"/>
                    </a:cubicBezTo>
                    <a:cubicBezTo>
                      <a:pt x="2" y="6"/>
                      <a:pt x="2" y="6"/>
                      <a:pt x="2" y="6"/>
                    </a:cubicBezTo>
                    <a:moveTo>
                      <a:pt x="22" y="7"/>
                    </a:moveTo>
                    <a:cubicBezTo>
                      <a:pt x="22" y="4"/>
                      <a:pt x="22" y="4"/>
                      <a:pt x="22" y="4"/>
                    </a:cubicBezTo>
                    <a:cubicBezTo>
                      <a:pt x="22" y="4"/>
                      <a:pt x="22" y="4"/>
                      <a:pt x="22" y="4"/>
                    </a:cubicBezTo>
                    <a:cubicBezTo>
                      <a:pt x="23" y="4"/>
                      <a:pt x="23" y="4"/>
                      <a:pt x="24" y="3"/>
                    </a:cubicBezTo>
                    <a:cubicBezTo>
                      <a:pt x="24" y="4"/>
                      <a:pt x="24" y="5"/>
                      <a:pt x="24" y="6"/>
                    </a:cubicBezTo>
                    <a:cubicBezTo>
                      <a:pt x="23" y="6"/>
                      <a:pt x="23" y="7"/>
                      <a:pt x="22" y="7"/>
                    </a:cubicBezTo>
                    <a:moveTo>
                      <a:pt x="2" y="4"/>
                    </a:moveTo>
                    <a:cubicBezTo>
                      <a:pt x="2" y="4"/>
                      <a:pt x="2" y="4"/>
                      <a:pt x="2" y="4"/>
                    </a:cubicBezTo>
                    <a:cubicBezTo>
                      <a:pt x="1" y="3"/>
                      <a:pt x="1" y="3"/>
                      <a:pt x="1" y="3"/>
                    </a:cubicBezTo>
                    <a:cubicBezTo>
                      <a:pt x="2" y="3"/>
                      <a:pt x="2" y="3"/>
                      <a:pt x="2" y="3"/>
                    </a:cubicBezTo>
                    <a:cubicBezTo>
                      <a:pt x="2" y="4"/>
                      <a:pt x="2" y="4"/>
                      <a:pt x="2" y="4"/>
                    </a:cubicBezTo>
                    <a:moveTo>
                      <a:pt x="24" y="6"/>
                    </a:moveTo>
                    <a:cubicBezTo>
                      <a:pt x="24" y="5"/>
                      <a:pt x="24" y="4"/>
                      <a:pt x="24" y="3"/>
                    </a:cubicBezTo>
                    <a:cubicBezTo>
                      <a:pt x="25" y="3"/>
                      <a:pt x="25" y="3"/>
                      <a:pt x="25" y="3"/>
                    </a:cubicBezTo>
                    <a:cubicBezTo>
                      <a:pt x="25" y="5"/>
                      <a:pt x="25" y="5"/>
                      <a:pt x="25" y="5"/>
                    </a:cubicBezTo>
                    <a:cubicBezTo>
                      <a:pt x="25" y="5"/>
                      <a:pt x="25" y="5"/>
                      <a:pt x="25" y="5"/>
                    </a:cubicBezTo>
                    <a:cubicBezTo>
                      <a:pt x="25" y="5"/>
                      <a:pt x="25" y="5"/>
                      <a:pt x="24" y="6"/>
                    </a:cubicBezTo>
                    <a:moveTo>
                      <a:pt x="26" y="0"/>
                    </a:moveTo>
                    <a:cubicBezTo>
                      <a:pt x="25" y="0"/>
                      <a:pt x="25" y="0"/>
                      <a:pt x="25" y="0"/>
                    </a:cubicBezTo>
                    <a:cubicBezTo>
                      <a:pt x="25" y="2"/>
                      <a:pt x="25" y="2"/>
                      <a:pt x="25" y="2"/>
                    </a:cubicBezTo>
                    <a:cubicBezTo>
                      <a:pt x="25" y="2"/>
                      <a:pt x="25" y="2"/>
                      <a:pt x="25" y="2"/>
                    </a:cubicBezTo>
                    <a:cubicBezTo>
                      <a:pt x="21" y="5"/>
                      <a:pt x="17" y="5"/>
                      <a:pt x="12" y="5"/>
                    </a:cubicBezTo>
                    <a:cubicBezTo>
                      <a:pt x="11" y="5"/>
                      <a:pt x="10" y="5"/>
                      <a:pt x="9" y="5"/>
                    </a:cubicBezTo>
                    <a:cubicBezTo>
                      <a:pt x="7" y="5"/>
                      <a:pt x="4" y="4"/>
                      <a:pt x="2" y="2"/>
                    </a:cubicBezTo>
                    <a:cubicBezTo>
                      <a:pt x="1" y="2"/>
                      <a:pt x="1" y="2"/>
                      <a:pt x="1" y="2"/>
                    </a:cubicBezTo>
                    <a:cubicBezTo>
                      <a:pt x="2" y="1"/>
                      <a:pt x="2" y="1"/>
                      <a:pt x="2" y="1"/>
                    </a:cubicBezTo>
                    <a:cubicBezTo>
                      <a:pt x="1" y="1"/>
                      <a:pt x="1" y="1"/>
                      <a:pt x="1" y="1"/>
                    </a:cubicBezTo>
                    <a:cubicBezTo>
                      <a:pt x="1" y="1"/>
                      <a:pt x="1" y="1"/>
                      <a:pt x="1" y="1"/>
                    </a:cubicBezTo>
                    <a:cubicBezTo>
                      <a:pt x="1" y="1"/>
                      <a:pt x="1" y="1"/>
                      <a:pt x="1" y="1"/>
                    </a:cubicBezTo>
                    <a:cubicBezTo>
                      <a:pt x="0" y="1"/>
                      <a:pt x="0" y="2"/>
                      <a:pt x="1" y="2"/>
                    </a:cubicBezTo>
                    <a:cubicBezTo>
                      <a:pt x="0" y="3"/>
                      <a:pt x="1" y="4"/>
                      <a:pt x="1" y="5"/>
                    </a:cubicBezTo>
                    <a:cubicBezTo>
                      <a:pt x="1" y="5"/>
                      <a:pt x="1" y="5"/>
                      <a:pt x="1" y="5"/>
                    </a:cubicBezTo>
                    <a:cubicBezTo>
                      <a:pt x="1" y="6"/>
                      <a:pt x="1" y="6"/>
                      <a:pt x="2" y="7"/>
                    </a:cubicBezTo>
                    <a:cubicBezTo>
                      <a:pt x="3" y="8"/>
                      <a:pt x="6" y="10"/>
                      <a:pt x="12" y="10"/>
                    </a:cubicBezTo>
                    <a:cubicBezTo>
                      <a:pt x="14" y="10"/>
                      <a:pt x="19" y="10"/>
                      <a:pt x="22" y="8"/>
                    </a:cubicBezTo>
                    <a:cubicBezTo>
                      <a:pt x="22" y="8"/>
                      <a:pt x="22" y="8"/>
                      <a:pt x="22" y="8"/>
                    </a:cubicBezTo>
                    <a:cubicBezTo>
                      <a:pt x="23" y="8"/>
                      <a:pt x="23" y="8"/>
                      <a:pt x="23" y="8"/>
                    </a:cubicBezTo>
                    <a:cubicBezTo>
                      <a:pt x="23" y="8"/>
                      <a:pt x="23" y="8"/>
                      <a:pt x="23" y="8"/>
                    </a:cubicBezTo>
                    <a:cubicBezTo>
                      <a:pt x="23" y="8"/>
                      <a:pt x="24" y="7"/>
                      <a:pt x="24" y="7"/>
                    </a:cubicBezTo>
                    <a:cubicBezTo>
                      <a:pt x="24" y="7"/>
                      <a:pt x="24" y="7"/>
                      <a:pt x="24" y="7"/>
                    </a:cubicBezTo>
                    <a:cubicBezTo>
                      <a:pt x="24" y="7"/>
                      <a:pt x="24" y="7"/>
                      <a:pt x="24" y="7"/>
                    </a:cubicBezTo>
                    <a:cubicBezTo>
                      <a:pt x="24" y="7"/>
                      <a:pt x="24" y="7"/>
                      <a:pt x="24" y="7"/>
                    </a:cubicBezTo>
                    <a:cubicBezTo>
                      <a:pt x="25" y="6"/>
                      <a:pt x="26" y="6"/>
                      <a:pt x="26" y="5"/>
                    </a:cubicBezTo>
                    <a:cubicBezTo>
                      <a:pt x="26" y="4"/>
                      <a:pt x="26" y="4"/>
                      <a:pt x="26" y="4"/>
                    </a:cubicBezTo>
                    <a:cubicBezTo>
                      <a:pt x="26" y="4"/>
                      <a:pt x="26" y="4"/>
                      <a:pt x="26" y="4"/>
                    </a:cubicBezTo>
                    <a:cubicBezTo>
                      <a:pt x="26" y="0"/>
                      <a:pt x="26" y="0"/>
                      <a:pt x="26" y="0"/>
                    </a:cubicBezTo>
                    <a:cubicBezTo>
                      <a:pt x="26" y="0"/>
                      <a:pt x="26" y="0"/>
                      <a:pt x="2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80" name="Freeform 66"/>
              <p:cNvSpPr>
                <a:spLocks noEditPoints="1"/>
              </p:cNvSpPr>
              <p:nvPr/>
            </p:nvSpPr>
            <p:spPr bwMode="auto">
              <a:xfrm>
                <a:off x="3577" y="2536"/>
                <a:ext cx="62" cy="24"/>
              </a:xfrm>
              <a:custGeom>
                <a:avLst/>
                <a:gdLst>
                  <a:gd name="T0" fmla="*/ 13 w 26"/>
                  <a:gd name="T1" fmla="*/ 6 h 10"/>
                  <a:gd name="T2" fmla="*/ 12 w 26"/>
                  <a:gd name="T3" fmla="*/ 6 h 10"/>
                  <a:gd name="T4" fmla="*/ 10 w 26"/>
                  <a:gd name="T5" fmla="*/ 9 h 10"/>
                  <a:gd name="T6" fmla="*/ 12 w 26"/>
                  <a:gd name="T7" fmla="*/ 6 h 10"/>
                  <a:gd name="T8" fmla="*/ 14 w 26"/>
                  <a:gd name="T9" fmla="*/ 6 h 10"/>
                  <a:gd name="T10" fmla="*/ 15 w 26"/>
                  <a:gd name="T11" fmla="*/ 6 h 10"/>
                  <a:gd name="T12" fmla="*/ 15 w 26"/>
                  <a:gd name="T13" fmla="*/ 9 h 10"/>
                  <a:gd name="T14" fmla="*/ 15 w 26"/>
                  <a:gd name="T15" fmla="*/ 6 h 10"/>
                  <a:gd name="T16" fmla="*/ 15 w 26"/>
                  <a:gd name="T17" fmla="*/ 9 h 10"/>
                  <a:gd name="T18" fmla="*/ 16 w 26"/>
                  <a:gd name="T19" fmla="*/ 6 h 10"/>
                  <a:gd name="T20" fmla="*/ 16 w 26"/>
                  <a:gd name="T21" fmla="*/ 9 h 10"/>
                  <a:gd name="T22" fmla="*/ 8 w 26"/>
                  <a:gd name="T23" fmla="*/ 6 h 10"/>
                  <a:gd name="T24" fmla="*/ 10 w 26"/>
                  <a:gd name="T25" fmla="*/ 9 h 10"/>
                  <a:gd name="T26" fmla="*/ 17 w 26"/>
                  <a:gd name="T27" fmla="*/ 6 h 10"/>
                  <a:gd name="T28" fmla="*/ 18 w 26"/>
                  <a:gd name="T29" fmla="*/ 8 h 10"/>
                  <a:gd name="T30" fmla="*/ 8 w 26"/>
                  <a:gd name="T31" fmla="*/ 9 h 10"/>
                  <a:gd name="T32" fmla="*/ 8 w 26"/>
                  <a:gd name="T33" fmla="*/ 6 h 10"/>
                  <a:gd name="T34" fmla="*/ 18 w 26"/>
                  <a:gd name="T35" fmla="*/ 8 h 10"/>
                  <a:gd name="T36" fmla="*/ 18 w 26"/>
                  <a:gd name="T37" fmla="*/ 6 h 10"/>
                  <a:gd name="T38" fmla="*/ 18 w 26"/>
                  <a:gd name="T39" fmla="*/ 8 h 10"/>
                  <a:gd name="T40" fmla="*/ 21 w 26"/>
                  <a:gd name="T41" fmla="*/ 5 h 10"/>
                  <a:gd name="T42" fmla="*/ 6 w 26"/>
                  <a:gd name="T43" fmla="*/ 8 h 10"/>
                  <a:gd name="T44" fmla="*/ 6 w 26"/>
                  <a:gd name="T45" fmla="*/ 6 h 10"/>
                  <a:gd name="T46" fmla="*/ 21 w 26"/>
                  <a:gd name="T47" fmla="*/ 5 h 10"/>
                  <a:gd name="T48" fmla="*/ 21 w 26"/>
                  <a:gd name="T49" fmla="*/ 8 h 10"/>
                  <a:gd name="T50" fmla="*/ 3 w 26"/>
                  <a:gd name="T51" fmla="*/ 4 h 10"/>
                  <a:gd name="T52" fmla="*/ 2 w 26"/>
                  <a:gd name="T53" fmla="*/ 6 h 10"/>
                  <a:gd name="T54" fmla="*/ 2 w 26"/>
                  <a:gd name="T55" fmla="*/ 4 h 10"/>
                  <a:gd name="T56" fmla="*/ 22 w 26"/>
                  <a:gd name="T57" fmla="*/ 7 h 10"/>
                  <a:gd name="T58" fmla="*/ 24 w 26"/>
                  <a:gd name="T59" fmla="*/ 4 h 10"/>
                  <a:gd name="T60" fmla="*/ 2 w 26"/>
                  <a:gd name="T61" fmla="*/ 4 h 10"/>
                  <a:gd name="T62" fmla="*/ 2 w 26"/>
                  <a:gd name="T63" fmla="*/ 3 h 10"/>
                  <a:gd name="T64" fmla="*/ 24 w 26"/>
                  <a:gd name="T65" fmla="*/ 3 h 10"/>
                  <a:gd name="T66" fmla="*/ 25 w 26"/>
                  <a:gd name="T67" fmla="*/ 5 h 10"/>
                  <a:gd name="T68" fmla="*/ 25 w 26"/>
                  <a:gd name="T69" fmla="*/ 0 h 10"/>
                  <a:gd name="T70" fmla="*/ 12 w 26"/>
                  <a:gd name="T71" fmla="*/ 5 h 10"/>
                  <a:gd name="T72" fmla="*/ 1 w 26"/>
                  <a:gd name="T73" fmla="*/ 2 h 10"/>
                  <a:gd name="T74" fmla="*/ 1 w 26"/>
                  <a:gd name="T75" fmla="*/ 1 h 10"/>
                  <a:gd name="T76" fmla="*/ 1 w 26"/>
                  <a:gd name="T77" fmla="*/ 5 h 10"/>
                  <a:gd name="T78" fmla="*/ 12 w 26"/>
                  <a:gd name="T79" fmla="*/ 10 h 10"/>
                  <a:gd name="T80" fmla="*/ 23 w 26"/>
                  <a:gd name="T81" fmla="*/ 8 h 10"/>
                  <a:gd name="T82" fmla="*/ 24 w 26"/>
                  <a:gd name="T83" fmla="*/ 7 h 10"/>
                  <a:gd name="T84" fmla="*/ 26 w 26"/>
                  <a:gd name="T85" fmla="*/ 5 h 10"/>
                  <a:gd name="T86" fmla="*/ 26 w 26"/>
                  <a:gd name="T8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6" h="10">
                    <a:moveTo>
                      <a:pt x="12" y="6"/>
                    </a:moveTo>
                    <a:cubicBezTo>
                      <a:pt x="13" y="6"/>
                      <a:pt x="13" y="6"/>
                      <a:pt x="13" y="6"/>
                    </a:cubicBezTo>
                    <a:cubicBezTo>
                      <a:pt x="13" y="6"/>
                      <a:pt x="13" y="6"/>
                      <a:pt x="13" y="6"/>
                    </a:cubicBezTo>
                    <a:cubicBezTo>
                      <a:pt x="14" y="9"/>
                      <a:pt x="14" y="9"/>
                      <a:pt x="14" y="9"/>
                    </a:cubicBezTo>
                    <a:cubicBezTo>
                      <a:pt x="13" y="9"/>
                      <a:pt x="13" y="9"/>
                      <a:pt x="12" y="9"/>
                    </a:cubicBezTo>
                    <a:cubicBezTo>
                      <a:pt x="12" y="8"/>
                      <a:pt x="12" y="7"/>
                      <a:pt x="12" y="6"/>
                    </a:cubicBezTo>
                    <a:cubicBezTo>
                      <a:pt x="12" y="6"/>
                      <a:pt x="12" y="6"/>
                      <a:pt x="12" y="6"/>
                    </a:cubicBezTo>
                    <a:moveTo>
                      <a:pt x="12" y="9"/>
                    </a:moveTo>
                    <a:cubicBezTo>
                      <a:pt x="11" y="9"/>
                      <a:pt x="11" y="9"/>
                      <a:pt x="10" y="9"/>
                    </a:cubicBezTo>
                    <a:cubicBezTo>
                      <a:pt x="10" y="9"/>
                      <a:pt x="10" y="9"/>
                      <a:pt x="10" y="9"/>
                    </a:cubicBezTo>
                    <a:cubicBezTo>
                      <a:pt x="10" y="6"/>
                      <a:pt x="10" y="6"/>
                      <a:pt x="10" y="6"/>
                    </a:cubicBezTo>
                    <a:cubicBezTo>
                      <a:pt x="11" y="6"/>
                      <a:pt x="11" y="6"/>
                      <a:pt x="12" y="6"/>
                    </a:cubicBezTo>
                    <a:cubicBezTo>
                      <a:pt x="12" y="7"/>
                      <a:pt x="12" y="8"/>
                      <a:pt x="12" y="9"/>
                    </a:cubicBezTo>
                    <a:moveTo>
                      <a:pt x="14" y="9"/>
                    </a:moveTo>
                    <a:cubicBezTo>
                      <a:pt x="14" y="6"/>
                      <a:pt x="14" y="6"/>
                      <a:pt x="14" y="6"/>
                    </a:cubicBezTo>
                    <a:cubicBezTo>
                      <a:pt x="14" y="6"/>
                      <a:pt x="14" y="6"/>
                      <a:pt x="14" y="6"/>
                    </a:cubicBezTo>
                    <a:cubicBezTo>
                      <a:pt x="14" y="6"/>
                      <a:pt x="14" y="6"/>
                      <a:pt x="14" y="6"/>
                    </a:cubicBezTo>
                    <a:cubicBezTo>
                      <a:pt x="15" y="6"/>
                      <a:pt x="15" y="6"/>
                      <a:pt x="15" y="6"/>
                    </a:cubicBezTo>
                    <a:cubicBezTo>
                      <a:pt x="15" y="7"/>
                      <a:pt x="15" y="8"/>
                      <a:pt x="15" y="9"/>
                    </a:cubicBezTo>
                    <a:cubicBezTo>
                      <a:pt x="14" y="9"/>
                      <a:pt x="14" y="9"/>
                      <a:pt x="14" y="9"/>
                    </a:cubicBezTo>
                    <a:moveTo>
                      <a:pt x="15" y="9"/>
                    </a:moveTo>
                    <a:cubicBezTo>
                      <a:pt x="15" y="9"/>
                      <a:pt x="15" y="9"/>
                      <a:pt x="15" y="9"/>
                    </a:cubicBezTo>
                    <a:cubicBezTo>
                      <a:pt x="15" y="8"/>
                      <a:pt x="15" y="8"/>
                      <a:pt x="15" y="8"/>
                    </a:cubicBezTo>
                    <a:cubicBezTo>
                      <a:pt x="15" y="8"/>
                      <a:pt x="15" y="7"/>
                      <a:pt x="15" y="6"/>
                    </a:cubicBezTo>
                    <a:cubicBezTo>
                      <a:pt x="16" y="6"/>
                      <a:pt x="16" y="6"/>
                      <a:pt x="16" y="6"/>
                    </a:cubicBezTo>
                    <a:cubicBezTo>
                      <a:pt x="16" y="9"/>
                      <a:pt x="16" y="9"/>
                      <a:pt x="16" y="9"/>
                    </a:cubicBezTo>
                    <a:cubicBezTo>
                      <a:pt x="15" y="9"/>
                      <a:pt x="15" y="9"/>
                      <a:pt x="15" y="9"/>
                    </a:cubicBezTo>
                    <a:moveTo>
                      <a:pt x="16" y="9"/>
                    </a:moveTo>
                    <a:cubicBezTo>
                      <a:pt x="16" y="9"/>
                      <a:pt x="16" y="9"/>
                      <a:pt x="16" y="9"/>
                    </a:cubicBezTo>
                    <a:cubicBezTo>
                      <a:pt x="16" y="6"/>
                      <a:pt x="16" y="6"/>
                      <a:pt x="16" y="6"/>
                    </a:cubicBezTo>
                    <a:cubicBezTo>
                      <a:pt x="16" y="6"/>
                      <a:pt x="16" y="6"/>
                      <a:pt x="16" y="6"/>
                    </a:cubicBezTo>
                    <a:cubicBezTo>
                      <a:pt x="17" y="9"/>
                      <a:pt x="17" y="9"/>
                      <a:pt x="17" y="9"/>
                    </a:cubicBezTo>
                    <a:cubicBezTo>
                      <a:pt x="16" y="9"/>
                      <a:pt x="16" y="9"/>
                      <a:pt x="16" y="9"/>
                    </a:cubicBezTo>
                    <a:moveTo>
                      <a:pt x="10" y="9"/>
                    </a:moveTo>
                    <a:cubicBezTo>
                      <a:pt x="9" y="9"/>
                      <a:pt x="9" y="9"/>
                      <a:pt x="8" y="9"/>
                    </a:cubicBezTo>
                    <a:cubicBezTo>
                      <a:pt x="8" y="8"/>
                      <a:pt x="8" y="7"/>
                      <a:pt x="8" y="6"/>
                    </a:cubicBezTo>
                    <a:cubicBezTo>
                      <a:pt x="9" y="6"/>
                      <a:pt x="9" y="6"/>
                      <a:pt x="9" y="6"/>
                    </a:cubicBezTo>
                    <a:cubicBezTo>
                      <a:pt x="10" y="6"/>
                      <a:pt x="10" y="6"/>
                      <a:pt x="10" y="6"/>
                    </a:cubicBezTo>
                    <a:cubicBezTo>
                      <a:pt x="10" y="9"/>
                      <a:pt x="10" y="9"/>
                      <a:pt x="10" y="9"/>
                    </a:cubicBezTo>
                    <a:cubicBezTo>
                      <a:pt x="10" y="9"/>
                      <a:pt x="10" y="9"/>
                      <a:pt x="10" y="9"/>
                    </a:cubicBezTo>
                    <a:moveTo>
                      <a:pt x="17" y="9"/>
                    </a:moveTo>
                    <a:cubicBezTo>
                      <a:pt x="17" y="6"/>
                      <a:pt x="17" y="6"/>
                      <a:pt x="17" y="6"/>
                    </a:cubicBezTo>
                    <a:cubicBezTo>
                      <a:pt x="17" y="6"/>
                      <a:pt x="17" y="6"/>
                      <a:pt x="17" y="6"/>
                    </a:cubicBezTo>
                    <a:cubicBezTo>
                      <a:pt x="18" y="6"/>
                      <a:pt x="18" y="6"/>
                      <a:pt x="18" y="6"/>
                    </a:cubicBezTo>
                    <a:cubicBezTo>
                      <a:pt x="18" y="8"/>
                      <a:pt x="18" y="8"/>
                      <a:pt x="18" y="8"/>
                    </a:cubicBezTo>
                    <a:cubicBezTo>
                      <a:pt x="18" y="9"/>
                      <a:pt x="18" y="9"/>
                      <a:pt x="18" y="9"/>
                    </a:cubicBezTo>
                    <a:cubicBezTo>
                      <a:pt x="17" y="9"/>
                      <a:pt x="17" y="9"/>
                      <a:pt x="17" y="9"/>
                    </a:cubicBezTo>
                    <a:moveTo>
                      <a:pt x="8" y="9"/>
                    </a:moveTo>
                    <a:cubicBezTo>
                      <a:pt x="7" y="9"/>
                      <a:pt x="7" y="9"/>
                      <a:pt x="6" y="8"/>
                    </a:cubicBezTo>
                    <a:cubicBezTo>
                      <a:pt x="6" y="7"/>
                      <a:pt x="6" y="7"/>
                      <a:pt x="6" y="6"/>
                    </a:cubicBezTo>
                    <a:cubicBezTo>
                      <a:pt x="7" y="6"/>
                      <a:pt x="7" y="6"/>
                      <a:pt x="8" y="6"/>
                    </a:cubicBezTo>
                    <a:cubicBezTo>
                      <a:pt x="8" y="7"/>
                      <a:pt x="8" y="8"/>
                      <a:pt x="8" y="9"/>
                    </a:cubicBezTo>
                    <a:moveTo>
                      <a:pt x="18" y="8"/>
                    </a:moveTo>
                    <a:cubicBezTo>
                      <a:pt x="18" y="8"/>
                      <a:pt x="18" y="8"/>
                      <a:pt x="18" y="8"/>
                    </a:cubicBezTo>
                    <a:cubicBezTo>
                      <a:pt x="18" y="8"/>
                      <a:pt x="18" y="8"/>
                      <a:pt x="18" y="8"/>
                    </a:cubicBezTo>
                    <a:cubicBezTo>
                      <a:pt x="18" y="6"/>
                      <a:pt x="18" y="6"/>
                      <a:pt x="18" y="6"/>
                    </a:cubicBezTo>
                    <a:cubicBezTo>
                      <a:pt x="18" y="6"/>
                      <a:pt x="18" y="6"/>
                      <a:pt x="18" y="6"/>
                    </a:cubicBezTo>
                    <a:cubicBezTo>
                      <a:pt x="19" y="6"/>
                      <a:pt x="19" y="6"/>
                      <a:pt x="19" y="6"/>
                    </a:cubicBezTo>
                    <a:cubicBezTo>
                      <a:pt x="19" y="6"/>
                      <a:pt x="19" y="7"/>
                      <a:pt x="19" y="8"/>
                    </a:cubicBezTo>
                    <a:cubicBezTo>
                      <a:pt x="18" y="8"/>
                      <a:pt x="18" y="8"/>
                      <a:pt x="18" y="8"/>
                    </a:cubicBezTo>
                    <a:moveTo>
                      <a:pt x="20" y="8"/>
                    </a:moveTo>
                    <a:cubicBezTo>
                      <a:pt x="19" y="7"/>
                      <a:pt x="19" y="6"/>
                      <a:pt x="20" y="5"/>
                    </a:cubicBezTo>
                    <a:cubicBezTo>
                      <a:pt x="21" y="5"/>
                      <a:pt x="21" y="5"/>
                      <a:pt x="21" y="5"/>
                    </a:cubicBezTo>
                    <a:cubicBezTo>
                      <a:pt x="21" y="6"/>
                      <a:pt x="21" y="7"/>
                      <a:pt x="21" y="8"/>
                    </a:cubicBezTo>
                    <a:cubicBezTo>
                      <a:pt x="20" y="8"/>
                      <a:pt x="20" y="8"/>
                      <a:pt x="20" y="8"/>
                    </a:cubicBezTo>
                    <a:moveTo>
                      <a:pt x="6" y="8"/>
                    </a:moveTo>
                    <a:cubicBezTo>
                      <a:pt x="5" y="8"/>
                      <a:pt x="4" y="8"/>
                      <a:pt x="4" y="7"/>
                    </a:cubicBezTo>
                    <a:cubicBezTo>
                      <a:pt x="4" y="5"/>
                      <a:pt x="4" y="5"/>
                      <a:pt x="4" y="5"/>
                    </a:cubicBezTo>
                    <a:cubicBezTo>
                      <a:pt x="4" y="5"/>
                      <a:pt x="5" y="5"/>
                      <a:pt x="6" y="6"/>
                    </a:cubicBezTo>
                    <a:cubicBezTo>
                      <a:pt x="6" y="6"/>
                      <a:pt x="6" y="7"/>
                      <a:pt x="6" y="8"/>
                    </a:cubicBezTo>
                    <a:moveTo>
                      <a:pt x="21" y="8"/>
                    </a:moveTo>
                    <a:cubicBezTo>
                      <a:pt x="21" y="7"/>
                      <a:pt x="21" y="6"/>
                      <a:pt x="21" y="5"/>
                    </a:cubicBezTo>
                    <a:cubicBezTo>
                      <a:pt x="22" y="5"/>
                      <a:pt x="22" y="5"/>
                      <a:pt x="22" y="5"/>
                    </a:cubicBezTo>
                    <a:cubicBezTo>
                      <a:pt x="22" y="7"/>
                      <a:pt x="22" y="7"/>
                      <a:pt x="22" y="7"/>
                    </a:cubicBezTo>
                    <a:cubicBezTo>
                      <a:pt x="21" y="8"/>
                      <a:pt x="21" y="8"/>
                      <a:pt x="21" y="8"/>
                    </a:cubicBezTo>
                    <a:moveTo>
                      <a:pt x="3" y="7"/>
                    </a:moveTo>
                    <a:cubicBezTo>
                      <a:pt x="3" y="7"/>
                      <a:pt x="3" y="7"/>
                      <a:pt x="3" y="7"/>
                    </a:cubicBezTo>
                    <a:cubicBezTo>
                      <a:pt x="3" y="4"/>
                      <a:pt x="3" y="4"/>
                      <a:pt x="3" y="4"/>
                    </a:cubicBezTo>
                    <a:cubicBezTo>
                      <a:pt x="3" y="5"/>
                      <a:pt x="3" y="5"/>
                      <a:pt x="3" y="5"/>
                    </a:cubicBezTo>
                    <a:cubicBezTo>
                      <a:pt x="3" y="7"/>
                      <a:pt x="3" y="7"/>
                      <a:pt x="3" y="7"/>
                    </a:cubicBezTo>
                    <a:moveTo>
                      <a:pt x="2" y="6"/>
                    </a:moveTo>
                    <a:cubicBezTo>
                      <a:pt x="2" y="6"/>
                      <a:pt x="2" y="6"/>
                      <a:pt x="2" y="6"/>
                    </a:cubicBezTo>
                    <a:cubicBezTo>
                      <a:pt x="2" y="6"/>
                      <a:pt x="2" y="6"/>
                      <a:pt x="2" y="6"/>
                    </a:cubicBezTo>
                    <a:cubicBezTo>
                      <a:pt x="2" y="4"/>
                      <a:pt x="2" y="4"/>
                      <a:pt x="2" y="4"/>
                    </a:cubicBezTo>
                    <a:cubicBezTo>
                      <a:pt x="2" y="4"/>
                      <a:pt x="2" y="4"/>
                      <a:pt x="2" y="4"/>
                    </a:cubicBezTo>
                    <a:cubicBezTo>
                      <a:pt x="2" y="6"/>
                      <a:pt x="2" y="6"/>
                      <a:pt x="2" y="6"/>
                    </a:cubicBezTo>
                    <a:moveTo>
                      <a:pt x="22" y="7"/>
                    </a:moveTo>
                    <a:cubicBezTo>
                      <a:pt x="22" y="4"/>
                      <a:pt x="22" y="4"/>
                      <a:pt x="22" y="4"/>
                    </a:cubicBezTo>
                    <a:cubicBezTo>
                      <a:pt x="22" y="4"/>
                      <a:pt x="22" y="4"/>
                      <a:pt x="22" y="4"/>
                    </a:cubicBezTo>
                    <a:cubicBezTo>
                      <a:pt x="23" y="4"/>
                      <a:pt x="23" y="4"/>
                      <a:pt x="24" y="4"/>
                    </a:cubicBezTo>
                    <a:cubicBezTo>
                      <a:pt x="24" y="4"/>
                      <a:pt x="24" y="5"/>
                      <a:pt x="24" y="6"/>
                    </a:cubicBezTo>
                    <a:cubicBezTo>
                      <a:pt x="23" y="7"/>
                      <a:pt x="23" y="7"/>
                      <a:pt x="22" y="7"/>
                    </a:cubicBezTo>
                    <a:moveTo>
                      <a:pt x="2" y="4"/>
                    </a:moveTo>
                    <a:cubicBezTo>
                      <a:pt x="2" y="4"/>
                      <a:pt x="2" y="4"/>
                      <a:pt x="2" y="4"/>
                    </a:cubicBezTo>
                    <a:cubicBezTo>
                      <a:pt x="1" y="3"/>
                      <a:pt x="1" y="3"/>
                      <a:pt x="1" y="3"/>
                    </a:cubicBezTo>
                    <a:cubicBezTo>
                      <a:pt x="2" y="3"/>
                      <a:pt x="2" y="3"/>
                      <a:pt x="2" y="3"/>
                    </a:cubicBezTo>
                    <a:cubicBezTo>
                      <a:pt x="2" y="4"/>
                      <a:pt x="2" y="4"/>
                      <a:pt x="2" y="4"/>
                    </a:cubicBezTo>
                    <a:moveTo>
                      <a:pt x="24" y="6"/>
                    </a:moveTo>
                    <a:cubicBezTo>
                      <a:pt x="24" y="5"/>
                      <a:pt x="24" y="4"/>
                      <a:pt x="24" y="3"/>
                    </a:cubicBezTo>
                    <a:cubicBezTo>
                      <a:pt x="25" y="3"/>
                      <a:pt x="25" y="3"/>
                      <a:pt x="25" y="3"/>
                    </a:cubicBezTo>
                    <a:cubicBezTo>
                      <a:pt x="25" y="5"/>
                      <a:pt x="25" y="5"/>
                      <a:pt x="25" y="5"/>
                    </a:cubicBezTo>
                    <a:cubicBezTo>
                      <a:pt x="25" y="5"/>
                      <a:pt x="25" y="5"/>
                      <a:pt x="25" y="5"/>
                    </a:cubicBezTo>
                    <a:cubicBezTo>
                      <a:pt x="25" y="5"/>
                      <a:pt x="25" y="6"/>
                      <a:pt x="24" y="6"/>
                    </a:cubicBezTo>
                    <a:moveTo>
                      <a:pt x="26" y="0"/>
                    </a:moveTo>
                    <a:cubicBezTo>
                      <a:pt x="25" y="0"/>
                      <a:pt x="25" y="0"/>
                      <a:pt x="25" y="0"/>
                    </a:cubicBezTo>
                    <a:cubicBezTo>
                      <a:pt x="25" y="2"/>
                      <a:pt x="25" y="2"/>
                      <a:pt x="25" y="2"/>
                    </a:cubicBezTo>
                    <a:cubicBezTo>
                      <a:pt x="25" y="2"/>
                      <a:pt x="25" y="2"/>
                      <a:pt x="25" y="2"/>
                    </a:cubicBezTo>
                    <a:cubicBezTo>
                      <a:pt x="21" y="5"/>
                      <a:pt x="17" y="5"/>
                      <a:pt x="12" y="5"/>
                    </a:cubicBezTo>
                    <a:cubicBezTo>
                      <a:pt x="11" y="5"/>
                      <a:pt x="10" y="5"/>
                      <a:pt x="9" y="5"/>
                    </a:cubicBezTo>
                    <a:cubicBezTo>
                      <a:pt x="7" y="5"/>
                      <a:pt x="4" y="5"/>
                      <a:pt x="2" y="3"/>
                    </a:cubicBezTo>
                    <a:cubicBezTo>
                      <a:pt x="1" y="2"/>
                      <a:pt x="1" y="2"/>
                      <a:pt x="1" y="2"/>
                    </a:cubicBezTo>
                    <a:cubicBezTo>
                      <a:pt x="2" y="1"/>
                      <a:pt x="2" y="1"/>
                      <a:pt x="2" y="1"/>
                    </a:cubicBezTo>
                    <a:cubicBezTo>
                      <a:pt x="1" y="1"/>
                      <a:pt x="1" y="1"/>
                      <a:pt x="1" y="1"/>
                    </a:cubicBezTo>
                    <a:cubicBezTo>
                      <a:pt x="1" y="1"/>
                      <a:pt x="1" y="1"/>
                      <a:pt x="1" y="1"/>
                    </a:cubicBezTo>
                    <a:cubicBezTo>
                      <a:pt x="1" y="1"/>
                      <a:pt x="1" y="1"/>
                      <a:pt x="1" y="1"/>
                    </a:cubicBezTo>
                    <a:cubicBezTo>
                      <a:pt x="0" y="1"/>
                      <a:pt x="0" y="2"/>
                      <a:pt x="1" y="2"/>
                    </a:cubicBezTo>
                    <a:cubicBezTo>
                      <a:pt x="0" y="3"/>
                      <a:pt x="1" y="4"/>
                      <a:pt x="1" y="5"/>
                    </a:cubicBezTo>
                    <a:cubicBezTo>
                      <a:pt x="1" y="5"/>
                      <a:pt x="1" y="5"/>
                      <a:pt x="1" y="5"/>
                    </a:cubicBezTo>
                    <a:cubicBezTo>
                      <a:pt x="1" y="6"/>
                      <a:pt x="1" y="7"/>
                      <a:pt x="2" y="7"/>
                    </a:cubicBezTo>
                    <a:cubicBezTo>
                      <a:pt x="3" y="8"/>
                      <a:pt x="6" y="10"/>
                      <a:pt x="12" y="10"/>
                    </a:cubicBezTo>
                    <a:cubicBezTo>
                      <a:pt x="14" y="10"/>
                      <a:pt x="19" y="10"/>
                      <a:pt x="22" y="8"/>
                    </a:cubicBezTo>
                    <a:cubicBezTo>
                      <a:pt x="22" y="8"/>
                      <a:pt x="22" y="8"/>
                      <a:pt x="22" y="8"/>
                    </a:cubicBezTo>
                    <a:cubicBezTo>
                      <a:pt x="23" y="8"/>
                      <a:pt x="23" y="8"/>
                      <a:pt x="23" y="8"/>
                    </a:cubicBezTo>
                    <a:cubicBezTo>
                      <a:pt x="23" y="8"/>
                      <a:pt x="23" y="8"/>
                      <a:pt x="23" y="8"/>
                    </a:cubicBezTo>
                    <a:cubicBezTo>
                      <a:pt x="23" y="8"/>
                      <a:pt x="24" y="7"/>
                      <a:pt x="24" y="7"/>
                    </a:cubicBezTo>
                    <a:cubicBezTo>
                      <a:pt x="24" y="7"/>
                      <a:pt x="24" y="7"/>
                      <a:pt x="24" y="7"/>
                    </a:cubicBezTo>
                    <a:cubicBezTo>
                      <a:pt x="24" y="7"/>
                      <a:pt x="24" y="7"/>
                      <a:pt x="24" y="7"/>
                    </a:cubicBezTo>
                    <a:cubicBezTo>
                      <a:pt x="24" y="7"/>
                      <a:pt x="24" y="7"/>
                      <a:pt x="24" y="7"/>
                    </a:cubicBezTo>
                    <a:cubicBezTo>
                      <a:pt x="25" y="6"/>
                      <a:pt x="26" y="6"/>
                      <a:pt x="26" y="5"/>
                    </a:cubicBezTo>
                    <a:cubicBezTo>
                      <a:pt x="26" y="4"/>
                      <a:pt x="26" y="4"/>
                      <a:pt x="26" y="4"/>
                    </a:cubicBezTo>
                    <a:cubicBezTo>
                      <a:pt x="26" y="4"/>
                      <a:pt x="26" y="4"/>
                      <a:pt x="26" y="4"/>
                    </a:cubicBezTo>
                    <a:cubicBezTo>
                      <a:pt x="26" y="0"/>
                      <a:pt x="26" y="0"/>
                      <a:pt x="26" y="0"/>
                    </a:cubicBezTo>
                    <a:cubicBezTo>
                      <a:pt x="26" y="0"/>
                      <a:pt x="26" y="0"/>
                      <a:pt x="2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81" name="Freeform 67"/>
              <p:cNvSpPr>
                <a:spLocks noEditPoints="1"/>
              </p:cNvSpPr>
              <p:nvPr/>
            </p:nvSpPr>
            <p:spPr bwMode="auto">
              <a:xfrm>
                <a:off x="3577" y="2550"/>
                <a:ext cx="62" cy="24"/>
              </a:xfrm>
              <a:custGeom>
                <a:avLst/>
                <a:gdLst>
                  <a:gd name="T0" fmla="*/ 13 w 26"/>
                  <a:gd name="T1" fmla="*/ 7 h 10"/>
                  <a:gd name="T2" fmla="*/ 12 w 26"/>
                  <a:gd name="T3" fmla="*/ 6 h 10"/>
                  <a:gd name="T4" fmla="*/ 10 w 26"/>
                  <a:gd name="T5" fmla="*/ 9 h 10"/>
                  <a:gd name="T6" fmla="*/ 12 w 26"/>
                  <a:gd name="T7" fmla="*/ 6 h 10"/>
                  <a:gd name="T8" fmla="*/ 14 w 26"/>
                  <a:gd name="T9" fmla="*/ 7 h 10"/>
                  <a:gd name="T10" fmla="*/ 15 w 26"/>
                  <a:gd name="T11" fmla="*/ 6 h 10"/>
                  <a:gd name="T12" fmla="*/ 15 w 26"/>
                  <a:gd name="T13" fmla="*/ 9 h 10"/>
                  <a:gd name="T14" fmla="*/ 15 w 26"/>
                  <a:gd name="T15" fmla="*/ 6 h 10"/>
                  <a:gd name="T16" fmla="*/ 15 w 26"/>
                  <a:gd name="T17" fmla="*/ 9 h 10"/>
                  <a:gd name="T18" fmla="*/ 16 w 26"/>
                  <a:gd name="T19" fmla="*/ 6 h 10"/>
                  <a:gd name="T20" fmla="*/ 16 w 26"/>
                  <a:gd name="T21" fmla="*/ 9 h 10"/>
                  <a:gd name="T22" fmla="*/ 8 w 26"/>
                  <a:gd name="T23" fmla="*/ 6 h 10"/>
                  <a:gd name="T24" fmla="*/ 10 w 26"/>
                  <a:gd name="T25" fmla="*/ 9 h 10"/>
                  <a:gd name="T26" fmla="*/ 17 w 26"/>
                  <a:gd name="T27" fmla="*/ 6 h 10"/>
                  <a:gd name="T28" fmla="*/ 18 w 26"/>
                  <a:gd name="T29" fmla="*/ 8 h 10"/>
                  <a:gd name="T30" fmla="*/ 8 w 26"/>
                  <a:gd name="T31" fmla="*/ 9 h 10"/>
                  <a:gd name="T32" fmla="*/ 8 w 26"/>
                  <a:gd name="T33" fmla="*/ 6 h 10"/>
                  <a:gd name="T34" fmla="*/ 18 w 26"/>
                  <a:gd name="T35" fmla="*/ 8 h 10"/>
                  <a:gd name="T36" fmla="*/ 18 w 26"/>
                  <a:gd name="T37" fmla="*/ 6 h 10"/>
                  <a:gd name="T38" fmla="*/ 18 w 26"/>
                  <a:gd name="T39" fmla="*/ 9 h 10"/>
                  <a:gd name="T40" fmla="*/ 21 w 26"/>
                  <a:gd name="T41" fmla="*/ 5 h 10"/>
                  <a:gd name="T42" fmla="*/ 6 w 26"/>
                  <a:gd name="T43" fmla="*/ 8 h 10"/>
                  <a:gd name="T44" fmla="*/ 6 w 26"/>
                  <a:gd name="T45" fmla="*/ 6 h 10"/>
                  <a:gd name="T46" fmla="*/ 21 w 26"/>
                  <a:gd name="T47" fmla="*/ 5 h 10"/>
                  <a:gd name="T48" fmla="*/ 21 w 26"/>
                  <a:gd name="T49" fmla="*/ 8 h 10"/>
                  <a:gd name="T50" fmla="*/ 3 w 26"/>
                  <a:gd name="T51" fmla="*/ 4 h 10"/>
                  <a:gd name="T52" fmla="*/ 2 w 26"/>
                  <a:gd name="T53" fmla="*/ 6 h 10"/>
                  <a:gd name="T54" fmla="*/ 2 w 26"/>
                  <a:gd name="T55" fmla="*/ 4 h 10"/>
                  <a:gd name="T56" fmla="*/ 22 w 26"/>
                  <a:gd name="T57" fmla="*/ 7 h 10"/>
                  <a:gd name="T58" fmla="*/ 24 w 26"/>
                  <a:gd name="T59" fmla="*/ 4 h 10"/>
                  <a:gd name="T60" fmla="*/ 2 w 26"/>
                  <a:gd name="T61" fmla="*/ 4 h 10"/>
                  <a:gd name="T62" fmla="*/ 2 w 26"/>
                  <a:gd name="T63" fmla="*/ 4 h 10"/>
                  <a:gd name="T64" fmla="*/ 24 w 26"/>
                  <a:gd name="T65" fmla="*/ 3 h 10"/>
                  <a:gd name="T66" fmla="*/ 25 w 26"/>
                  <a:gd name="T67" fmla="*/ 5 h 10"/>
                  <a:gd name="T68" fmla="*/ 25 w 26"/>
                  <a:gd name="T69" fmla="*/ 0 h 10"/>
                  <a:gd name="T70" fmla="*/ 12 w 26"/>
                  <a:gd name="T71" fmla="*/ 6 h 10"/>
                  <a:gd name="T72" fmla="*/ 1 w 26"/>
                  <a:gd name="T73" fmla="*/ 2 h 10"/>
                  <a:gd name="T74" fmla="*/ 1 w 26"/>
                  <a:gd name="T75" fmla="*/ 1 h 10"/>
                  <a:gd name="T76" fmla="*/ 1 w 26"/>
                  <a:gd name="T77" fmla="*/ 5 h 10"/>
                  <a:gd name="T78" fmla="*/ 12 w 26"/>
                  <a:gd name="T79" fmla="*/ 10 h 10"/>
                  <a:gd name="T80" fmla="*/ 23 w 26"/>
                  <a:gd name="T81" fmla="*/ 8 h 10"/>
                  <a:gd name="T82" fmla="*/ 24 w 26"/>
                  <a:gd name="T83" fmla="*/ 7 h 10"/>
                  <a:gd name="T84" fmla="*/ 26 w 26"/>
                  <a:gd name="T85" fmla="*/ 5 h 10"/>
                  <a:gd name="T86" fmla="*/ 26 w 26"/>
                  <a:gd name="T8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6" h="10">
                    <a:moveTo>
                      <a:pt x="12" y="6"/>
                    </a:moveTo>
                    <a:cubicBezTo>
                      <a:pt x="13" y="6"/>
                      <a:pt x="13" y="6"/>
                      <a:pt x="13" y="6"/>
                    </a:cubicBezTo>
                    <a:cubicBezTo>
                      <a:pt x="13" y="7"/>
                      <a:pt x="13" y="7"/>
                      <a:pt x="13" y="7"/>
                    </a:cubicBezTo>
                    <a:cubicBezTo>
                      <a:pt x="14" y="9"/>
                      <a:pt x="14" y="9"/>
                      <a:pt x="14" y="9"/>
                    </a:cubicBezTo>
                    <a:cubicBezTo>
                      <a:pt x="13" y="9"/>
                      <a:pt x="13" y="9"/>
                      <a:pt x="12" y="9"/>
                    </a:cubicBezTo>
                    <a:cubicBezTo>
                      <a:pt x="12" y="8"/>
                      <a:pt x="12" y="7"/>
                      <a:pt x="12" y="6"/>
                    </a:cubicBezTo>
                    <a:cubicBezTo>
                      <a:pt x="12" y="6"/>
                      <a:pt x="12" y="6"/>
                      <a:pt x="12" y="6"/>
                    </a:cubicBezTo>
                    <a:moveTo>
                      <a:pt x="12" y="9"/>
                    </a:moveTo>
                    <a:cubicBezTo>
                      <a:pt x="11" y="9"/>
                      <a:pt x="11" y="9"/>
                      <a:pt x="10" y="9"/>
                    </a:cubicBezTo>
                    <a:cubicBezTo>
                      <a:pt x="10" y="9"/>
                      <a:pt x="10" y="9"/>
                      <a:pt x="10" y="9"/>
                    </a:cubicBezTo>
                    <a:cubicBezTo>
                      <a:pt x="10" y="6"/>
                      <a:pt x="10" y="6"/>
                      <a:pt x="10" y="6"/>
                    </a:cubicBezTo>
                    <a:cubicBezTo>
                      <a:pt x="11" y="6"/>
                      <a:pt x="11" y="6"/>
                      <a:pt x="12" y="6"/>
                    </a:cubicBezTo>
                    <a:cubicBezTo>
                      <a:pt x="12" y="7"/>
                      <a:pt x="12" y="8"/>
                      <a:pt x="12" y="9"/>
                    </a:cubicBezTo>
                    <a:moveTo>
                      <a:pt x="14" y="9"/>
                    </a:moveTo>
                    <a:cubicBezTo>
                      <a:pt x="14" y="7"/>
                      <a:pt x="14" y="7"/>
                      <a:pt x="14" y="7"/>
                    </a:cubicBezTo>
                    <a:cubicBezTo>
                      <a:pt x="14" y="6"/>
                      <a:pt x="14" y="6"/>
                      <a:pt x="14" y="6"/>
                    </a:cubicBezTo>
                    <a:cubicBezTo>
                      <a:pt x="14" y="6"/>
                      <a:pt x="14" y="6"/>
                      <a:pt x="14" y="6"/>
                    </a:cubicBezTo>
                    <a:cubicBezTo>
                      <a:pt x="15" y="6"/>
                      <a:pt x="15" y="6"/>
                      <a:pt x="15" y="6"/>
                    </a:cubicBezTo>
                    <a:cubicBezTo>
                      <a:pt x="15" y="7"/>
                      <a:pt x="15" y="8"/>
                      <a:pt x="15" y="9"/>
                    </a:cubicBezTo>
                    <a:cubicBezTo>
                      <a:pt x="14" y="9"/>
                      <a:pt x="14" y="9"/>
                      <a:pt x="14" y="9"/>
                    </a:cubicBezTo>
                    <a:moveTo>
                      <a:pt x="15" y="9"/>
                    </a:moveTo>
                    <a:cubicBezTo>
                      <a:pt x="15" y="9"/>
                      <a:pt x="15" y="9"/>
                      <a:pt x="15" y="9"/>
                    </a:cubicBezTo>
                    <a:cubicBezTo>
                      <a:pt x="15" y="8"/>
                      <a:pt x="15" y="8"/>
                      <a:pt x="15" y="8"/>
                    </a:cubicBezTo>
                    <a:cubicBezTo>
                      <a:pt x="15" y="8"/>
                      <a:pt x="15" y="7"/>
                      <a:pt x="15" y="6"/>
                    </a:cubicBezTo>
                    <a:cubicBezTo>
                      <a:pt x="16" y="6"/>
                      <a:pt x="16" y="6"/>
                      <a:pt x="16" y="6"/>
                    </a:cubicBezTo>
                    <a:cubicBezTo>
                      <a:pt x="16" y="9"/>
                      <a:pt x="16" y="9"/>
                      <a:pt x="16" y="9"/>
                    </a:cubicBezTo>
                    <a:cubicBezTo>
                      <a:pt x="15" y="9"/>
                      <a:pt x="15" y="9"/>
                      <a:pt x="15" y="9"/>
                    </a:cubicBezTo>
                    <a:moveTo>
                      <a:pt x="16" y="9"/>
                    </a:moveTo>
                    <a:cubicBezTo>
                      <a:pt x="16" y="9"/>
                      <a:pt x="16" y="9"/>
                      <a:pt x="16" y="9"/>
                    </a:cubicBezTo>
                    <a:cubicBezTo>
                      <a:pt x="16" y="6"/>
                      <a:pt x="16" y="6"/>
                      <a:pt x="16" y="6"/>
                    </a:cubicBezTo>
                    <a:cubicBezTo>
                      <a:pt x="16" y="6"/>
                      <a:pt x="16" y="6"/>
                      <a:pt x="16" y="6"/>
                    </a:cubicBezTo>
                    <a:cubicBezTo>
                      <a:pt x="17" y="9"/>
                      <a:pt x="17" y="9"/>
                      <a:pt x="17" y="9"/>
                    </a:cubicBezTo>
                    <a:cubicBezTo>
                      <a:pt x="16" y="9"/>
                      <a:pt x="16" y="9"/>
                      <a:pt x="16" y="9"/>
                    </a:cubicBezTo>
                    <a:moveTo>
                      <a:pt x="10" y="9"/>
                    </a:moveTo>
                    <a:cubicBezTo>
                      <a:pt x="9" y="9"/>
                      <a:pt x="9" y="9"/>
                      <a:pt x="8" y="9"/>
                    </a:cubicBezTo>
                    <a:cubicBezTo>
                      <a:pt x="8" y="8"/>
                      <a:pt x="8" y="7"/>
                      <a:pt x="8" y="6"/>
                    </a:cubicBezTo>
                    <a:cubicBezTo>
                      <a:pt x="9" y="6"/>
                      <a:pt x="9" y="6"/>
                      <a:pt x="9" y="6"/>
                    </a:cubicBezTo>
                    <a:cubicBezTo>
                      <a:pt x="10" y="6"/>
                      <a:pt x="10" y="6"/>
                      <a:pt x="10" y="6"/>
                    </a:cubicBezTo>
                    <a:cubicBezTo>
                      <a:pt x="10" y="9"/>
                      <a:pt x="10" y="9"/>
                      <a:pt x="10" y="9"/>
                    </a:cubicBezTo>
                    <a:cubicBezTo>
                      <a:pt x="10" y="9"/>
                      <a:pt x="10" y="9"/>
                      <a:pt x="10" y="9"/>
                    </a:cubicBezTo>
                    <a:moveTo>
                      <a:pt x="17" y="9"/>
                    </a:moveTo>
                    <a:cubicBezTo>
                      <a:pt x="17" y="6"/>
                      <a:pt x="17" y="6"/>
                      <a:pt x="17" y="6"/>
                    </a:cubicBezTo>
                    <a:cubicBezTo>
                      <a:pt x="17" y="6"/>
                      <a:pt x="17" y="6"/>
                      <a:pt x="17" y="6"/>
                    </a:cubicBezTo>
                    <a:cubicBezTo>
                      <a:pt x="18" y="6"/>
                      <a:pt x="18" y="6"/>
                      <a:pt x="18" y="6"/>
                    </a:cubicBezTo>
                    <a:cubicBezTo>
                      <a:pt x="18" y="8"/>
                      <a:pt x="18" y="8"/>
                      <a:pt x="18" y="8"/>
                    </a:cubicBezTo>
                    <a:cubicBezTo>
                      <a:pt x="18" y="9"/>
                      <a:pt x="18" y="9"/>
                      <a:pt x="18" y="9"/>
                    </a:cubicBezTo>
                    <a:cubicBezTo>
                      <a:pt x="17" y="9"/>
                      <a:pt x="17" y="9"/>
                      <a:pt x="17" y="9"/>
                    </a:cubicBezTo>
                    <a:moveTo>
                      <a:pt x="8" y="9"/>
                    </a:moveTo>
                    <a:cubicBezTo>
                      <a:pt x="7" y="9"/>
                      <a:pt x="7" y="9"/>
                      <a:pt x="6" y="8"/>
                    </a:cubicBezTo>
                    <a:cubicBezTo>
                      <a:pt x="6" y="8"/>
                      <a:pt x="6" y="7"/>
                      <a:pt x="6" y="6"/>
                    </a:cubicBezTo>
                    <a:cubicBezTo>
                      <a:pt x="7" y="6"/>
                      <a:pt x="7" y="6"/>
                      <a:pt x="8" y="6"/>
                    </a:cubicBezTo>
                    <a:cubicBezTo>
                      <a:pt x="8" y="7"/>
                      <a:pt x="8" y="8"/>
                      <a:pt x="8" y="9"/>
                    </a:cubicBezTo>
                    <a:moveTo>
                      <a:pt x="18" y="9"/>
                    </a:moveTo>
                    <a:cubicBezTo>
                      <a:pt x="18" y="8"/>
                      <a:pt x="18" y="8"/>
                      <a:pt x="18" y="8"/>
                    </a:cubicBezTo>
                    <a:cubicBezTo>
                      <a:pt x="18" y="8"/>
                      <a:pt x="18" y="8"/>
                      <a:pt x="18" y="8"/>
                    </a:cubicBezTo>
                    <a:cubicBezTo>
                      <a:pt x="18" y="6"/>
                      <a:pt x="18" y="6"/>
                      <a:pt x="18" y="6"/>
                    </a:cubicBezTo>
                    <a:cubicBezTo>
                      <a:pt x="18" y="6"/>
                      <a:pt x="18" y="6"/>
                      <a:pt x="18" y="6"/>
                    </a:cubicBezTo>
                    <a:cubicBezTo>
                      <a:pt x="19" y="6"/>
                      <a:pt x="19" y="6"/>
                      <a:pt x="19" y="6"/>
                    </a:cubicBezTo>
                    <a:cubicBezTo>
                      <a:pt x="19" y="7"/>
                      <a:pt x="19" y="7"/>
                      <a:pt x="19" y="8"/>
                    </a:cubicBezTo>
                    <a:cubicBezTo>
                      <a:pt x="18" y="9"/>
                      <a:pt x="18" y="9"/>
                      <a:pt x="18" y="9"/>
                    </a:cubicBezTo>
                    <a:moveTo>
                      <a:pt x="20" y="8"/>
                    </a:moveTo>
                    <a:cubicBezTo>
                      <a:pt x="19" y="7"/>
                      <a:pt x="19" y="6"/>
                      <a:pt x="20" y="5"/>
                    </a:cubicBezTo>
                    <a:cubicBezTo>
                      <a:pt x="21" y="5"/>
                      <a:pt x="21" y="5"/>
                      <a:pt x="21" y="5"/>
                    </a:cubicBezTo>
                    <a:cubicBezTo>
                      <a:pt x="21" y="6"/>
                      <a:pt x="21" y="7"/>
                      <a:pt x="21" y="8"/>
                    </a:cubicBezTo>
                    <a:cubicBezTo>
                      <a:pt x="20" y="8"/>
                      <a:pt x="20" y="8"/>
                      <a:pt x="20" y="8"/>
                    </a:cubicBezTo>
                    <a:moveTo>
                      <a:pt x="6" y="8"/>
                    </a:moveTo>
                    <a:cubicBezTo>
                      <a:pt x="5" y="8"/>
                      <a:pt x="4" y="8"/>
                      <a:pt x="4" y="8"/>
                    </a:cubicBezTo>
                    <a:cubicBezTo>
                      <a:pt x="4" y="5"/>
                      <a:pt x="4" y="5"/>
                      <a:pt x="4" y="5"/>
                    </a:cubicBezTo>
                    <a:cubicBezTo>
                      <a:pt x="4" y="5"/>
                      <a:pt x="5" y="5"/>
                      <a:pt x="6" y="6"/>
                    </a:cubicBezTo>
                    <a:cubicBezTo>
                      <a:pt x="6" y="7"/>
                      <a:pt x="6" y="7"/>
                      <a:pt x="6" y="8"/>
                    </a:cubicBezTo>
                    <a:moveTo>
                      <a:pt x="21" y="8"/>
                    </a:moveTo>
                    <a:cubicBezTo>
                      <a:pt x="21" y="7"/>
                      <a:pt x="21" y="6"/>
                      <a:pt x="21" y="5"/>
                    </a:cubicBezTo>
                    <a:cubicBezTo>
                      <a:pt x="22" y="5"/>
                      <a:pt x="22" y="5"/>
                      <a:pt x="22" y="5"/>
                    </a:cubicBezTo>
                    <a:cubicBezTo>
                      <a:pt x="22" y="7"/>
                      <a:pt x="22" y="7"/>
                      <a:pt x="22" y="7"/>
                    </a:cubicBezTo>
                    <a:cubicBezTo>
                      <a:pt x="21" y="8"/>
                      <a:pt x="21" y="8"/>
                      <a:pt x="21" y="8"/>
                    </a:cubicBezTo>
                    <a:moveTo>
                      <a:pt x="3" y="7"/>
                    </a:moveTo>
                    <a:cubicBezTo>
                      <a:pt x="3" y="7"/>
                      <a:pt x="3" y="7"/>
                      <a:pt x="3" y="7"/>
                    </a:cubicBezTo>
                    <a:cubicBezTo>
                      <a:pt x="3" y="4"/>
                      <a:pt x="3" y="4"/>
                      <a:pt x="3" y="4"/>
                    </a:cubicBezTo>
                    <a:cubicBezTo>
                      <a:pt x="3" y="5"/>
                      <a:pt x="3" y="5"/>
                      <a:pt x="3" y="5"/>
                    </a:cubicBezTo>
                    <a:cubicBezTo>
                      <a:pt x="3" y="7"/>
                      <a:pt x="3" y="7"/>
                      <a:pt x="3" y="7"/>
                    </a:cubicBezTo>
                    <a:moveTo>
                      <a:pt x="2" y="6"/>
                    </a:moveTo>
                    <a:cubicBezTo>
                      <a:pt x="2" y="6"/>
                      <a:pt x="2" y="6"/>
                      <a:pt x="2" y="6"/>
                    </a:cubicBezTo>
                    <a:cubicBezTo>
                      <a:pt x="2" y="6"/>
                      <a:pt x="2" y="6"/>
                      <a:pt x="2" y="6"/>
                    </a:cubicBezTo>
                    <a:cubicBezTo>
                      <a:pt x="2" y="4"/>
                      <a:pt x="2" y="4"/>
                      <a:pt x="2" y="4"/>
                    </a:cubicBezTo>
                    <a:cubicBezTo>
                      <a:pt x="2" y="4"/>
                      <a:pt x="2" y="4"/>
                      <a:pt x="2" y="4"/>
                    </a:cubicBezTo>
                    <a:cubicBezTo>
                      <a:pt x="2" y="6"/>
                      <a:pt x="2" y="6"/>
                      <a:pt x="2" y="6"/>
                    </a:cubicBezTo>
                    <a:moveTo>
                      <a:pt x="22" y="7"/>
                    </a:moveTo>
                    <a:cubicBezTo>
                      <a:pt x="22" y="4"/>
                      <a:pt x="22" y="4"/>
                      <a:pt x="22" y="4"/>
                    </a:cubicBezTo>
                    <a:cubicBezTo>
                      <a:pt x="22" y="4"/>
                      <a:pt x="22" y="4"/>
                      <a:pt x="22" y="4"/>
                    </a:cubicBezTo>
                    <a:cubicBezTo>
                      <a:pt x="23" y="4"/>
                      <a:pt x="23" y="4"/>
                      <a:pt x="24" y="4"/>
                    </a:cubicBezTo>
                    <a:cubicBezTo>
                      <a:pt x="24" y="5"/>
                      <a:pt x="24" y="5"/>
                      <a:pt x="24" y="6"/>
                    </a:cubicBezTo>
                    <a:cubicBezTo>
                      <a:pt x="23" y="7"/>
                      <a:pt x="23" y="7"/>
                      <a:pt x="22" y="7"/>
                    </a:cubicBezTo>
                    <a:moveTo>
                      <a:pt x="2" y="4"/>
                    </a:moveTo>
                    <a:cubicBezTo>
                      <a:pt x="2" y="4"/>
                      <a:pt x="2" y="4"/>
                      <a:pt x="2" y="4"/>
                    </a:cubicBezTo>
                    <a:cubicBezTo>
                      <a:pt x="1" y="3"/>
                      <a:pt x="1" y="3"/>
                      <a:pt x="1" y="3"/>
                    </a:cubicBezTo>
                    <a:cubicBezTo>
                      <a:pt x="2" y="4"/>
                      <a:pt x="2" y="4"/>
                      <a:pt x="2" y="4"/>
                    </a:cubicBezTo>
                    <a:cubicBezTo>
                      <a:pt x="2" y="4"/>
                      <a:pt x="2" y="4"/>
                      <a:pt x="2" y="4"/>
                    </a:cubicBezTo>
                    <a:moveTo>
                      <a:pt x="24" y="6"/>
                    </a:moveTo>
                    <a:cubicBezTo>
                      <a:pt x="24" y="5"/>
                      <a:pt x="24" y="4"/>
                      <a:pt x="24" y="3"/>
                    </a:cubicBezTo>
                    <a:cubicBezTo>
                      <a:pt x="25" y="3"/>
                      <a:pt x="25" y="3"/>
                      <a:pt x="25" y="3"/>
                    </a:cubicBezTo>
                    <a:cubicBezTo>
                      <a:pt x="25" y="5"/>
                      <a:pt x="25" y="5"/>
                      <a:pt x="25" y="5"/>
                    </a:cubicBezTo>
                    <a:cubicBezTo>
                      <a:pt x="25" y="5"/>
                      <a:pt x="25" y="5"/>
                      <a:pt x="25" y="5"/>
                    </a:cubicBezTo>
                    <a:cubicBezTo>
                      <a:pt x="25" y="5"/>
                      <a:pt x="25" y="6"/>
                      <a:pt x="24" y="6"/>
                    </a:cubicBezTo>
                    <a:moveTo>
                      <a:pt x="26" y="0"/>
                    </a:moveTo>
                    <a:cubicBezTo>
                      <a:pt x="25" y="0"/>
                      <a:pt x="25" y="0"/>
                      <a:pt x="25" y="0"/>
                    </a:cubicBezTo>
                    <a:cubicBezTo>
                      <a:pt x="25" y="2"/>
                      <a:pt x="25" y="2"/>
                      <a:pt x="25" y="2"/>
                    </a:cubicBezTo>
                    <a:cubicBezTo>
                      <a:pt x="25" y="2"/>
                      <a:pt x="25" y="2"/>
                      <a:pt x="25" y="2"/>
                    </a:cubicBezTo>
                    <a:cubicBezTo>
                      <a:pt x="21" y="5"/>
                      <a:pt x="17" y="6"/>
                      <a:pt x="12" y="6"/>
                    </a:cubicBezTo>
                    <a:cubicBezTo>
                      <a:pt x="11" y="6"/>
                      <a:pt x="10" y="5"/>
                      <a:pt x="9" y="5"/>
                    </a:cubicBezTo>
                    <a:cubicBezTo>
                      <a:pt x="7" y="5"/>
                      <a:pt x="4" y="5"/>
                      <a:pt x="2" y="3"/>
                    </a:cubicBezTo>
                    <a:cubicBezTo>
                      <a:pt x="1" y="2"/>
                      <a:pt x="1" y="2"/>
                      <a:pt x="1" y="2"/>
                    </a:cubicBezTo>
                    <a:cubicBezTo>
                      <a:pt x="2" y="1"/>
                      <a:pt x="2" y="1"/>
                      <a:pt x="2" y="1"/>
                    </a:cubicBezTo>
                    <a:cubicBezTo>
                      <a:pt x="1" y="1"/>
                      <a:pt x="1" y="1"/>
                      <a:pt x="1" y="1"/>
                    </a:cubicBezTo>
                    <a:cubicBezTo>
                      <a:pt x="1" y="1"/>
                      <a:pt x="1" y="1"/>
                      <a:pt x="1" y="1"/>
                    </a:cubicBezTo>
                    <a:cubicBezTo>
                      <a:pt x="1" y="1"/>
                      <a:pt x="1" y="1"/>
                      <a:pt x="1" y="1"/>
                    </a:cubicBezTo>
                    <a:cubicBezTo>
                      <a:pt x="0" y="1"/>
                      <a:pt x="0" y="2"/>
                      <a:pt x="1" y="2"/>
                    </a:cubicBezTo>
                    <a:cubicBezTo>
                      <a:pt x="0" y="3"/>
                      <a:pt x="1" y="4"/>
                      <a:pt x="1" y="5"/>
                    </a:cubicBezTo>
                    <a:cubicBezTo>
                      <a:pt x="1" y="6"/>
                      <a:pt x="1" y="6"/>
                      <a:pt x="1" y="6"/>
                    </a:cubicBezTo>
                    <a:cubicBezTo>
                      <a:pt x="1" y="6"/>
                      <a:pt x="1" y="7"/>
                      <a:pt x="2" y="7"/>
                    </a:cubicBezTo>
                    <a:cubicBezTo>
                      <a:pt x="3" y="8"/>
                      <a:pt x="6" y="10"/>
                      <a:pt x="12" y="10"/>
                    </a:cubicBezTo>
                    <a:cubicBezTo>
                      <a:pt x="14" y="10"/>
                      <a:pt x="19" y="10"/>
                      <a:pt x="22" y="8"/>
                    </a:cubicBezTo>
                    <a:cubicBezTo>
                      <a:pt x="22" y="8"/>
                      <a:pt x="22" y="8"/>
                      <a:pt x="22" y="8"/>
                    </a:cubicBezTo>
                    <a:cubicBezTo>
                      <a:pt x="23" y="8"/>
                      <a:pt x="23" y="8"/>
                      <a:pt x="23" y="8"/>
                    </a:cubicBezTo>
                    <a:cubicBezTo>
                      <a:pt x="23" y="8"/>
                      <a:pt x="23" y="8"/>
                      <a:pt x="23" y="8"/>
                    </a:cubicBezTo>
                    <a:cubicBezTo>
                      <a:pt x="23" y="8"/>
                      <a:pt x="24" y="8"/>
                      <a:pt x="24" y="7"/>
                    </a:cubicBezTo>
                    <a:cubicBezTo>
                      <a:pt x="24" y="7"/>
                      <a:pt x="24" y="7"/>
                      <a:pt x="24" y="7"/>
                    </a:cubicBezTo>
                    <a:cubicBezTo>
                      <a:pt x="24" y="7"/>
                      <a:pt x="24" y="7"/>
                      <a:pt x="24" y="7"/>
                    </a:cubicBezTo>
                    <a:cubicBezTo>
                      <a:pt x="24" y="7"/>
                      <a:pt x="24" y="7"/>
                      <a:pt x="24" y="7"/>
                    </a:cubicBezTo>
                    <a:cubicBezTo>
                      <a:pt x="25" y="7"/>
                      <a:pt x="26" y="6"/>
                      <a:pt x="26" y="5"/>
                    </a:cubicBezTo>
                    <a:cubicBezTo>
                      <a:pt x="26" y="5"/>
                      <a:pt x="26" y="5"/>
                      <a:pt x="26" y="5"/>
                    </a:cubicBezTo>
                    <a:cubicBezTo>
                      <a:pt x="26" y="4"/>
                      <a:pt x="26" y="4"/>
                      <a:pt x="26" y="4"/>
                    </a:cubicBezTo>
                    <a:cubicBezTo>
                      <a:pt x="26" y="0"/>
                      <a:pt x="26" y="0"/>
                      <a:pt x="26" y="0"/>
                    </a:cubicBezTo>
                    <a:cubicBezTo>
                      <a:pt x="26" y="0"/>
                      <a:pt x="26" y="0"/>
                      <a:pt x="2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82" name="Freeform 68"/>
              <p:cNvSpPr>
                <a:spLocks noEditPoints="1"/>
              </p:cNvSpPr>
              <p:nvPr/>
            </p:nvSpPr>
            <p:spPr bwMode="auto">
              <a:xfrm>
                <a:off x="3577" y="2565"/>
                <a:ext cx="62" cy="23"/>
              </a:xfrm>
              <a:custGeom>
                <a:avLst/>
                <a:gdLst>
                  <a:gd name="T0" fmla="*/ 13 w 26"/>
                  <a:gd name="T1" fmla="*/ 7 h 10"/>
                  <a:gd name="T2" fmla="*/ 12 w 26"/>
                  <a:gd name="T3" fmla="*/ 7 h 10"/>
                  <a:gd name="T4" fmla="*/ 10 w 26"/>
                  <a:gd name="T5" fmla="*/ 9 h 10"/>
                  <a:gd name="T6" fmla="*/ 12 w 26"/>
                  <a:gd name="T7" fmla="*/ 7 h 10"/>
                  <a:gd name="T8" fmla="*/ 14 w 26"/>
                  <a:gd name="T9" fmla="*/ 7 h 10"/>
                  <a:gd name="T10" fmla="*/ 15 w 26"/>
                  <a:gd name="T11" fmla="*/ 6 h 10"/>
                  <a:gd name="T12" fmla="*/ 15 w 26"/>
                  <a:gd name="T13" fmla="*/ 9 h 10"/>
                  <a:gd name="T14" fmla="*/ 15 w 26"/>
                  <a:gd name="T15" fmla="*/ 6 h 10"/>
                  <a:gd name="T16" fmla="*/ 15 w 26"/>
                  <a:gd name="T17" fmla="*/ 9 h 10"/>
                  <a:gd name="T18" fmla="*/ 16 w 26"/>
                  <a:gd name="T19" fmla="*/ 6 h 10"/>
                  <a:gd name="T20" fmla="*/ 16 w 26"/>
                  <a:gd name="T21" fmla="*/ 9 h 10"/>
                  <a:gd name="T22" fmla="*/ 8 w 26"/>
                  <a:gd name="T23" fmla="*/ 6 h 10"/>
                  <a:gd name="T24" fmla="*/ 10 w 26"/>
                  <a:gd name="T25" fmla="*/ 9 h 10"/>
                  <a:gd name="T26" fmla="*/ 17 w 26"/>
                  <a:gd name="T27" fmla="*/ 6 h 10"/>
                  <a:gd name="T28" fmla="*/ 18 w 26"/>
                  <a:gd name="T29" fmla="*/ 9 h 10"/>
                  <a:gd name="T30" fmla="*/ 8 w 26"/>
                  <a:gd name="T31" fmla="*/ 9 h 10"/>
                  <a:gd name="T32" fmla="*/ 8 w 26"/>
                  <a:gd name="T33" fmla="*/ 6 h 10"/>
                  <a:gd name="T34" fmla="*/ 18 w 26"/>
                  <a:gd name="T35" fmla="*/ 8 h 10"/>
                  <a:gd name="T36" fmla="*/ 18 w 26"/>
                  <a:gd name="T37" fmla="*/ 6 h 10"/>
                  <a:gd name="T38" fmla="*/ 18 w 26"/>
                  <a:gd name="T39" fmla="*/ 9 h 10"/>
                  <a:gd name="T40" fmla="*/ 21 w 26"/>
                  <a:gd name="T41" fmla="*/ 5 h 10"/>
                  <a:gd name="T42" fmla="*/ 6 w 26"/>
                  <a:gd name="T43" fmla="*/ 8 h 10"/>
                  <a:gd name="T44" fmla="*/ 6 w 26"/>
                  <a:gd name="T45" fmla="*/ 6 h 10"/>
                  <a:gd name="T46" fmla="*/ 21 w 26"/>
                  <a:gd name="T47" fmla="*/ 5 h 10"/>
                  <a:gd name="T48" fmla="*/ 21 w 26"/>
                  <a:gd name="T49" fmla="*/ 8 h 10"/>
                  <a:gd name="T50" fmla="*/ 3 w 26"/>
                  <a:gd name="T51" fmla="*/ 5 h 10"/>
                  <a:gd name="T52" fmla="*/ 2 w 26"/>
                  <a:gd name="T53" fmla="*/ 7 h 10"/>
                  <a:gd name="T54" fmla="*/ 2 w 26"/>
                  <a:gd name="T55" fmla="*/ 4 h 10"/>
                  <a:gd name="T56" fmla="*/ 22 w 26"/>
                  <a:gd name="T57" fmla="*/ 7 h 10"/>
                  <a:gd name="T58" fmla="*/ 24 w 26"/>
                  <a:gd name="T59" fmla="*/ 4 h 10"/>
                  <a:gd name="T60" fmla="*/ 2 w 26"/>
                  <a:gd name="T61" fmla="*/ 4 h 10"/>
                  <a:gd name="T62" fmla="*/ 2 w 26"/>
                  <a:gd name="T63" fmla="*/ 4 h 10"/>
                  <a:gd name="T64" fmla="*/ 24 w 26"/>
                  <a:gd name="T65" fmla="*/ 3 h 10"/>
                  <a:gd name="T66" fmla="*/ 25 w 26"/>
                  <a:gd name="T67" fmla="*/ 5 h 10"/>
                  <a:gd name="T68" fmla="*/ 25 w 26"/>
                  <a:gd name="T69" fmla="*/ 1 h 10"/>
                  <a:gd name="T70" fmla="*/ 12 w 26"/>
                  <a:gd name="T71" fmla="*/ 6 h 10"/>
                  <a:gd name="T72" fmla="*/ 1 w 26"/>
                  <a:gd name="T73" fmla="*/ 2 h 10"/>
                  <a:gd name="T74" fmla="*/ 1 w 26"/>
                  <a:gd name="T75" fmla="*/ 1 h 10"/>
                  <a:gd name="T76" fmla="*/ 1 w 26"/>
                  <a:gd name="T77" fmla="*/ 5 h 10"/>
                  <a:gd name="T78" fmla="*/ 12 w 26"/>
                  <a:gd name="T79" fmla="*/ 10 h 10"/>
                  <a:gd name="T80" fmla="*/ 23 w 26"/>
                  <a:gd name="T81" fmla="*/ 8 h 10"/>
                  <a:gd name="T82" fmla="*/ 24 w 26"/>
                  <a:gd name="T83" fmla="*/ 7 h 10"/>
                  <a:gd name="T84" fmla="*/ 26 w 26"/>
                  <a:gd name="T85" fmla="*/ 5 h 10"/>
                  <a:gd name="T86" fmla="*/ 26 w 26"/>
                  <a:gd name="T87"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6" h="10">
                    <a:moveTo>
                      <a:pt x="12" y="7"/>
                    </a:moveTo>
                    <a:cubicBezTo>
                      <a:pt x="13" y="6"/>
                      <a:pt x="13" y="6"/>
                      <a:pt x="13" y="6"/>
                    </a:cubicBezTo>
                    <a:cubicBezTo>
                      <a:pt x="13" y="7"/>
                      <a:pt x="13" y="7"/>
                      <a:pt x="13" y="7"/>
                    </a:cubicBezTo>
                    <a:cubicBezTo>
                      <a:pt x="14" y="9"/>
                      <a:pt x="14" y="9"/>
                      <a:pt x="14" y="9"/>
                    </a:cubicBezTo>
                    <a:cubicBezTo>
                      <a:pt x="13" y="9"/>
                      <a:pt x="13" y="9"/>
                      <a:pt x="12" y="9"/>
                    </a:cubicBezTo>
                    <a:cubicBezTo>
                      <a:pt x="12" y="8"/>
                      <a:pt x="12" y="7"/>
                      <a:pt x="12" y="7"/>
                    </a:cubicBezTo>
                    <a:cubicBezTo>
                      <a:pt x="12" y="7"/>
                      <a:pt x="12" y="7"/>
                      <a:pt x="12" y="7"/>
                    </a:cubicBezTo>
                    <a:moveTo>
                      <a:pt x="12" y="9"/>
                    </a:moveTo>
                    <a:cubicBezTo>
                      <a:pt x="11" y="9"/>
                      <a:pt x="11" y="9"/>
                      <a:pt x="10" y="9"/>
                    </a:cubicBezTo>
                    <a:cubicBezTo>
                      <a:pt x="10" y="9"/>
                      <a:pt x="10" y="9"/>
                      <a:pt x="10" y="9"/>
                    </a:cubicBezTo>
                    <a:cubicBezTo>
                      <a:pt x="10" y="6"/>
                      <a:pt x="10" y="6"/>
                      <a:pt x="10" y="6"/>
                    </a:cubicBezTo>
                    <a:cubicBezTo>
                      <a:pt x="11" y="6"/>
                      <a:pt x="11" y="7"/>
                      <a:pt x="12" y="7"/>
                    </a:cubicBezTo>
                    <a:cubicBezTo>
                      <a:pt x="12" y="7"/>
                      <a:pt x="12" y="8"/>
                      <a:pt x="12" y="9"/>
                    </a:cubicBezTo>
                    <a:moveTo>
                      <a:pt x="14" y="9"/>
                    </a:moveTo>
                    <a:cubicBezTo>
                      <a:pt x="14" y="7"/>
                      <a:pt x="14" y="7"/>
                      <a:pt x="14" y="7"/>
                    </a:cubicBezTo>
                    <a:cubicBezTo>
                      <a:pt x="14" y="7"/>
                      <a:pt x="14" y="7"/>
                      <a:pt x="14" y="7"/>
                    </a:cubicBezTo>
                    <a:cubicBezTo>
                      <a:pt x="14" y="6"/>
                      <a:pt x="14" y="6"/>
                      <a:pt x="14" y="6"/>
                    </a:cubicBezTo>
                    <a:cubicBezTo>
                      <a:pt x="15" y="6"/>
                      <a:pt x="15" y="6"/>
                      <a:pt x="15" y="6"/>
                    </a:cubicBezTo>
                    <a:cubicBezTo>
                      <a:pt x="15" y="7"/>
                      <a:pt x="15" y="8"/>
                      <a:pt x="15" y="9"/>
                    </a:cubicBezTo>
                    <a:cubicBezTo>
                      <a:pt x="14" y="9"/>
                      <a:pt x="14" y="9"/>
                      <a:pt x="14" y="9"/>
                    </a:cubicBezTo>
                    <a:moveTo>
                      <a:pt x="15" y="9"/>
                    </a:moveTo>
                    <a:cubicBezTo>
                      <a:pt x="15" y="9"/>
                      <a:pt x="15" y="9"/>
                      <a:pt x="15" y="9"/>
                    </a:cubicBezTo>
                    <a:cubicBezTo>
                      <a:pt x="15" y="9"/>
                      <a:pt x="15" y="9"/>
                      <a:pt x="15" y="9"/>
                    </a:cubicBezTo>
                    <a:cubicBezTo>
                      <a:pt x="15" y="8"/>
                      <a:pt x="15" y="7"/>
                      <a:pt x="15" y="6"/>
                    </a:cubicBezTo>
                    <a:cubicBezTo>
                      <a:pt x="16" y="6"/>
                      <a:pt x="16" y="6"/>
                      <a:pt x="16" y="6"/>
                    </a:cubicBezTo>
                    <a:cubicBezTo>
                      <a:pt x="16" y="9"/>
                      <a:pt x="16" y="9"/>
                      <a:pt x="16" y="9"/>
                    </a:cubicBezTo>
                    <a:cubicBezTo>
                      <a:pt x="15" y="9"/>
                      <a:pt x="15" y="9"/>
                      <a:pt x="15" y="9"/>
                    </a:cubicBezTo>
                    <a:moveTo>
                      <a:pt x="16" y="9"/>
                    </a:moveTo>
                    <a:cubicBezTo>
                      <a:pt x="16" y="9"/>
                      <a:pt x="16" y="9"/>
                      <a:pt x="16" y="9"/>
                    </a:cubicBezTo>
                    <a:cubicBezTo>
                      <a:pt x="16" y="6"/>
                      <a:pt x="16" y="6"/>
                      <a:pt x="16" y="6"/>
                    </a:cubicBezTo>
                    <a:cubicBezTo>
                      <a:pt x="16" y="6"/>
                      <a:pt x="16" y="6"/>
                      <a:pt x="16" y="6"/>
                    </a:cubicBezTo>
                    <a:cubicBezTo>
                      <a:pt x="17" y="9"/>
                      <a:pt x="17" y="9"/>
                      <a:pt x="17" y="9"/>
                    </a:cubicBezTo>
                    <a:cubicBezTo>
                      <a:pt x="16" y="9"/>
                      <a:pt x="16" y="9"/>
                      <a:pt x="16" y="9"/>
                    </a:cubicBezTo>
                    <a:moveTo>
                      <a:pt x="10" y="9"/>
                    </a:moveTo>
                    <a:cubicBezTo>
                      <a:pt x="9" y="9"/>
                      <a:pt x="9" y="9"/>
                      <a:pt x="8" y="9"/>
                    </a:cubicBezTo>
                    <a:cubicBezTo>
                      <a:pt x="8" y="8"/>
                      <a:pt x="8" y="7"/>
                      <a:pt x="8" y="6"/>
                    </a:cubicBezTo>
                    <a:cubicBezTo>
                      <a:pt x="9" y="6"/>
                      <a:pt x="9" y="6"/>
                      <a:pt x="9" y="6"/>
                    </a:cubicBezTo>
                    <a:cubicBezTo>
                      <a:pt x="10" y="6"/>
                      <a:pt x="10" y="6"/>
                      <a:pt x="10" y="6"/>
                    </a:cubicBezTo>
                    <a:cubicBezTo>
                      <a:pt x="10" y="9"/>
                      <a:pt x="10" y="9"/>
                      <a:pt x="10" y="9"/>
                    </a:cubicBezTo>
                    <a:cubicBezTo>
                      <a:pt x="10" y="9"/>
                      <a:pt x="10" y="9"/>
                      <a:pt x="10" y="9"/>
                    </a:cubicBezTo>
                    <a:moveTo>
                      <a:pt x="17" y="9"/>
                    </a:moveTo>
                    <a:cubicBezTo>
                      <a:pt x="17" y="6"/>
                      <a:pt x="17" y="6"/>
                      <a:pt x="17" y="6"/>
                    </a:cubicBezTo>
                    <a:cubicBezTo>
                      <a:pt x="17" y="6"/>
                      <a:pt x="17" y="6"/>
                      <a:pt x="17" y="6"/>
                    </a:cubicBezTo>
                    <a:cubicBezTo>
                      <a:pt x="18" y="6"/>
                      <a:pt x="18" y="6"/>
                      <a:pt x="18" y="6"/>
                    </a:cubicBezTo>
                    <a:cubicBezTo>
                      <a:pt x="18" y="9"/>
                      <a:pt x="18" y="9"/>
                      <a:pt x="18" y="9"/>
                    </a:cubicBezTo>
                    <a:cubicBezTo>
                      <a:pt x="18" y="9"/>
                      <a:pt x="18" y="9"/>
                      <a:pt x="18" y="9"/>
                    </a:cubicBezTo>
                    <a:cubicBezTo>
                      <a:pt x="17" y="9"/>
                      <a:pt x="17" y="9"/>
                      <a:pt x="17" y="9"/>
                    </a:cubicBezTo>
                    <a:moveTo>
                      <a:pt x="8" y="9"/>
                    </a:moveTo>
                    <a:cubicBezTo>
                      <a:pt x="7" y="9"/>
                      <a:pt x="7" y="9"/>
                      <a:pt x="6" y="9"/>
                    </a:cubicBezTo>
                    <a:cubicBezTo>
                      <a:pt x="6" y="8"/>
                      <a:pt x="6" y="7"/>
                      <a:pt x="6" y="6"/>
                    </a:cubicBezTo>
                    <a:cubicBezTo>
                      <a:pt x="7" y="6"/>
                      <a:pt x="7" y="6"/>
                      <a:pt x="8" y="6"/>
                    </a:cubicBezTo>
                    <a:cubicBezTo>
                      <a:pt x="8" y="7"/>
                      <a:pt x="8" y="8"/>
                      <a:pt x="8" y="9"/>
                    </a:cubicBezTo>
                    <a:moveTo>
                      <a:pt x="18" y="9"/>
                    </a:moveTo>
                    <a:cubicBezTo>
                      <a:pt x="18" y="8"/>
                      <a:pt x="18" y="8"/>
                      <a:pt x="18" y="8"/>
                    </a:cubicBezTo>
                    <a:cubicBezTo>
                      <a:pt x="18" y="8"/>
                      <a:pt x="18" y="8"/>
                      <a:pt x="18" y="8"/>
                    </a:cubicBezTo>
                    <a:cubicBezTo>
                      <a:pt x="18" y="6"/>
                      <a:pt x="18" y="6"/>
                      <a:pt x="18" y="6"/>
                    </a:cubicBezTo>
                    <a:cubicBezTo>
                      <a:pt x="18" y="6"/>
                      <a:pt x="18" y="6"/>
                      <a:pt x="18" y="6"/>
                    </a:cubicBezTo>
                    <a:cubicBezTo>
                      <a:pt x="19" y="6"/>
                      <a:pt x="19" y="6"/>
                      <a:pt x="19" y="6"/>
                    </a:cubicBezTo>
                    <a:cubicBezTo>
                      <a:pt x="19" y="7"/>
                      <a:pt x="19" y="8"/>
                      <a:pt x="19" y="8"/>
                    </a:cubicBezTo>
                    <a:cubicBezTo>
                      <a:pt x="18" y="9"/>
                      <a:pt x="18" y="9"/>
                      <a:pt x="18" y="9"/>
                    </a:cubicBezTo>
                    <a:moveTo>
                      <a:pt x="20" y="8"/>
                    </a:moveTo>
                    <a:cubicBezTo>
                      <a:pt x="19" y="7"/>
                      <a:pt x="19" y="7"/>
                      <a:pt x="20" y="6"/>
                    </a:cubicBezTo>
                    <a:cubicBezTo>
                      <a:pt x="21" y="5"/>
                      <a:pt x="21" y="5"/>
                      <a:pt x="21" y="5"/>
                    </a:cubicBezTo>
                    <a:cubicBezTo>
                      <a:pt x="21" y="6"/>
                      <a:pt x="21" y="7"/>
                      <a:pt x="21" y="8"/>
                    </a:cubicBezTo>
                    <a:cubicBezTo>
                      <a:pt x="20" y="8"/>
                      <a:pt x="20" y="8"/>
                      <a:pt x="20" y="8"/>
                    </a:cubicBezTo>
                    <a:moveTo>
                      <a:pt x="6" y="8"/>
                    </a:moveTo>
                    <a:cubicBezTo>
                      <a:pt x="5" y="8"/>
                      <a:pt x="4" y="8"/>
                      <a:pt x="4" y="8"/>
                    </a:cubicBezTo>
                    <a:cubicBezTo>
                      <a:pt x="4" y="5"/>
                      <a:pt x="4" y="5"/>
                      <a:pt x="4" y="5"/>
                    </a:cubicBezTo>
                    <a:cubicBezTo>
                      <a:pt x="4" y="5"/>
                      <a:pt x="5" y="6"/>
                      <a:pt x="6" y="6"/>
                    </a:cubicBezTo>
                    <a:cubicBezTo>
                      <a:pt x="6" y="7"/>
                      <a:pt x="6" y="8"/>
                      <a:pt x="6" y="8"/>
                    </a:cubicBezTo>
                    <a:moveTo>
                      <a:pt x="21" y="8"/>
                    </a:moveTo>
                    <a:cubicBezTo>
                      <a:pt x="21" y="7"/>
                      <a:pt x="21" y="6"/>
                      <a:pt x="21" y="5"/>
                    </a:cubicBezTo>
                    <a:cubicBezTo>
                      <a:pt x="22" y="5"/>
                      <a:pt x="22" y="5"/>
                      <a:pt x="22" y="5"/>
                    </a:cubicBezTo>
                    <a:cubicBezTo>
                      <a:pt x="22" y="7"/>
                      <a:pt x="22" y="7"/>
                      <a:pt x="22" y="7"/>
                    </a:cubicBezTo>
                    <a:cubicBezTo>
                      <a:pt x="21" y="8"/>
                      <a:pt x="21" y="8"/>
                      <a:pt x="21" y="8"/>
                    </a:cubicBezTo>
                    <a:moveTo>
                      <a:pt x="3" y="7"/>
                    </a:moveTo>
                    <a:cubicBezTo>
                      <a:pt x="3" y="7"/>
                      <a:pt x="3" y="7"/>
                      <a:pt x="3" y="7"/>
                    </a:cubicBezTo>
                    <a:cubicBezTo>
                      <a:pt x="3" y="5"/>
                      <a:pt x="3" y="5"/>
                      <a:pt x="3" y="5"/>
                    </a:cubicBezTo>
                    <a:cubicBezTo>
                      <a:pt x="3" y="5"/>
                      <a:pt x="3" y="5"/>
                      <a:pt x="3" y="5"/>
                    </a:cubicBezTo>
                    <a:cubicBezTo>
                      <a:pt x="3" y="7"/>
                      <a:pt x="3" y="7"/>
                      <a:pt x="3" y="7"/>
                    </a:cubicBezTo>
                    <a:moveTo>
                      <a:pt x="2" y="7"/>
                    </a:moveTo>
                    <a:cubicBezTo>
                      <a:pt x="2" y="6"/>
                      <a:pt x="2" y="6"/>
                      <a:pt x="2" y="6"/>
                    </a:cubicBezTo>
                    <a:cubicBezTo>
                      <a:pt x="2" y="6"/>
                      <a:pt x="2" y="6"/>
                      <a:pt x="2" y="6"/>
                    </a:cubicBezTo>
                    <a:cubicBezTo>
                      <a:pt x="2" y="4"/>
                      <a:pt x="2" y="4"/>
                      <a:pt x="2" y="4"/>
                    </a:cubicBezTo>
                    <a:cubicBezTo>
                      <a:pt x="2" y="4"/>
                      <a:pt x="2" y="4"/>
                      <a:pt x="2" y="4"/>
                    </a:cubicBezTo>
                    <a:cubicBezTo>
                      <a:pt x="2" y="7"/>
                      <a:pt x="2" y="7"/>
                      <a:pt x="2" y="7"/>
                    </a:cubicBezTo>
                    <a:moveTo>
                      <a:pt x="22" y="7"/>
                    </a:moveTo>
                    <a:cubicBezTo>
                      <a:pt x="22" y="5"/>
                      <a:pt x="22" y="5"/>
                      <a:pt x="22" y="5"/>
                    </a:cubicBezTo>
                    <a:cubicBezTo>
                      <a:pt x="22" y="5"/>
                      <a:pt x="22" y="5"/>
                      <a:pt x="22" y="5"/>
                    </a:cubicBezTo>
                    <a:cubicBezTo>
                      <a:pt x="23" y="4"/>
                      <a:pt x="23" y="4"/>
                      <a:pt x="24" y="4"/>
                    </a:cubicBezTo>
                    <a:cubicBezTo>
                      <a:pt x="24" y="5"/>
                      <a:pt x="24" y="6"/>
                      <a:pt x="24" y="6"/>
                    </a:cubicBezTo>
                    <a:cubicBezTo>
                      <a:pt x="23" y="7"/>
                      <a:pt x="23" y="7"/>
                      <a:pt x="22" y="7"/>
                    </a:cubicBezTo>
                    <a:moveTo>
                      <a:pt x="2" y="4"/>
                    </a:moveTo>
                    <a:cubicBezTo>
                      <a:pt x="2" y="4"/>
                      <a:pt x="2" y="4"/>
                      <a:pt x="2" y="4"/>
                    </a:cubicBezTo>
                    <a:cubicBezTo>
                      <a:pt x="1" y="4"/>
                      <a:pt x="1" y="4"/>
                      <a:pt x="1" y="4"/>
                    </a:cubicBezTo>
                    <a:cubicBezTo>
                      <a:pt x="2" y="4"/>
                      <a:pt x="2" y="4"/>
                      <a:pt x="2" y="4"/>
                    </a:cubicBezTo>
                    <a:cubicBezTo>
                      <a:pt x="2" y="4"/>
                      <a:pt x="2" y="4"/>
                      <a:pt x="2" y="4"/>
                    </a:cubicBezTo>
                    <a:moveTo>
                      <a:pt x="24" y="6"/>
                    </a:moveTo>
                    <a:cubicBezTo>
                      <a:pt x="24" y="5"/>
                      <a:pt x="24" y="4"/>
                      <a:pt x="24" y="3"/>
                    </a:cubicBezTo>
                    <a:cubicBezTo>
                      <a:pt x="25" y="3"/>
                      <a:pt x="25" y="3"/>
                      <a:pt x="25" y="3"/>
                    </a:cubicBezTo>
                    <a:cubicBezTo>
                      <a:pt x="25" y="5"/>
                      <a:pt x="25" y="5"/>
                      <a:pt x="25" y="5"/>
                    </a:cubicBezTo>
                    <a:cubicBezTo>
                      <a:pt x="25" y="5"/>
                      <a:pt x="25" y="5"/>
                      <a:pt x="25" y="5"/>
                    </a:cubicBezTo>
                    <a:cubicBezTo>
                      <a:pt x="25" y="5"/>
                      <a:pt x="25" y="6"/>
                      <a:pt x="24" y="6"/>
                    </a:cubicBezTo>
                    <a:moveTo>
                      <a:pt x="26" y="0"/>
                    </a:moveTo>
                    <a:cubicBezTo>
                      <a:pt x="25" y="1"/>
                      <a:pt x="25" y="1"/>
                      <a:pt x="25" y="1"/>
                    </a:cubicBezTo>
                    <a:cubicBezTo>
                      <a:pt x="25" y="2"/>
                      <a:pt x="25" y="2"/>
                      <a:pt x="25" y="2"/>
                    </a:cubicBezTo>
                    <a:cubicBezTo>
                      <a:pt x="25" y="2"/>
                      <a:pt x="25" y="2"/>
                      <a:pt x="25" y="2"/>
                    </a:cubicBezTo>
                    <a:cubicBezTo>
                      <a:pt x="21" y="5"/>
                      <a:pt x="17" y="6"/>
                      <a:pt x="12" y="6"/>
                    </a:cubicBezTo>
                    <a:cubicBezTo>
                      <a:pt x="11" y="6"/>
                      <a:pt x="10" y="6"/>
                      <a:pt x="9" y="5"/>
                    </a:cubicBezTo>
                    <a:cubicBezTo>
                      <a:pt x="7" y="5"/>
                      <a:pt x="4" y="5"/>
                      <a:pt x="2" y="3"/>
                    </a:cubicBezTo>
                    <a:cubicBezTo>
                      <a:pt x="1" y="2"/>
                      <a:pt x="1" y="2"/>
                      <a:pt x="1" y="2"/>
                    </a:cubicBezTo>
                    <a:cubicBezTo>
                      <a:pt x="2" y="2"/>
                      <a:pt x="2" y="2"/>
                      <a:pt x="2" y="2"/>
                    </a:cubicBezTo>
                    <a:cubicBezTo>
                      <a:pt x="1" y="1"/>
                      <a:pt x="1" y="1"/>
                      <a:pt x="1" y="1"/>
                    </a:cubicBezTo>
                    <a:cubicBezTo>
                      <a:pt x="1" y="1"/>
                      <a:pt x="1" y="1"/>
                      <a:pt x="1" y="1"/>
                    </a:cubicBezTo>
                    <a:cubicBezTo>
                      <a:pt x="1" y="1"/>
                      <a:pt x="1" y="1"/>
                      <a:pt x="1" y="1"/>
                    </a:cubicBezTo>
                    <a:cubicBezTo>
                      <a:pt x="0" y="2"/>
                      <a:pt x="0" y="2"/>
                      <a:pt x="1" y="2"/>
                    </a:cubicBezTo>
                    <a:cubicBezTo>
                      <a:pt x="0" y="3"/>
                      <a:pt x="1" y="4"/>
                      <a:pt x="1" y="5"/>
                    </a:cubicBezTo>
                    <a:cubicBezTo>
                      <a:pt x="1" y="6"/>
                      <a:pt x="1" y="6"/>
                      <a:pt x="1" y="6"/>
                    </a:cubicBezTo>
                    <a:cubicBezTo>
                      <a:pt x="1" y="6"/>
                      <a:pt x="1" y="7"/>
                      <a:pt x="2" y="7"/>
                    </a:cubicBezTo>
                    <a:cubicBezTo>
                      <a:pt x="3" y="8"/>
                      <a:pt x="6" y="10"/>
                      <a:pt x="12" y="10"/>
                    </a:cubicBezTo>
                    <a:cubicBezTo>
                      <a:pt x="14" y="10"/>
                      <a:pt x="19" y="10"/>
                      <a:pt x="22" y="8"/>
                    </a:cubicBezTo>
                    <a:cubicBezTo>
                      <a:pt x="22" y="8"/>
                      <a:pt x="22" y="8"/>
                      <a:pt x="22" y="8"/>
                    </a:cubicBezTo>
                    <a:cubicBezTo>
                      <a:pt x="23" y="8"/>
                      <a:pt x="23" y="8"/>
                      <a:pt x="23" y="8"/>
                    </a:cubicBezTo>
                    <a:cubicBezTo>
                      <a:pt x="23" y="8"/>
                      <a:pt x="23" y="8"/>
                      <a:pt x="23" y="8"/>
                    </a:cubicBezTo>
                    <a:cubicBezTo>
                      <a:pt x="23" y="8"/>
                      <a:pt x="24" y="8"/>
                      <a:pt x="24" y="7"/>
                    </a:cubicBezTo>
                    <a:cubicBezTo>
                      <a:pt x="24" y="7"/>
                      <a:pt x="24" y="7"/>
                      <a:pt x="24" y="7"/>
                    </a:cubicBezTo>
                    <a:cubicBezTo>
                      <a:pt x="24" y="7"/>
                      <a:pt x="24" y="7"/>
                      <a:pt x="24" y="7"/>
                    </a:cubicBezTo>
                    <a:cubicBezTo>
                      <a:pt x="24" y="7"/>
                      <a:pt x="24" y="7"/>
                      <a:pt x="24" y="7"/>
                    </a:cubicBezTo>
                    <a:cubicBezTo>
                      <a:pt x="25" y="7"/>
                      <a:pt x="26" y="6"/>
                      <a:pt x="26" y="5"/>
                    </a:cubicBezTo>
                    <a:cubicBezTo>
                      <a:pt x="26" y="5"/>
                      <a:pt x="26" y="5"/>
                      <a:pt x="26" y="5"/>
                    </a:cubicBezTo>
                    <a:cubicBezTo>
                      <a:pt x="26" y="4"/>
                      <a:pt x="26" y="4"/>
                      <a:pt x="26" y="4"/>
                    </a:cubicBezTo>
                    <a:cubicBezTo>
                      <a:pt x="26" y="1"/>
                      <a:pt x="26" y="1"/>
                      <a:pt x="26" y="1"/>
                    </a:cubicBezTo>
                    <a:cubicBezTo>
                      <a:pt x="26" y="0"/>
                      <a:pt x="26" y="0"/>
                      <a:pt x="2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83" name="Freeform 69"/>
              <p:cNvSpPr>
                <a:spLocks noEditPoints="1"/>
              </p:cNvSpPr>
              <p:nvPr/>
            </p:nvSpPr>
            <p:spPr bwMode="auto">
              <a:xfrm>
                <a:off x="3515" y="1822"/>
                <a:ext cx="74" cy="65"/>
              </a:xfrm>
              <a:custGeom>
                <a:avLst/>
                <a:gdLst>
                  <a:gd name="T0" fmla="*/ 22 w 31"/>
                  <a:gd name="T1" fmla="*/ 26 h 27"/>
                  <a:gd name="T2" fmla="*/ 20 w 31"/>
                  <a:gd name="T3" fmla="*/ 23 h 27"/>
                  <a:gd name="T4" fmla="*/ 17 w 31"/>
                  <a:gd name="T5" fmla="*/ 21 h 27"/>
                  <a:gd name="T6" fmla="*/ 21 w 31"/>
                  <a:gd name="T7" fmla="*/ 18 h 27"/>
                  <a:gd name="T8" fmla="*/ 22 w 31"/>
                  <a:gd name="T9" fmla="*/ 25 h 27"/>
                  <a:gd name="T10" fmla="*/ 22 w 31"/>
                  <a:gd name="T11" fmla="*/ 26 h 27"/>
                  <a:gd name="T12" fmla="*/ 22 w 31"/>
                  <a:gd name="T13" fmla="*/ 24 h 27"/>
                  <a:gd name="T14" fmla="*/ 21 w 31"/>
                  <a:gd name="T15" fmla="*/ 18 h 27"/>
                  <a:gd name="T16" fmla="*/ 21 w 31"/>
                  <a:gd name="T17" fmla="*/ 18 h 27"/>
                  <a:gd name="T18" fmla="*/ 21 w 31"/>
                  <a:gd name="T19" fmla="*/ 17 h 27"/>
                  <a:gd name="T20" fmla="*/ 15 w 31"/>
                  <a:gd name="T21" fmla="*/ 12 h 27"/>
                  <a:gd name="T22" fmla="*/ 6 w 31"/>
                  <a:gd name="T23" fmla="*/ 4 h 27"/>
                  <a:gd name="T24" fmla="*/ 8 w 31"/>
                  <a:gd name="T25" fmla="*/ 6 h 27"/>
                  <a:gd name="T26" fmla="*/ 16 w 31"/>
                  <a:gd name="T27" fmla="*/ 11 h 27"/>
                  <a:gd name="T28" fmla="*/ 24 w 31"/>
                  <a:gd name="T29" fmla="*/ 16 h 27"/>
                  <a:gd name="T30" fmla="*/ 22 w 31"/>
                  <a:gd name="T31" fmla="*/ 24 h 27"/>
                  <a:gd name="T32" fmla="*/ 13 w 31"/>
                  <a:gd name="T33" fmla="*/ 23 h 27"/>
                  <a:gd name="T34" fmla="*/ 2 w 31"/>
                  <a:gd name="T35" fmla="*/ 2 h 27"/>
                  <a:gd name="T36" fmla="*/ 15 w 31"/>
                  <a:gd name="T37" fmla="*/ 13 h 27"/>
                  <a:gd name="T38" fmla="*/ 20 w 31"/>
                  <a:gd name="T39" fmla="*/ 18 h 27"/>
                  <a:gd name="T40" fmla="*/ 17 w 31"/>
                  <a:gd name="T41" fmla="*/ 20 h 27"/>
                  <a:gd name="T42" fmla="*/ 13 w 31"/>
                  <a:gd name="T43" fmla="*/ 23 h 27"/>
                  <a:gd name="T44" fmla="*/ 24 w 31"/>
                  <a:gd name="T45" fmla="*/ 15 h 27"/>
                  <a:gd name="T46" fmla="*/ 16 w 31"/>
                  <a:gd name="T47" fmla="*/ 10 h 27"/>
                  <a:gd name="T48" fmla="*/ 9 w 31"/>
                  <a:gd name="T49" fmla="*/ 5 h 27"/>
                  <a:gd name="T50" fmla="*/ 3 w 31"/>
                  <a:gd name="T51" fmla="*/ 2 h 27"/>
                  <a:gd name="T52" fmla="*/ 8 w 31"/>
                  <a:gd name="T53" fmla="*/ 3 h 27"/>
                  <a:gd name="T54" fmla="*/ 10 w 31"/>
                  <a:gd name="T55" fmla="*/ 4 h 27"/>
                  <a:gd name="T56" fmla="*/ 30 w 31"/>
                  <a:gd name="T57" fmla="*/ 12 h 27"/>
                  <a:gd name="T58" fmla="*/ 24 w 31"/>
                  <a:gd name="T59" fmla="*/ 15 h 27"/>
                  <a:gd name="T60" fmla="*/ 1 w 31"/>
                  <a:gd name="T61" fmla="*/ 0 h 27"/>
                  <a:gd name="T62" fmla="*/ 1 w 31"/>
                  <a:gd name="T63" fmla="*/ 1 h 27"/>
                  <a:gd name="T64" fmla="*/ 1 w 31"/>
                  <a:gd name="T65" fmla="*/ 1 h 27"/>
                  <a:gd name="T66" fmla="*/ 1 w 31"/>
                  <a:gd name="T67" fmla="*/ 1 h 27"/>
                  <a:gd name="T68" fmla="*/ 5 w 31"/>
                  <a:gd name="T69" fmla="*/ 11 h 27"/>
                  <a:gd name="T70" fmla="*/ 12 w 31"/>
                  <a:gd name="T71" fmla="*/ 24 h 27"/>
                  <a:gd name="T72" fmla="*/ 12 w 31"/>
                  <a:gd name="T73" fmla="*/ 24 h 27"/>
                  <a:gd name="T74" fmla="*/ 17 w 31"/>
                  <a:gd name="T75" fmla="*/ 21 h 27"/>
                  <a:gd name="T76" fmla="*/ 19 w 31"/>
                  <a:gd name="T77" fmla="*/ 24 h 27"/>
                  <a:gd name="T78" fmla="*/ 22 w 31"/>
                  <a:gd name="T79" fmla="*/ 27 h 27"/>
                  <a:gd name="T80" fmla="*/ 22 w 31"/>
                  <a:gd name="T81" fmla="*/ 27 h 27"/>
                  <a:gd name="T82" fmla="*/ 22 w 31"/>
                  <a:gd name="T83" fmla="*/ 27 h 27"/>
                  <a:gd name="T84" fmla="*/ 22 w 31"/>
                  <a:gd name="T85" fmla="*/ 27 h 27"/>
                  <a:gd name="T86" fmla="*/ 23 w 31"/>
                  <a:gd name="T87" fmla="*/ 27 h 27"/>
                  <a:gd name="T88" fmla="*/ 23 w 31"/>
                  <a:gd name="T89" fmla="*/ 26 h 27"/>
                  <a:gd name="T90" fmla="*/ 24 w 31"/>
                  <a:gd name="T91" fmla="*/ 16 h 27"/>
                  <a:gd name="T92" fmla="*/ 30 w 31"/>
                  <a:gd name="T93" fmla="*/ 13 h 27"/>
                  <a:gd name="T94" fmla="*/ 31 w 31"/>
                  <a:gd name="T95" fmla="*/ 13 h 27"/>
                  <a:gd name="T96" fmla="*/ 31 w 31"/>
                  <a:gd name="T97" fmla="*/ 12 h 27"/>
                  <a:gd name="T98" fmla="*/ 31 w 31"/>
                  <a:gd name="T99" fmla="*/ 12 h 27"/>
                  <a:gd name="T100" fmla="*/ 11 w 31"/>
                  <a:gd name="T101" fmla="*/ 4 h 27"/>
                  <a:gd name="T102" fmla="*/ 8 w 31"/>
                  <a:gd name="T103" fmla="*/ 3 h 27"/>
                  <a:gd name="T104" fmla="*/ 1 w 31"/>
                  <a:gd name="T105"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 h="27">
                    <a:moveTo>
                      <a:pt x="22" y="26"/>
                    </a:moveTo>
                    <a:cubicBezTo>
                      <a:pt x="21" y="25"/>
                      <a:pt x="20" y="24"/>
                      <a:pt x="20" y="23"/>
                    </a:cubicBezTo>
                    <a:cubicBezTo>
                      <a:pt x="19" y="22"/>
                      <a:pt x="18" y="22"/>
                      <a:pt x="17" y="21"/>
                    </a:cubicBezTo>
                    <a:cubicBezTo>
                      <a:pt x="18" y="20"/>
                      <a:pt x="19" y="19"/>
                      <a:pt x="21" y="18"/>
                    </a:cubicBezTo>
                    <a:cubicBezTo>
                      <a:pt x="21" y="20"/>
                      <a:pt x="21" y="22"/>
                      <a:pt x="22" y="25"/>
                    </a:cubicBezTo>
                    <a:cubicBezTo>
                      <a:pt x="22" y="26"/>
                      <a:pt x="22" y="26"/>
                      <a:pt x="22" y="26"/>
                    </a:cubicBezTo>
                    <a:moveTo>
                      <a:pt x="22" y="24"/>
                    </a:moveTo>
                    <a:cubicBezTo>
                      <a:pt x="22" y="21"/>
                      <a:pt x="22" y="20"/>
                      <a:pt x="21" y="18"/>
                    </a:cubicBezTo>
                    <a:cubicBezTo>
                      <a:pt x="21" y="18"/>
                      <a:pt x="21" y="18"/>
                      <a:pt x="21" y="18"/>
                    </a:cubicBezTo>
                    <a:cubicBezTo>
                      <a:pt x="21" y="17"/>
                      <a:pt x="21" y="17"/>
                      <a:pt x="21" y="17"/>
                    </a:cubicBezTo>
                    <a:cubicBezTo>
                      <a:pt x="19" y="15"/>
                      <a:pt x="17" y="14"/>
                      <a:pt x="15" y="12"/>
                    </a:cubicBezTo>
                    <a:cubicBezTo>
                      <a:pt x="12" y="9"/>
                      <a:pt x="9" y="7"/>
                      <a:pt x="6" y="4"/>
                    </a:cubicBezTo>
                    <a:cubicBezTo>
                      <a:pt x="7" y="5"/>
                      <a:pt x="8" y="5"/>
                      <a:pt x="8" y="6"/>
                    </a:cubicBezTo>
                    <a:cubicBezTo>
                      <a:pt x="11" y="7"/>
                      <a:pt x="13" y="9"/>
                      <a:pt x="16" y="11"/>
                    </a:cubicBezTo>
                    <a:cubicBezTo>
                      <a:pt x="19" y="13"/>
                      <a:pt x="22" y="15"/>
                      <a:pt x="24" y="16"/>
                    </a:cubicBezTo>
                    <a:cubicBezTo>
                      <a:pt x="22" y="24"/>
                      <a:pt x="22" y="24"/>
                      <a:pt x="22" y="24"/>
                    </a:cubicBezTo>
                    <a:moveTo>
                      <a:pt x="13" y="23"/>
                    </a:moveTo>
                    <a:cubicBezTo>
                      <a:pt x="10" y="19"/>
                      <a:pt x="3" y="5"/>
                      <a:pt x="2" y="2"/>
                    </a:cubicBezTo>
                    <a:cubicBezTo>
                      <a:pt x="7" y="6"/>
                      <a:pt x="10" y="9"/>
                      <a:pt x="15" y="13"/>
                    </a:cubicBezTo>
                    <a:cubicBezTo>
                      <a:pt x="16" y="14"/>
                      <a:pt x="18" y="16"/>
                      <a:pt x="20" y="18"/>
                    </a:cubicBezTo>
                    <a:cubicBezTo>
                      <a:pt x="19" y="18"/>
                      <a:pt x="18" y="19"/>
                      <a:pt x="17" y="20"/>
                    </a:cubicBezTo>
                    <a:cubicBezTo>
                      <a:pt x="15" y="22"/>
                      <a:pt x="14" y="23"/>
                      <a:pt x="13" y="23"/>
                    </a:cubicBezTo>
                    <a:moveTo>
                      <a:pt x="24" y="15"/>
                    </a:moveTo>
                    <a:cubicBezTo>
                      <a:pt x="22" y="14"/>
                      <a:pt x="20" y="12"/>
                      <a:pt x="16" y="10"/>
                    </a:cubicBezTo>
                    <a:cubicBezTo>
                      <a:pt x="13" y="8"/>
                      <a:pt x="11" y="7"/>
                      <a:pt x="9" y="5"/>
                    </a:cubicBezTo>
                    <a:cubicBezTo>
                      <a:pt x="7" y="4"/>
                      <a:pt x="5" y="3"/>
                      <a:pt x="3" y="2"/>
                    </a:cubicBezTo>
                    <a:cubicBezTo>
                      <a:pt x="5" y="2"/>
                      <a:pt x="6" y="3"/>
                      <a:pt x="8" y="3"/>
                    </a:cubicBezTo>
                    <a:cubicBezTo>
                      <a:pt x="9" y="4"/>
                      <a:pt x="9" y="4"/>
                      <a:pt x="10" y="4"/>
                    </a:cubicBezTo>
                    <a:cubicBezTo>
                      <a:pt x="16" y="7"/>
                      <a:pt x="23" y="9"/>
                      <a:pt x="30" y="12"/>
                    </a:cubicBezTo>
                    <a:cubicBezTo>
                      <a:pt x="28" y="13"/>
                      <a:pt x="26" y="14"/>
                      <a:pt x="24" y="15"/>
                    </a:cubicBezTo>
                    <a:moveTo>
                      <a:pt x="1" y="0"/>
                    </a:moveTo>
                    <a:cubicBezTo>
                      <a:pt x="1" y="1"/>
                      <a:pt x="1" y="1"/>
                      <a:pt x="1" y="1"/>
                    </a:cubicBezTo>
                    <a:cubicBezTo>
                      <a:pt x="1" y="1"/>
                      <a:pt x="1" y="1"/>
                      <a:pt x="1" y="1"/>
                    </a:cubicBezTo>
                    <a:cubicBezTo>
                      <a:pt x="1" y="1"/>
                      <a:pt x="1" y="1"/>
                      <a:pt x="1" y="1"/>
                    </a:cubicBezTo>
                    <a:cubicBezTo>
                      <a:pt x="0" y="1"/>
                      <a:pt x="0" y="1"/>
                      <a:pt x="5" y="11"/>
                    </a:cubicBezTo>
                    <a:cubicBezTo>
                      <a:pt x="7" y="15"/>
                      <a:pt x="11" y="21"/>
                      <a:pt x="12" y="24"/>
                    </a:cubicBezTo>
                    <a:cubicBezTo>
                      <a:pt x="12" y="24"/>
                      <a:pt x="12" y="24"/>
                      <a:pt x="12" y="24"/>
                    </a:cubicBezTo>
                    <a:cubicBezTo>
                      <a:pt x="14" y="24"/>
                      <a:pt x="15" y="23"/>
                      <a:pt x="17" y="21"/>
                    </a:cubicBezTo>
                    <a:cubicBezTo>
                      <a:pt x="17" y="22"/>
                      <a:pt x="18" y="23"/>
                      <a:pt x="19" y="24"/>
                    </a:cubicBezTo>
                    <a:cubicBezTo>
                      <a:pt x="20" y="25"/>
                      <a:pt x="21" y="25"/>
                      <a:pt x="22" y="27"/>
                    </a:cubicBezTo>
                    <a:cubicBezTo>
                      <a:pt x="22" y="27"/>
                      <a:pt x="22" y="27"/>
                      <a:pt x="22" y="27"/>
                    </a:cubicBezTo>
                    <a:cubicBezTo>
                      <a:pt x="22" y="27"/>
                      <a:pt x="22" y="27"/>
                      <a:pt x="22" y="27"/>
                    </a:cubicBezTo>
                    <a:cubicBezTo>
                      <a:pt x="22" y="27"/>
                      <a:pt x="22" y="27"/>
                      <a:pt x="22" y="27"/>
                    </a:cubicBezTo>
                    <a:cubicBezTo>
                      <a:pt x="23" y="27"/>
                      <a:pt x="23" y="27"/>
                      <a:pt x="23" y="27"/>
                    </a:cubicBezTo>
                    <a:cubicBezTo>
                      <a:pt x="23" y="26"/>
                      <a:pt x="23" y="26"/>
                      <a:pt x="23" y="26"/>
                    </a:cubicBezTo>
                    <a:cubicBezTo>
                      <a:pt x="24" y="16"/>
                      <a:pt x="24" y="16"/>
                      <a:pt x="24" y="16"/>
                    </a:cubicBezTo>
                    <a:cubicBezTo>
                      <a:pt x="26" y="15"/>
                      <a:pt x="28" y="14"/>
                      <a:pt x="30" y="13"/>
                    </a:cubicBezTo>
                    <a:cubicBezTo>
                      <a:pt x="31" y="13"/>
                      <a:pt x="31" y="13"/>
                      <a:pt x="31" y="13"/>
                    </a:cubicBezTo>
                    <a:cubicBezTo>
                      <a:pt x="31" y="12"/>
                      <a:pt x="31" y="12"/>
                      <a:pt x="31" y="12"/>
                    </a:cubicBezTo>
                    <a:cubicBezTo>
                      <a:pt x="31" y="12"/>
                      <a:pt x="31" y="12"/>
                      <a:pt x="31" y="12"/>
                    </a:cubicBezTo>
                    <a:cubicBezTo>
                      <a:pt x="24" y="9"/>
                      <a:pt x="17" y="6"/>
                      <a:pt x="11" y="4"/>
                    </a:cubicBezTo>
                    <a:cubicBezTo>
                      <a:pt x="10" y="3"/>
                      <a:pt x="9" y="3"/>
                      <a:pt x="8" y="3"/>
                    </a:cubicBezTo>
                    <a:cubicBezTo>
                      <a:pt x="6" y="2"/>
                      <a:pt x="5" y="1"/>
                      <a:pt x="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84" name="Freeform 70"/>
              <p:cNvSpPr>
                <a:spLocks noEditPoints="1"/>
              </p:cNvSpPr>
              <p:nvPr/>
            </p:nvSpPr>
            <p:spPr bwMode="auto">
              <a:xfrm>
                <a:off x="3453" y="1742"/>
                <a:ext cx="74" cy="64"/>
              </a:xfrm>
              <a:custGeom>
                <a:avLst/>
                <a:gdLst>
                  <a:gd name="T0" fmla="*/ 22 w 31"/>
                  <a:gd name="T1" fmla="*/ 25 h 27"/>
                  <a:gd name="T2" fmla="*/ 20 w 31"/>
                  <a:gd name="T3" fmla="*/ 23 h 27"/>
                  <a:gd name="T4" fmla="*/ 17 w 31"/>
                  <a:gd name="T5" fmla="*/ 21 h 27"/>
                  <a:gd name="T6" fmla="*/ 21 w 31"/>
                  <a:gd name="T7" fmla="*/ 18 h 27"/>
                  <a:gd name="T8" fmla="*/ 22 w 31"/>
                  <a:gd name="T9" fmla="*/ 25 h 27"/>
                  <a:gd name="T10" fmla="*/ 22 w 31"/>
                  <a:gd name="T11" fmla="*/ 25 h 27"/>
                  <a:gd name="T12" fmla="*/ 23 w 31"/>
                  <a:gd name="T13" fmla="*/ 23 h 27"/>
                  <a:gd name="T14" fmla="*/ 21 w 31"/>
                  <a:gd name="T15" fmla="*/ 18 h 27"/>
                  <a:gd name="T16" fmla="*/ 22 w 31"/>
                  <a:gd name="T17" fmla="*/ 18 h 27"/>
                  <a:gd name="T18" fmla="*/ 21 w 31"/>
                  <a:gd name="T19" fmla="*/ 17 h 27"/>
                  <a:gd name="T20" fmla="*/ 15 w 31"/>
                  <a:gd name="T21" fmla="*/ 12 h 27"/>
                  <a:gd name="T22" fmla="*/ 9 w 31"/>
                  <a:gd name="T23" fmla="*/ 6 h 27"/>
                  <a:gd name="T24" fmla="*/ 16 w 31"/>
                  <a:gd name="T25" fmla="*/ 11 h 27"/>
                  <a:gd name="T26" fmla="*/ 24 w 31"/>
                  <a:gd name="T27" fmla="*/ 16 h 27"/>
                  <a:gd name="T28" fmla="*/ 23 w 31"/>
                  <a:gd name="T29" fmla="*/ 23 h 27"/>
                  <a:gd name="T30" fmla="*/ 13 w 31"/>
                  <a:gd name="T31" fmla="*/ 23 h 27"/>
                  <a:gd name="T32" fmla="*/ 2 w 31"/>
                  <a:gd name="T33" fmla="*/ 2 h 27"/>
                  <a:gd name="T34" fmla="*/ 15 w 31"/>
                  <a:gd name="T35" fmla="*/ 13 h 27"/>
                  <a:gd name="T36" fmla="*/ 20 w 31"/>
                  <a:gd name="T37" fmla="*/ 17 h 27"/>
                  <a:gd name="T38" fmla="*/ 17 w 31"/>
                  <a:gd name="T39" fmla="*/ 20 h 27"/>
                  <a:gd name="T40" fmla="*/ 13 w 31"/>
                  <a:gd name="T41" fmla="*/ 23 h 27"/>
                  <a:gd name="T42" fmla="*/ 24 w 31"/>
                  <a:gd name="T43" fmla="*/ 15 h 27"/>
                  <a:gd name="T44" fmla="*/ 16 w 31"/>
                  <a:gd name="T45" fmla="*/ 10 h 27"/>
                  <a:gd name="T46" fmla="*/ 9 w 31"/>
                  <a:gd name="T47" fmla="*/ 5 h 27"/>
                  <a:gd name="T48" fmla="*/ 4 w 31"/>
                  <a:gd name="T49" fmla="*/ 2 h 27"/>
                  <a:gd name="T50" fmla="*/ 8 w 31"/>
                  <a:gd name="T51" fmla="*/ 4 h 27"/>
                  <a:gd name="T52" fmla="*/ 10 w 31"/>
                  <a:gd name="T53" fmla="*/ 4 h 27"/>
                  <a:gd name="T54" fmla="*/ 29 w 31"/>
                  <a:gd name="T55" fmla="*/ 12 h 27"/>
                  <a:gd name="T56" fmla="*/ 24 w 31"/>
                  <a:gd name="T57" fmla="*/ 15 h 27"/>
                  <a:gd name="T58" fmla="*/ 1 w 31"/>
                  <a:gd name="T59" fmla="*/ 0 h 27"/>
                  <a:gd name="T60" fmla="*/ 1 w 31"/>
                  <a:gd name="T61" fmla="*/ 1 h 27"/>
                  <a:gd name="T62" fmla="*/ 1 w 31"/>
                  <a:gd name="T63" fmla="*/ 1 h 27"/>
                  <a:gd name="T64" fmla="*/ 1 w 31"/>
                  <a:gd name="T65" fmla="*/ 1 h 27"/>
                  <a:gd name="T66" fmla="*/ 5 w 31"/>
                  <a:gd name="T67" fmla="*/ 11 h 27"/>
                  <a:gd name="T68" fmla="*/ 12 w 31"/>
                  <a:gd name="T69" fmla="*/ 24 h 27"/>
                  <a:gd name="T70" fmla="*/ 12 w 31"/>
                  <a:gd name="T71" fmla="*/ 24 h 27"/>
                  <a:gd name="T72" fmla="*/ 17 w 31"/>
                  <a:gd name="T73" fmla="*/ 22 h 27"/>
                  <a:gd name="T74" fmla="*/ 19 w 31"/>
                  <a:gd name="T75" fmla="*/ 24 h 27"/>
                  <a:gd name="T76" fmla="*/ 22 w 31"/>
                  <a:gd name="T77" fmla="*/ 27 h 27"/>
                  <a:gd name="T78" fmla="*/ 22 w 31"/>
                  <a:gd name="T79" fmla="*/ 27 h 27"/>
                  <a:gd name="T80" fmla="*/ 22 w 31"/>
                  <a:gd name="T81" fmla="*/ 27 h 27"/>
                  <a:gd name="T82" fmla="*/ 22 w 31"/>
                  <a:gd name="T83" fmla="*/ 27 h 27"/>
                  <a:gd name="T84" fmla="*/ 23 w 31"/>
                  <a:gd name="T85" fmla="*/ 27 h 27"/>
                  <a:gd name="T86" fmla="*/ 23 w 31"/>
                  <a:gd name="T87" fmla="*/ 26 h 27"/>
                  <a:gd name="T88" fmla="*/ 25 w 31"/>
                  <a:gd name="T89" fmla="*/ 16 h 27"/>
                  <a:gd name="T90" fmla="*/ 30 w 31"/>
                  <a:gd name="T91" fmla="*/ 13 h 27"/>
                  <a:gd name="T92" fmla="*/ 31 w 31"/>
                  <a:gd name="T93" fmla="*/ 13 h 27"/>
                  <a:gd name="T94" fmla="*/ 31 w 31"/>
                  <a:gd name="T95" fmla="*/ 12 h 27"/>
                  <a:gd name="T96" fmla="*/ 31 w 31"/>
                  <a:gd name="T97" fmla="*/ 12 h 27"/>
                  <a:gd name="T98" fmla="*/ 11 w 31"/>
                  <a:gd name="T99" fmla="*/ 3 h 27"/>
                  <a:gd name="T100" fmla="*/ 9 w 31"/>
                  <a:gd name="T101" fmla="*/ 3 h 27"/>
                  <a:gd name="T102" fmla="*/ 1 w 31"/>
                  <a:gd name="T103"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 h="27">
                    <a:moveTo>
                      <a:pt x="22" y="25"/>
                    </a:moveTo>
                    <a:cubicBezTo>
                      <a:pt x="21" y="24"/>
                      <a:pt x="20" y="24"/>
                      <a:pt x="20" y="23"/>
                    </a:cubicBezTo>
                    <a:cubicBezTo>
                      <a:pt x="19" y="22"/>
                      <a:pt x="18" y="22"/>
                      <a:pt x="17" y="21"/>
                    </a:cubicBezTo>
                    <a:cubicBezTo>
                      <a:pt x="18" y="20"/>
                      <a:pt x="19" y="19"/>
                      <a:pt x="21" y="18"/>
                    </a:cubicBezTo>
                    <a:cubicBezTo>
                      <a:pt x="21" y="20"/>
                      <a:pt x="21" y="22"/>
                      <a:pt x="22" y="25"/>
                    </a:cubicBezTo>
                    <a:cubicBezTo>
                      <a:pt x="22" y="25"/>
                      <a:pt x="22" y="25"/>
                      <a:pt x="22" y="25"/>
                    </a:cubicBezTo>
                    <a:moveTo>
                      <a:pt x="23" y="23"/>
                    </a:moveTo>
                    <a:cubicBezTo>
                      <a:pt x="22" y="21"/>
                      <a:pt x="22" y="19"/>
                      <a:pt x="21" y="18"/>
                    </a:cubicBezTo>
                    <a:cubicBezTo>
                      <a:pt x="22" y="18"/>
                      <a:pt x="22" y="18"/>
                      <a:pt x="22" y="18"/>
                    </a:cubicBezTo>
                    <a:cubicBezTo>
                      <a:pt x="21" y="17"/>
                      <a:pt x="21" y="17"/>
                      <a:pt x="21" y="17"/>
                    </a:cubicBezTo>
                    <a:cubicBezTo>
                      <a:pt x="19" y="15"/>
                      <a:pt x="17" y="14"/>
                      <a:pt x="15" y="12"/>
                    </a:cubicBezTo>
                    <a:cubicBezTo>
                      <a:pt x="13" y="10"/>
                      <a:pt x="11" y="8"/>
                      <a:pt x="9" y="6"/>
                    </a:cubicBezTo>
                    <a:cubicBezTo>
                      <a:pt x="11" y="8"/>
                      <a:pt x="13" y="9"/>
                      <a:pt x="16" y="11"/>
                    </a:cubicBezTo>
                    <a:cubicBezTo>
                      <a:pt x="19" y="13"/>
                      <a:pt x="22" y="15"/>
                      <a:pt x="24" y="16"/>
                    </a:cubicBezTo>
                    <a:cubicBezTo>
                      <a:pt x="23" y="23"/>
                      <a:pt x="23" y="23"/>
                      <a:pt x="23" y="23"/>
                    </a:cubicBezTo>
                    <a:moveTo>
                      <a:pt x="13" y="23"/>
                    </a:moveTo>
                    <a:cubicBezTo>
                      <a:pt x="10" y="19"/>
                      <a:pt x="4" y="6"/>
                      <a:pt x="2" y="2"/>
                    </a:cubicBezTo>
                    <a:cubicBezTo>
                      <a:pt x="7" y="6"/>
                      <a:pt x="10" y="9"/>
                      <a:pt x="15" y="13"/>
                    </a:cubicBezTo>
                    <a:cubicBezTo>
                      <a:pt x="16" y="14"/>
                      <a:pt x="18" y="16"/>
                      <a:pt x="20" y="17"/>
                    </a:cubicBezTo>
                    <a:cubicBezTo>
                      <a:pt x="19" y="18"/>
                      <a:pt x="18" y="19"/>
                      <a:pt x="17" y="20"/>
                    </a:cubicBezTo>
                    <a:cubicBezTo>
                      <a:pt x="15" y="22"/>
                      <a:pt x="14" y="23"/>
                      <a:pt x="13" y="23"/>
                    </a:cubicBezTo>
                    <a:moveTo>
                      <a:pt x="24" y="15"/>
                    </a:moveTo>
                    <a:cubicBezTo>
                      <a:pt x="22" y="14"/>
                      <a:pt x="20" y="12"/>
                      <a:pt x="16" y="10"/>
                    </a:cubicBezTo>
                    <a:cubicBezTo>
                      <a:pt x="13" y="8"/>
                      <a:pt x="11" y="7"/>
                      <a:pt x="9" y="5"/>
                    </a:cubicBezTo>
                    <a:cubicBezTo>
                      <a:pt x="7" y="4"/>
                      <a:pt x="6" y="3"/>
                      <a:pt x="4" y="2"/>
                    </a:cubicBezTo>
                    <a:cubicBezTo>
                      <a:pt x="6" y="3"/>
                      <a:pt x="7" y="3"/>
                      <a:pt x="8" y="4"/>
                    </a:cubicBezTo>
                    <a:cubicBezTo>
                      <a:pt x="9" y="4"/>
                      <a:pt x="9" y="4"/>
                      <a:pt x="10" y="4"/>
                    </a:cubicBezTo>
                    <a:cubicBezTo>
                      <a:pt x="16" y="7"/>
                      <a:pt x="23" y="10"/>
                      <a:pt x="29" y="12"/>
                    </a:cubicBezTo>
                    <a:cubicBezTo>
                      <a:pt x="28" y="13"/>
                      <a:pt x="26" y="14"/>
                      <a:pt x="24" y="15"/>
                    </a:cubicBezTo>
                    <a:moveTo>
                      <a:pt x="1" y="0"/>
                    </a:moveTo>
                    <a:cubicBezTo>
                      <a:pt x="1" y="1"/>
                      <a:pt x="1" y="1"/>
                      <a:pt x="1" y="1"/>
                    </a:cubicBezTo>
                    <a:cubicBezTo>
                      <a:pt x="1" y="1"/>
                      <a:pt x="1" y="1"/>
                      <a:pt x="1" y="1"/>
                    </a:cubicBezTo>
                    <a:cubicBezTo>
                      <a:pt x="1" y="1"/>
                      <a:pt x="1" y="1"/>
                      <a:pt x="1" y="1"/>
                    </a:cubicBezTo>
                    <a:cubicBezTo>
                      <a:pt x="0" y="1"/>
                      <a:pt x="0" y="1"/>
                      <a:pt x="5" y="11"/>
                    </a:cubicBezTo>
                    <a:cubicBezTo>
                      <a:pt x="7" y="15"/>
                      <a:pt x="10" y="22"/>
                      <a:pt x="12" y="24"/>
                    </a:cubicBezTo>
                    <a:cubicBezTo>
                      <a:pt x="12" y="24"/>
                      <a:pt x="12" y="24"/>
                      <a:pt x="12" y="24"/>
                    </a:cubicBezTo>
                    <a:cubicBezTo>
                      <a:pt x="14" y="24"/>
                      <a:pt x="15" y="23"/>
                      <a:pt x="17" y="22"/>
                    </a:cubicBezTo>
                    <a:cubicBezTo>
                      <a:pt x="17" y="22"/>
                      <a:pt x="18" y="23"/>
                      <a:pt x="19" y="24"/>
                    </a:cubicBezTo>
                    <a:cubicBezTo>
                      <a:pt x="20" y="25"/>
                      <a:pt x="21" y="26"/>
                      <a:pt x="22" y="27"/>
                    </a:cubicBezTo>
                    <a:cubicBezTo>
                      <a:pt x="22" y="27"/>
                      <a:pt x="22" y="27"/>
                      <a:pt x="22" y="27"/>
                    </a:cubicBezTo>
                    <a:cubicBezTo>
                      <a:pt x="22" y="27"/>
                      <a:pt x="22" y="27"/>
                      <a:pt x="22" y="27"/>
                    </a:cubicBezTo>
                    <a:cubicBezTo>
                      <a:pt x="22" y="27"/>
                      <a:pt x="22" y="27"/>
                      <a:pt x="22" y="27"/>
                    </a:cubicBezTo>
                    <a:cubicBezTo>
                      <a:pt x="23" y="27"/>
                      <a:pt x="23" y="27"/>
                      <a:pt x="23" y="27"/>
                    </a:cubicBezTo>
                    <a:cubicBezTo>
                      <a:pt x="23" y="26"/>
                      <a:pt x="23" y="26"/>
                      <a:pt x="23" y="26"/>
                    </a:cubicBezTo>
                    <a:cubicBezTo>
                      <a:pt x="25" y="16"/>
                      <a:pt x="25" y="16"/>
                      <a:pt x="25" y="16"/>
                    </a:cubicBezTo>
                    <a:cubicBezTo>
                      <a:pt x="27" y="15"/>
                      <a:pt x="28" y="14"/>
                      <a:pt x="30" y="13"/>
                    </a:cubicBezTo>
                    <a:cubicBezTo>
                      <a:pt x="31" y="13"/>
                      <a:pt x="31" y="13"/>
                      <a:pt x="31" y="13"/>
                    </a:cubicBezTo>
                    <a:cubicBezTo>
                      <a:pt x="31" y="12"/>
                      <a:pt x="31" y="12"/>
                      <a:pt x="31" y="12"/>
                    </a:cubicBezTo>
                    <a:cubicBezTo>
                      <a:pt x="31" y="12"/>
                      <a:pt x="31" y="12"/>
                      <a:pt x="31" y="12"/>
                    </a:cubicBezTo>
                    <a:cubicBezTo>
                      <a:pt x="24" y="9"/>
                      <a:pt x="17" y="6"/>
                      <a:pt x="11" y="3"/>
                    </a:cubicBezTo>
                    <a:cubicBezTo>
                      <a:pt x="10" y="3"/>
                      <a:pt x="9" y="3"/>
                      <a:pt x="9" y="3"/>
                    </a:cubicBezTo>
                    <a:cubicBezTo>
                      <a:pt x="6" y="2"/>
                      <a:pt x="5" y="1"/>
                      <a:pt x="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85" name="Freeform 71"/>
              <p:cNvSpPr>
                <a:spLocks noEditPoints="1"/>
              </p:cNvSpPr>
              <p:nvPr/>
            </p:nvSpPr>
            <p:spPr bwMode="auto">
              <a:xfrm>
                <a:off x="3539" y="2108"/>
                <a:ext cx="119" cy="112"/>
              </a:xfrm>
              <a:custGeom>
                <a:avLst/>
                <a:gdLst>
                  <a:gd name="T0" fmla="*/ 14 w 50"/>
                  <a:gd name="T1" fmla="*/ 46 h 47"/>
                  <a:gd name="T2" fmla="*/ 16 w 50"/>
                  <a:gd name="T3" fmla="*/ 46 h 47"/>
                  <a:gd name="T4" fmla="*/ 19 w 50"/>
                  <a:gd name="T5" fmla="*/ 46 h 47"/>
                  <a:gd name="T6" fmla="*/ 20 w 50"/>
                  <a:gd name="T7" fmla="*/ 46 h 47"/>
                  <a:gd name="T8" fmla="*/ 22 w 50"/>
                  <a:gd name="T9" fmla="*/ 46 h 47"/>
                  <a:gd name="T10" fmla="*/ 24 w 50"/>
                  <a:gd name="T11" fmla="*/ 46 h 47"/>
                  <a:gd name="T12" fmla="*/ 27 w 50"/>
                  <a:gd name="T13" fmla="*/ 46 h 47"/>
                  <a:gd name="T14" fmla="*/ 28 w 50"/>
                  <a:gd name="T15" fmla="*/ 46 h 47"/>
                  <a:gd name="T16" fmla="*/ 33 w 50"/>
                  <a:gd name="T17" fmla="*/ 46 h 47"/>
                  <a:gd name="T18" fmla="*/ 34 w 50"/>
                  <a:gd name="T19" fmla="*/ 46 h 47"/>
                  <a:gd name="T20" fmla="*/ 37 w 50"/>
                  <a:gd name="T21" fmla="*/ 45 h 47"/>
                  <a:gd name="T22" fmla="*/ 38 w 50"/>
                  <a:gd name="T23" fmla="*/ 45 h 47"/>
                  <a:gd name="T24" fmla="*/ 13 w 50"/>
                  <a:gd name="T25" fmla="*/ 45 h 47"/>
                  <a:gd name="T26" fmla="*/ 19 w 50"/>
                  <a:gd name="T27" fmla="*/ 42 h 47"/>
                  <a:gd name="T28" fmla="*/ 31 w 50"/>
                  <a:gd name="T29" fmla="*/ 40 h 47"/>
                  <a:gd name="T30" fmla="*/ 38 w 50"/>
                  <a:gd name="T31" fmla="*/ 44 h 47"/>
                  <a:gd name="T32" fmla="*/ 13 w 50"/>
                  <a:gd name="T33" fmla="*/ 43 h 47"/>
                  <a:gd name="T34" fmla="*/ 6 w 50"/>
                  <a:gd name="T35" fmla="*/ 37 h 47"/>
                  <a:gd name="T36" fmla="*/ 4 w 50"/>
                  <a:gd name="T37" fmla="*/ 37 h 47"/>
                  <a:gd name="T38" fmla="*/ 42 w 50"/>
                  <a:gd name="T39" fmla="*/ 36 h 47"/>
                  <a:gd name="T40" fmla="*/ 8 w 50"/>
                  <a:gd name="T41" fmla="*/ 37 h 47"/>
                  <a:gd name="T42" fmla="*/ 39 w 50"/>
                  <a:gd name="T43" fmla="*/ 36 h 47"/>
                  <a:gd name="T44" fmla="*/ 36 w 50"/>
                  <a:gd name="T45" fmla="*/ 37 h 47"/>
                  <a:gd name="T46" fmla="*/ 43 w 50"/>
                  <a:gd name="T47" fmla="*/ 36 h 47"/>
                  <a:gd name="T48" fmla="*/ 35 w 50"/>
                  <a:gd name="T49" fmla="*/ 35 h 47"/>
                  <a:gd name="T50" fmla="*/ 34 w 50"/>
                  <a:gd name="T51" fmla="*/ 35 h 47"/>
                  <a:gd name="T52" fmla="*/ 31 w 50"/>
                  <a:gd name="T53" fmla="*/ 35 h 47"/>
                  <a:gd name="T54" fmla="*/ 30 w 50"/>
                  <a:gd name="T55" fmla="*/ 35 h 47"/>
                  <a:gd name="T56" fmla="*/ 28 w 50"/>
                  <a:gd name="T57" fmla="*/ 35 h 47"/>
                  <a:gd name="T58" fmla="*/ 26 w 50"/>
                  <a:gd name="T59" fmla="*/ 35 h 47"/>
                  <a:gd name="T60" fmla="*/ 25 w 50"/>
                  <a:gd name="T61" fmla="*/ 35 h 47"/>
                  <a:gd name="T62" fmla="*/ 24 w 50"/>
                  <a:gd name="T63" fmla="*/ 35 h 47"/>
                  <a:gd name="T64" fmla="*/ 11 w 50"/>
                  <a:gd name="T65" fmla="*/ 35 h 47"/>
                  <a:gd name="T66" fmla="*/ 20 w 50"/>
                  <a:gd name="T67" fmla="*/ 35 h 47"/>
                  <a:gd name="T68" fmla="*/ 18 w 50"/>
                  <a:gd name="T69" fmla="*/ 35 h 47"/>
                  <a:gd name="T70" fmla="*/ 17 w 50"/>
                  <a:gd name="T71" fmla="*/ 35 h 47"/>
                  <a:gd name="T72" fmla="*/ 15 w 50"/>
                  <a:gd name="T73" fmla="*/ 35 h 47"/>
                  <a:gd name="T74" fmla="*/ 47 w 50"/>
                  <a:gd name="T75" fmla="*/ 35 h 47"/>
                  <a:gd name="T76" fmla="*/ 4 w 50"/>
                  <a:gd name="T77" fmla="*/ 35 h 47"/>
                  <a:gd name="T78" fmla="*/ 47 w 50"/>
                  <a:gd name="T79" fmla="*/ 36 h 47"/>
                  <a:gd name="T80" fmla="*/ 2 w 50"/>
                  <a:gd name="T81" fmla="*/ 31 h 47"/>
                  <a:gd name="T82" fmla="*/ 7 w 50"/>
                  <a:gd name="T83" fmla="*/ 1 h 47"/>
                  <a:gd name="T84" fmla="*/ 49 w 50"/>
                  <a:gd name="T85" fmla="*/ 9 h 47"/>
                  <a:gd name="T86" fmla="*/ 41 w 50"/>
                  <a:gd name="T87" fmla="*/ 35 h 47"/>
                  <a:gd name="T88" fmla="*/ 7 w 50"/>
                  <a:gd name="T89" fmla="*/ 0 h 47"/>
                  <a:gd name="T90" fmla="*/ 1 w 50"/>
                  <a:gd name="T91" fmla="*/ 32 h 47"/>
                  <a:gd name="T92" fmla="*/ 18 w 50"/>
                  <a:gd name="T93" fmla="*/ 41 h 47"/>
                  <a:gd name="T94" fmla="*/ 12 w 50"/>
                  <a:gd name="T95" fmla="*/ 42 h 47"/>
                  <a:gd name="T96" fmla="*/ 14 w 50"/>
                  <a:gd name="T97" fmla="*/ 47 h 47"/>
                  <a:gd name="T98" fmla="*/ 39 w 50"/>
                  <a:gd name="T99" fmla="*/ 46 h 47"/>
                  <a:gd name="T100" fmla="*/ 32 w 50"/>
                  <a:gd name="T101" fmla="*/ 42 h 47"/>
                  <a:gd name="T102" fmla="*/ 49 w 50"/>
                  <a:gd name="T103" fmla="*/ 37 h 47"/>
                  <a:gd name="T104" fmla="*/ 50 w 50"/>
                  <a:gd name="T105" fmla="*/ 9 h 47"/>
                  <a:gd name="T106" fmla="*/ 7 w 50"/>
                  <a:gd name="T10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0" h="47">
                    <a:moveTo>
                      <a:pt x="14" y="46"/>
                    </a:moveTo>
                    <a:cubicBezTo>
                      <a:pt x="13" y="46"/>
                      <a:pt x="13" y="46"/>
                      <a:pt x="13" y="46"/>
                    </a:cubicBezTo>
                    <a:cubicBezTo>
                      <a:pt x="14" y="45"/>
                      <a:pt x="14" y="45"/>
                      <a:pt x="14" y="45"/>
                    </a:cubicBezTo>
                    <a:cubicBezTo>
                      <a:pt x="15" y="45"/>
                      <a:pt x="15" y="45"/>
                      <a:pt x="15" y="45"/>
                    </a:cubicBezTo>
                    <a:cubicBezTo>
                      <a:pt x="14" y="46"/>
                      <a:pt x="14" y="46"/>
                      <a:pt x="14" y="46"/>
                    </a:cubicBezTo>
                    <a:cubicBezTo>
                      <a:pt x="14" y="46"/>
                      <a:pt x="14" y="46"/>
                      <a:pt x="14" y="46"/>
                    </a:cubicBezTo>
                    <a:moveTo>
                      <a:pt x="15" y="46"/>
                    </a:moveTo>
                    <a:cubicBezTo>
                      <a:pt x="16" y="45"/>
                      <a:pt x="16" y="45"/>
                      <a:pt x="16" y="45"/>
                    </a:cubicBezTo>
                    <a:cubicBezTo>
                      <a:pt x="17" y="45"/>
                      <a:pt x="17" y="45"/>
                      <a:pt x="17" y="45"/>
                    </a:cubicBezTo>
                    <a:cubicBezTo>
                      <a:pt x="16" y="46"/>
                      <a:pt x="16" y="46"/>
                      <a:pt x="16" y="46"/>
                    </a:cubicBezTo>
                    <a:cubicBezTo>
                      <a:pt x="16" y="46"/>
                      <a:pt x="16" y="46"/>
                      <a:pt x="16" y="46"/>
                    </a:cubicBezTo>
                    <a:cubicBezTo>
                      <a:pt x="16" y="46"/>
                      <a:pt x="16" y="46"/>
                      <a:pt x="16" y="46"/>
                    </a:cubicBezTo>
                    <a:cubicBezTo>
                      <a:pt x="15" y="46"/>
                      <a:pt x="15" y="46"/>
                      <a:pt x="15" y="46"/>
                    </a:cubicBezTo>
                    <a:cubicBezTo>
                      <a:pt x="15" y="46"/>
                      <a:pt x="15" y="46"/>
                      <a:pt x="15" y="46"/>
                    </a:cubicBezTo>
                    <a:moveTo>
                      <a:pt x="17" y="46"/>
                    </a:moveTo>
                    <a:cubicBezTo>
                      <a:pt x="18" y="45"/>
                      <a:pt x="18" y="45"/>
                      <a:pt x="18" y="45"/>
                    </a:cubicBezTo>
                    <a:cubicBezTo>
                      <a:pt x="19" y="45"/>
                      <a:pt x="19" y="45"/>
                      <a:pt x="19" y="45"/>
                    </a:cubicBezTo>
                    <a:cubicBezTo>
                      <a:pt x="19" y="46"/>
                      <a:pt x="19" y="46"/>
                      <a:pt x="19" y="46"/>
                    </a:cubicBezTo>
                    <a:cubicBezTo>
                      <a:pt x="19" y="46"/>
                      <a:pt x="19" y="46"/>
                      <a:pt x="19" y="46"/>
                    </a:cubicBezTo>
                    <a:cubicBezTo>
                      <a:pt x="18" y="46"/>
                      <a:pt x="18" y="46"/>
                      <a:pt x="17" y="46"/>
                    </a:cubicBezTo>
                    <a:moveTo>
                      <a:pt x="19" y="46"/>
                    </a:moveTo>
                    <a:cubicBezTo>
                      <a:pt x="20" y="45"/>
                      <a:pt x="20" y="45"/>
                      <a:pt x="20" y="45"/>
                    </a:cubicBezTo>
                    <a:cubicBezTo>
                      <a:pt x="21" y="45"/>
                      <a:pt x="21" y="45"/>
                      <a:pt x="21" y="45"/>
                    </a:cubicBezTo>
                    <a:cubicBezTo>
                      <a:pt x="20" y="46"/>
                      <a:pt x="20" y="46"/>
                      <a:pt x="20" y="46"/>
                    </a:cubicBezTo>
                    <a:cubicBezTo>
                      <a:pt x="19" y="46"/>
                      <a:pt x="19" y="46"/>
                      <a:pt x="19" y="46"/>
                    </a:cubicBezTo>
                    <a:moveTo>
                      <a:pt x="21" y="46"/>
                    </a:moveTo>
                    <a:cubicBezTo>
                      <a:pt x="21" y="45"/>
                      <a:pt x="21" y="45"/>
                      <a:pt x="21" y="45"/>
                    </a:cubicBezTo>
                    <a:cubicBezTo>
                      <a:pt x="23" y="45"/>
                      <a:pt x="23" y="45"/>
                      <a:pt x="23" y="45"/>
                    </a:cubicBezTo>
                    <a:cubicBezTo>
                      <a:pt x="22" y="46"/>
                      <a:pt x="22" y="46"/>
                      <a:pt x="22" y="46"/>
                    </a:cubicBezTo>
                    <a:cubicBezTo>
                      <a:pt x="22" y="46"/>
                      <a:pt x="22" y="46"/>
                      <a:pt x="22" y="46"/>
                    </a:cubicBezTo>
                    <a:cubicBezTo>
                      <a:pt x="21" y="46"/>
                      <a:pt x="21" y="46"/>
                      <a:pt x="21" y="46"/>
                    </a:cubicBezTo>
                    <a:moveTo>
                      <a:pt x="23" y="46"/>
                    </a:moveTo>
                    <a:cubicBezTo>
                      <a:pt x="24" y="45"/>
                      <a:pt x="24" y="45"/>
                      <a:pt x="24" y="45"/>
                    </a:cubicBezTo>
                    <a:cubicBezTo>
                      <a:pt x="24" y="45"/>
                      <a:pt x="24" y="45"/>
                      <a:pt x="24" y="45"/>
                    </a:cubicBezTo>
                    <a:cubicBezTo>
                      <a:pt x="24" y="46"/>
                      <a:pt x="24" y="46"/>
                      <a:pt x="24" y="46"/>
                    </a:cubicBezTo>
                    <a:cubicBezTo>
                      <a:pt x="24" y="46"/>
                      <a:pt x="24" y="46"/>
                      <a:pt x="24" y="46"/>
                    </a:cubicBezTo>
                    <a:cubicBezTo>
                      <a:pt x="23" y="46"/>
                      <a:pt x="23" y="46"/>
                      <a:pt x="23" y="46"/>
                    </a:cubicBezTo>
                    <a:moveTo>
                      <a:pt x="25" y="46"/>
                    </a:moveTo>
                    <a:cubicBezTo>
                      <a:pt x="26" y="45"/>
                      <a:pt x="26" y="45"/>
                      <a:pt x="26" y="45"/>
                    </a:cubicBezTo>
                    <a:cubicBezTo>
                      <a:pt x="27" y="45"/>
                      <a:pt x="27" y="45"/>
                      <a:pt x="27" y="45"/>
                    </a:cubicBezTo>
                    <a:cubicBezTo>
                      <a:pt x="27" y="46"/>
                      <a:pt x="27" y="46"/>
                      <a:pt x="27" y="46"/>
                    </a:cubicBezTo>
                    <a:cubicBezTo>
                      <a:pt x="27" y="46"/>
                      <a:pt x="27" y="46"/>
                      <a:pt x="27" y="46"/>
                    </a:cubicBezTo>
                    <a:cubicBezTo>
                      <a:pt x="26" y="46"/>
                      <a:pt x="25" y="46"/>
                      <a:pt x="25" y="46"/>
                    </a:cubicBezTo>
                    <a:moveTo>
                      <a:pt x="28" y="46"/>
                    </a:moveTo>
                    <a:cubicBezTo>
                      <a:pt x="28" y="45"/>
                      <a:pt x="28" y="45"/>
                      <a:pt x="28" y="45"/>
                    </a:cubicBezTo>
                    <a:cubicBezTo>
                      <a:pt x="29" y="45"/>
                      <a:pt x="29" y="45"/>
                      <a:pt x="29" y="45"/>
                    </a:cubicBezTo>
                    <a:cubicBezTo>
                      <a:pt x="29" y="46"/>
                      <a:pt x="29" y="46"/>
                      <a:pt x="29" y="46"/>
                    </a:cubicBezTo>
                    <a:cubicBezTo>
                      <a:pt x="28" y="46"/>
                      <a:pt x="28" y="46"/>
                      <a:pt x="28" y="46"/>
                    </a:cubicBezTo>
                    <a:moveTo>
                      <a:pt x="31" y="46"/>
                    </a:moveTo>
                    <a:cubicBezTo>
                      <a:pt x="31" y="46"/>
                      <a:pt x="30" y="46"/>
                      <a:pt x="30" y="46"/>
                    </a:cubicBezTo>
                    <a:cubicBezTo>
                      <a:pt x="30" y="45"/>
                      <a:pt x="30" y="45"/>
                      <a:pt x="30" y="45"/>
                    </a:cubicBezTo>
                    <a:cubicBezTo>
                      <a:pt x="32" y="45"/>
                      <a:pt x="32" y="45"/>
                      <a:pt x="32" y="45"/>
                    </a:cubicBezTo>
                    <a:cubicBezTo>
                      <a:pt x="31" y="46"/>
                      <a:pt x="31" y="46"/>
                      <a:pt x="31" y="46"/>
                    </a:cubicBezTo>
                    <a:moveTo>
                      <a:pt x="33" y="46"/>
                    </a:moveTo>
                    <a:cubicBezTo>
                      <a:pt x="33" y="46"/>
                      <a:pt x="32" y="46"/>
                      <a:pt x="32" y="46"/>
                    </a:cubicBezTo>
                    <a:cubicBezTo>
                      <a:pt x="33" y="45"/>
                      <a:pt x="33" y="45"/>
                      <a:pt x="33" y="45"/>
                    </a:cubicBezTo>
                    <a:cubicBezTo>
                      <a:pt x="34" y="45"/>
                      <a:pt x="34" y="45"/>
                      <a:pt x="34" y="45"/>
                    </a:cubicBezTo>
                    <a:cubicBezTo>
                      <a:pt x="33" y="46"/>
                      <a:pt x="33" y="46"/>
                      <a:pt x="33" y="46"/>
                    </a:cubicBezTo>
                    <a:moveTo>
                      <a:pt x="35" y="46"/>
                    </a:moveTo>
                    <a:cubicBezTo>
                      <a:pt x="34" y="46"/>
                      <a:pt x="34" y="46"/>
                      <a:pt x="34" y="46"/>
                    </a:cubicBezTo>
                    <a:cubicBezTo>
                      <a:pt x="35" y="45"/>
                      <a:pt x="35" y="45"/>
                      <a:pt x="35" y="45"/>
                    </a:cubicBezTo>
                    <a:cubicBezTo>
                      <a:pt x="36" y="45"/>
                      <a:pt x="36" y="45"/>
                      <a:pt x="36" y="45"/>
                    </a:cubicBezTo>
                    <a:cubicBezTo>
                      <a:pt x="35" y="46"/>
                      <a:pt x="35" y="46"/>
                      <a:pt x="35" y="46"/>
                    </a:cubicBezTo>
                    <a:moveTo>
                      <a:pt x="36" y="46"/>
                    </a:moveTo>
                    <a:cubicBezTo>
                      <a:pt x="36" y="45"/>
                      <a:pt x="36" y="45"/>
                      <a:pt x="36" y="45"/>
                    </a:cubicBezTo>
                    <a:cubicBezTo>
                      <a:pt x="37" y="45"/>
                      <a:pt x="37" y="45"/>
                      <a:pt x="37" y="45"/>
                    </a:cubicBezTo>
                    <a:cubicBezTo>
                      <a:pt x="36" y="46"/>
                      <a:pt x="36" y="46"/>
                      <a:pt x="36" y="46"/>
                    </a:cubicBezTo>
                    <a:cubicBezTo>
                      <a:pt x="36" y="46"/>
                      <a:pt x="36" y="46"/>
                      <a:pt x="36" y="46"/>
                    </a:cubicBezTo>
                    <a:moveTo>
                      <a:pt x="37" y="46"/>
                    </a:moveTo>
                    <a:cubicBezTo>
                      <a:pt x="38" y="45"/>
                      <a:pt x="38" y="45"/>
                      <a:pt x="38" y="45"/>
                    </a:cubicBezTo>
                    <a:cubicBezTo>
                      <a:pt x="38" y="45"/>
                      <a:pt x="38" y="45"/>
                      <a:pt x="38" y="45"/>
                    </a:cubicBezTo>
                    <a:cubicBezTo>
                      <a:pt x="38" y="45"/>
                      <a:pt x="38" y="45"/>
                      <a:pt x="38" y="45"/>
                    </a:cubicBezTo>
                    <a:cubicBezTo>
                      <a:pt x="38" y="46"/>
                      <a:pt x="38" y="46"/>
                      <a:pt x="38" y="46"/>
                    </a:cubicBezTo>
                    <a:cubicBezTo>
                      <a:pt x="37" y="46"/>
                      <a:pt x="37" y="46"/>
                      <a:pt x="37" y="46"/>
                    </a:cubicBezTo>
                    <a:moveTo>
                      <a:pt x="13" y="46"/>
                    </a:moveTo>
                    <a:cubicBezTo>
                      <a:pt x="13" y="45"/>
                      <a:pt x="13" y="45"/>
                      <a:pt x="13" y="45"/>
                    </a:cubicBezTo>
                    <a:cubicBezTo>
                      <a:pt x="13" y="45"/>
                      <a:pt x="13" y="45"/>
                      <a:pt x="13" y="45"/>
                    </a:cubicBezTo>
                    <a:cubicBezTo>
                      <a:pt x="13" y="45"/>
                      <a:pt x="13" y="45"/>
                      <a:pt x="13" y="45"/>
                    </a:cubicBezTo>
                    <a:cubicBezTo>
                      <a:pt x="13" y="45"/>
                      <a:pt x="13" y="45"/>
                      <a:pt x="13" y="45"/>
                    </a:cubicBezTo>
                    <a:cubicBezTo>
                      <a:pt x="13" y="46"/>
                      <a:pt x="13" y="46"/>
                      <a:pt x="13" y="46"/>
                    </a:cubicBezTo>
                    <a:moveTo>
                      <a:pt x="15" y="43"/>
                    </a:moveTo>
                    <a:cubicBezTo>
                      <a:pt x="15" y="43"/>
                      <a:pt x="15" y="43"/>
                      <a:pt x="15" y="43"/>
                    </a:cubicBezTo>
                    <a:cubicBezTo>
                      <a:pt x="16" y="43"/>
                      <a:pt x="16" y="43"/>
                      <a:pt x="17" y="43"/>
                    </a:cubicBezTo>
                    <a:cubicBezTo>
                      <a:pt x="18" y="43"/>
                      <a:pt x="18" y="43"/>
                      <a:pt x="19" y="42"/>
                    </a:cubicBezTo>
                    <a:cubicBezTo>
                      <a:pt x="19" y="42"/>
                      <a:pt x="19" y="42"/>
                      <a:pt x="19" y="41"/>
                    </a:cubicBezTo>
                    <a:cubicBezTo>
                      <a:pt x="19" y="40"/>
                      <a:pt x="19" y="39"/>
                      <a:pt x="19" y="39"/>
                    </a:cubicBezTo>
                    <a:cubicBezTo>
                      <a:pt x="19" y="38"/>
                      <a:pt x="19" y="38"/>
                      <a:pt x="19" y="38"/>
                    </a:cubicBezTo>
                    <a:cubicBezTo>
                      <a:pt x="23" y="38"/>
                      <a:pt x="27" y="38"/>
                      <a:pt x="31" y="38"/>
                    </a:cubicBezTo>
                    <a:cubicBezTo>
                      <a:pt x="31" y="38"/>
                      <a:pt x="31" y="39"/>
                      <a:pt x="31" y="39"/>
                    </a:cubicBezTo>
                    <a:cubicBezTo>
                      <a:pt x="31" y="40"/>
                      <a:pt x="31" y="40"/>
                      <a:pt x="31" y="40"/>
                    </a:cubicBezTo>
                    <a:cubicBezTo>
                      <a:pt x="31" y="40"/>
                      <a:pt x="31" y="40"/>
                      <a:pt x="31" y="40"/>
                    </a:cubicBezTo>
                    <a:cubicBezTo>
                      <a:pt x="31" y="41"/>
                      <a:pt x="31" y="42"/>
                      <a:pt x="31" y="42"/>
                    </a:cubicBezTo>
                    <a:cubicBezTo>
                      <a:pt x="31" y="43"/>
                      <a:pt x="32" y="43"/>
                      <a:pt x="32" y="43"/>
                    </a:cubicBezTo>
                    <a:cubicBezTo>
                      <a:pt x="37" y="43"/>
                      <a:pt x="37" y="43"/>
                      <a:pt x="37" y="43"/>
                    </a:cubicBezTo>
                    <a:cubicBezTo>
                      <a:pt x="37" y="43"/>
                      <a:pt x="37" y="43"/>
                      <a:pt x="38" y="43"/>
                    </a:cubicBezTo>
                    <a:cubicBezTo>
                      <a:pt x="38" y="44"/>
                      <a:pt x="38" y="44"/>
                      <a:pt x="38" y="44"/>
                    </a:cubicBezTo>
                    <a:cubicBezTo>
                      <a:pt x="26" y="44"/>
                      <a:pt x="26" y="44"/>
                      <a:pt x="26" y="44"/>
                    </a:cubicBezTo>
                    <a:cubicBezTo>
                      <a:pt x="26" y="44"/>
                      <a:pt x="26" y="44"/>
                      <a:pt x="26" y="44"/>
                    </a:cubicBezTo>
                    <a:cubicBezTo>
                      <a:pt x="13" y="44"/>
                      <a:pt x="13" y="44"/>
                      <a:pt x="13" y="44"/>
                    </a:cubicBezTo>
                    <a:cubicBezTo>
                      <a:pt x="13" y="44"/>
                      <a:pt x="13" y="44"/>
                      <a:pt x="13" y="44"/>
                    </a:cubicBezTo>
                    <a:cubicBezTo>
                      <a:pt x="13" y="44"/>
                      <a:pt x="13" y="44"/>
                      <a:pt x="13" y="44"/>
                    </a:cubicBezTo>
                    <a:cubicBezTo>
                      <a:pt x="13" y="43"/>
                      <a:pt x="13" y="43"/>
                      <a:pt x="13" y="43"/>
                    </a:cubicBezTo>
                    <a:cubicBezTo>
                      <a:pt x="13" y="43"/>
                      <a:pt x="13" y="43"/>
                      <a:pt x="13" y="43"/>
                    </a:cubicBezTo>
                    <a:cubicBezTo>
                      <a:pt x="14" y="43"/>
                      <a:pt x="14" y="43"/>
                      <a:pt x="14" y="43"/>
                    </a:cubicBezTo>
                    <a:cubicBezTo>
                      <a:pt x="14" y="43"/>
                      <a:pt x="15" y="43"/>
                      <a:pt x="15" y="43"/>
                    </a:cubicBezTo>
                    <a:moveTo>
                      <a:pt x="7" y="37"/>
                    </a:moveTo>
                    <a:cubicBezTo>
                      <a:pt x="7" y="37"/>
                      <a:pt x="7" y="37"/>
                      <a:pt x="7" y="37"/>
                    </a:cubicBezTo>
                    <a:cubicBezTo>
                      <a:pt x="6" y="37"/>
                      <a:pt x="6" y="37"/>
                      <a:pt x="6" y="37"/>
                    </a:cubicBezTo>
                    <a:cubicBezTo>
                      <a:pt x="6" y="36"/>
                      <a:pt x="7" y="36"/>
                      <a:pt x="7" y="36"/>
                    </a:cubicBezTo>
                    <a:cubicBezTo>
                      <a:pt x="7" y="36"/>
                      <a:pt x="7" y="36"/>
                      <a:pt x="7" y="36"/>
                    </a:cubicBezTo>
                    <a:cubicBezTo>
                      <a:pt x="8" y="36"/>
                      <a:pt x="8" y="36"/>
                      <a:pt x="8" y="36"/>
                    </a:cubicBezTo>
                    <a:cubicBezTo>
                      <a:pt x="8" y="36"/>
                      <a:pt x="7" y="36"/>
                      <a:pt x="7" y="37"/>
                    </a:cubicBezTo>
                    <a:moveTo>
                      <a:pt x="5" y="37"/>
                    </a:moveTo>
                    <a:cubicBezTo>
                      <a:pt x="5" y="37"/>
                      <a:pt x="5" y="37"/>
                      <a:pt x="4" y="37"/>
                    </a:cubicBezTo>
                    <a:cubicBezTo>
                      <a:pt x="5" y="36"/>
                      <a:pt x="5" y="36"/>
                      <a:pt x="5" y="36"/>
                    </a:cubicBezTo>
                    <a:cubicBezTo>
                      <a:pt x="6" y="36"/>
                      <a:pt x="6" y="36"/>
                      <a:pt x="6" y="36"/>
                    </a:cubicBezTo>
                    <a:cubicBezTo>
                      <a:pt x="5" y="36"/>
                      <a:pt x="5" y="36"/>
                      <a:pt x="5" y="36"/>
                    </a:cubicBezTo>
                    <a:cubicBezTo>
                      <a:pt x="5" y="37"/>
                      <a:pt x="5" y="37"/>
                      <a:pt x="5" y="37"/>
                    </a:cubicBezTo>
                    <a:moveTo>
                      <a:pt x="41" y="36"/>
                    </a:moveTo>
                    <a:cubicBezTo>
                      <a:pt x="42" y="36"/>
                      <a:pt x="42" y="36"/>
                      <a:pt x="42" y="36"/>
                    </a:cubicBezTo>
                    <a:cubicBezTo>
                      <a:pt x="43" y="36"/>
                      <a:pt x="43" y="36"/>
                      <a:pt x="43" y="36"/>
                    </a:cubicBezTo>
                    <a:cubicBezTo>
                      <a:pt x="42" y="36"/>
                      <a:pt x="42" y="36"/>
                      <a:pt x="42" y="36"/>
                    </a:cubicBezTo>
                    <a:cubicBezTo>
                      <a:pt x="42" y="36"/>
                      <a:pt x="42" y="36"/>
                      <a:pt x="42" y="36"/>
                    </a:cubicBezTo>
                    <a:cubicBezTo>
                      <a:pt x="42" y="36"/>
                      <a:pt x="41" y="36"/>
                      <a:pt x="41" y="36"/>
                    </a:cubicBezTo>
                    <a:moveTo>
                      <a:pt x="9" y="37"/>
                    </a:moveTo>
                    <a:cubicBezTo>
                      <a:pt x="8" y="37"/>
                      <a:pt x="8" y="37"/>
                      <a:pt x="8" y="37"/>
                    </a:cubicBezTo>
                    <a:cubicBezTo>
                      <a:pt x="8" y="36"/>
                      <a:pt x="9" y="36"/>
                      <a:pt x="9" y="36"/>
                    </a:cubicBezTo>
                    <a:cubicBezTo>
                      <a:pt x="10" y="36"/>
                      <a:pt x="10" y="36"/>
                      <a:pt x="10" y="36"/>
                    </a:cubicBezTo>
                    <a:cubicBezTo>
                      <a:pt x="10" y="36"/>
                      <a:pt x="9" y="36"/>
                      <a:pt x="9" y="37"/>
                    </a:cubicBezTo>
                    <a:cubicBezTo>
                      <a:pt x="9" y="37"/>
                      <a:pt x="9" y="37"/>
                      <a:pt x="9" y="37"/>
                    </a:cubicBezTo>
                    <a:moveTo>
                      <a:pt x="39" y="37"/>
                    </a:moveTo>
                    <a:cubicBezTo>
                      <a:pt x="39" y="36"/>
                      <a:pt x="39" y="36"/>
                      <a:pt x="39" y="36"/>
                    </a:cubicBezTo>
                    <a:cubicBezTo>
                      <a:pt x="40" y="36"/>
                      <a:pt x="40" y="36"/>
                      <a:pt x="40" y="36"/>
                    </a:cubicBezTo>
                    <a:cubicBezTo>
                      <a:pt x="41" y="36"/>
                      <a:pt x="41" y="36"/>
                      <a:pt x="41" y="36"/>
                    </a:cubicBezTo>
                    <a:cubicBezTo>
                      <a:pt x="40" y="36"/>
                      <a:pt x="40" y="36"/>
                      <a:pt x="40" y="36"/>
                    </a:cubicBezTo>
                    <a:cubicBezTo>
                      <a:pt x="40" y="37"/>
                      <a:pt x="40" y="37"/>
                      <a:pt x="40" y="37"/>
                    </a:cubicBezTo>
                    <a:cubicBezTo>
                      <a:pt x="40" y="37"/>
                      <a:pt x="39" y="37"/>
                      <a:pt x="39" y="37"/>
                    </a:cubicBezTo>
                    <a:moveTo>
                      <a:pt x="36" y="37"/>
                    </a:moveTo>
                    <a:cubicBezTo>
                      <a:pt x="37" y="36"/>
                      <a:pt x="37" y="36"/>
                      <a:pt x="37" y="36"/>
                    </a:cubicBezTo>
                    <a:cubicBezTo>
                      <a:pt x="38" y="36"/>
                      <a:pt x="38" y="36"/>
                      <a:pt x="39" y="36"/>
                    </a:cubicBezTo>
                    <a:cubicBezTo>
                      <a:pt x="38" y="36"/>
                      <a:pt x="38" y="36"/>
                      <a:pt x="38" y="36"/>
                    </a:cubicBezTo>
                    <a:cubicBezTo>
                      <a:pt x="38" y="37"/>
                      <a:pt x="38" y="37"/>
                      <a:pt x="38" y="37"/>
                    </a:cubicBezTo>
                    <a:cubicBezTo>
                      <a:pt x="37" y="37"/>
                      <a:pt x="37" y="37"/>
                      <a:pt x="36" y="37"/>
                    </a:cubicBezTo>
                    <a:moveTo>
                      <a:pt x="43" y="36"/>
                    </a:moveTo>
                    <a:cubicBezTo>
                      <a:pt x="44" y="36"/>
                      <a:pt x="44" y="36"/>
                      <a:pt x="44" y="36"/>
                    </a:cubicBezTo>
                    <a:cubicBezTo>
                      <a:pt x="44" y="36"/>
                      <a:pt x="44" y="36"/>
                      <a:pt x="45" y="35"/>
                    </a:cubicBezTo>
                    <a:cubicBezTo>
                      <a:pt x="44" y="36"/>
                      <a:pt x="44" y="36"/>
                      <a:pt x="44" y="36"/>
                    </a:cubicBezTo>
                    <a:cubicBezTo>
                      <a:pt x="44" y="36"/>
                      <a:pt x="43" y="36"/>
                      <a:pt x="43" y="36"/>
                    </a:cubicBezTo>
                    <a:moveTo>
                      <a:pt x="35" y="37"/>
                    </a:moveTo>
                    <a:cubicBezTo>
                      <a:pt x="35" y="35"/>
                      <a:pt x="35" y="35"/>
                      <a:pt x="35" y="35"/>
                    </a:cubicBezTo>
                    <a:cubicBezTo>
                      <a:pt x="36" y="35"/>
                      <a:pt x="36" y="35"/>
                      <a:pt x="36" y="35"/>
                    </a:cubicBezTo>
                    <a:cubicBezTo>
                      <a:pt x="36" y="36"/>
                      <a:pt x="36" y="36"/>
                      <a:pt x="35" y="37"/>
                    </a:cubicBezTo>
                    <a:cubicBezTo>
                      <a:pt x="35" y="37"/>
                      <a:pt x="35" y="37"/>
                      <a:pt x="35" y="37"/>
                    </a:cubicBezTo>
                    <a:moveTo>
                      <a:pt x="32" y="37"/>
                    </a:moveTo>
                    <a:cubicBezTo>
                      <a:pt x="32" y="36"/>
                      <a:pt x="32" y="36"/>
                      <a:pt x="33" y="35"/>
                    </a:cubicBezTo>
                    <a:cubicBezTo>
                      <a:pt x="33" y="35"/>
                      <a:pt x="34" y="35"/>
                      <a:pt x="34" y="35"/>
                    </a:cubicBezTo>
                    <a:cubicBezTo>
                      <a:pt x="34" y="37"/>
                      <a:pt x="34" y="37"/>
                      <a:pt x="34" y="37"/>
                    </a:cubicBezTo>
                    <a:cubicBezTo>
                      <a:pt x="34" y="37"/>
                      <a:pt x="34" y="37"/>
                      <a:pt x="34" y="37"/>
                    </a:cubicBezTo>
                    <a:cubicBezTo>
                      <a:pt x="33" y="37"/>
                      <a:pt x="32" y="37"/>
                      <a:pt x="32" y="37"/>
                    </a:cubicBezTo>
                    <a:moveTo>
                      <a:pt x="30" y="37"/>
                    </a:moveTo>
                    <a:cubicBezTo>
                      <a:pt x="31" y="36"/>
                      <a:pt x="31" y="36"/>
                      <a:pt x="31" y="36"/>
                    </a:cubicBezTo>
                    <a:cubicBezTo>
                      <a:pt x="31" y="35"/>
                      <a:pt x="31" y="35"/>
                      <a:pt x="31" y="35"/>
                    </a:cubicBezTo>
                    <a:cubicBezTo>
                      <a:pt x="32" y="35"/>
                      <a:pt x="32" y="35"/>
                      <a:pt x="32" y="35"/>
                    </a:cubicBezTo>
                    <a:cubicBezTo>
                      <a:pt x="31" y="36"/>
                      <a:pt x="31" y="36"/>
                      <a:pt x="31" y="37"/>
                    </a:cubicBezTo>
                    <a:cubicBezTo>
                      <a:pt x="30" y="37"/>
                      <a:pt x="30" y="37"/>
                      <a:pt x="30" y="37"/>
                    </a:cubicBezTo>
                    <a:moveTo>
                      <a:pt x="29" y="37"/>
                    </a:moveTo>
                    <a:cubicBezTo>
                      <a:pt x="29" y="35"/>
                      <a:pt x="29" y="35"/>
                      <a:pt x="29" y="35"/>
                    </a:cubicBezTo>
                    <a:cubicBezTo>
                      <a:pt x="30" y="35"/>
                      <a:pt x="30" y="35"/>
                      <a:pt x="30" y="35"/>
                    </a:cubicBezTo>
                    <a:cubicBezTo>
                      <a:pt x="30" y="35"/>
                      <a:pt x="30" y="35"/>
                      <a:pt x="30" y="35"/>
                    </a:cubicBezTo>
                    <a:cubicBezTo>
                      <a:pt x="30" y="37"/>
                      <a:pt x="30" y="37"/>
                      <a:pt x="30" y="37"/>
                    </a:cubicBezTo>
                    <a:cubicBezTo>
                      <a:pt x="29" y="37"/>
                      <a:pt x="29" y="37"/>
                      <a:pt x="29" y="37"/>
                    </a:cubicBezTo>
                    <a:moveTo>
                      <a:pt x="27" y="37"/>
                    </a:moveTo>
                    <a:cubicBezTo>
                      <a:pt x="27" y="36"/>
                      <a:pt x="28" y="36"/>
                      <a:pt x="28" y="35"/>
                    </a:cubicBezTo>
                    <a:cubicBezTo>
                      <a:pt x="28" y="35"/>
                      <a:pt x="28" y="35"/>
                      <a:pt x="28" y="35"/>
                    </a:cubicBezTo>
                    <a:cubicBezTo>
                      <a:pt x="29" y="35"/>
                      <a:pt x="29" y="35"/>
                      <a:pt x="29" y="35"/>
                    </a:cubicBezTo>
                    <a:cubicBezTo>
                      <a:pt x="28" y="37"/>
                      <a:pt x="28" y="37"/>
                      <a:pt x="28" y="37"/>
                    </a:cubicBezTo>
                    <a:cubicBezTo>
                      <a:pt x="27" y="37"/>
                      <a:pt x="27" y="37"/>
                      <a:pt x="27" y="37"/>
                    </a:cubicBezTo>
                    <a:moveTo>
                      <a:pt x="26" y="37"/>
                    </a:moveTo>
                    <a:cubicBezTo>
                      <a:pt x="26" y="36"/>
                      <a:pt x="26" y="36"/>
                      <a:pt x="26" y="36"/>
                    </a:cubicBezTo>
                    <a:cubicBezTo>
                      <a:pt x="26" y="35"/>
                      <a:pt x="26" y="35"/>
                      <a:pt x="26" y="35"/>
                    </a:cubicBezTo>
                    <a:cubicBezTo>
                      <a:pt x="27" y="35"/>
                      <a:pt x="27" y="35"/>
                      <a:pt x="27" y="35"/>
                    </a:cubicBezTo>
                    <a:cubicBezTo>
                      <a:pt x="27" y="35"/>
                      <a:pt x="27" y="35"/>
                      <a:pt x="27" y="35"/>
                    </a:cubicBezTo>
                    <a:cubicBezTo>
                      <a:pt x="27" y="36"/>
                      <a:pt x="26" y="36"/>
                      <a:pt x="26" y="37"/>
                    </a:cubicBezTo>
                    <a:cubicBezTo>
                      <a:pt x="26" y="37"/>
                      <a:pt x="26" y="37"/>
                      <a:pt x="26" y="37"/>
                    </a:cubicBezTo>
                    <a:moveTo>
                      <a:pt x="24" y="37"/>
                    </a:moveTo>
                    <a:cubicBezTo>
                      <a:pt x="24" y="36"/>
                      <a:pt x="25" y="36"/>
                      <a:pt x="25" y="35"/>
                    </a:cubicBezTo>
                    <a:cubicBezTo>
                      <a:pt x="26" y="35"/>
                      <a:pt x="26" y="35"/>
                      <a:pt x="26" y="35"/>
                    </a:cubicBezTo>
                    <a:cubicBezTo>
                      <a:pt x="25" y="36"/>
                      <a:pt x="25" y="36"/>
                      <a:pt x="25" y="37"/>
                    </a:cubicBezTo>
                    <a:cubicBezTo>
                      <a:pt x="24" y="37"/>
                      <a:pt x="24" y="37"/>
                      <a:pt x="24" y="37"/>
                    </a:cubicBezTo>
                    <a:moveTo>
                      <a:pt x="22" y="37"/>
                    </a:moveTo>
                    <a:cubicBezTo>
                      <a:pt x="22" y="36"/>
                      <a:pt x="23" y="36"/>
                      <a:pt x="23" y="35"/>
                    </a:cubicBezTo>
                    <a:cubicBezTo>
                      <a:pt x="23" y="35"/>
                      <a:pt x="24" y="35"/>
                      <a:pt x="24" y="35"/>
                    </a:cubicBezTo>
                    <a:cubicBezTo>
                      <a:pt x="24" y="36"/>
                      <a:pt x="24" y="36"/>
                      <a:pt x="23" y="37"/>
                    </a:cubicBezTo>
                    <a:cubicBezTo>
                      <a:pt x="23" y="37"/>
                      <a:pt x="23" y="37"/>
                      <a:pt x="23" y="37"/>
                    </a:cubicBezTo>
                    <a:cubicBezTo>
                      <a:pt x="23" y="37"/>
                      <a:pt x="22" y="37"/>
                      <a:pt x="22" y="37"/>
                    </a:cubicBezTo>
                    <a:moveTo>
                      <a:pt x="11" y="37"/>
                    </a:moveTo>
                    <a:cubicBezTo>
                      <a:pt x="11" y="37"/>
                      <a:pt x="10" y="37"/>
                      <a:pt x="10" y="37"/>
                    </a:cubicBezTo>
                    <a:cubicBezTo>
                      <a:pt x="10" y="36"/>
                      <a:pt x="10" y="36"/>
                      <a:pt x="11" y="35"/>
                    </a:cubicBezTo>
                    <a:cubicBezTo>
                      <a:pt x="11" y="35"/>
                      <a:pt x="11" y="35"/>
                      <a:pt x="11" y="35"/>
                    </a:cubicBezTo>
                    <a:cubicBezTo>
                      <a:pt x="12" y="35"/>
                      <a:pt x="12" y="35"/>
                      <a:pt x="12" y="35"/>
                    </a:cubicBezTo>
                    <a:cubicBezTo>
                      <a:pt x="11" y="37"/>
                      <a:pt x="11" y="37"/>
                      <a:pt x="11" y="37"/>
                    </a:cubicBezTo>
                    <a:moveTo>
                      <a:pt x="19" y="37"/>
                    </a:moveTo>
                    <a:cubicBezTo>
                      <a:pt x="20" y="36"/>
                      <a:pt x="20" y="36"/>
                      <a:pt x="20" y="36"/>
                    </a:cubicBezTo>
                    <a:cubicBezTo>
                      <a:pt x="20" y="35"/>
                      <a:pt x="20" y="35"/>
                      <a:pt x="20" y="35"/>
                    </a:cubicBezTo>
                    <a:cubicBezTo>
                      <a:pt x="21" y="35"/>
                      <a:pt x="21" y="35"/>
                      <a:pt x="22" y="35"/>
                    </a:cubicBezTo>
                    <a:cubicBezTo>
                      <a:pt x="22" y="36"/>
                      <a:pt x="22" y="36"/>
                      <a:pt x="21" y="37"/>
                    </a:cubicBezTo>
                    <a:cubicBezTo>
                      <a:pt x="21" y="37"/>
                      <a:pt x="21" y="37"/>
                      <a:pt x="21" y="37"/>
                    </a:cubicBezTo>
                    <a:cubicBezTo>
                      <a:pt x="20" y="37"/>
                      <a:pt x="20" y="37"/>
                      <a:pt x="19" y="37"/>
                    </a:cubicBezTo>
                    <a:moveTo>
                      <a:pt x="17" y="37"/>
                    </a:moveTo>
                    <a:cubicBezTo>
                      <a:pt x="17" y="36"/>
                      <a:pt x="17" y="36"/>
                      <a:pt x="18" y="35"/>
                    </a:cubicBezTo>
                    <a:cubicBezTo>
                      <a:pt x="18" y="35"/>
                      <a:pt x="19" y="35"/>
                      <a:pt x="19" y="35"/>
                    </a:cubicBezTo>
                    <a:cubicBezTo>
                      <a:pt x="18" y="37"/>
                      <a:pt x="18" y="37"/>
                      <a:pt x="18" y="37"/>
                    </a:cubicBezTo>
                    <a:cubicBezTo>
                      <a:pt x="17" y="37"/>
                      <a:pt x="17" y="37"/>
                      <a:pt x="17" y="37"/>
                    </a:cubicBezTo>
                    <a:moveTo>
                      <a:pt x="15" y="37"/>
                    </a:moveTo>
                    <a:cubicBezTo>
                      <a:pt x="15" y="35"/>
                      <a:pt x="15" y="35"/>
                      <a:pt x="15" y="35"/>
                    </a:cubicBezTo>
                    <a:cubicBezTo>
                      <a:pt x="16" y="35"/>
                      <a:pt x="16" y="35"/>
                      <a:pt x="17" y="35"/>
                    </a:cubicBezTo>
                    <a:cubicBezTo>
                      <a:pt x="17" y="36"/>
                      <a:pt x="16" y="36"/>
                      <a:pt x="16" y="37"/>
                    </a:cubicBezTo>
                    <a:cubicBezTo>
                      <a:pt x="16" y="37"/>
                      <a:pt x="15" y="37"/>
                      <a:pt x="15" y="37"/>
                    </a:cubicBezTo>
                    <a:moveTo>
                      <a:pt x="12" y="37"/>
                    </a:moveTo>
                    <a:cubicBezTo>
                      <a:pt x="13" y="35"/>
                      <a:pt x="13" y="35"/>
                      <a:pt x="13" y="35"/>
                    </a:cubicBezTo>
                    <a:cubicBezTo>
                      <a:pt x="14" y="35"/>
                      <a:pt x="14" y="35"/>
                      <a:pt x="14" y="35"/>
                    </a:cubicBezTo>
                    <a:cubicBezTo>
                      <a:pt x="15" y="35"/>
                      <a:pt x="15" y="35"/>
                      <a:pt x="15" y="35"/>
                    </a:cubicBezTo>
                    <a:cubicBezTo>
                      <a:pt x="14" y="37"/>
                      <a:pt x="14" y="37"/>
                      <a:pt x="14" y="37"/>
                    </a:cubicBezTo>
                    <a:cubicBezTo>
                      <a:pt x="14" y="37"/>
                      <a:pt x="14" y="37"/>
                      <a:pt x="14" y="37"/>
                    </a:cubicBezTo>
                    <a:cubicBezTo>
                      <a:pt x="13" y="37"/>
                      <a:pt x="13" y="37"/>
                      <a:pt x="12" y="37"/>
                    </a:cubicBezTo>
                    <a:moveTo>
                      <a:pt x="45" y="36"/>
                    </a:moveTo>
                    <a:cubicBezTo>
                      <a:pt x="46" y="35"/>
                      <a:pt x="46" y="35"/>
                      <a:pt x="46" y="35"/>
                    </a:cubicBezTo>
                    <a:cubicBezTo>
                      <a:pt x="46" y="35"/>
                      <a:pt x="47" y="35"/>
                      <a:pt x="47" y="35"/>
                    </a:cubicBezTo>
                    <a:cubicBezTo>
                      <a:pt x="47" y="36"/>
                      <a:pt x="46" y="36"/>
                      <a:pt x="46" y="36"/>
                    </a:cubicBezTo>
                    <a:cubicBezTo>
                      <a:pt x="46" y="36"/>
                      <a:pt x="46" y="36"/>
                      <a:pt x="45" y="36"/>
                    </a:cubicBezTo>
                    <a:moveTo>
                      <a:pt x="4" y="36"/>
                    </a:moveTo>
                    <a:cubicBezTo>
                      <a:pt x="3" y="36"/>
                      <a:pt x="3" y="36"/>
                      <a:pt x="3" y="36"/>
                    </a:cubicBezTo>
                    <a:cubicBezTo>
                      <a:pt x="3" y="35"/>
                      <a:pt x="3" y="35"/>
                      <a:pt x="3" y="35"/>
                    </a:cubicBezTo>
                    <a:cubicBezTo>
                      <a:pt x="4" y="35"/>
                      <a:pt x="4" y="35"/>
                      <a:pt x="4" y="35"/>
                    </a:cubicBezTo>
                    <a:cubicBezTo>
                      <a:pt x="4" y="36"/>
                      <a:pt x="4" y="36"/>
                      <a:pt x="4" y="36"/>
                    </a:cubicBezTo>
                    <a:moveTo>
                      <a:pt x="47" y="36"/>
                    </a:moveTo>
                    <a:cubicBezTo>
                      <a:pt x="47" y="36"/>
                      <a:pt x="48" y="35"/>
                      <a:pt x="48" y="35"/>
                    </a:cubicBezTo>
                    <a:cubicBezTo>
                      <a:pt x="48" y="35"/>
                      <a:pt x="49" y="35"/>
                      <a:pt x="49" y="34"/>
                    </a:cubicBezTo>
                    <a:cubicBezTo>
                      <a:pt x="49" y="35"/>
                      <a:pt x="49" y="35"/>
                      <a:pt x="48" y="36"/>
                    </a:cubicBezTo>
                    <a:cubicBezTo>
                      <a:pt x="47" y="36"/>
                      <a:pt x="47" y="36"/>
                      <a:pt x="47" y="36"/>
                    </a:cubicBezTo>
                    <a:moveTo>
                      <a:pt x="2" y="36"/>
                    </a:moveTo>
                    <a:cubicBezTo>
                      <a:pt x="2" y="35"/>
                      <a:pt x="2" y="35"/>
                      <a:pt x="2" y="34"/>
                    </a:cubicBezTo>
                    <a:cubicBezTo>
                      <a:pt x="2" y="34"/>
                      <a:pt x="2" y="35"/>
                      <a:pt x="3" y="35"/>
                    </a:cubicBezTo>
                    <a:cubicBezTo>
                      <a:pt x="2" y="36"/>
                      <a:pt x="2" y="36"/>
                      <a:pt x="2" y="36"/>
                    </a:cubicBezTo>
                    <a:moveTo>
                      <a:pt x="7" y="35"/>
                    </a:moveTo>
                    <a:cubicBezTo>
                      <a:pt x="3" y="35"/>
                      <a:pt x="2" y="34"/>
                      <a:pt x="2" y="31"/>
                    </a:cubicBezTo>
                    <a:cubicBezTo>
                      <a:pt x="2" y="14"/>
                      <a:pt x="2" y="14"/>
                      <a:pt x="2" y="14"/>
                    </a:cubicBezTo>
                    <a:cubicBezTo>
                      <a:pt x="2" y="14"/>
                      <a:pt x="1" y="13"/>
                      <a:pt x="1" y="12"/>
                    </a:cubicBezTo>
                    <a:cubicBezTo>
                      <a:pt x="1" y="9"/>
                      <a:pt x="1" y="4"/>
                      <a:pt x="2" y="2"/>
                    </a:cubicBezTo>
                    <a:cubicBezTo>
                      <a:pt x="3" y="2"/>
                      <a:pt x="3" y="1"/>
                      <a:pt x="3" y="1"/>
                    </a:cubicBezTo>
                    <a:cubicBezTo>
                      <a:pt x="4" y="1"/>
                      <a:pt x="4" y="1"/>
                      <a:pt x="4" y="1"/>
                    </a:cubicBezTo>
                    <a:cubicBezTo>
                      <a:pt x="5" y="1"/>
                      <a:pt x="6" y="1"/>
                      <a:pt x="7" y="1"/>
                    </a:cubicBezTo>
                    <a:cubicBezTo>
                      <a:pt x="8" y="1"/>
                      <a:pt x="10" y="1"/>
                      <a:pt x="11" y="1"/>
                    </a:cubicBezTo>
                    <a:cubicBezTo>
                      <a:pt x="12" y="1"/>
                      <a:pt x="14" y="1"/>
                      <a:pt x="15" y="1"/>
                    </a:cubicBezTo>
                    <a:cubicBezTo>
                      <a:pt x="47" y="1"/>
                      <a:pt x="47" y="1"/>
                      <a:pt x="47" y="1"/>
                    </a:cubicBezTo>
                    <a:cubicBezTo>
                      <a:pt x="47" y="1"/>
                      <a:pt x="48" y="2"/>
                      <a:pt x="48" y="2"/>
                    </a:cubicBezTo>
                    <a:cubicBezTo>
                      <a:pt x="49" y="3"/>
                      <a:pt x="49" y="6"/>
                      <a:pt x="49" y="7"/>
                    </a:cubicBezTo>
                    <a:cubicBezTo>
                      <a:pt x="49" y="8"/>
                      <a:pt x="49" y="8"/>
                      <a:pt x="49" y="9"/>
                    </a:cubicBezTo>
                    <a:cubicBezTo>
                      <a:pt x="49" y="23"/>
                      <a:pt x="49" y="23"/>
                      <a:pt x="49" y="23"/>
                    </a:cubicBezTo>
                    <a:cubicBezTo>
                      <a:pt x="49" y="24"/>
                      <a:pt x="49" y="25"/>
                      <a:pt x="49" y="26"/>
                    </a:cubicBezTo>
                    <a:cubicBezTo>
                      <a:pt x="49" y="28"/>
                      <a:pt x="49" y="30"/>
                      <a:pt x="49" y="32"/>
                    </a:cubicBezTo>
                    <a:cubicBezTo>
                      <a:pt x="49" y="33"/>
                      <a:pt x="49" y="33"/>
                      <a:pt x="48" y="33"/>
                    </a:cubicBezTo>
                    <a:cubicBezTo>
                      <a:pt x="47" y="34"/>
                      <a:pt x="45" y="35"/>
                      <a:pt x="43" y="35"/>
                    </a:cubicBezTo>
                    <a:cubicBezTo>
                      <a:pt x="42" y="35"/>
                      <a:pt x="42" y="35"/>
                      <a:pt x="41" y="35"/>
                    </a:cubicBezTo>
                    <a:cubicBezTo>
                      <a:pt x="41" y="35"/>
                      <a:pt x="40" y="35"/>
                      <a:pt x="40" y="35"/>
                    </a:cubicBezTo>
                    <a:cubicBezTo>
                      <a:pt x="36" y="35"/>
                      <a:pt x="31" y="34"/>
                      <a:pt x="27" y="34"/>
                    </a:cubicBezTo>
                    <a:cubicBezTo>
                      <a:pt x="22" y="34"/>
                      <a:pt x="18" y="34"/>
                      <a:pt x="14" y="34"/>
                    </a:cubicBezTo>
                    <a:cubicBezTo>
                      <a:pt x="13" y="34"/>
                      <a:pt x="12" y="34"/>
                      <a:pt x="11" y="34"/>
                    </a:cubicBezTo>
                    <a:cubicBezTo>
                      <a:pt x="10" y="35"/>
                      <a:pt x="9" y="35"/>
                      <a:pt x="7" y="35"/>
                    </a:cubicBezTo>
                    <a:moveTo>
                      <a:pt x="7" y="0"/>
                    </a:moveTo>
                    <a:cubicBezTo>
                      <a:pt x="6" y="0"/>
                      <a:pt x="4" y="0"/>
                      <a:pt x="3" y="0"/>
                    </a:cubicBezTo>
                    <a:cubicBezTo>
                      <a:pt x="3" y="0"/>
                      <a:pt x="2" y="1"/>
                      <a:pt x="2" y="1"/>
                    </a:cubicBezTo>
                    <a:cubicBezTo>
                      <a:pt x="0" y="3"/>
                      <a:pt x="0" y="8"/>
                      <a:pt x="0" y="12"/>
                    </a:cubicBezTo>
                    <a:cubicBezTo>
                      <a:pt x="0" y="13"/>
                      <a:pt x="1" y="14"/>
                      <a:pt x="1" y="14"/>
                    </a:cubicBezTo>
                    <a:cubicBezTo>
                      <a:pt x="1" y="31"/>
                      <a:pt x="1" y="31"/>
                      <a:pt x="1" y="31"/>
                    </a:cubicBezTo>
                    <a:cubicBezTo>
                      <a:pt x="1" y="32"/>
                      <a:pt x="1" y="32"/>
                      <a:pt x="1" y="32"/>
                    </a:cubicBezTo>
                    <a:cubicBezTo>
                      <a:pt x="1" y="34"/>
                      <a:pt x="1" y="35"/>
                      <a:pt x="2" y="36"/>
                    </a:cubicBezTo>
                    <a:cubicBezTo>
                      <a:pt x="3" y="38"/>
                      <a:pt x="4" y="38"/>
                      <a:pt x="6" y="38"/>
                    </a:cubicBezTo>
                    <a:cubicBezTo>
                      <a:pt x="9" y="38"/>
                      <a:pt x="13" y="38"/>
                      <a:pt x="17" y="38"/>
                    </a:cubicBezTo>
                    <a:cubicBezTo>
                      <a:pt x="17" y="38"/>
                      <a:pt x="18" y="38"/>
                      <a:pt x="18" y="38"/>
                    </a:cubicBezTo>
                    <a:cubicBezTo>
                      <a:pt x="18" y="39"/>
                      <a:pt x="18" y="39"/>
                      <a:pt x="18" y="39"/>
                    </a:cubicBezTo>
                    <a:cubicBezTo>
                      <a:pt x="18" y="39"/>
                      <a:pt x="18" y="40"/>
                      <a:pt x="18" y="41"/>
                    </a:cubicBezTo>
                    <a:cubicBezTo>
                      <a:pt x="18" y="42"/>
                      <a:pt x="18" y="42"/>
                      <a:pt x="18" y="42"/>
                    </a:cubicBezTo>
                    <a:cubicBezTo>
                      <a:pt x="18" y="42"/>
                      <a:pt x="17" y="42"/>
                      <a:pt x="17" y="42"/>
                    </a:cubicBezTo>
                    <a:cubicBezTo>
                      <a:pt x="16" y="42"/>
                      <a:pt x="16" y="42"/>
                      <a:pt x="15" y="42"/>
                    </a:cubicBezTo>
                    <a:cubicBezTo>
                      <a:pt x="14" y="42"/>
                      <a:pt x="14" y="42"/>
                      <a:pt x="14" y="42"/>
                    </a:cubicBezTo>
                    <a:cubicBezTo>
                      <a:pt x="14" y="42"/>
                      <a:pt x="14" y="42"/>
                      <a:pt x="13" y="42"/>
                    </a:cubicBezTo>
                    <a:cubicBezTo>
                      <a:pt x="13" y="42"/>
                      <a:pt x="12" y="42"/>
                      <a:pt x="12" y="42"/>
                    </a:cubicBezTo>
                    <a:cubicBezTo>
                      <a:pt x="12" y="43"/>
                      <a:pt x="12" y="43"/>
                      <a:pt x="12" y="44"/>
                    </a:cubicBezTo>
                    <a:cubicBezTo>
                      <a:pt x="12" y="44"/>
                      <a:pt x="12" y="44"/>
                      <a:pt x="12" y="44"/>
                    </a:cubicBezTo>
                    <a:cubicBezTo>
                      <a:pt x="12" y="44"/>
                      <a:pt x="12" y="44"/>
                      <a:pt x="12" y="44"/>
                    </a:cubicBezTo>
                    <a:cubicBezTo>
                      <a:pt x="12" y="44"/>
                      <a:pt x="12" y="46"/>
                      <a:pt x="12" y="46"/>
                    </a:cubicBezTo>
                    <a:cubicBezTo>
                      <a:pt x="12" y="47"/>
                      <a:pt x="12" y="47"/>
                      <a:pt x="12" y="47"/>
                    </a:cubicBezTo>
                    <a:cubicBezTo>
                      <a:pt x="13" y="47"/>
                      <a:pt x="13" y="47"/>
                      <a:pt x="14" y="47"/>
                    </a:cubicBezTo>
                    <a:cubicBezTo>
                      <a:pt x="15" y="47"/>
                      <a:pt x="15" y="47"/>
                      <a:pt x="15" y="47"/>
                    </a:cubicBezTo>
                    <a:cubicBezTo>
                      <a:pt x="16" y="47"/>
                      <a:pt x="16" y="47"/>
                      <a:pt x="16" y="47"/>
                    </a:cubicBezTo>
                    <a:cubicBezTo>
                      <a:pt x="18" y="47"/>
                      <a:pt x="21" y="47"/>
                      <a:pt x="23" y="47"/>
                    </a:cubicBezTo>
                    <a:cubicBezTo>
                      <a:pt x="25" y="47"/>
                      <a:pt x="27" y="47"/>
                      <a:pt x="29" y="47"/>
                    </a:cubicBezTo>
                    <a:cubicBezTo>
                      <a:pt x="31" y="47"/>
                      <a:pt x="33" y="47"/>
                      <a:pt x="35" y="47"/>
                    </a:cubicBezTo>
                    <a:cubicBezTo>
                      <a:pt x="35" y="47"/>
                      <a:pt x="39" y="47"/>
                      <a:pt x="39" y="46"/>
                    </a:cubicBezTo>
                    <a:cubicBezTo>
                      <a:pt x="39" y="44"/>
                      <a:pt x="39" y="44"/>
                      <a:pt x="39" y="44"/>
                    </a:cubicBezTo>
                    <a:cubicBezTo>
                      <a:pt x="39" y="44"/>
                      <a:pt x="39" y="44"/>
                      <a:pt x="39" y="44"/>
                    </a:cubicBezTo>
                    <a:cubicBezTo>
                      <a:pt x="39" y="44"/>
                      <a:pt x="39" y="44"/>
                      <a:pt x="39" y="44"/>
                    </a:cubicBezTo>
                    <a:cubicBezTo>
                      <a:pt x="39" y="43"/>
                      <a:pt x="38" y="42"/>
                      <a:pt x="37" y="42"/>
                    </a:cubicBezTo>
                    <a:cubicBezTo>
                      <a:pt x="32" y="42"/>
                      <a:pt x="32" y="42"/>
                      <a:pt x="32" y="42"/>
                    </a:cubicBezTo>
                    <a:cubicBezTo>
                      <a:pt x="32" y="42"/>
                      <a:pt x="32" y="42"/>
                      <a:pt x="32" y="42"/>
                    </a:cubicBezTo>
                    <a:cubicBezTo>
                      <a:pt x="32" y="42"/>
                      <a:pt x="32" y="41"/>
                      <a:pt x="32" y="41"/>
                    </a:cubicBezTo>
                    <a:cubicBezTo>
                      <a:pt x="32" y="40"/>
                      <a:pt x="32" y="40"/>
                      <a:pt x="32" y="40"/>
                    </a:cubicBezTo>
                    <a:cubicBezTo>
                      <a:pt x="32" y="39"/>
                      <a:pt x="32" y="39"/>
                      <a:pt x="32" y="39"/>
                    </a:cubicBezTo>
                    <a:cubicBezTo>
                      <a:pt x="32" y="39"/>
                      <a:pt x="32" y="38"/>
                      <a:pt x="32" y="38"/>
                    </a:cubicBezTo>
                    <a:cubicBezTo>
                      <a:pt x="39" y="38"/>
                      <a:pt x="45" y="37"/>
                      <a:pt x="47" y="37"/>
                    </a:cubicBezTo>
                    <a:cubicBezTo>
                      <a:pt x="47" y="37"/>
                      <a:pt x="48" y="37"/>
                      <a:pt x="49" y="37"/>
                    </a:cubicBezTo>
                    <a:cubicBezTo>
                      <a:pt x="50" y="36"/>
                      <a:pt x="50" y="34"/>
                      <a:pt x="50" y="33"/>
                    </a:cubicBezTo>
                    <a:cubicBezTo>
                      <a:pt x="50" y="32"/>
                      <a:pt x="50" y="32"/>
                      <a:pt x="50" y="32"/>
                    </a:cubicBezTo>
                    <a:cubicBezTo>
                      <a:pt x="50" y="32"/>
                      <a:pt x="50" y="32"/>
                      <a:pt x="50" y="32"/>
                    </a:cubicBezTo>
                    <a:cubicBezTo>
                      <a:pt x="50" y="30"/>
                      <a:pt x="50" y="28"/>
                      <a:pt x="50" y="26"/>
                    </a:cubicBezTo>
                    <a:cubicBezTo>
                      <a:pt x="50" y="25"/>
                      <a:pt x="50" y="24"/>
                      <a:pt x="50" y="23"/>
                    </a:cubicBezTo>
                    <a:cubicBezTo>
                      <a:pt x="50" y="9"/>
                      <a:pt x="50" y="9"/>
                      <a:pt x="50" y="9"/>
                    </a:cubicBezTo>
                    <a:cubicBezTo>
                      <a:pt x="50" y="8"/>
                      <a:pt x="50" y="8"/>
                      <a:pt x="50" y="8"/>
                    </a:cubicBezTo>
                    <a:cubicBezTo>
                      <a:pt x="50" y="6"/>
                      <a:pt x="50" y="3"/>
                      <a:pt x="49" y="1"/>
                    </a:cubicBezTo>
                    <a:cubicBezTo>
                      <a:pt x="48" y="1"/>
                      <a:pt x="48" y="0"/>
                      <a:pt x="47" y="0"/>
                    </a:cubicBezTo>
                    <a:cubicBezTo>
                      <a:pt x="15" y="0"/>
                      <a:pt x="15" y="0"/>
                      <a:pt x="15" y="0"/>
                    </a:cubicBezTo>
                    <a:cubicBezTo>
                      <a:pt x="14" y="0"/>
                      <a:pt x="12" y="0"/>
                      <a:pt x="11" y="0"/>
                    </a:cubicBezTo>
                    <a:cubicBezTo>
                      <a:pt x="10" y="0"/>
                      <a:pt x="8" y="0"/>
                      <a:pt x="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86" name="Freeform 72"/>
              <p:cNvSpPr>
                <a:spLocks noEditPoints="1"/>
              </p:cNvSpPr>
              <p:nvPr/>
            </p:nvSpPr>
            <p:spPr bwMode="auto">
              <a:xfrm>
                <a:off x="3672" y="2213"/>
                <a:ext cx="60" cy="49"/>
              </a:xfrm>
              <a:custGeom>
                <a:avLst/>
                <a:gdLst>
                  <a:gd name="T0" fmla="*/ 15 w 25"/>
                  <a:gd name="T1" fmla="*/ 18 h 21"/>
                  <a:gd name="T2" fmla="*/ 8 w 25"/>
                  <a:gd name="T3" fmla="*/ 13 h 21"/>
                  <a:gd name="T4" fmla="*/ 2 w 25"/>
                  <a:gd name="T5" fmla="*/ 8 h 21"/>
                  <a:gd name="T6" fmla="*/ 4 w 25"/>
                  <a:gd name="T7" fmla="*/ 9 h 21"/>
                  <a:gd name="T8" fmla="*/ 12 w 25"/>
                  <a:gd name="T9" fmla="*/ 15 h 21"/>
                  <a:gd name="T10" fmla="*/ 19 w 25"/>
                  <a:gd name="T11" fmla="*/ 19 h 21"/>
                  <a:gd name="T12" fmla="*/ 22 w 25"/>
                  <a:gd name="T13" fmla="*/ 18 h 21"/>
                  <a:gd name="T14" fmla="*/ 19 w 25"/>
                  <a:gd name="T15" fmla="*/ 18 h 21"/>
                  <a:gd name="T16" fmla="*/ 13 w 25"/>
                  <a:gd name="T17" fmla="*/ 15 h 21"/>
                  <a:gd name="T18" fmla="*/ 7 w 25"/>
                  <a:gd name="T19" fmla="*/ 10 h 21"/>
                  <a:gd name="T20" fmla="*/ 8 w 25"/>
                  <a:gd name="T21" fmla="*/ 7 h 21"/>
                  <a:gd name="T22" fmla="*/ 13 w 25"/>
                  <a:gd name="T23" fmla="*/ 5 h 21"/>
                  <a:gd name="T24" fmla="*/ 18 w 25"/>
                  <a:gd name="T25" fmla="*/ 3 h 21"/>
                  <a:gd name="T26" fmla="*/ 24 w 25"/>
                  <a:gd name="T27" fmla="*/ 14 h 21"/>
                  <a:gd name="T28" fmla="*/ 24 w 25"/>
                  <a:gd name="T29" fmla="*/ 16 h 21"/>
                  <a:gd name="T30" fmla="*/ 6 w 25"/>
                  <a:gd name="T31" fmla="*/ 9 h 21"/>
                  <a:gd name="T32" fmla="*/ 4 w 25"/>
                  <a:gd name="T33" fmla="*/ 8 h 21"/>
                  <a:gd name="T34" fmla="*/ 2 w 25"/>
                  <a:gd name="T35" fmla="*/ 6 h 21"/>
                  <a:gd name="T36" fmla="*/ 11 w 25"/>
                  <a:gd name="T37" fmla="*/ 5 h 21"/>
                  <a:gd name="T38" fmla="*/ 11 w 25"/>
                  <a:gd name="T39" fmla="*/ 5 h 21"/>
                  <a:gd name="T40" fmla="*/ 6 w 25"/>
                  <a:gd name="T41" fmla="*/ 9 h 21"/>
                  <a:gd name="T42" fmla="*/ 11 w 25"/>
                  <a:gd name="T43" fmla="*/ 4 h 21"/>
                  <a:gd name="T44" fmla="*/ 7 w 25"/>
                  <a:gd name="T45" fmla="*/ 1 h 21"/>
                  <a:gd name="T46" fmla="*/ 16 w 25"/>
                  <a:gd name="T47" fmla="*/ 2 h 21"/>
                  <a:gd name="T48" fmla="*/ 12 w 25"/>
                  <a:gd name="T49" fmla="*/ 4 h 21"/>
                  <a:gd name="T50" fmla="*/ 7 w 25"/>
                  <a:gd name="T51" fmla="*/ 0 h 21"/>
                  <a:gd name="T52" fmla="*/ 5 w 25"/>
                  <a:gd name="T53" fmla="*/ 1 h 21"/>
                  <a:gd name="T54" fmla="*/ 1 w 25"/>
                  <a:gd name="T55" fmla="*/ 4 h 21"/>
                  <a:gd name="T56" fmla="*/ 1 w 25"/>
                  <a:gd name="T57" fmla="*/ 8 h 21"/>
                  <a:gd name="T58" fmla="*/ 8 w 25"/>
                  <a:gd name="T59" fmla="*/ 14 h 21"/>
                  <a:gd name="T60" fmla="*/ 14 w 25"/>
                  <a:gd name="T61" fmla="*/ 19 h 21"/>
                  <a:gd name="T62" fmla="*/ 23 w 25"/>
                  <a:gd name="T63" fmla="*/ 19 h 21"/>
                  <a:gd name="T64" fmla="*/ 19 w 25"/>
                  <a:gd name="T65" fmla="*/ 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 h="21">
                    <a:moveTo>
                      <a:pt x="19" y="20"/>
                    </a:moveTo>
                    <a:cubicBezTo>
                      <a:pt x="18" y="20"/>
                      <a:pt x="16" y="19"/>
                      <a:pt x="15" y="18"/>
                    </a:cubicBezTo>
                    <a:cubicBezTo>
                      <a:pt x="14" y="18"/>
                      <a:pt x="12" y="17"/>
                      <a:pt x="11" y="16"/>
                    </a:cubicBezTo>
                    <a:cubicBezTo>
                      <a:pt x="10" y="15"/>
                      <a:pt x="9" y="14"/>
                      <a:pt x="8" y="13"/>
                    </a:cubicBezTo>
                    <a:cubicBezTo>
                      <a:pt x="8" y="13"/>
                      <a:pt x="7" y="13"/>
                      <a:pt x="6" y="12"/>
                    </a:cubicBezTo>
                    <a:cubicBezTo>
                      <a:pt x="4" y="11"/>
                      <a:pt x="2" y="10"/>
                      <a:pt x="2" y="8"/>
                    </a:cubicBezTo>
                    <a:cubicBezTo>
                      <a:pt x="2" y="8"/>
                      <a:pt x="3" y="9"/>
                      <a:pt x="4" y="9"/>
                    </a:cubicBezTo>
                    <a:cubicBezTo>
                      <a:pt x="4" y="9"/>
                      <a:pt x="4" y="9"/>
                      <a:pt x="4" y="9"/>
                    </a:cubicBezTo>
                    <a:cubicBezTo>
                      <a:pt x="7" y="11"/>
                      <a:pt x="10" y="13"/>
                      <a:pt x="12" y="14"/>
                    </a:cubicBezTo>
                    <a:cubicBezTo>
                      <a:pt x="12" y="15"/>
                      <a:pt x="12" y="15"/>
                      <a:pt x="12" y="15"/>
                    </a:cubicBezTo>
                    <a:cubicBezTo>
                      <a:pt x="13" y="16"/>
                      <a:pt x="14" y="17"/>
                      <a:pt x="15" y="18"/>
                    </a:cubicBezTo>
                    <a:cubicBezTo>
                      <a:pt x="16" y="19"/>
                      <a:pt x="18" y="19"/>
                      <a:pt x="19" y="19"/>
                    </a:cubicBezTo>
                    <a:cubicBezTo>
                      <a:pt x="20" y="19"/>
                      <a:pt x="22" y="18"/>
                      <a:pt x="23" y="18"/>
                    </a:cubicBezTo>
                    <a:cubicBezTo>
                      <a:pt x="22" y="18"/>
                      <a:pt x="22" y="18"/>
                      <a:pt x="22" y="18"/>
                    </a:cubicBezTo>
                    <a:cubicBezTo>
                      <a:pt x="21" y="19"/>
                      <a:pt x="20" y="20"/>
                      <a:pt x="19" y="20"/>
                    </a:cubicBezTo>
                    <a:moveTo>
                      <a:pt x="19" y="18"/>
                    </a:moveTo>
                    <a:cubicBezTo>
                      <a:pt x="18" y="18"/>
                      <a:pt x="17" y="18"/>
                      <a:pt x="16" y="17"/>
                    </a:cubicBezTo>
                    <a:cubicBezTo>
                      <a:pt x="15" y="16"/>
                      <a:pt x="14" y="16"/>
                      <a:pt x="13" y="15"/>
                    </a:cubicBezTo>
                    <a:cubicBezTo>
                      <a:pt x="12" y="14"/>
                      <a:pt x="12" y="14"/>
                      <a:pt x="12" y="14"/>
                    </a:cubicBezTo>
                    <a:cubicBezTo>
                      <a:pt x="11" y="12"/>
                      <a:pt x="9" y="11"/>
                      <a:pt x="7" y="10"/>
                    </a:cubicBezTo>
                    <a:cubicBezTo>
                      <a:pt x="7" y="10"/>
                      <a:pt x="7" y="10"/>
                      <a:pt x="7" y="10"/>
                    </a:cubicBezTo>
                    <a:cubicBezTo>
                      <a:pt x="7" y="9"/>
                      <a:pt x="8" y="8"/>
                      <a:pt x="8" y="7"/>
                    </a:cubicBezTo>
                    <a:cubicBezTo>
                      <a:pt x="9" y="7"/>
                      <a:pt x="10" y="6"/>
                      <a:pt x="11" y="6"/>
                    </a:cubicBezTo>
                    <a:cubicBezTo>
                      <a:pt x="13" y="5"/>
                      <a:pt x="13" y="5"/>
                      <a:pt x="13" y="5"/>
                    </a:cubicBezTo>
                    <a:cubicBezTo>
                      <a:pt x="14" y="4"/>
                      <a:pt x="16" y="3"/>
                      <a:pt x="18" y="3"/>
                    </a:cubicBezTo>
                    <a:cubicBezTo>
                      <a:pt x="18" y="3"/>
                      <a:pt x="18" y="3"/>
                      <a:pt x="18" y="3"/>
                    </a:cubicBezTo>
                    <a:cubicBezTo>
                      <a:pt x="19" y="4"/>
                      <a:pt x="19" y="4"/>
                      <a:pt x="19" y="4"/>
                    </a:cubicBezTo>
                    <a:cubicBezTo>
                      <a:pt x="22" y="6"/>
                      <a:pt x="24" y="10"/>
                      <a:pt x="24" y="14"/>
                    </a:cubicBezTo>
                    <a:cubicBezTo>
                      <a:pt x="24" y="14"/>
                      <a:pt x="24" y="15"/>
                      <a:pt x="24" y="16"/>
                    </a:cubicBezTo>
                    <a:cubicBezTo>
                      <a:pt x="24" y="16"/>
                      <a:pt x="24" y="16"/>
                      <a:pt x="24" y="16"/>
                    </a:cubicBezTo>
                    <a:cubicBezTo>
                      <a:pt x="22" y="17"/>
                      <a:pt x="21" y="18"/>
                      <a:pt x="19" y="18"/>
                    </a:cubicBezTo>
                    <a:moveTo>
                      <a:pt x="6" y="9"/>
                    </a:moveTo>
                    <a:cubicBezTo>
                      <a:pt x="6" y="9"/>
                      <a:pt x="5" y="9"/>
                      <a:pt x="5" y="9"/>
                    </a:cubicBezTo>
                    <a:cubicBezTo>
                      <a:pt x="4" y="8"/>
                      <a:pt x="4" y="8"/>
                      <a:pt x="4" y="8"/>
                    </a:cubicBezTo>
                    <a:cubicBezTo>
                      <a:pt x="3" y="8"/>
                      <a:pt x="3" y="8"/>
                      <a:pt x="2" y="7"/>
                    </a:cubicBezTo>
                    <a:cubicBezTo>
                      <a:pt x="2" y="6"/>
                      <a:pt x="2" y="6"/>
                      <a:pt x="2" y="6"/>
                    </a:cubicBezTo>
                    <a:cubicBezTo>
                      <a:pt x="2" y="4"/>
                      <a:pt x="3" y="3"/>
                      <a:pt x="5" y="2"/>
                    </a:cubicBezTo>
                    <a:cubicBezTo>
                      <a:pt x="7" y="3"/>
                      <a:pt x="9" y="4"/>
                      <a:pt x="11" y="5"/>
                    </a:cubicBezTo>
                    <a:cubicBezTo>
                      <a:pt x="11" y="5"/>
                      <a:pt x="11" y="5"/>
                      <a:pt x="11" y="5"/>
                    </a:cubicBezTo>
                    <a:cubicBezTo>
                      <a:pt x="11" y="5"/>
                      <a:pt x="11" y="5"/>
                      <a:pt x="11" y="5"/>
                    </a:cubicBezTo>
                    <a:cubicBezTo>
                      <a:pt x="10" y="5"/>
                      <a:pt x="9" y="6"/>
                      <a:pt x="8" y="7"/>
                    </a:cubicBezTo>
                    <a:cubicBezTo>
                      <a:pt x="7" y="8"/>
                      <a:pt x="6" y="8"/>
                      <a:pt x="6" y="9"/>
                    </a:cubicBezTo>
                    <a:moveTo>
                      <a:pt x="12" y="4"/>
                    </a:moveTo>
                    <a:cubicBezTo>
                      <a:pt x="11" y="4"/>
                      <a:pt x="11" y="4"/>
                      <a:pt x="11" y="4"/>
                    </a:cubicBezTo>
                    <a:cubicBezTo>
                      <a:pt x="10" y="3"/>
                      <a:pt x="8" y="2"/>
                      <a:pt x="6" y="1"/>
                    </a:cubicBezTo>
                    <a:cubicBezTo>
                      <a:pt x="7" y="1"/>
                      <a:pt x="7" y="1"/>
                      <a:pt x="7" y="1"/>
                    </a:cubicBezTo>
                    <a:cubicBezTo>
                      <a:pt x="8" y="1"/>
                      <a:pt x="9" y="1"/>
                      <a:pt x="10" y="1"/>
                    </a:cubicBezTo>
                    <a:cubicBezTo>
                      <a:pt x="12" y="1"/>
                      <a:pt x="15" y="1"/>
                      <a:pt x="16" y="2"/>
                    </a:cubicBezTo>
                    <a:cubicBezTo>
                      <a:pt x="15" y="3"/>
                      <a:pt x="14" y="3"/>
                      <a:pt x="12" y="4"/>
                    </a:cubicBezTo>
                    <a:cubicBezTo>
                      <a:pt x="12" y="4"/>
                      <a:pt x="12" y="4"/>
                      <a:pt x="12" y="4"/>
                    </a:cubicBezTo>
                    <a:moveTo>
                      <a:pt x="10" y="0"/>
                    </a:moveTo>
                    <a:cubicBezTo>
                      <a:pt x="9" y="0"/>
                      <a:pt x="8" y="0"/>
                      <a:pt x="7" y="0"/>
                    </a:cubicBezTo>
                    <a:cubicBezTo>
                      <a:pt x="6" y="0"/>
                      <a:pt x="6" y="1"/>
                      <a:pt x="5" y="1"/>
                    </a:cubicBezTo>
                    <a:cubicBezTo>
                      <a:pt x="5" y="1"/>
                      <a:pt x="5" y="1"/>
                      <a:pt x="5" y="1"/>
                    </a:cubicBezTo>
                    <a:cubicBezTo>
                      <a:pt x="3" y="2"/>
                      <a:pt x="2" y="3"/>
                      <a:pt x="1" y="4"/>
                    </a:cubicBezTo>
                    <a:cubicBezTo>
                      <a:pt x="1" y="4"/>
                      <a:pt x="1" y="4"/>
                      <a:pt x="1" y="4"/>
                    </a:cubicBezTo>
                    <a:cubicBezTo>
                      <a:pt x="0" y="5"/>
                      <a:pt x="0" y="6"/>
                      <a:pt x="1" y="6"/>
                    </a:cubicBezTo>
                    <a:cubicBezTo>
                      <a:pt x="0" y="7"/>
                      <a:pt x="0" y="7"/>
                      <a:pt x="1" y="8"/>
                    </a:cubicBezTo>
                    <a:cubicBezTo>
                      <a:pt x="1" y="10"/>
                      <a:pt x="4" y="12"/>
                      <a:pt x="6" y="13"/>
                    </a:cubicBezTo>
                    <a:cubicBezTo>
                      <a:pt x="6" y="13"/>
                      <a:pt x="7" y="14"/>
                      <a:pt x="8" y="14"/>
                    </a:cubicBezTo>
                    <a:cubicBezTo>
                      <a:pt x="9" y="15"/>
                      <a:pt x="10" y="16"/>
                      <a:pt x="11" y="16"/>
                    </a:cubicBezTo>
                    <a:cubicBezTo>
                      <a:pt x="12" y="17"/>
                      <a:pt x="13" y="18"/>
                      <a:pt x="14" y="19"/>
                    </a:cubicBezTo>
                    <a:cubicBezTo>
                      <a:pt x="16" y="20"/>
                      <a:pt x="17" y="21"/>
                      <a:pt x="19" y="21"/>
                    </a:cubicBezTo>
                    <a:cubicBezTo>
                      <a:pt x="21" y="21"/>
                      <a:pt x="22" y="20"/>
                      <a:pt x="23" y="19"/>
                    </a:cubicBezTo>
                    <a:cubicBezTo>
                      <a:pt x="24" y="18"/>
                      <a:pt x="25" y="16"/>
                      <a:pt x="25" y="14"/>
                    </a:cubicBezTo>
                    <a:cubicBezTo>
                      <a:pt x="25" y="9"/>
                      <a:pt x="22" y="5"/>
                      <a:pt x="19" y="3"/>
                    </a:cubicBezTo>
                    <a:cubicBezTo>
                      <a:pt x="17" y="1"/>
                      <a:pt x="13" y="0"/>
                      <a:pt x="1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87" name="Freeform 73"/>
              <p:cNvSpPr>
                <a:spLocks noEditPoints="1"/>
              </p:cNvSpPr>
              <p:nvPr/>
            </p:nvSpPr>
            <p:spPr bwMode="auto">
              <a:xfrm>
                <a:off x="3530" y="2224"/>
                <a:ext cx="133" cy="34"/>
              </a:xfrm>
              <a:custGeom>
                <a:avLst/>
                <a:gdLst>
                  <a:gd name="T0" fmla="*/ 10 w 56"/>
                  <a:gd name="T1" fmla="*/ 12 h 14"/>
                  <a:gd name="T2" fmla="*/ 8 w 56"/>
                  <a:gd name="T3" fmla="*/ 12 h 14"/>
                  <a:gd name="T4" fmla="*/ 11 w 56"/>
                  <a:gd name="T5" fmla="*/ 12 h 14"/>
                  <a:gd name="T6" fmla="*/ 11 w 56"/>
                  <a:gd name="T7" fmla="*/ 12 h 14"/>
                  <a:gd name="T8" fmla="*/ 16 w 56"/>
                  <a:gd name="T9" fmla="*/ 12 h 14"/>
                  <a:gd name="T10" fmla="*/ 17 w 56"/>
                  <a:gd name="T11" fmla="*/ 12 h 14"/>
                  <a:gd name="T12" fmla="*/ 19 w 56"/>
                  <a:gd name="T13" fmla="*/ 12 h 14"/>
                  <a:gd name="T14" fmla="*/ 6 w 56"/>
                  <a:gd name="T15" fmla="*/ 12 h 14"/>
                  <a:gd name="T16" fmla="*/ 7 w 56"/>
                  <a:gd name="T17" fmla="*/ 12 h 14"/>
                  <a:gd name="T18" fmla="*/ 20 w 56"/>
                  <a:gd name="T19" fmla="*/ 12 h 14"/>
                  <a:gd name="T20" fmla="*/ 23 w 56"/>
                  <a:gd name="T21" fmla="*/ 12 h 14"/>
                  <a:gd name="T22" fmla="*/ 24 w 56"/>
                  <a:gd name="T23" fmla="*/ 12 h 14"/>
                  <a:gd name="T24" fmla="*/ 24 w 56"/>
                  <a:gd name="T25" fmla="*/ 12 h 14"/>
                  <a:gd name="T26" fmla="*/ 29 w 56"/>
                  <a:gd name="T27" fmla="*/ 11 h 14"/>
                  <a:gd name="T28" fmla="*/ 29 w 56"/>
                  <a:gd name="T29" fmla="*/ 12 h 14"/>
                  <a:gd name="T30" fmla="*/ 29 w 56"/>
                  <a:gd name="T31" fmla="*/ 11 h 14"/>
                  <a:gd name="T32" fmla="*/ 29 w 56"/>
                  <a:gd name="T33" fmla="*/ 12 h 14"/>
                  <a:gd name="T34" fmla="*/ 33 w 56"/>
                  <a:gd name="T35" fmla="*/ 11 h 14"/>
                  <a:gd name="T36" fmla="*/ 34 w 56"/>
                  <a:gd name="T37" fmla="*/ 12 h 14"/>
                  <a:gd name="T38" fmla="*/ 35 w 56"/>
                  <a:gd name="T39" fmla="*/ 12 h 14"/>
                  <a:gd name="T40" fmla="*/ 37 w 56"/>
                  <a:gd name="T41" fmla="*/ 12 h 14"/>
                  <a:gd name="T42" fmla="*/ 38 w 56"/>
                  <a:gd name="T43" fmla="*/ 12 h 14"/>
                  <a:gd name="T44" fmla="*/ 39 w 56"/>
                  <a:gd name="T45" fmla="*/ 12 h 14"/>
                  <a:gd name="T46" fmla="*/ 41 w 56"/>
                  <a:gd name="T47" fmla="*/ 12 h 14"/>
                  <a:gd name="T48" fmla="*/ 42 w 56"/>
                  <a:gd name="T49" fmla="*/ 11 h 14"/>
                  <a:gd name="T50" fmla="*/ 42 w 56"/>
                  <a:gd name="T51" fmla="*/ 12 h 14"/>
                  <a:gd name="T52" fmla="*/ 46 w 56"/>
                  <a:gd name="T53" fmla="*/ 11 h 14"/>
                  <a:gd name="T54" fmla="*/ 46 w 56"/>
                  <a:gd name="T55" fmla="*/ 12 h 14"/>
                  <a:gd name="T56" fmla="*/ 48 w 56"/>
                  <a:gd name="T57" fmla="*/ 12 h 14"/>
                  <a:gd name="T58" fmla="*/ 49 w 56"/>
                  <a:gd name="T59" fmla="*/ 12 h 14"/>
                  <a:gd name="T60" fmla="*/ 50 w 56"/>
                  <a:gd name="T61" fmla="*/ 12 h 14"/>
                  <a:gd name="T62" fmla="*/ 4 w 56"/>
                  <a:gd name="T63" fmla="*/ 11 h 14"/>
                  <a:gd name="T64" fmla="*/ 3 w 56"/>
                  <a:gd name="T65" fmla="*/ 12 h 14"/>
                  <a:gd name="T66" fmla="*/ 53 w 56"/>
                  <a:gd name="T67" fmla="*/ 11 h 14"/>
                  <a:gd name="T68" fmla="*/ 53 w 56"/>
                  <a:gd name="T69" fmla="*/ 12 h 14"/>
                  <a:gd name="T70" fmla="*/ 55 w 56"/>
                  <a:gd name="T71" fmla="*/ 12 h 14"/>
                  <a:gd name="T72" fmla="*/ 1 w 56"/>
                  <a:gd name="T73" fmla="*/ 11 h 14"/>
                  <a:gd name="T74" fmla="*/ 2 w 56"/>
                  <a:gd name="T75" fmla="*/ 12 h 14"/>
                  <a:gd name="T76" fmla="*/ 9 w 56"/>
                  <a:gd name="T77" fmla="*/ 2 h 14"/>
                  <a:gd name="T78" fmla="*/ 51 w 56"/>
                  <a:gd name="T79" fmla="*/ 1 h 14"/>
                  <a:gd name="T80" fmla="*/ 10 w 56"/>
                  <a:gd name="T81" fmla="*/ 11 h 14"/>
                  <a:gd name="T82" fmla="*/ 8 w 56"/>
                  <a:gd name="T83" fmla="*/ 1 h 14"/>
                  <a:gd name="T84" fmla="*/ 1 w 56"/>
                  <a:gd name="T85" fmla="*/ 10 h 14"/>
                  <a:gd name="T86" fmla="*/ 0 w 56"/>
                  <a:gd name="T87" fmla="*/ 13 h 14"/>
                  <a:gd name="T88" fmla="*/ 1 w 56"/>
                  <a:gd name="T89" fmla="*/ 14 h 14"/>
                  <a:gd name="T90" fmla="*/ 13 w 56"/>
                  <a:gd name="T91" fmla="*/ 13 h 14"/>
                  <a:gd name="T92" fmla="*/ 13 w 56"/>
                  <a:gd name="T93" fmla="*/ 13 h 14"/>
                  <a:gd name="T94" fmla="*/ 16 w 56"/>
                  <a:gd name="T95" fmla="*/ 13 h 14"/>
                  <a:gd name="T96" fmla="*/ 19 w 56"/>
                  <a:gd name="T97" fmla="*/ 13 h 14"/>
                  <a:gd name="T98" fmla="*/ 20 w 56"/>
                  <a:gd name="T99" fmla="*/ 13 h 14"/>
                  <a:gd name="T100" fmla="*/ 23 w 56"/>
                  <a:gd name="T101" fmla="*/ 13 h 14"/>
                  <a:gd name="T102" fmla="*/ 28 w 56"/>
                  <a:gd name="T103" fmla="*/ 13 h 14"/>
                  <a:gd name="T104" fmla="*/ 33 w 56"/>
                  <a:gd name="T105" fmla="*/ 13 h 14"/>
                  <a:gd name="T106" fmla="*/ 33 w 56"/>
                  <a:gd name="T107" fmla="*/ 13 h 14"/>
                  <a:gd name="T108" fmla="*/ 55 w 56"/>
                  <a:gd name="T109" fmla="*/ 13 h 14"/>
                  <a:gd name="T110" fmla="*/ 56 w 56"/>
                  <a:gd name="T111" fmla="*/ 13 h 14"/>
                  <a:gd name="T112" fmla="*/ 56 w 56"/>
                  <a:gd name="T113" fmla="*/ 11 h 14"/>
                  <a:gd name="T114" fmla="*/ 50 w 56"/>
                  <a:gd name="T115"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6" h="14">
                    <a:moveTo>
                      <a:pt x="9" y="12"/>
                    </a:moveTo>
                    <a:cubicBezTo>
                      <a:pt x="10" y="12"/>
                      <a:pt x="10" y="12"/>
                      <a:pt x="10" y="12"/>
                    </a:cubicBezTo>
                    <a:cubicBezTo>
                      <a:pt x="10" y="12"/>
                      <a:pt x="10" y="12"/>
                      <a:pt x="10" y="12"/>
                    </a:cubicBezTo>
                    <a:cubicBezTo>
                      <a:pt x="8" y="12"/>
                      <a:pt x="8" y="12"/>
                      <a:pt x="8" y="12"/>
                    </a:cubicBezTo>
                    <a:cubicBezTo>
                      <a:pt x="8" y="12"/>
                      <a:pt x="8" y="12"/>
                      <a:pt x="8" y="12"/>
                    </a:cubicBezTo>
                    <a:cubicBezTo>
                      <a:pt x="8" y="12"/>
                      <a:pt x="8" y="12"/>
                      <a:pt x="8" y="12"/>
                    </a:cubicBezTo>
                    <a:cubicBezTo>
                      <a:pt x="9" y="12"/>
                      <a:pt x="9" y="12"/>
                      <a:pt x="9" y="12"/>
                    </a:cubicBezTo>
                    <a:moveTo>
                      <a:pt x="11" y="12"/>
                    </a:moveTo>
                    <a:cubicBezTo>
                      <a:pt x="11" y="12"/>
                      <a:pt x="11" y="12"/>
                      <a:pt x="11" y="12"/>
                    </a:cubicBezTo>
                    <a:cubicBezTo>
                      <a:pt x="13" y="12"/>
                      <a:pt x="13" y="12"/>
                      <a:pt x="13" y="12"/>
                    </a:cubicBezTo>
                    <a:cubicBezTo>
                      <a:pt x="13" y="12"/>
                      <a:pt x="13" y="12"/>
                      <a:pt x="13" y="12"/>
                    </a:cubicBezTo>
                    <a:cubicBezTo>
                      <a:pt x="11" y="12"/>
                      <a:pt x="11" y="12"/>
                      <a:pt x="11" y="12"/>
                    </a:cubicBezTo>
                    <a:moveTo>
                      <a:pt x="14" y="12"/>
                    </a:moveTo>
                    <a:cubicBezTo>
                      <a:pt x="14" y="12"/>
                      <a:pt x="14" y="12"/>
                      <a:pt x="14" y="12"/>
                    </a:cubicBezTo>
                    <a:cubicBezTo>
                      <a:pt x="16" y="12"/>
                      <a:pt x="16" y="12"/>
                      <a:pt x="16" y="12"/>
                    </a:cubicBezTo>
                    <a:cubicBezTo>
                      <a:pt x="16" y="12"/>
                      <a:pt x="16" y="12"/>
                      <a:pt x="16" y="12"/>
                    </a:cubicBezTo>
                    <a:cubicBezTo>
                      <a:pt x="14" y="12"/>
                      <a:pt x="14" y="12"/>
                      <a:pt x="14" y="12"/>
                    </a:cubicBezTo>
                    <a:moveTo>
                      <a:pt x="17" y="12"/>
                    </a:moveTo>
                    <a:cubicBezTo>
                      <a:pt x="17" y="12"/>
                      <a:pt x="17" y="12"/>
                      <a:pt x="17" y="12"/>
                    </a:cubicBezTo>
                    <a:cubicBezTo>
                      <a:pt x="20" y="12"/>
                      <a:pt x="20" y="12"/>
                      <a:pt x="20" y="12"/>
                    </a:cubicBezTo>
                    <a:cubicBezTo>
                      <a:pt x="19" y="12"/>
                      <a:pt x="19" y="12"/>
                      <a:pt x="19" y="12"/>
                    </a:cubicBezTo>
                    <a:cubicBezTo>
                      <a:pt x="17" y="12"/>
                      <a:pt x="17" y="12"/>
                      <a:pt x="17" y="12"/>
                    </a:cubicBezTo>
                    <a:moveTo>
                      <a:pt x="6" y="12"/>
                    </a:moveTo>
                    <a:cubicBezTo>
                      <a:pt x="6" y="12"/>
                      <a:pt x="6" y="12"/>
                      <a:pt x="6" y="12"/>
                    </a:cubicBezTo>
                    <a:cubicBezTo>
                      <a:pt x="6" y="12"/>
                      <a:pt x="6" y="12"/>
                      <a:pt x="6" y="12"/>
                    </a:cubicBezTo>
                    <a:cubicBezTo>
                      <a:pt x="7" y="12"/>
                      <a:pt x="7" y="12"/>
                      <a:pt x="7" y="12"/>
                    </a:cubicBezTo>
                    <a:cubicBezTo>
                      <a:pt x="7" y="12"/>
                      <a:pt x="7" y="12"/>
                      <a:pt x="7" y="12"/>
                    </a:cubicBezTo>
                    <a:cubicBezTo>
                      <a:pt x="6" y="12"/>
                      <a:pt x="6" y="12"/>
                      <a:pt x="6" y="12"/>
                    </a:cubicBezTo>
                    <a:moveTo>
                      <a:pt x="20" y="12"/>
                    </a:moveTo>
                    <a:cubicBezTo>
                      <a:pt x="20" y="12"/>
                      <a:pt x="20" y="12"/>
                      <a:pt x="20" y="12"/>
                    </a:cubicBezTo>
                    <a:cubicBezTo>
                      <a:pt x="21" y="12"/>
                      <a:pt x="21" y="12"/>
                      <a:pt x="21" y="12"/>
                    </a:cubicBezTo>
                    <a:cubicBezTo>
                      <a:pt x="23" y="12"/>
                      <a:pt x="23" y="12"/>
                      <a:pt x="23" y="12"/>
                    </a:cubicBezTo>
                    <a:cubicBezTo>
                      <a:pt x="23" y="12"/>
                      <a:pt x="23" y="12"/>
                      <a:pt x="23" y="12"/>
                    </a:cubicBezTo>
                    <a:cubicBezTo>
                      <a:pt x="20" y="12"/>
                      <a:pt x="20" y="12"/>
                      <a:pt x="20" y="12"/>
                    </a:cubicBezTo>
                    <a:moveTo>
                      <a:pt x="24" y="12"/>
                    </a:moveTo>
                    <a:cubicBezTo>
                      <a:pt x="24" y="12"/>
                      <a:pt x="24" y="12"/>
                      <a:pt x="24" y="12"/>
                    </a:cubicBezTo>
                    <a:cubicBezTo>
                      <a:pt x="27" y="12"/>
                      <a:pt x="27" y="12"/>
                      <a:pt x="27" y="12"/>
                    </a:cubicBezTo>
                    <a:cubicBezTo>
                      <a:pt x="26" y="12"/>
                      <a:pt x="26" y="12"/>
                      <a:pt x="26" y="12"/>
                    </a:cubicBezTo>
                    <a:cubicBezTo>
                      <a:pt x="24" y="12"/>
                      <a:pt x="24" y="12"/>
                      <a:pt x="24" y="12"/>
                    </a:cubicBezTo>
                    <a:moveTo>
                      <a:pt x="27" y="12"/>
                    </a:moveTo>
                    <a:cubicBezTo>
                      <a:pt x="28" y="11"/>
                      <a:pt x="28" y="11"/>
                      <a:pt x="28" y="11"/>
                    </a:cubicBezTo>
                    <a:cubicBezTo>
                      <a:pt x="29" y="11"/>
                      <a:pt x="29" y="11"/>
                      <a:pt x="29" y="11"/>
                    </a:cubicBezTo>
                    <a:cubicBezTo>
                      <a:pt x="28" y="12"/>
                      <a:pt x="28" y="12"/>
                      <a:pt x="28" y="12"/>
                    </a:cubicBezTo>
                    <a:cubicBezTo>
                      <a:pt x="27" y="12"/>
                      <a:pt x="27" y="12"/>
                      <a:pt x="27" y="12"/>
                    </a:cubicBezTo>
                    <a:moveTo>
                      <a:pt x="29" y="12"/>
                    </a:moveTo>
                    <a:cubicBezTo>
                      <a:pt x="29" y="12"/>
                      <a:pt x="29" y="12"/>
                      <a:pt x="29" y="12"/>
                    </a:cubicBezTo>
                    <a:cubicBezTo>
                      <a:pt x="29" y="12"/>
                      <a:pt x="29" y="12"/>
                      <a:pt x="29" y="12"/>
                    </a:cubicBezTo>
                    <a:cubicBezTo>
                      <a:pt x="29" y="11"/>
                      <a:pt x="29" y="11"/>
                      <a:pt x="29" y="11"/>
                    </a:cubicBezTo>
                    <a:cubicBezTo>
                      <a:pt x="31" y="11"/>
                      <a:pt x="31" y="11"/>
                      <a:pt x="31" y="11"/>
                    </a:cubicBezTo>
                    <a:cubicBezTo>
                      <a:pt x="31" y="12"/>
                      <a:pt x="31" y="12"/>
                      <a:pt x="31" y="12"/>
                    </a:cubicBezTo>
                    <a:cubicBezTo>
                      <a:pt x="29" y="12"/>
                      <a:pt x="29" y="12"/>
                      <a:pt x="29" y="12"/>
                    </a:cubicBezTo>
                    <a:moveTo>
                      <a:pt x="32" y="12"/>
                    </a:moveTo>
                    <a:cubicBezTo>
                      <a:pt x="32" y="11"/>
                      <a:pt x="32" y="11"/>
                      <a:pt x="32" y="11"/>
                    </a:cubicBezTo>
                    <a:cubicBezTo>
                      <a:pt x="33" y="11"/>
                      <a:pt x="33" y="11"/>
                      <a:pt x="33" y="11"/>
                    </a:cubicBezTo>
                    <a:cubicBezTo>
                      <a:pt x="33" y="12"/>
                      <a:pt x="33" y="12"/>
                      <a:pt x="33" y="12"/>
                    </a:cubicBezTo>
                    <a:cubicBezTo>
                      <a:pt x="32" y="12"/>
                      <a:pt x="32" y="12"/>
                      <a:pt x="32" y="12"/>
                    </a:cubicBezTo>
                    <a:moveTo>
                      <a:pt x="34" y="12"/>
                    </a:moveTo>
                    <a:cubicBezTo>
                      <a:pt x="34" y="11"/>
                      <a:pt x="34" y="11"/>
                      <a:pt x="34" y="11"/>
                    </a:cubicBezTo>
                    <a:cubicBezTo>
                      <a:pt x="36" y="11"/>
                      <a:pt x="36" y="11"/>
                      <a:pt x="36" y="11"/>
                    </a:cubicBezTo>
                    <a:cubicBezTo>
                      <a:pt x="35" y="12"/>
                      <a:pt x="35" y="12"/>
                      <a:pt x="35" y="12"/>
                    </a:cubicBezTo>
                    <a:cubicBezTo>
                      <a:pt x="34" y="12"/>
                      <a:pt x="34" y="12"/>
                      <a:pt x="34" y="12"/>
                    </a:cubicBezTo>
                    <a:moveTo>
                      <a:pt x="36" y="12"/>
                    </a:moveTo>
                    <a:cubicBezTo>
                      <a:pt x="37" y="12"/>
                      <a:pt x="37" y="12"/>
                      <a:pt x="37" y="12"/>
                    </a:cubicBezTo>
                    <a:cubicBezTo>
                      <a:pt x="37" y="11"/>
                      <a:pt x="37" y="11"/>
                      <a:pt x="37" y="11"/>
                    </a:cubicBezTo>
                    <a:cubicBezTo>
                      <a:pt x="39" y="11"/>
                      <a:pt x="39" y="11"/>
                      <a:pt x="39" y="11"/>
                    </a:cubicBezTo>
                    <a:cubicBezTo>
                      <a:pt x="38" y="12"/>
                      <a:pt x="38" y="12"/>
                      <a:pt x="38" y="12"/>
                    </a:cubicBezTo>
                    <a:cubicBezTo>
                      <a:pt x="36" y="12"/>
                      <a:pt x="36" y="12"/>
                      <a:pt x="36" y="12"/>
                    </a:cubicBezTo>
                    <a:moveTo>
                      <a:pt x="39" y="12"/>
                    </a:moveTo>
                    <a:cubicBezTo>
                      <a:pt x="39" y="12"/>
                      <a:pt x="39" y="12"/>
                      <a:pt x="39" y="12"/>
                    </a:cubicBezTo>
                    <a:cubicBezTo>
                      <a:pt x="40" y="11"/>
                      <a:pt x="40" y="11"/>
                      <a:pt x="40" y="11"/>
                    </a:cubicBezTo>
                    <a:cubicBezTo>
                      <a:pt x="41" y="11"/>
                      <a:pt x="41" y="11"/>
                      <a:pt x="41" y="11"/>
                    </a:cubicBezTo>
                    <a:cubicBezTo>
                      <a:pt x="41" y="12"/>
                      <a:pt x="41" y="12"/>
                      <a:pt x="41" y="12"/>
                    </a:cubicBezTo>
                    <a:cubicBezTo>
                      <a:pt x="39" y="12"/>
                      <a:pt x="39" y="12"/>
                      <a:pt x="39" y="12"/>
                    </a:cubicBezTo>
                    <a:moveTo>
                      <a:pt x="42" y="12"/>
                    </a:moveTo>
                    <a:cubicBezTo>
                      <a:pt x="42" y="11"/>
                      <a:pt x="42" y="11"/>
                      <a:pt x="42" y="11"/>
                    </a:cubicBezTo>
                    <a:cubicBezTo>
                      <a:pt x="44" y="11"/>
                      <a:pt x="44" y="11"/>
                      <a:pt x="44" y="11"/>
                    </a:cubicBezTo>
                    <a:cubicBezTo>
                      <a:pt x="43" y="12"/>
                      <a:pt x="43" y="12"/>
                      <a:pt x="43" y="12"/>
                    </a:cubicBezTo>
                    <a:cubicBezTo>
                      <a:pt x="42" y="12"/>
                      <a:pt x="42" y="12"/>
                      <a:pt x="42" y="12"/>
                    </a:cubicBezTo>
                    <a:moveTo>
                      <a:pt x="44" y="12"/>
                    </a:moveTo>
                    <a:cubicBezTo>
                      <a:pt x="45" y="11"/>
                      <a:pt x="45" y="11"/>
                      <a:pt x="45" y="11"/>
                    </a:cubicBezTo>
                    <a:cubicBezTo>
                      <a:pt x="46" y="11"/>
                      <a:pt x="46" y="11"/>
                      <a:pt x="46" y="11"/>
                    </a:cubicBezTo>
                    <a:cubicBezTo>
                      <a:pt x="45" y="12"/>
                      <a:pt x="45" y="12"/>
                      <a:pt x="45" y="12"/>
                    </a:cubicBezTo>
                    <a:cubicBezTo>
                      <a:pt x="44" y="12"/>
                      <a:pt x="44" y="12"/>
                      <a:pt x="44" y="12"/>
                    </a:cubicBezTo>
                    <a:moveTo>
                      <a:pt x="46" y="12"/>
                    </a:moveTo>
                    <a:cubicBezTo>
                      <a:pt x="47" y="11"/>
                      <a:pt x="47" y="11"/>
                      <a:pt x="47" y="11"/>
                    </a:cubicBezTo>
                    <a:cubicBezTo>
                      <a:pt x="48" y="11"/>
                      <a:pt x="48" y="11"/>
                      <a:pt x="48" y="11"/>
                    </a:cubicBezTo>
                    <a:cubicBezTo>
                      <a:pt x="48" y="12"/>
                      <a:pt x="48" y="12"/>
                      <a:pt x="48" y="12"/>
                    </a:cubicBezTo>
                    <a:cubicBezTo>
                      <a:pt x="46" y="12"/>
                      <a:pt x="46" y="12"/>
                      <a:pt x="46" y="12"/>
                    </a:cubicBezTo>
                    <a:moveTo>
                      <a:pt x="49" y="12"/>
                    </a:moveTo>
                    <a:cubicBezTo>
                      <a:pt x="49" y="12"/>
                      <a:pt x="49" y="12"/>
                      <a:pt x="49" y="12"/>
                    </a:cubicBezTo>
                    <a:cubicBezTo>
                      <a:pt x="49" y="11"/>
                      <a:pt x="49" y="11"/>
                      <a:pt x="49" y="11"/>
                    </a:cubicBezTo>
                    <a:cubicBezTo>
                      <a:pt x="50" y="11"/>
                      <a:pt x="50" y="11"/>
                      <a:pt x="50" y="11"/>
                    </a:cubicBezTo>
                    <a:cubicBezTo>
                      <a:pt x="50" y="12"/>
                      <a:pt x="50" y="12"/>
                      <a:pt x="50" y="12"/>
                    </a:cubicBezTo>
                    <a:cubicBezTo>
                      <a:pt x="49" y="12"/>
                      <a:pt x="49" y="12"/>
                      <a:pt x="49" y="12"/>
                    </a:cubicBezTo>
                    <a:moveTo>
                      <a:pt x="3" y="12"/>
                    </a:moveTo>
                    <a:cubicBezTo>
                      <a:pt x="4" y="11"/>
                      <a:pt x="4" y="11"/>
                      <a:pt x="4" y="11"/>
                    </a:cubicBezTo>
                    <a:cubicBezTo>
                      <a:pt x="4" y="11"/>
                      <a:pt x="5" y="11"/>
                      <a:pt x="5" y="12"/>
                    </a:cubicBezTo>
                    <a:cubicBezTo>
                      <a:pt x="5" y="12"/>
                      <a:pt x="5" y="12"/>
                      <a:pt x="5" y="12"/>
                    </a:cubicBezTo>
                    <a:cubicBezTo>
                      <a:pt x="3" y="12"/>
                      <a:pt x="3" y="12"/>
                      <a:pt x="3" y="12"/>
                    </a:cubicBezTo>
                    <a:moveTo>
                      <a:pt x="51" y="12"/>
                    </a:moveTo>
                    <a:cubicBezTo>
                      <a:pt x="51" y="11"/>
                      <a:pt x="51" y="11"/>
                      <a:pt x="51" y="11"/>
                    </a:cubicBezTo>
                    <a:cubicBezTo>
                      <a:pt x="53" y="11"/>
                      <a:pt x="53" y="11"/>
                      <a:pt x="53" y="11"/>
                    </a:cubicBezTo>
                    <a:cubicBezTo>
                      <a:pt x="52" y="12"/>
                      <a:pt x="52" y="12"/>
                      <a:pt x="52" y="12"/>
                    </a:cubicBezTo>
                    <a:cubicBezTo>
                      <a:pt x="51" y="12"/>
                      <a:pt x="51" y="12"/>
                      <a:pt x="51" y="12"/>
                    </a:cubicBezTo>
                    <a:moveTo>
                      <a:pt x="53" y="12"/>
                    </a:moveTo>
                    <a:cubicBezTo>
                      <a:pt x="54" y="11"/>
                      <a:pt x="54" y="11"/>
                      <a:pt x="54" y="11"/>
                    </a:cubicBezTo>
                    <a:cubicBezTo>
                      <a:pt x="55" y="11"/>
                      <a:pt x="55" y="11"/>
                      <a:pt x="55" y="11"/>
                    </a:cubicBezTo>
                    <a:cubicBezTo>
                      <a:pt x="55" y="12"/>
                      <a:pt x="55" y="12"/>
                      <a:pt x="55" y="12"/>
                    </a:cubicBezTo>
                    <a:cubicBezTo>
                      <a:pt x="53" y="12"/>
                      <a:pt x="53" y="12"/>
                      <a:pt x="53" y="12"/>
                    </a:cubicBezTo>
                    <a:moveTo>
                      <a:pt x="2" y="12"/>
                    </a:moveTo>
                    <a:cubicBezTo>
                      <a:pt x="1" y="12"/>
                      <a:pt x="1" y="11"/>
                      <a:pt x="1" y="11"/>
                    </a:cubicBezTo>
                    <a:cubicBezTo>
                      <a:pt x="2" y="11"/>
                      <a:pt x="2" y="11"/>
                      <a:pt x="3" y="11"/>
                    </a:cubicBezTo>
                    <a:cubicBezTo>
                      <a:pt x="3" y="12"/>
                      <a:pt x="3" y="12"/>
                      <a:pt x="3" y="12"/>
                    </a:cubicBezTo>
                    <a:cubicBezTo>
                      <a:pt x="2" y="12"/>
                      <a:pt x="2" y="12"/>
                      <a:pt x="2" y="12"/>
                    </a:cubicBezTo>
                    <a:moveTo>
                      <a:pt x="9" y="11"/>
                    </a:moveTo>
                    <a:cubicBezTo>
                      <a:pt x="6" y="11"/>
                      <a:pt x="4" y="11"/>
                      <a:pt x="2" y="10"/>
                    </a:cubicBezTo>
                    <a:cubicBezTo>
                      <a:pt x="9" y="2"/>
                      <a:pt x="9" y="2"/>
                      <a:pt x="9" y="2"/>
                    </a:cubicBezTo>
                    <a:cubicBezTo>
                      <a:pt x="17" y="1"/>
                      <a:pt x="26" y="1"/>
                      <a:pt x="34" y="1"/>
                    </a:cubicBezTo>
                    <a:cubicBezTo>
                      <a:pt x="40" y="1"/>
                      <a:pt x="45" y="1"/>
                      <a:pt x="50" y="1"/>
                    </a:cubicBezTo>
                    <a:cubicBezTo>
                      <a:pt x="50" y="1"/>
                      <a:pt x="51" y="1"/>
                      <a:pt x="51" y="1"/>
                    </a:cubicBezTo>
                    <a:cubicBezTo>
                      <a:pt x="52" y="2"/>
                      <a:pt x="52" y="2"/>
                      <a:pt x="52" y="2"/>
                    </a:cubicBezTo>
                    <a:cubicBezTo>
                      <a:pt x="55" y="10"/>
                      <a:pt x="55" y="10"/>
                      <a:pt x="55" y="10"/>
                    </a:cubicBezTo>
                    <a:cubicBezTo>
                      <a:pt x="10" y="11"/>
                      <a:pt x="10" y="11"/>
                      <a:pt x="10" y="11"/>
                    </a:cubicBezTo>
                    <a:cubicBezTo>
                      <a:pt x="9" y="11"/>
                      <a:pt x="9" y="11"/>
                      <a:pt x="9" y="11"/>
                    </a:cubicBezTo>
                    <a:moveTo>
                      <a:pt x="34" y="0"/>
                    </a:moveTo>
                    <a:cubicBezTo>
                      <a:pt x="26" y="0"/>
                      <a:pt x="17" y="0"/>
                      <a:pt x="8" y="1"/>
                    </a:cubicBezTo>
                    <a:cubicBezTo>
                      <a:pt x="8" y="1"/>
                      <a:pt x="8" y="1"/>
                      <a:pt x="8" y="1"/>
                    </a:cubicBezTo>
                    <a:cubicBezTo>
                      <a:pt x="1" y="10"/>
                      <a:pt x="1" y="10"/>
                      <a:pt x="1" y="10"/>
                    </a:cubicBezTo>
                    <a:cubicBezTo>
                      <a:pt x="1" y="10"/>
                      <a:pt x="1" y="10"/>
                      <a:pt x="1" y="10"/>
                    </a:cubicBezTo>
                    <a:cubicBezTo>
                      <a:pt x="1" y="10"/>
                      <a:pt x="1" y="10"/>
                      <a:pt x="1" y="10"/>
                    </a:cubicBezTo>
                    <a:cubicBezTo>
                      <a:pt x="0" y="11"/>
                      <a:pt x="0" y="12"/>
                      <a:pt x="1" y="13"/>
                    </a:cubicBezTo>
                    <a:cubicBezTo>
                      <a:pt x="0" y="13"/>
                      <a:pt x="0" y="13"/>
                      <a:pt x="0" y="13"/>
                    </a:cubicBezTo>
                    <a:cubicBezTo>
                      <a:pt x="1" y="13"/>
                      <a:pt x="1" y="13"/>
                      <a:pt x="1" y="13"/>
                    </a:cubicBezTo>
                    <a:cubicBezTo>
                      <a:pt x="1" y="13"/>
                      <a:pt x="1" y="13"/>
                      <a:pt x="1" y="13"/>
                    </a:cubicBezTo>
                    <a:cubicBezTo>
                      <a:pt x="1" y="14"/>
                      <a:pt x="1" y="14"/>
                      <a:pt x="1" y="14"/>
                    </a:cubicBezTo>
                    <a:cubicBezTo>
                      <a:pt x="1" y="14"/>
                      <a:pt x="1" y="14"/>
                      <a:pt x="1" y="14"/>
                    </a:cubicBezTo>
                    <a:cubicBezTo>
                      <a:pt x="2" y="13"/>
                      <a:pt x="2" y="13"/>
                      <a:pt x="2" y="13"/>
                    </a:cubicBezTo>
                    <a:cubicBezTo>
                      <a:pt x="3" y="13"/>
                      <a:pt x="7" y="13"/>
                      <a:pt x="13" y="13"/>
                    </a:cubicBezTo>
                    <a:cubicBezTo>
                      <a:pt x="13" y="13"/>
                      <a:pt x="13" y="13"/>
                      <a:pt x="13" y="13"/>
                    </a:cubicBezTo>
                    <a:cubicBezTo>
                      <a:pt x="13" y="13"/>
                      <a:pt x="13" y="13"/>
                      <a:pt x="13" y="13"/>
                    </a:cubicBezTo>
                    <a:cubicBezTo>
                      <a:pt x="13" y="13"/>
                      <a:pt x="13" y="13"/>
                      <a:pt x="13" y="13"/>
                    </a:cubicBezTo>
                    <a:cubicBezTo>
                      <a:pt x="14" y="13"/>
                      <a:pt x="15" y="13"/>
                      <a:pt x="15" y="13"/>
                    </a:cubicBezTo>
                    <a:cubicBezTo>
                      <a:pt x="16" y="13"/>
                      <a:pt x="16" y="13"/>
                      <a:pt x="16" y="13"/>
                    </a:cubicBezTo>
                    <a:cubicBezTo>
                      <a:pt x="16" y="13"/>
                      <a:pt x="16" y="13"/>
                      <a:pt x="16" y="13"/>
                    </a:cubicBezTo>
                    <a:cubicBezTo>
                      <a:pt x="16" y="13"/>
                      <a:pt x="16" y="13"/>
                      <a:pt x="16" y="13"/>
                    </a:cubicBezTo>
                    <a:cubicBezTo>
                      <a:pt x="17" y="13"/>
                      <a:pt x="18" y="13"/>
                      <a:pt x="19" y="13"/>
                    </a:cubicBezTo>
                    <a:cubicBezTo>
                      <a:pt x="19" y="13"/>
                      <a:pt x="19" y="13"/>
                      <a:pt x="19" y="13"/>
                    </a:cubicBezTo>
                    <a:cubicBezTo>
                      <a:pt x="20" y="13"/>
                      <a:pt x="20" y="13"/>
                      <a:pt x="20" y="13"/>
                    </a:cubicBezTo>
                    <a:cubicBezTo>
                      <a:pt x="20" y="13"/>
                      <a:pt x="20" y="13"/>
                      <a:pt x="20" y="13"/>
                    </a:cubicBezTo>
                    <a:cubicBezTo>
                      <a:pt x="20" y="13"/>
                      <a:pt x="20" y="13"/>
                      <a:pt x="20" y="13"/>
                    </a:cubicBezTo>
                    <a:cubicBezTo>
                      <a:pt x="21" y="13"/>
                      <a:pt x="22" y="13"/>
                      <a:pt x="23" y="13"/>
                    </a:cubicBezTo>
                    <a:cubicBezTo>
                      <a:pt x="23" y="13"/>
                      <a:pt x="23" y="13"/>
                      <a:pt x="23" y="13"/>
                    </a:cubicBezTo>
                    <a:cubicBezTo>
                      <a:pt x="23" y="13"/>
                      <a:pt x="23" y="13"/>
                      <a:pt x="23" y="13"/>
                    </a:cubicBezTo>
                    <a:cubicBezTo>
                      <a:pt x="23" y="13"/>
                      <a:pt x="23" y="13"/>
                      <a:pt x="23" y="13"/>
                    </a:cubicBezTo>
                    <a:cubicBezTo>
                      <a:pt x="25" y="13"/>
                      <a:pt x="27" y="13"/>
                      <a:pt x="28" y="13"/>
                    </a:cubicBezTo>
                    <a:cubicBezTo>
                      <a:pt x="28" y="13"/>
                      <a:pt x="28" y="13"/>
                      <a:pt x="28" y="13"/>
                    </a:cubicBezTo>
                    <a:cubicBezTo>
                      <a:pt x="29" y="13"/>
                      <a:pt x="29" y="13"/>
                      <a:pt x="29" y="13"/>
                    </a:cubicBezTo>
                    <a:cubicBezTo>
                      <a:pt x="30" y="13"/>
                      <a:pt x="31" y="13"/>
                      <a:pt x="32" y="13"/>
                    </a:cubicBezTo>
                    <a:cubicBezTo>
                      <a:pt x="33" y="13"/>
                      <a:pt x="33" y="13"/>
                      <a:pt x="33" y="13"/>
                    </a:cubicBezTo>
                    <a:cubicBezTo>
                      <a:pt x="33" y="13"/>
                      <a:pt x="33" y="13"/>
                      <a:pt x="33" y="13"/>
                    </a:cubicBezTo>
                    <a:cubicBezTo>
                      <a:pt x="33" y="13"/>
                      <a:pt x="33" y="13"/>
                      <a:pt x="33" y="13"/>
                    </a:cubicBezTo>
                    <a:cubicBezTo>
                      <a:pt x="33" y="13"/>
                      <a:pt x="33" y="13"/>
                      <a:pt x="33" y="13"/>
                    </a:cubicBezTo>
                    <a:cubicBezTo>
                      <a:pt x="44" y="13"/>
                      <a:pt x="54" y="13"/>
                      <a:pt x="55" y="13"/>
                    </a:cubicBezTo>
                    <a:cubicBezTo>
                      <a:pt x="55" y="13"/>
                      <a:pt x="55" y="13"/>
                      <a:pt x="55" y="13"/>
                    </a:cubicBezTo>
                    <a:cubicBezTo>
                      <a:pt x="55" y="13"/>
                      <a:pt x="55" y="13"/>
                      <a:pt x="55" y="13"/>
                    </a:cubicBezTo>
                    <a:cubicBezTo>
                      <a:pt x="56" y="13"/>
                      <a:pt x="56" y="13"/>
                      <a:pt x="56" y="13"/>
                    </a:cubicBezTo>
                    <a:cubicBezTo>
                      <a:pt x="56" y="13"/>
                      <a:pt x="56" y="13"/>
                      <a:pt x="56" y="13"/>
                    </a:cubicBezTo>
                    <a:cubicBezTo>
                      <a:pt x="56" y="13"/>
                      <a:pt x="56" y="13"/>
                      <a:pt x="56" y="13"/>
                    </a:cubicBezTo>
                    <a:cubicBezTo>
                      <a:pt x="56" y="11"/>
                      <a:pt x="56" y="11"/>
                      <a:pt x="56" y="11"/>
                    </a:cubicBezTo>
                    <a:cubicBezTo>
                      <a:pt x="56" y="11"/>
                      <a:pt x="56" y="11"/>
                      <a:pt x="56" y="11"/>
                    </a:cubicBezTo>
                    <a:cubicBezTo>
                      <a:pt x="56" y="11"/>
                      <a:pt x="56" y="11"/>
                      <a:pt x="56" y="11"/>
                    </a:cubicBezTo>
                    <a:cubicBezTo>
                      <a:pt x="53" y="2"/>
                      <a:pt x="53" y="2"/>
                      <a:pt x="53" y="2"/>
                    </a:cubicBezTo>
                    <a:cubicBezTo>
                      <a:pt x="53" y="2"/>
                      <a:pt x="53" y="1"/>
                      <a:pt x="52" y="1"/>
                    </a:cubicBezTo>
                    <a:cubicBezTo>
                      <a:pt x="51" y="0"/>
                      <a:pt x="51" y="0"/>
                      <a:pt x="50" y="0"/>
                    </a:cubicBezTo>
                    <a:cubicBezTo>
                      <a:pt x="45" y="0"/>
                      <a:pt x="39" y="0"/>
                      <a:pt x="3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88" name="Freeform 74"/>
              <p:cNvSpPr>
                <a:spLocks noEditPoints="1"/>
              </p:cNvSpPr>
              <p:nvPr/>
            </p:nvSpPr>
            <p:spPr bwMode="auto">
              <a:xfrm>
                <a:off x="3565" y="2239"/>
                <a:ext cx="55" cy="7"/>
              </a:xfrm>
              <a:custGeom>
                <a:avLst/>
                <a:gdLst>
                  <a:gd name="T0" fmla="*/ 1 w 23"/>
                  <a:gd name="T1" fmla="*/ 2 h 3"/>
                  <a:gd name="T2" fmla="*/ 1 w 23"/>
                  <a:gd name="T3" fmla="*/ 2 h 3"/>
                  <a:gd name="T4" fmla="*/ 1 w 23"/>
                  <a:gd name="T5" fmla="*/ 1 h 3"/>
                  <a:gd name="T6" fmla="*/ 13 w 23"/>
                  <a:gd name="T7" fmla="*/ 1 h 3"/>
                  <a:gd name="T8" fmla="*/ 22 w 23"/>
                  <a:gd name="T9" fmla="*/ 1 h 3"/>
                  <a:gd name="T10" fmla="*/ 22 w 23"/>
                  <a:gd name="T11" fmla="*/ 2 h 3"/>
                  <a:gd name="T12" fmla="*/ 11 w 23"/>
                  <a:gd name="T13" fmla="*/ 2 h 3"/>
                  <a:gd name="T14" fmla="*/ 1 w 23"/>
                  <a:gd name="T15" fmla="*/ 2 h 3"/>
                  <a:gd name="T16" fmla="*/ 13 w 23"/>
                  <a:gd name="T17" fmla="*/ 0 h 3"/>
                  <a:gd name="T18" fmla="*/ 0 w 23"/>
                  <a:gd name="T19" fmla="*/ 0 h 3"/>
                  <a:gd name="T20" fmla="*/ 0 w 23"/>
                  <a:gd name="T21" fmla="*/ 1 h 3"/>
                  <a:gd name="T22" fmla="*/ 0 w 23"/>
                  <a:gd name="T23" fmla="*/ 1 h 3"/>
                  <a:gd name="T24" fmla="*/ 0 w 23"/>
                  <a:gd name="T25" fmla="*/ 2 h 3"/>
                  <a:gd name="T26" fmla="*/ 0 w 23"/>
                  <a:gd name="T27" fmla="*/ 3 h 3"/>
                  <a:gd name="T28" fmla="*/ 0 w 23"/>
                  <a:gd name="T29" fmla="*/ 3 h 3"/>
                  <a:gd name="T30" fmla="*/ 11 w 23"/>
                  <a:gd name="T31" fmla="*/ 3 h 3"/>
                  <a:gd name="T32" fmla="*/ 23 w 23"/>
                  <a:gd name="T33" fmla="*/ 3 h 3"/>
                  <a:gd name="T34" fmla="*/ 23 w 23"/>
                  <a:gd name="T35" fmla="*/ 3 h 3"/>
                  <a:gd name="T36" fmla="*/ 23 w 23"/>
                  <a:gd name="T37" fmla="*/ 3 h 3"/>
                  <a:gd name="T38" fmla="*/ 23 w 23"/>
                  <a:gd name="T39" fmla="*/ 1 h 3"/>
                  <a:gd name="T40" fmla="*/ 23 w 23"/>
                  <a:gd name="T41" fmla="*/ 0 h 3"/>
                  <a:gd name="T42" fmla="*/ 13 w 23"/>
                  <a:gd name="T43"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 h="3">
                    <a:moveTo>
                      <a:pt x="1" y="2"/>
                    </a:moveTo>
                    <a:cubicBezTo>
                      <a:pt x="1" y="2"/>
                      <a:pt x="1" y="2"/>
                      <a:pt x="1" y="2"/>
                    </a:cubicBezTo>
                    <a:cubicBezTo>
                      <a:pt x="1" y="1"/>
                      <a:pt x="1" y="1"/>
                      <a:pt x="1" y="1"/>
                    </a:cubicBezTo>
                    <a:cubicBezTo>
                      <a:pt x="5" y="1"/>
                      <a:pt x="9" y="1"/>
                      <a:pt x="13" y="1"/>
                    </a:cubicBezTo>
                    <a:cubicBezTo>
                      <a:pt x="16" y="1"/>
                      <a:pt x="19" y="1"/>
                      <a:pt x="22" y="1"/>
                    </a:cubicBezTo>
                    <a:cubicBezTo>
                      <a:pt x="22" y="2"/>
                      <a:pt x="22" y="2"/>
                      <a:pt x="22" y="2"/>
                    </a:cubicBezTo>
                    <a:cubicBezTo>
                      <a:pt x="18" y="2"/>
                      <a:pt x="14" y="2"/>
                      <a:pt x="11" y="2"/>
                    </a:cubicBezTo>
                    <a:cubicBezTo>
                      <a:pt x="7" y="2"/>
                      <a:pt x="4" y="2"/>
                      <a:pt x="1" y="2"/>
                    </a:cubicBezTo>
                    <a:moveTo>
                      <a:pt x="13" y="0"/>
                    </a:moveTo>
                    <a:cubicBezTo>
                      <a:pt x="9" y="0"/>
                      <a:pt x="5" y="0"/>
                      <a:pt x="0" y="0"/>
                    </a:cubicBezTo>
                    <a:cubicBezTo>
                      <a:pt x="0" y="1"/>
                      <a:pt x="0" y="1"/>
                      <a:pt x="0" y="1"/>
                    </a:cubicBezTo>
                    <a:cubicBezTo>
                      <a:pt x="0" y="1"/>
                      <a:pt x="0" y="1"/>
                      <a:pt x="0" y="1"/>
                    </a:cubicBezTo>
                    <a:cubicBezTo>
                      <a:pt x="0" y="2"/>
                      <a:pt x="0" y="2"/>
                      <a:pt x="0" y="2"/>
                    </a:cubicBezTo>
                    <a:cubicBezTo>
                      <a:pt x="0" y="2"/>
                      <a:pt x="0" y="3"/>
                      <a:pt x="0" y="3"/>
                    </a:cubicBezTo>
                    <a:cubicBezTo>
                      <a:pt x="0" y="3"/>
                      <a:pt x="0" y="3"/>
                      <a:pt x="0" y="3"/>
                    </a:cubicBezTo>
                    <a:cubicBezTo>
                      <a:pt x="4" y="3"/>
                      <a:pt x="7" y="3"/>
                      <a:pt x="11" y="3"/>
                    </a:cubicBezTo>
                    <a:cubicBezTo>
                      <a:pt x="15" y="3"/>
                      <a:pt x="19" y="3"/>
                      <a:pt x="23" y="3"/>
                    </a:cubicBezTo>
                    <a:cubicBezTo>
                      <a:pt x="23" y="3"/>
                      <a:pt x="23" y="3"/>
                      <a:pt x="23" y="3"/>
                    </a:cubicBezTo>
                    <a:cubicBezTo>
                      <a:pt x="23" y="3"/>
                      <a:pt x="23" y="3"/>
                      <a:pt x="23" y="3"/>
                    </a:cubicBezTo>
                    <a:cubicBezTo>
                      <a:pt x="23" y="1"/>
                      <a:pt x="23" y="1"/>
                      <a:pt x="23" y="1"/>
                    </a:cubicBezTo>
                    <a:cubicBezTo>
                      <a:pt x="23" y="0"/>
                      <a:pt x="23" y="0"/>
                      <a:pt x="23" y="0"/>
                    </a:cubicBezTo>
                    <a:cubicBezTo>
                      <a:pt x="19" y="0"/>
                      <a:pt x="16" y="0"/>
                      <a:pt x="1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89" name="Freeform 75"/>
              <p:cNvSpPr>
                <a:spLocks noEditPoints="1"/>
              </p:cNvSpPr>
              <p:nvPr/>
            </p:nvSpPr>
            <p:spPr bwMode="auto">
              <a:xfrm>
                <a:off x="3551" y="2229"/>
                <a:ext cx="19" cy="7"/>
              </a:xfrm>
              <a:custGeom>
                <a:avLst/>
                <a:gdLst>
                  <a:gd name="T0" fmla="*/ 1 w 8"/>
                  <a:gd name="T1" fmla="*/ 2 h 3"/>
                  <a:gd name="T2" fmla="*/ 2 w 8"/>
                  <a:gd name="T3" fmla="*/ 1 h 3"/>
                  <a:gd name="T4" fmla="*/ 7 w 8"/>
                  <a:gd name="T5" fmla="*/ 1 h 3"/>
                  <a:gd name="T6" fmla="*/ 6 w 8"/>
                  <a:gd name="T7" fmla="*/ 2 h 3"/>
                  <a:gd name="T8" fmla="*/ 6 w 8"/>
                  <a:gd name="T9" fmla="*/ 2 h 3"/>
                  <a:gd name="T10" fmla="*/ 1 w 8"/>
                  <a:gd name="T11" fmla="*/ 2 h 3"/>
                  <a:gd name="T12" fmla="*/ 7 w 8"/>
                  <a:gd name="T13" fmla="*/ 0 h 3"/>
                  <a:gd name="T14" fmla="*/ 2 w 8"/>
                  <a:gd name="T15" fmla="*/ 0 h 3"/>
                  <a:gd name="T16" fmla="*/ 1 w 8"/>
                  <a:gd name="T17" fmla="*/ 1 h 3"/>
                  <a:gd name="T18" fmla="*/ 1 w 8"/>
                  <a:gd name="T19" fmla="*/ 1 h 3"/>
                  <a:gd name="T20" fmla="*/ 1 w 8"/>
                  <a:gd name="T21" fmla="*/ 1 h 3"/>
                  <a:gd name="T22" fmla="*/ 0 w 8"/>
                  <a:gd name="T23" fmla="*/ 2 h 3"/>
                  <a:gd name="T24" fmla="*/ 0 w 8"/>
                  <a:gd name="T25" fmla="*/ 3 h 3"/>
                  <a:gd name="T26" fmla="*/ 7 w 8"/>
                  <a:gd name="T27" fmla="*/ 3 h 3"/>
                  <a:gd name="T28" fmla="*/ 7 w 8"/>
                  <a:gd name="T29" fmla="*/ 2 h 3"/>
                  <a:gd name="T30" fmla="*/ 7 w 8"/>
                  <a:gd name="T31" fmla="*/ 2 h 3"/>
                  <a:gd name="T32" fmla="*/ 8 w 8"/>
                  <a:gd name="T33" fmla="*/ 1 h 3"/>
                  <a:gd name="T34" fmla="*/ 8 w 8"/>
                  <a:gd name="T35" fmla="*/ 0 h 3"/>
                  <a:gd name="T36" fmla="*/ 7 w 8"/>
                  <a:gd name="T3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3">
                    <a:moveTo>
                      <a:pt x="1" y="2"/>
                    </a:moveTo>
                    <a:cubicBezTo>
                      <a:pt x="2" y="1"/>
                      <a:pt x="2" y="1"/>
                      <a:pt x="2" y="1"/>
                    </a:cubicBezTo>
                    <a:cubicBezTo>
                      <a:pt x="4" y="1"/>
                      <a:pt x="5" y="1"/>
                      <a:pt x="7" y="1"/>
                    </a:cubicBezTo>
                    <a:cubicBezTo>
                      <a:pt x="6" y="2"/>
                      <a:pt x="6" y="2"/>
                      <a:pt x="6" y="2"/>
                    </a:cubicBezTo>
                    <a:cubicBezTo>
                      <a:pt x="6" y="2"/>
                      <a:pt x="6" y="2"/>
                      <a:pt x="6" y="2"/>
                    </a:cubicBezTo>
                    <a:cubicBezTo>
                      <a:pt x="5" y="2"/>
                      <a:pt x="3" y="2"/>
                      <a:pt x="1" y="2"/>
                    </a:cubicBezTo>
                    <a:moveTo>
                      <a:pt x="7" y="0"/>
                    </a:moveTo>
                    <a:cubicBezTo>
                      <a:pt x="5" y="0"/>
                      <a:pt x="4" y="0"/>
                      <a:pt x="2" y="0"/>
                    </a:cubicBezTo>
                    <a:cubicBezTo>
                      <a:pt x="1" y="1"/>
                      <a:pt x="1" y="1"/>
                      <a:pt x="1" y="1"/>
                    </a:cubicBezTo>
                    <a:cubicBezTo>
                      <a:pt x="1" y="1"/>
                      <a:pt x="1" y="1"/>
                      <a:pt x="1" y="1"/>
                    </a:cubicBezTo>
                    <a:cubicBezTo>
                      <a:pt x="1" y="1"/>
                      <a:pt x="1" y="1"/>
                      <a:pt x="1" y="1"/>
                    </a:cubicBezTo>
                    <a:cubicBezTo>
                      <a:pt x="0" y="2"/>
                      <a:pt x="0" y="2"/>
                      <a:pt x="0" y="2"/>
                    </a:cubicBezTo>
                    <a:cubicBezTo>
                      <a:pt x="0" y="3"/>
                      <a:pt x="0" y="3"/>
                      <a:pt x="0" y="3"/>
                    </a:cubicBezTo>
                    <a:cubicBezTo>
                      <a:pt x="2" y="3"/>
                      <a:pt x="5" y="3"/>
                      <a:pt x="7" y="3"/>
                    </a:cubicBezTo>
                    <a:cubicBezTo>
                      <a:pt x="7" y="2"/>
                      <a:pt x="7" y="2"/>
                      <a:pt x="7" y="2"/>
                    </a:cubicBezTo>
                    <a:cubicBezTo>
                      <a:pt x="7" y="2"/>
                      <a:pt x="7" y="2"/>
                      <a:pt x="7" y="2"/>
                    </a:cubicBezTo>
                    <a:cubicBezTo>
                      <a:pt x="7" y="2"/>
                      <a:pt x="8" y="1"/>
                      <a:pt x="8" y="1"/>
                    </a:cubicBezTo>
                    <a:cubicBezTo>
                      <a:pt x="8" y="0"/>
                      <a:pt x="8" y="0"/>
                      <a:pt x="8" y="0"/>
                    </a:cubicBezTo>
                    <a:cubicBezTo>
                      <a:pt x="7" y="0"/>
                      <a:pt x="7" y="0"/>
                      <a:pt x="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90" name="Freeform 76"/>
              <p:cNvSpPr>
                <a:spLocks noEditPoints="1"/>
              </p:cNvSpPr>
              <p:nvPr/>
            </p:nvSpPr>
            <p:spPr bwMode="auto">
              <a:xfrm>
                <a:off x="3544" y="2239"/>
                <a:ext cx="19" cy="7"/>
              </a:xfrm>
              <a:custGeom>
                <a:avLst/>
                <a:gdLst>
                  <a:gd name="T0" fmla="*/ 2 w 8"/>
                  <a:gd name="T1" fmla="*/ 2 h 3"/>
                  <a:gd name="T2" fmla="*/ 2 w 8"/>
                  <a:gd name="T3" fmla="*/ 2 h 3"/>
                  <a:gd name="T4" fmla="*/ 7 w 8"/>
                  <a:gd name="T5" fmla="*/ 1 h 3"/>
                  <a:gd name="T6" fmla="*/ 7 w 8"/>
                  <a:gd name="T7" fmla="*/ 2 h 3"/>
                  <a:gd name="T8" fmla="*/ 6 w 8"/>
                  <a:gd name="T9" fmla="*/ 2 h 3"/>
                  <a:gd name="T10" fmla="*/ 2 w 8"/>
                  <a:gd name="T11" fmla="*/ 2 h 3"/>
                  <a:gd name="T12" fmla="*/ 8 w 8"/>
                  <a:gd name="T13" fmla="*/ 0 h 3"/>
                  <a:gd name="T14" fmla="*/ 2 w 8"/>
                  <a:gd name="T15" fmla="*/ 1 h 3"/>
                  <a:gd name="T16" fmla="*/ 1 w 8"/>
                  <a:gd name="T17" fmla="*/ 1 h 3"/>
                  <a:gd name="T18" fmla="*/ 1 w 8"/>
                  <a:gd name="T19" fmla="*/ 1 h 3"/>
                  <a:gd name="T20" fmla="*/ 1 w 8"/>
                  <a:gd name="T21" fmla="*/ 1 h 3"/>
                  <a:gd name="T22" fmla="*/ 0 w 8"/>
                  <a:gd name="T23" fmla="*/ 3 h 3"/>
                  <a:gd name="T24" fmla="*/ 0 w 8"/>
                  <a:gd name="T25" fmla="*/ 3 h 3"/>
                  <a:gd name="T26" fmla="*/ 7 w 8"/>
                  <a:gd name="T27" fmla="*/ 3 h 3"/>
                  <a:gd name="T28" fmla="*/ 7 w 8"/>
                  <a:gd name="T29" fmla="*/ 2 h 3"/>
                  <a:gd name="T30" fmla="*/ 7 w 8"/>
                  <a:gd name="T31" fmla="*/ 2 h 3"/>
                  <a:gd name="T32" fmla="*/ 8 w 8"/>
                  <a:gd name="T33" fmla="*/ 1 h 3"/>
                  <a:gd name="T34" fmla="*/ 8 w 8"/>
                  <a:gd name="T35" fmla="*/ 1 h 3"/>
                  <a:gd name="T36" fmla="*/ 8 w 8"/>
                  <a:gd name="T3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3">
                    <a:moveTo>
                      <a:pt x="2" y="2"/>
                    </a:moveTo>
                    <a:cubicBezTo>
                      <a:pt x="2" y="2"/>
                      <a:pt x="2" y="2"/>
                      <a:pt x="2" y="2"/>
                    </a:cubicBezTo>
                    <a:cubicBezTo>
                      <a:pt x="4" y="1"/>
                      <a:pt x="5" y="1"/>
                      <a:pt x="7" y="1"/>
                    </a:cubicBezTo>
                    <a:cubicBezTo>
                      <a:pt x="7" y="2"/>
                      <a:pt x="7" y="2"/>
                      <a:pt x="7" y="2"/>
                    </a:cubicBezTo>
                    <a:cubicBezTo>
                      <a:pt x="6" y="2"/>
                      <a:pt x="6" y="2"/>
                      <a:pt x="6" y="2"/>
                    </a:cubicBezTo>
                    <a:cubicBezTo>
                      <a:pt x="5" y="2"/>
                      <a:pt x="3" y="2"/>
                      <a:pt x="2" y="2"/>
                    </a:cubicBezTo>
                    <a:moveTo>
                      <a:pt x="8" y="0"/>
                    </a:moveTo>
                    <a:cubicBezTo>
                      <a:pt x="6" y="0"/>
                      <a:pt x="4" y="0"/>
                      <a:pt x="2" y="1"/>
                    </a:cubicBezTo>
                    <a:cubicBezTo>
                      <a:pt x="1" y="1"/>
                      <a:pt x="1" y="1"/>
                      <a:pt x="1" y="1"/>
                    </a:cubicBezTo>
                    <a:cubicBezTo>
                      <a:pt x="1" y="1"/>
                      <a:pt x="1" y="1"/>
                      <a:pt x="1" y="1"/>
                    </a:cubicBezTo>
                    <a:cubicBezTo>
                      <a:pt x="1" y="1"/>
                      <a:pt x="1" y="1"/>
                      <a:pt x="1" y="1"/>
                    </a:cubicBezTo>
                    <a:cubicBezTo>
                      <a:pt x="0" y="2"/>
                      <a:pt x="0" y="2"/>
                      <a:pt x="0" y="3"/>
                    </a:cubicBezTo>
                    <a:cubicBezTo>
                      <a:pt x="0" y="3"/>
                      <a:pt x="0" y="3"/>
                      <a:pt x="0" y="3"/>
                    </a:cubicBezTo>
                    <a:cubicBezTo>
                      <a:pt x="3" y="3"/>
                      <a:pt x="5" y="3"/>
                      <a:pt x="7" y="3"/>
                    </a:cubicBezTo>
                    <a:cubicBezTo>
                      <a:pt x="7" y="2"/>
                      <a:pt x="7" y="2"/>
                      <a:pt x="7" y="2"/>
                    </a:cubicBezTo>
                    <a:cubicBezTo>
                      <a:pt x="7" y="2"/>
                      <a:pt x="7" y="2"/>
                      <a:pt x="7" y="2"/>
                    </a:cubicBezTo>
                    <a:cubicBezTo>
                      <a:pt x="8" y="2"/>
                      <a:pt x="8" y="1"/>
                      <a:pt x="8" y="1"/>
                    </a:cubicBezTo>
                    <a:cubicBezTo>
                      <a:pt x="8" y="1"/>
                      <a:pt x="8" y="1"/>
                      <a:pt x="8" y="1"/>
                    </a:cubicBezTo>
                    <a:cubicBezTo>
                      <a:pt x="8" y="0"/>
                      <a:pt x="8"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91" name="Freeform 77"/>
              <p:cNvSpPr>
                <a:spLocks noEditPoints="1"/>
              </p:cNvSpPr>
              <p:nvPr/>
            </p:nvSpPr>
            <p:spPr bwMode="auto">
              <a:xfrm>
                <a:off x="3603" y="2229"/>
                <a:ext cx="12" cy="7"/>
              </a:xfrm>
              <a:custGeom>
                <a:avLst/>
                <a:gdLst>
                  <a:gd name="T0" fmla="*/ 1 w 5"/>
                  <a:gd name="T1" fmla="*/ 2 h 3"/>
                  <a:gd name="T2" fmla="*/ 1 w 5"/>
                  <a:gd name="T3" fmla="*/ 1 h 3"/>
                  <a:gd name="T4" fmla="*/ 4 w 5"/>
                  <a:gd name="T5" fmla="*/ 1 h 3"/>
                  <a:gd name="T6" fmla="*/ 4 w 5"/>
                  <a:gd name="T7" fmla="*/ 2 h 3"/>
                  <a:gd name="T8" fmla="*/ 1 w 5"/>
                  <a:gd name="T9" fmla="*/ 2 h 3"/>
                  <a:gd name="T10" fmla="*/ 1 w 5"/>
                  <a:gd name="T11" fmla="*/ 0 h 3"/>
                  <a:gd name="T12" fmla="*/ 0 w 5"/>
                  <a:gd name="T13" fmla="*/ 0 h 3"/>
                  <a:gd name="T14" fmla="*/ 0 w 5"/>
                  <a:gd name="T15" fmla="*/ 2 h 3"/>
                  <a:gd name="T16" fmla="*/ 0 w 5"/>
                  <a:gd name="T17" fmla="*/ 2 h 3"/>
                  <a:gd name="T18" fmla="*/ 0 w 5"/>
                  <a:gd name="T19" fmla="*/ 3 h 3"/>
                  <a:gd name="T20" fmla="*/ 5 w 5"/>
                  <a:gd name="T21" fmla="*/ 3 h 3"/>
                  <a:gd name="T22" fmla="*/ 5 w 5"/>
                  <a:gd name="T23" fmla="*/ 2 h 3"/>
                  <a:gd name="T24" fmla="*/ 5 w 5"/>
                  <a:gd name="T25" fmla="*/ 2 h 3"/>
                  <a:gd name="T26" fmla="*/ 5 w 5"/>
                  <a:gd name="T27" fmla="*/ 0 h 3"/>
                  <a:gd name="T28" fmla="*/ 5 w 5"/>
                  <a:gd name="T29" fmla="*/ 0 h 3"/>
                  <a:gd name="T30" fmla="*/ 1 w 5"/>
                  <a:gd name="T31"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 h="3">
                    <a:moveTo>
                      <a:pt x="1" y="2"/>
                    </a:moveTo>
                    <a:cubicBezTo>
                      <a:pt x="1" y="1"/>
                      <a:pt x="1" y="1"/>
                      <a:pt x="1" y="1"/>
                    </a:cubicBezTo>
                    <a:cubicBezTo>
                      <a:pt x="2" y="1"/>
                      <a:pt x="3" y="1"/>
                      <a:pt x="4" y="1"/>
                    </a:cubicBezTo>
                    <a:cubicBezTo>
                      <a:pt x="4" y="2"/>
                      <a:pt x="4" y="2"/>
                      <a:pt x="4" y="2"/>
                    </a:cubicBezTo>
                    <a:cubicBezTo>
                      <a:pt x="1" y="2"/>
                      <a:pt x="1" y="2"/>
                      <a:pt x="1" y="2"/>
                    </a:cubicBezTo>
                    <a:moveTo>
                      <a:pt x="1" y="0"/>
                    </a:moveTo>
                    <a:cubicBezTo>
                      <a:pt x="0" y="0"/>
                      <a:pt x="0" y="0"/>
                      <a:pt x="0" y="0"/>
                    </a:cubicBezTo>
                    <a:cubicBezTo>
                      <a:pt x="0" y="2"/>
                      <a:pt x="0" y="2"/>
                      <a:pt x="0" y="2"/>
                    </a:cubicBezTo>
                    <a:cubicBezTo>
                      <a:pt x="0" y="2"/>
                      <a:pt x="0" y="2"/>
                      <a:pt x="0" y="2"/>
                    </a:cubicBezTo>
                    <a:cubicBezTo>
                      <a:pt x="0" y="3"/>
                      <a:pt x="0" y="3"/>
                      <a:pt x="0" y="3"/>
                    </a:cubicBezTo>
                    <a:cubicBezTo>
                      <a:pt x="5" y="3"/>
                      <a:pt x="5" y="3"/>
                      <a:pt x="5" y="3"/>
                    </a:cubicBezTo>
                    <a:cubicBezTo>
                      <a:pt x="5" y="2"/>
                      <a:pt x="5" y="2"/>
                      <a:pt x="5" y="2"/>
                    </a:cubicBezTo>
                    <a:cubicBezTo>
                      <a:pt x="5" y="2"/>
                      <a:pt x="5" y="2"/>
                      <a:pt x="5" y="2"/>
                    </a:cubicBezTo>
                    <a:cubicBezTo>
                      <a:pt x="5" y="1"/>
                      <a:pt x="5" y="1"/>
                      <a:pt x="5" y="0"/>
                    </a:cubicBezTo>
                    <a:cubicBezTo>
                      <a:pt x="5" y="0"/>
                      <a:pt x="5" y="0"/>
                      <a:pt x="5" y="0"/>
                    </a:cubicBezTo>
                    <a:cubicBezTo>
                      <a:pt x="3" y="0"/>
                      <a:pt x="2" y="0"/>
                      <a:pt x="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92" name="Freeform 78"/>
              <p:cNvSpPr>
                <a:spLocks noEditPoints="1"/>
              </p:cNvSpPr>
              <p:nvPr/>
            </p:nvSpPr>
            <p:spPr bwMode="auto">
              <a:xfrm>
                <a:off x="3634" y="2229"/>
                <a:ext cx="17" cy="5"/>
              </a:xfrm>
              <a:custGeom>
                <a:avLst/>
                <a:gdLst>
                  <a:gd name="T0" fmla="*/ 1 w 7"/>
                  <a:gd name="T1" fmla="*/ 1 h 2"/>
                  <a:gd name="T2" fmla="*/ 1 w 7"/>
                  <a:gd name="T3" fmla="*/ 1 h 2"/>
                  <a:gd name="T4" fmla="*/ 5 w 7"/>
                  <a:gd name="T5" fmla="*/ 1 h 2"/>
                  <a:gd name="T6" fmla="*/ 6 w 7"/>
                  <a:gd name="T7" fmla="*/ 1 h 2"/>
                  <a:gd name="T8" fmla="*/ 6 w 7"/>
                  <a:gd name="T9" fmla="*/ 1 h 2"/>
                  <a:gd name="T10" fmla="*/ 1 w 7"/>
                  <a:gd name="T11" fmla="*/ 1 h 2"/>
                  <a:gd name="T12" fmla="*/ 0 w 7"/>
                  <a:gd name="T13" fmla="*/ 0 h 2"/>
                  <a:gd name="T14" fmla="*/ 0 w 7"/>
                  <a:gd name="T15" fmla="*/ 0 h 2"/>
                  <a:gd name="T16" fmla="*/ 0 w 7"/>
                  <a:gd name="T17" fmla="*/ 1 h 2"/>
                  <a:gd name="T18" fmla="*/ 0 w 7"/>
                  <a:gd name="T19" fmla="*/ 2 h 2"/>
                  <a:gd name="T20" fmla="*/ 1 w 7"/>
                  <a:gd name="T21" fmla="*/ 2 h 2"/>
                  <a:gd name="T22" fmla="*/ 7 w 7"/>
                  <a:gd name="T23" fmla="*/ 2 h 2"/>
                  <a:gd name="T24" fmla="*/ 7 w 7"/>
                  <a:gd name="T25" fmla="*/ 2 h 2"/>
                  <a:gd name="T26" fmla="*/ 7 w 7"/>
                  <a:gd name="T27" fmla="*/ 2 h 2"/>
                  <a:gd name="T28" fmla="*/ 7 w 7"/>
                  <a:gd name="T29" fmla="*/ 1 h 2"/>
                  <a:gd name="T30" fmla="*/ 5 w 7"/>
                  <a:gd name="T31" fmla="*/ 0 h 2"/>
                  <a:gd name="T32" fmla="*/ 0 w 7"/>
                  <a:gd name="T33"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 h="2">
                    <a:moveTo>
                      <a:pt x="1" y="1"/>
                    </a:moveTo>
                    <a:cubicBezTo>
                      <a:pt x="1" y="1"/>
                      <a:pt x="1" y="1"/>
                      <a:pt x="1" y="1"/>
                    </a:cubicBezTo>
                    <a:cubicBezTo>
                      <a:pt x="2" y="1"/>
                      <a:pt x="4" y="1"/>
                      <a:pt x="5" y="1"/>
                    </a:cubicBezTo>
                    <a:cubicBezTo>
                      <a:pt x="6" y="1"/>
                      <a:pt x="6" y="1"/>
                      <a:pt x="6" y="1"/>
                    </a:cubicBezTo>
                    <a:cubicBezTo>
                      <a:pt x="6" y="1"/>
                      <a:pt x="6" y="1"/>
                      <a:pt x="6" y="1"/>
                    </a:cubicBezTo>
                    <a:cubicBezTo>
                      <a:pt x="4" y="1"/>
                      <a:pt x="3" y="1"/>
                      <a:pt x="1" y="1"/>
                    </a:cubicBezTo>
                    <a:moveTo>
                      <a:pt x="0" y="0"/>
                    </a:moveTo>
                    <a:cubicBezTo>
                      <a:pt x="0" y="0"/>
                      <a:pt x="0" y="0"/>
                      <a:pt x="0" y="0"/>
                    </a:cubicBezTo>
                    <a:cubicBezTo>
                      <a:pt x="0" y="1"/>
                      <a:pt x="0" y="1"/>
                      <a:pt x="0" y="1"/>
                    </a:cubicBezTo>
                    <a:cubicBezTo>
                      <a:pt x="0" y="2"/>
                      <a:pt x="0" y="2"/>
                      <a:pt x="0" y="2"/>
                    </a:cubicBezTo>
                    <a:cubicBezTo>
                      <a:pt x="1" y="2"/>
                      <a:pt x="1" y="2"/>
                      <a:pt x="1" y="2"/>
                    </a:cubicBezTo>
                    <a:cubicBezTo>
                      <a:pt x="3" y="2"/>
                      <a:pt x="5" y="2"/>
                      <a:pt x="7" y="2"/>
                    </a:cubicBezTo>
                    <a:cubicBezTo>
                      <a:pt x="7" y="2"/>
                      <a:pt x="7" y="2"/>
                      <a:pt x="7" y="2"/>
                    </a:cubicBezTo>
                    <a:cubicBezTo>
                      <a:pt x="7" y="2"/>
                      <a:pt x="7" y="2"/>
                      <a:pt x="7" y="2"/>
                    </a:cubicBezTo>
                    <a:cubicBezTo>
                      <a:pt x="7" y="1"/>
                      <a:pt x="7" y="1"/>
                      <a:pt x="7" y="1"/>
                    </a:cubicBezTo>
                    <a:cubicBezTo>
                      <a:pt x="7" y="0"/>
                      <a:pt x="7" y="0"/>
                      <a:pt x="5" y="0"/>
                    </a:cubicBezTo>
                    <a:cubicBezTo>
                      <a:pt x="4" y="0"/>
                      <a:pt x="2"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93" name="Freeform 79"/>
              <p:cNvSpPr>
                <a:spLocks noEditPoints="1"/>
              </p:cNvSpPr>
              <p:nvPr/>
            </p:nvSpPr>
            <p:spPr bwMode="auto">
              <a:xfrm>
                <a:off x="3637" y="2239"/>
                <a:ext cx="19" cy="7"/>
              </a:xfrm>
              <a:custGeom>
                <a:avLst/>
                <a:gdLst>
                  <a:gd name="T0" fmla="*/ 2 w 8"/>
                  <a:gd name="T1" fmla="*/ 2 h 3"/>
                  <a:gd name="T2" fmla="*/ 2 w 8"/>
                  <a:gd name="T3" fmla="*/ 1 h 3"/>
                  <a:gd name="T4" fmla="*/ 6 w 8"/>
                  <a:gd name="T5" fmla="*/ 1 h 3"/>
                  <a:gd name="T6" fmla="*/ 7 w 8"/>
                  <a:gd name="T7" fmla="*/ 2 h 3"/>
                  <a:gd name="T8" fmla="*/ 7 w 8"/>
                  <a:gd name="T9" fmla="*/ 2 h 3"/>
                  <a:gd name="T10" fmla="*/ 2 w 8"/>
                  <a:gd name="T11" fmla="*/ 2 h 3"/>
                  <a:gd name="T12" fmla="*/ 1 w 8"/>
                  <a:gd name="T13" fmla="*/ 0 h 3"/>
                  <a:gd name="T14" fmla="*/ 0 w 8"/>
                  <a:gd name="T15" fmla="*/ 1 h 3"/>
                  <a:gd name="T16" fmla="*/ 0 w 8"/>
                  <a:gd name="T17" fmla="*/ 1 h 3"/>
                  <a:gd name="T18" fmla="*/ 1 w 8"/>
                  <a:gd name="T19" fmla="*/ 3 h 3"/>
                  <a:gd name="T20" fmla="*/ 1 w 8"/>
                  <a:gd name="T21" fmla="*/ 3 h 3"/>
                  <a:gd name="T22" fmla="*/ 7 w 8"/>
                  <a:gd name="T23" fmla="*/ 3 h 3"/>
                  <a:gd name="T24" fmla="*/ 8 w 8"/>
                  <a:gd name="T25" fmla="*/ 2 h 3"/>
                  <a:gd name="T26" fmla="*/ 8 w 8"/>
                  <a:gd name="T27" fmla="*/ 2 h 3"/>
                  <a:gd name="T28" fmla="*/ 8 w 8"/>
                  <a:gd name="T29" fmla="*/ 1 h 3"/>
                  <a:gd name="T30" fmla="*/ 6 w 8"/>
                  <a:gd name="T31" fmla="*/ 0 h 3"/>
                  <a:gd name="T32" fmla="*/ 1 w 8"/>
                  <a:gd name="T33"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 h="3">
                    <a:moveTo>
                      <a:pt x="2" y="2"/>
                    </a:moveTo>
                    <a:cubicBezTo>
                      <a:pt x="2" y="1"/>
                      <a:pt x="2" y="1"/>
                      <a:pt x="2" y="1"/>
                    </a:cubicBezTo>
                    <a:cubicBezTo>
                      <a:pt x="3" y="1"/>
                      <a:pt x="4" y="1"/>
                      <a:pt x="6" y="1"/>
                    </a:cubicBezTo>
                    <a:cubicBezTo>
                      <a:pt x="6" y="1"/>
                      <a:pt x="7" y="2"/>
                      <a:pt x="7" y="2"/>
                    </a:cubicBezTo>
                    <a:cubicBezTo>
                      <a:pt x="7" y="2"/>
                      <a:pt x="7" y="2"/>
                      <a:pt x="7" y="2"/>
                    </a:cubicBezTo>
                    <a:cubicBezTo>
                      <a:pt x="5" y="2"/>
                      <a:pt x="3" y="2"/>
                      <a:pt x="2" y="2"/>
                    </a:cubicBezTo>
                    <a:moveTo>
                      <a:pt x="1" y="0"/>
                    </a:moveTo>
                    <a:cubicBezTo>
                      <a:pt x="0" y="1"/>
                      <a:pt x="0" y="1"/>
                      <a:pt x="0" y="1"/>
                    </a:cubicBezTo>
                    <a:cubicBezTo>
                      <a:pt x="0" y="1"/>
                      <a:pt x="0" y="1"/>
                      <a:pt x="0" y="1"/>
                    </a:cubicBezTo>
                    <a:cubicBezTo>
                      <a:pt x="1" y="3"/>
                      <a:pt x="1" y="3"/>
                      <a:pt x="1" y="3"/>
                    </a:cubicBezTo>
                    <a:cubicBezTo>
                      <a:pt x="1" y="3"/>
                      <a:pt x="1" y="3"/>
                      <a:pt x="1" y="3"/>
                    </a:cubicBezTo>
                    <a:cubicBezTo>
                      <a:pt x="3" y="3"/>
                      <a:pt x="5" y="3"/>
                      <a:pt x="7" y="3"/>
                    </a:cubicBezTo>
                    <a:cubicBezTo>
                      <a:pt x="8" y="2"/>
                      <a:pt x="8" y="2"/>
                      <a:pt x="8" y="2"/>
                    </a:cubicBezTo>
                    <a:cubicBezTo>
                      <a:pt x="8" y="2"/>
                      <a:pt x="8" y="2"/>
                      <a:pt x="8" y="2"/>
                    </a:cubicBezTo>
                    <a:cubicBezTo>
                      <a:pt x="8" y="1"/>
                      <a:pt x="8" y="1"/>
                      <a:pt x="8" y="1"/>
                    </a:cubicBezTo>
                    <a:cubicBezTo>
                      <a:pt x="7" y="1"/>
                      <a:pt x="7" y="0"/>
                      <a:pt x="6" y="0"/>
                    </a:cubicBezTo>
                    <a:cubicBezTo>
                      <a:pt x="4" y="0"/>
                      <a:pt x="2" y="0"/>
                      <a:pt x="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94" name="Freeform 80"/>
              <p:cNvSpPr>
                <a:spLocks noEditPoints="1"/>
              </p:cNvSpPr>
              <p:nvPr/>
            </p:nvSpPr>
            <p:spPr bwMode="auto">
              <a:xfrm>
                <a:off x="3618" y="2229"/>
                <a:ext cx="14" cy="7"/>
              </a:xfrm>
              <a:custGeom>
                <a:avLst/>
                <a:gdLst>
                  <a:gd name="T0" fmla="*/ 1 w 6"/>
                  <a:gd name="T1" fmla="*/ 2 h 3"/>
                  <a:gd name="T2" fmla="*/ 1 w 6"/>
                  <a:gd name="T3" fmla="*/ 1 h 3"/>
                  <a:gd name="T4" fmla="*/ 5 w 6"/>
                  <a:gd name="T5" fmla="*/ 1 h 3"/>
                  <a:gd name="T6" fmla="*/ 5 w 6"/>
                  <a:gd name="T7" fmla="*/ 1 h 3"/>
                  <a:gd name="T8" fmla="*/ 5 w 6"/>
                  <a:gd name="T9" fmla="*/ 1 h 3"/>
                  <a:gd name="T10" fmla="*/ 5 w 6"/>
                  <a:gd name="T11" fmla="*/ 2 h 3"/>
                  <a:gd name="T12" fmla="*/ 1 w 6"/>
                  <a:gd name="T13" fmla="*/ 2 h 3"/>
                  <a:gd name="T14" fmla="*/ 1 w 6"/>
                  <a:gd name="T15" fmla="*/ 0 h 3"/>
                  <a:gd name="T16" fmla="*/ 0 w 6"/>
                  <a:gd name="T17" fmla="*/ 0 h 3"/>
                  <a:gd name="T18" fmla="*/ 0 w 6"/>
                  <a:gd name="T19" fmla="*/ 1 h 3"/>
                  <a:gd name="T20" fmla="*/ 0 w 6"/>
                  <a:gd name="T21" fmla="*/ 2 h 3"/>
                  <a:gd name="T22" fmla="*/ 1 w 6"/>
                  <a:gd name="T23" fmla="*/ 3 h 3"/>
                  <a:gd name="T24" fmla="*/ 6 w 6"/>
                  <a:gd name="T25" fmla="*/ 3 h 3"/>
                  <a:gd name="T26" fmla="*/ 6 w 6"/>
                  <a:gd name="T27" fmla="*/ 2 h 3"/>
                  <a:gd name="T28" fmla="*/ 6 w 6"/>
                  <a:gd name="T29" fmla="*/ 2 h 3"/>
                  <a:gd name="T30" fmla="*/ 6 w 6"/>
                  <a:gd name="T31" fmla="*/ 1 h 3"/>
                  <a:gd name="T32" fmla="*/ 6 w 6"/>
                  <a:gd name="T33" fmla="*/ 1 h 3"/>
                  <a:gd name="T34" fmla="*/ 6 w 6"/>
                  <a:gd name="T35" fmla="*/ 0 h 3"/>
                  <a:gd name="T36" fmla="*/ 5 w 6"/>
                  <a:gd name="T37" fmla="*/ 0 h 3"/>
                  <a:gd name="T38" fmla="*/ 1 w 6"/>
                  <a:gd name="T3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 h="3">
                    <a:moveTo>
                      <a:pt x="1" y="2"/>
                    </a:moveTo>
                    <a:cubicBezTo>
                      <a:pt x="1" y="1"/>
                      <a:pt x="1" y="1"/>
                      <a:pt x="1" y="1"/>
                    </a:cubicBezTo>
                    <a:cubicBezTo>
                      <a:pt x="5" y="1"/>
                      <a:pt x="5" y="1"/>
                      <a:pt x="5" y="1"/>
                    </a:cubicBezTo>
                    <a:cubicBezTo>
                      <a:pt x="5" y="1"/>
                      <a:pt x="5" y="1"/>
                      <a:pt x="5" y="1"/>
                    </a:cubicBezTo>
                    <a:cubicBezTo>
                      <a:pt x="5" y="1"/>
                      <a:pt x="5" y="1"/>
                      <a:pt x="5" y="1"/>
                    </a:cubicBezTo>
                    <a:cubicBezTo>
                      <a:pt x="5" y="2"/>
                      <a:pt x="5" y="2"/>
                      <a:pt x="5" y="2"/>
                    </a:cubicBezTo>
                    <a:cubicBezTo>
                      <a:pt x="1" y="2"/>
                      <a:pt x="1" y="2"/>
                      <a:pt x="1" y="2"/>
                    </a:cubicBezTo>
                    <a:moveTo>
                      <a:pt x="1" y="0"/>
                    </a:moveTo>
                    <a:cubicBezTo>
                      <a:pt x="0" y="0"/>
                      <a:pt x="0" y="0"/>
                      <a:pt x="0" y="0"/>
                    </a:cubicBezTo>
                    <a:cubicBezTo>
                      <a:pt x="0" y="1"/>
                      <a:pt x="0" y="1"/>
                      <a:pt x="0" y="1"/>
                    </a:cubicBezTo>
                    <a:cubicBezTo>
                      <a:pt x="0" y="1"/>
                      <a:pt x="0" y="2"/>
                      <a:pt x="0" y="2"/>
                    </a:cubicBezTo>
                    <a:cubicBezTo>
                      <a:pt x="1" y="3"/>
                      <a:pt x="1" y="3"/>
                      <a:pt x="1" y="3"/>
                    </a:cubicBezTo>
                    <a:cubicBezTo>
                      <a:pt x="6" y="3"/>
                      <a:pt x="6" y="3"/>
                      <a:pt x="6" y="3"/>
                    </a:cubicBezTo>
                    <a:cubicBezTo>
                      <a:pt x="6" y="2"/>
                      <a:pt x="6" y="2"/>
                      <a:pt x="6" y="2"/>
                    </a:cubicBezTo>
                    <a:cubicBezTo>
                      <a:pt x="6" y="2"/>
                      <a:pt x="6" y="2"/>
                      <a:pt x="6" y="2"/>
                    </a:cubicBezTo>
                    <a:cubicBezTo>
                      <a:pt x="6" y="1"/>
                      <a:pt x="6" y="1"/>
                      <a:pt x="6" y="1"/>
                    </a:cubicBezTo>
                    <a:cubicBezTo>
                      <a:pt x="6" y="1"/>
                      <a:pt x="6" y="1"/>
                      <a:pt x="6" y="1"/>
                    </a:cubicBezTo>
                    <a:cubicBezTo>
                      <a:pt x="6" y="0"/>
                      <a:pt x="6" y="0"/>
                      <a:pt x="6" y="0"/>
                    </a:cubicBezTo>
                    <a:cubicBezTo>
                      <a:pt x="5" y="0"/>
                      <a:pt x="5" y="0"/>
                      <a:pt x="5" y="0"/>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95" name="Freeform 81"/>
              <p:cNvSpPr>
                <a:spLocks noEditPoints="1"/>
              </p:cNvSpPr>
              <p:nvPr/>
            </p:nvSpPr>
            <p:spPr bwMode="auto">
              <a:xfrm>
                <a:off x="3622" y="2239"/>
                <a:ext cx="15" cy="7"/>
              </a:xfrm>
              <a:custGeom>
                <a:avLst/>
                <a:gdLst>
                  <a:gd name="T0" fmla="*/ 1 w 6"/>
                  <a:gd name="T1" fmla="*/ 2 h 3"/>
                  <a:gd name="T2" fmla="*/ 1 w 6"/>
                  <a:gd name="T3" fmla="*/ 1 h 3"/>
                  <a:gd name="T4" fmla="*/ 4 w 6"/>
                  <a:gd name="T5" fmla="*/ 1 h 3"/>
                  <a:gd name="T6" fmla="*/ 4 w 6"/>
                  <a:gd name="T7" fmla="*/ 2 h 3"/>
                  <a:gd name="T8" fmla="*/ 5 w 6"/>
                  <a:gd name="T9" fmla="*/ 2 h 3"/>
                  <a:gd name="T10" fmla="*/ 5 w 6"/>
                  <a:gd name="T11" fmla="*/ 2 h 3"/>
                  <a:gd name="T12" fmla="*/ 1 w 6"/>
                  <a:gd name="T13" fmla="*/ 2 h 3"/>
                  <a:gd name="T14" fmla="*/ 0 w 6"/>
                  <a:gd name="T15" fmla="*/ 0 h 3"/>
                  <a:gd name="T16" fmla="*/ 0 w 6"/>
                  <a:gd name="T17" fmla="*/ 0 h 3"/>
                  <a:gd name="T18" fmla="*/ 0 w 6"/>
                  <a:gd name="T19" fmla="*/ 1 h 3"/>
                  <a:gd name="T20" fmla="*/ 0 w 6"/>
                  <a:gd name="T21" fmla="*/ 2 h 3"/>
                  <a:gd name="T22" fmla="*/ 0 w 6"/>
                  <a:gd name="T23" fmla="*/ 3 h 3"/>
                  <a:gd name="T24" fmla="*/ 5 w 6"/>
                  <a:gd name="T25" fmla="*/ 3 h 3"/>
                  <a:gd name="T26" fmla="*/ 6 w 6"/>
                  <a:gd name="T27" fmla="*/ 2 h 3"/>
                  <a:gd name="T28" fmla="*/ 6 w 6"/>
                  <a:gd name="T29" fmla="*/ 2 h 3"/>
                  <a:gd name="T30" fmla="*/ 5 w 6"/>
                  <a:gd name="T31" fmla="*/ 1 h 3"/>
                  <a:gd name="T32" fmla="*/ 5 w 6"/>
                  <a:gd name="T33" fmla="*/ 1 h 3"/>
                  <a:gd name="T34" fmla="*/ 5 w 6"/>
                  <a:gd name="T35" fmla="*/ 1 h 3"/>
                  <a:gd name="T36" fmla="*/ 5 w 6"/>
                  <a:gd name="T37" fmla="*/ 0 h 3"/>
                  <a:gd name="T38" fmla="*/ 0 w 6"/>
                  <a:gd name="T3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 h="3">
                    <a:moveTo>
                      <a:pt x="1" y="2"/>
                    </a:moveTo>
                    <a:cubicBezTo>
                      <a:pt x="1" y="1"/>
                      <a:pt x="1" y="1"/>
                      <a:pt x="1" y="1"/>
                    </a:cubicBezTo>
                    <a:cubicBezTo>
                      <a:pt x="4" y="1"/>
                      <a:pt x="4" y="1"/>
                      <a:pt x="4" y="1"/>
                    </a:cubicBezTo>
                    <a:cubicBezTo>
                      <a:pt x="4" y="2"/>
                      <a:pt x="4" y="2"/>
                      <a:pt x="4" y="2"/>
                    </a:cubicBezTo>
                    <a:cubicBezTo>
                      <a:pt x="5" y="2"/>
                      <a:pt x="5" y="2"/>
                      <a:pt x="5" y="2"/>
                    </a:cubicBezTo>
                    <a:cubicBezTo>
                      <a:pt x="5" y="2"/>
                      <a:pt x="5" y="2"/>
                      <a:pt x="5" y="2"/>
                    </a:cubicBezTo>
                    <a:cubicBezTo>
                      <a:pt x="1" y="2"/>
                      <a:pt x="1" y="2"/>
                      <a:pt x="1" y="2"/>
                    </a:cubicBezTo>
                    <a:moveTo>
                      <a:pt x="0" y="0"/>
                    </a:moveTo>
                    <a:cubicBezTo>
                      <a:pt x="0" y="0"/>
                      <a:pt x="0" y="0"/>
                      <a:pt x="0" y="0"/>
                    </a:cubicBezTo>
                    <a:cubicBezTo>
                      <a:pt x="0" y="1"/>
                      <a:pt x="0" y="1"/>
                      <a:pt x="0" y="1"/>
                    </a:cubicBezTo>
                    <a:cubicBezTo>
                      <a:pt x="0" y="1"/>
                      <a:pt x="0" y="2"/>
                      <a:pt x="0" y="2"/>
                    </a:cubicBezTo>
                    <a:cubicBezTo>
                      <a:pt x="0" y="3"/>
                      <a:pt x="0" y="3"/>
                      <a:pt x="0" y="3"/>
                    </a:cubicBezTo>
                    <a:cubicBezTo>
                      <a:pt x="5" y="3"/>
                      <a:pt x="5" y="3"/>
                      <a:pt x="5" y="3"/>
                    </a:cubicBezTo>
                    <a:cubicBezTo>
                      <a:pt x="6" y="2"/>
                      <a:pt x="6" y="2"/>
                      <a:pt x="6" y="2"/>
                    </a:cubicBezTo>
                    <a:cubicBezTo>
                      <a:pt x="6" y="2"/>
                      <a:pt x="6" y="2"/>
                      <a:pt x="6" y="2"/>
                    </a:cubicBezTo>
                    <a:cubicBezTo>
                      <a:pt x="5" y="1"/>
                      <a:pt x="5" y="1"/>
                      <a:pt x="5" y="1"/>
                    </a:cubicBezTo>
                    <a:cubicBezTo>
                      <a:pt x="5" y="1"/>
                      <a:pt x="5" y="1"/>
                      <a:pt x="5" y="1"/>
                    </a:cubicBezTo>
                    <a:cubicBezTo>
                      <a:pt x="5" y="1"/>
                      <a:pt x="5" y="1"/>
                      <a:pt x="5" y="1"/>
                    </a:cubicBezTo>
                    <a:cubicBezTo>
                      <a:pt x="5" y="0"/>
                      <a:pt x="5" y="0"/>
                      <a:pt x="5" y="0"/>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96" name="Freeform 82"/>
              <p:cNvSpPr>
                <a:spLocks noEditPoints="1"/>
              </p:cNvSpPr>
              <p:nvPr/>
            </p:nvSpPr>
            <p:spPr bwMode="auto">
              <a:xfrm>
                <a:off x="3587" y="2229"/>
                <a:ext cx="14" cy="7"/>
              </a:xfrm>
              <a:custGeom>
                <a:avLst/>
                <a:gdLst>
                  <a:gd name="T0" fmla="*/ 1 w 6"/>
                  <a:gd name="T1" fmla="*/ 2 h 3"/>
                  <a:gd name="T2" fmla="*/ 2 w 6"/>
                  <a:gd name="T3" fmla="*/ 1 h 3"/>
                  <a:gd name="T4" fmla="*/ 5 w 6"/>
                  <a:gd name="T5" fmla="*/ 1 h 3"/>
                  <a:gd name="T6" fmla="*/ 5 w 6"/>
                  <a:gd name="T7" fmla="*/ 2 h 3"/>
                  <a:gd name="T8" fmla="*/ 1 w 6"/>
                  <a:gd name="T9" fmla="*/ 2 h 3"/>
                  <a:gd name="T10" fmla="*/ 6 w 6"/>
                  <a:gd name="T11" fmla="*/ 0 h 3"/>
                  <a:gd name="T12" fmla="*/ 1 w 6"/>
                  <a:gd name="T13" fmla="*/ 0 h 3"/>
                  <a:gd name="T14" fmla="*/ 1 w 6"/>
                  <a:gd name="T15" fmla="*/ 0 h 3"/>
                  <a:gd name="T16" fmla="*/ 0 w 6"/>
                  <a:gd name="T17" fmla="*/ 2 h 3"/>
                  <a:gd name="T18" fmla="*/ 0 w 6"/>
                  <a:gd name="T19" fmla="*/ 2 h 3"/>
                  <a:gd name="T20" fmla="*/ 1 w 6"/>
                  <a:gd name="T21" fmla="*/ 3 h 3"/>
                  <a:gd name="T22" fmla="*/ 5 w 6"/>
                  <a:gd name="T23" fmla="*/ 3 h 3"/>
                  <a:gd name="T24" fmla="*/ 6 w 6"/>
                  <a:gd name="T25" fmla="*/ 2 h 3"/>
                  <a:gd name="T26" fmla="*/ 6 w 6"/>
                  <a:gd name="T27" fmla="*/ 2 h 3"/>
                  <a:gd name="T28" fmla="*/ 6 w 6"/>
                  <a:gd name="T29" fmla="*/ 2 h 3"/>
                  <a:gd name="T30" fmla="*/ 6 w 6"/>
                  <a:gd name="T31" fmla="*/ 1 h 3"/>
                  <a:gd name="T32" fmla="*/ 6 w 6"/>
                  <a:gd name="T33" fmla="*/ 0 h 3"/>
                  <a:gd name="T34" fmla="*/ 6 w 6"/>
                  <a:gd name="T35"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 h="3">
                    <a:moveTo>
                      <a:pt x="1" y="2"/>
                    </a:moveTo>
                    <a:cubicBezTo>
                      <a:pt x="2" y="1"/>
                      <a:pt x="2" y="1"/>
                      <a:pt x="2" y="1"/>
                    </a:cubicBezTo>
                    <a:cubicBezTo>
                      <a:pt x="3" y="1"/>
                      <a:pt x="4" y="1"/>
                      <a:pt x="5" y="1"/>
                    </a:cubicBezTo>
                    <a:cubicBezTo>
                      <a:pt x="5" y="2"/>
                      <a:pt x="5" y="2"/>
                      <a:pt x="5" y="2"/>
                    </a:cubicBezTo>
                    <a:cubicBezTo>
                      <a:pt x="1" y="2"/>
                      <a:pt x="1" y="2"/>
                      <a:pt x="1" y="2"/>
                    </a:cubicBezTo>
                    <a:moveTo>
                      <a:pt x="6" y="0"/>
                    </a:moveTo>
                    <a:cubicBezTo>
                      <a:pt x="4" y="0"/>
                      <a:pt x="3" y="0"/>
                      <a:pt x="1" y="0"/>
                    </a:cubicBezTo>
                    <a:cubicBezTo>
                      <a:pt x="1" y="0"/>
                      <a:pt x="1" y="0"/>
                      <a:pt x="1" y="0"/>
                    </a:cubicBezTo>
                    <a:cubicBezTo>
                      <a:pt x="1" y="1"/>
                      <a:pt x="0" y="1"/>
                      <a:pt x="0" y="2"/>
                    </a:cubicBezTo>
                    <a:cubicBezTo>
                      <a:pt x="0" y="2"/>
                      <a:pt x="0" y="2"/>
                      <a:pt x="0" y="2"/>
                    </a:cubicBezTo>
                    <a:cubicBezTo>
                      <a:pt x="1" y="3"/>
                      <a:pt x="1" y="3"/>
                      <a:pt x="1" y="3"/>
                    </a:cubicBezTo>
                    <a:cubicBezTo>
                      <a:pt x="5" y="3"/>
                      <a:pt x="5" y="3"/>
                      <a:pt x="5" y="3"/>
                    </a:cubicBezTo>
                    <a:cubicBezTo>
                      <a:pt x="6" y="2"/>
                      <a:pt x="6" y="2"/>
                      <a:pt x="6" y="2"/>
                    </a:cubicBezTo>
                    <a:cubicBezTo>
                      <a:pt x="6" y="2"/>
                      <a:pt x="6" y="2"/>
                      <a:pt x="6" y="2"/>
                    </a:cubicBezTo>
                    <a:cubicBezTo>
                      <a:pt x="6" y="2"/>
                      <a:pt x="6" y="2"/>
                      <a:pt x="6" y="2"/>
                    </a:cubicBezTo>
                    <a:cubicBezTo>
                      <a:pt x="6" y="1"/>
                      <a:pt x="6" y="1"/>
                      <a:pt x="6" y="1"/>
                    </a:cubicBezTo>
                    <a:cubicBezTo>
                      <a:pt x="6" y="0"/>
                      <a:pt x="6" y="0"/>
                      <a:pt x="6" y="0"/>
                    </a:cubicBezTo>
                    <a:cubicBezTo>
                      <a:pt x="6" y="0"/>
                      <a:pt x="6" y="0"/>
                      <a:pt x="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97" name="Freeform 83"/>
              <p:cNvSpPr>
                <a:spLocks noEditPoints="1"/>
              </p:cNvSpPr>
              <p:nvPr/>
            </p:nvSpPr>
            <p:spPr bwMode="auto">
              <a:xfrm>
                <a:off x="3570" y="2229"/>
                <a:ext cx="17" cy="7"/>
              </a:xfrm>
              <a:custGeom>
                <a:avLst/>
                <a:gdLst>
                  <a:gd name="T0" fmla="*/ 2 w 7"/>
                  <a:gd name="T1" fmla="*/ 2 h 3"/>
                  <a:gd name="T2" fmla="*/ 2 w 7"/>
                  <a:gd name="T3" fmla="*/ 1 h 3"/>
                  <a:gd name="T4" fmla="*/ 5 w 7"/>
                  <a:gd name="T5" fmla="*/ 1 h 3"/>
                  <a:gd name="T6" fmla="*/ 5 w 7"/>
                  <a:gd name="T7" fmla="*/ 1 h 3"/>
                  <a:gd name="T8" fmla="*/ 5 w 7"/>
                  <a:gd name="T9" fmla="*/ 2 h 3"/>
                  <a:gd name="T10" fmla="*/ 2 w 7"/>
                  <a:gd name="T11" fmla="*/ 2 h 3"/>
                  <a:gd name="T12" fmla="*/ 6 w 7"/>
                  <a:gd name="T13" fmla="*/ 0 h 3"/>
                  <a:gd name="T14" fmla="*/ 1 w 7"/>
                  <a:gd name="T15" fmla="*/ 0 h 3"/>
                  <a:gd name="T16" fmla="*/ 1 w 7"/>
                  <a:gd name="T17" fmla="*/ 0 h 3"/>
                  <a:gd name="T18" fmla="*/ 0 w 7"/>
                  <a:gd name="T19" fmla="*/ 2 h 3"/>
                  <a:gd name="T20" fmla="*/ 0 w 7"/>
                  <a:gd name="T21" fmla="*/ 3 h 3"/>
                  <a:gd name="T22" fmla="*/ 1 w 7"/>
                  <a:gd name="T23" fmla="*/ 3 h 3"/>
                  <a:gd name="T24" fmla="*/ 6 w 7"/>
                  <a:gd name="T25" fmla="*/ 3 h 3"/>
                  <a:gd name="T26" fmla="*/ 6 w 7"/>
                  <a:gd name="T27" fmla="*/ 2 h 3"/>
                  <a:gd name="T28" fmla="*/ 6 w 7"/>
                  <a:gd name="T29" fmla="*/ 2 h 3"/>
                  <a:gd name="T30" fmla="*/ 6 w 7"/>
                  <a:gd name="T31" fmla="*/ 2 h 3"/>
                  <a:gd name="T32" fmla="*/ 7 w 7"/>
                  <a:gd name="T33" fmla="*/ 1 h 3"/>
                  <a:gd name="T34" fmla="*/ 7 w 7"/>
                  <a:gd name="T35" fmla="*/ 0 h 3"/>
                  <a:gd name="T36" fmla="*/ 6 w 7"/>
                  <a:gd name="T3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3">
                    <a:moveTo>
                      <a:pt x="2" y="2"/>
                    </a:moveTo>
                    <a:cubicBezTo>
                      <a:pt x="2" y="1"/>
                      <a:pt x="2" y="1"/>
                      <a:pt x="2" y="1"/>
                    </a:cubicBezTo>
                    <a:cubicBezTo>
                      <a:pt x="3" y="1"/>
                      <a:pt x="4" y="1"/>
                      <a:pt x="5" y="1"/>
                    </a:cubicBezTo>
                    <a:cubicBezTo>
                      <a:pt x="5" y="1"/>
                      <a:pt x="5" y="1"/>
                      <a:pt x="5" y="1"/>
                    </a:cubicBezTo>
                    <a:cubicBezTo>
                      <a:pt x="5" y="2"/>
                      <a:pt x="5" y="2"/>
                      <a:pt x="5" y="2"/>
                    </a:cubicBezTo>
                    <a:cubicBezTo>
                      <a:pt x="2" y="2"/>
                      <a:pt x="2" y="2"/>
                      <a:pt x="2" y="2"/>
                    </a:cubicBezTo>
                    <a:moveTo>
                      <a:pt x="6" y="0"/>
                    </a:moveTo>
                    <a:cubicBezTo>
                      <a:pt x="5" y="0"/>
                      <a:pt x="3" y="0"/>
                      <a:pt x="1" y="0"/>
                    </a:cubicBezTo>
                    <a:cubicBezTo>
                      <a:pt x="1" y="0"/>
                      <a:pt x="1" y="0"/>
                      <a:pt x="1" y="0"/>
                    </a:cubicBezTo>
                    <a:cubicBezTo>
                      <a:pt x="1" y="1"/>
                      <a:pt x="1" y="2"/>
                      <a:pt x="0" y="2"/>
                    </a:cubicBezTo>
                    <a:cubicBezTo>
                      <a:pt x="0" y="3"/>
                      <a:pt x="0" y="3"/>
                      <a:pt x="0" y="3"/>
                    </a:cubicBezTo>
                    <a:cubicBezTo>
                      <a:pt x="1" y="3"/>
                      <a:pt x="1" y="3"/>
                      <a:pt x="1" y="3"/>
                    </a:cubicBezTo>
                    <a:cubicBezTo>
                      <a:pt x="6" y="3"/>
                      <a:pt x="6" y="3"/>
                      <a:pt x="6" y="3"/>
                    </a:cubicBezTo>
                    <a:cubicBezTo>
                      <a:pt x="6" y="2"/>
                      <a:pt x="6" y="2"/>
                      <a:pt x="6" y="2"/>
                    </a:cubicBezTo>
                    <a:cubicBezTo>
                      <a:pt x="6" y="2"/>
                      <a:pt x="6" y="2"/>
                      <a:pt x="6" y="2"/>
                    </a:cubicBezTo>
                    <a:cubicBezTo>
                      <a:pt x="6" y="2"/>
                      <a:pt x="6" y="2"/>
                      <a:pt x="6" y="2"/>
                    </a:cubicBezTo>
                    <a:cubicBezTo>
                      <a:pt x="7" y="1"/>
                      <a:pt x="7" y="1"/>
                      <a:pt x="7" y="1"/>
                    </a:cubicBezTo>
                    <a:cubicBezTo>
                      <a:pt x="7" y="0"/>
                      <a:pt x="7" y="0"/>
                      <a:pt x="7" y="0"/>
                    </a:cubicBezTo>
                    <a:cubicBezTo>
                      <a:pt x="6" y="0"/>
                      <a:pt x="6" y="0"/>
                      <a:pt x="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98" name="Freeform 84"/>
              <p:cNvSpPr>
                <a:spLocks/>
              </p:cNvSpPr>
              <p:nvPr/>
            </p:nvSpPr>
            <p:spPr bwMode="auto">
              <a:xfrm>
                <a:off x="3558" y="2298"/>
                <a:ext cx="10" cy="12"/>
              </a:xfrm>
              <a:custGeom>
                <a:avLst/>
                <a:gdLst>
                  <a:gd name="T0" fmla="*/ 10 w 10"/>
                  <a:gd name="T1" fmla="*/ 0 h 12"/>
                  <a:gd name="T2" fmla="*/ 7 w 10"/>
                  <a:gd name="T3" fmla="*/ 0 h 12"/>
                  <a:gd name="T4" fmla="*/ 0 w 10"/>
                  <a:gd name="T5" fmla="*/ 12 h 12"/>
                  <a:gd name="T6" fmla="*/ 0 w 10"/>
                  <a:gd name="T7" fmla="*/ 12 h 12"/>
                  <a:gd name="T8" fmla="*/ 0 w 10"/>
                  <a:gd name="T9" fmla="*/ 12 h 12"/>
                  <a:gd name="T10" fmla="*/ 0 w 10"/>
                  <a:gd name="T11" fmla="*/ 12 h 12"/>
                  <a:gd name="T12" fmla="*/ 10 w 10"/>
                  <a:gd name="T13" fmla="*/ 0 h 12"/>
                  <a:gd name="T14" fmla="*/ 10 w 10"/>
                  <a:gd name="T15" fmla="*/ 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12">
                    <a:moveTo>
                      <a:pt x="10" y="0"/>
                    </a:moveTo>
                    <a:lnTo>
                      <a:pt x="7" y="0"/>
                    </a:lnTo>
                    <a:lnTo>
                      <a:pt x="0" y="12"/>
                    </a:lnTo>
                    <a:lnTo>
                      <a:pt x="0" y="12"/>
                    </a:lnTo>
                    <a:lnTo>
                      <a:pt x="0" y="12"/>
                    </a:lnTo>
                    <a:lnTo>
                      <a:pt x="0" y="12"/>
                    </a:lnTo>
                    <a:lnTo>
                      <a:pt x="10" y="0"/>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99" name="Freeform 85"/>
              <p:cNvSpPr>
                <a:spLocks/>
              </p:cNvSpPr>
              <p:nvPr/>
            </p:nvSpPr>
            <p:spPr bwMode="auto">
              <a:xfrm>
                <a:off x="3558" y="2298"/>
                <a:ext cx="10" cy="12"/>
              </a:xfrm>
              <a:custGeom>
                <a:avLst/>
                <a:gdLst>
                  <a:gd name="T0" fmla="*/ 10 w 10"/>
                  <a:gd name="T1" fmla="*/ 0 h 12"/>
                  <a:gd name="T2" fmla="*/ 7 w 10"/>
                  <a:gd name="T3" fmla="*/ 0 h 12"/>
                  <a:gd name="T4" fmla="*/ 0 w 10"/>
                  <a:gd name="T5" fmla="*/ 12 h 12"/>
                  <a:gd name="T6" fmla="*/ 0 w 10"/>
                  <a:gd name="T7" fmla="*/ 12 h 12"/>
                  <a:gd name="T8" fmla="*/ 0 w 10"/>
                  <a:gd name="T9" fmla="*/ 12 h 12"/>
                  <a:gd name="T10" fmla="*/ 0 w 10"/>
                  <a:gd name="T11" fmla="*/ 12 h 12"/>
                  <a:gd name="T12" fmla="*/ 10 w 10"/>
                  <a:gd name="T13" fmla="*/ 0 h 12"/>
                  <a:gd name="T14" fmla="*/ 10 w 10"/>
                  <a:gd name="T15" fmla="*/ 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12">
                    <a:moveTo>
                      <a:pt x="10" y="0"/>
                    </a:moveTo>
                    <a:lnTo>
                      <a:pt x="7" y="0"/>
                    </a:lnTo>
                    <a:lnTo>
                      <a:pt x="0" y="12"/>
                    </a:lnTo>
                    <a:lnTo>
                      <a:pt x="0" y="12"/>
                    </a:lnTo>
                    <a:lnTo>
                      <a:pt x="0" y="12"/>
                    </a:lnTo>
                    <a:lnTo>
                      <a:pt x="0" y="12"/>
                    </a:lnTo>
                    <a:lnTo>
                      <a:pt x="10" y="0"/>
                    </a:lnTo>
                    <a:lnTo>
                      <a:pt x="1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100" name="Freeform 86"/>
              <p:cNvSpPr>
                <a:spLocks/>
              </p:cNvSpPr>
              <p:nvPr/>
            </p:nvSpPr>
            <p:spPr bwMode="auto">
              <a:xfrm>
                <a:off x="3558" y="2327"/>
                <a:ext cx="7" cy="9"/>
              </a:xfrm>
              <a:custGeom>
                <a:avLst/>
                <a:gdLst>
                  <a:gd name="T0" fmla="*/ 7 w 7"/>
                  <a:gd name="T1" fmla="*/ 0 h 9"/>
                  <a:gd name="T2" fmla="*/ 7 w 7"/>
                  <a:gd name="T3" fmla="*/ 0 h 9"/>
                  <a:gd name="T4" fmla="*/ 0 w 7"/>
                  <a:gd name="T5" fmla="*/ 9 h 9"/>
                  <a:gd name="T6" fmla="*/ 0 w 7"/>
                  <a:gd name="T7" fmla="*/ 9 h 9"/>
                  <a:gd name="T8" fmla="*/ 0 w 7"/>
                  <a:gd name="T9" fmla="*/ 9 h 9"/>
                  <a:gd name="T10" fmla="*/ 0 w 7"/>
                  <a:gd name="T11" fmla="*/ 9 h 9"/>
                  <a:gd name="T12" fmla="*/ 7 w 7"/>
                  <a:gd name="T13" fmla="*/ 0 h 9"/>
                  <a:gd name="T14" fmla="*/ 7 w 7"/>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9">
                    <a:moveTo>
                      <a:pt x="7" y="0"/>
                    </a:moveTo>
                    <a:lnTo>
                      <a:pt x="7" y="0"/>
                    </a:lnTo>
                    <a:lnTo>
                      <a:pt x="0" y="9"/>
                    </a:lnTo>
                    <a:lnTo>
                      <a:pt x="0" y="9"/>
                    </a:lnTo>
                    <a:lnTo>
                      <a:pt x="0" y="9"/>
                    </a:lnTo>
                    <a:lnTo>
                      <a:pt x="0" y="9"/>
                    </a:lnTo>
                    <a:lnTo>
                      <a:pt x="7" y="0"/>
                    </a:lnTo>
                    <a:lnTo>
                      <a:pt x="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101" name="Freeform 87"/>
              <p:cNvSpPr>
                <a:spLocks/>
              </p:cNvSpPr>
              <p:nvPr/>
            </p:nvSpPr>
            <p:spPr bwMode="auto">
              <a:xfrm>
                <a:off x="3558" y="2327"/>
                <a:ext cx="7" cy="9"/>
              </a:xfrm>
              <a:custGeom>
                <a:avLst/>
                <a:gdLst>
                  <a:gd name="T0" fmla="*/ 7 w 7"/>
                  <a:gd name="T1" fmla="*/ 0 h 9"/>
                  <a:gd name="T2" fmla="*/ 7 w 7"/>
                  <a:gd name="T3" fmla="*/ 0 h 9"/>
                  <a:gd name="T4" fmla="*/ 0 w 7"/>
                  <a:gd name="T5" fmla="*/ 9 h 9"/>
                  <a:gd name="T6" fmla="*/ 0 w 7"/>
                  <a:gd name="T7" fmla="*/ 9 h 9"/>
                  <a:gd name="T8" fmla="*/ 0 w 7"/>
                  <a:gd name="T9" fmla="*/ 9 h 9"/>
                  <a:gd name="T10" fmla="*/ 0 w 7"/>
                  <a:gd name="T11" fmla="*/ 9 h 9"/>
                  <a:gd name="T12" fmla="*/ 7 w 7"/>
                  <a:gd name="T13" fmla="*/ 0 h 9"/>
                  <a:gd name="T14" fmla="*/ 7 w 7"/>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9">
                    <a:moveTo>
                      <a:pt x="7" y="0"/>
                    </a:moveTo>
                    <a:lnTo>
                      <a:pt x="7" y="0"/>
                    </a:lnTo>
                    <a:lnTo>
                      <a:pt x="0" y="9"/>
                    </a:lnTo>
                    <a:lnTo>
                      <a:pt x="0" y="9"/>
                    </a:lnTo>
                    <a:lnTo>
                      <a:pt x="0" y="9"/>
                    </a:lnTo>
                    <a:lnTo>
                      <a:pt x="0" y="9"/>
                    </a:lnTo>
                    <a:lnTo>
                      <a:pt x="7" y="0"/>
                    </a:lnTo>
                    <a:lnTo>
                      <a:pt x="7"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102" name="Freeform 88"/>
              <p:cNvSpPr>
                <a:spLocks/>
              </p:cNvSpPr>
              <p:nvPr/>
            </p:nvSpPr>
            <p:spPr bwMode="auto">
              <a:xfrm>
                <a:off x="3556" y="2334"/>
                <a:ext cx="9" cy="12"/>
              </a:xfrm>
              <a:custGeom>
                <a:avLst/>
                <a:gdLst>
                  <a:gd name="T0" fmla="*/ 9 w 9"/>
                  <a:gd name="T1" fmla="*/ 0 h 12"/>
                  <a:gd name="T2" fmla="*/ 9 w 9"/>
                  <a:gd name="T3" fmla="*/ 0 h 12"/>
                  <a:gd name="T4" fmla="*/ 0 w 9"/>
                  <a:gd name="T5" fmla="*/ 12 h 12"/>
                  <a:gd name="T6" fmla="*/ 0 w 9"/>
                  <a:gd name="T7" fmla="*/ 12 h 12"/>
                  <a:gd name="T8" fmla="*/ 0 w 9"/>
                  <a:gd name="T9" fmla="*/ 12 h 12"/>
                  <a:gd name="T10" fmla="*/ 0 w 9"/>
                  <a:gd name="T11" fmla="*/ 12 h 12"/>
                  <a:gd name="T12" fmla="*/ 9 w 9"/>
                  <a:gd name="T13" fmla="*/ 2 h 12"/>
                  <a:gd name="T14" fmla="*/ 9 w 9"/>
                  <a:gd name="T15" fmla="*/ 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2">
                    <a:moveTo>
                      <a:pt x="9" y="0"/>
                    </a:moveTo>
                    <a:lnTo>
                      <a:pt x="9" y="0"/>
                    </a:lnTo>
                    <a:lnTo>
                      <a:pt x="0" y="12"/>
                    </a:lnTo>
                    <a:lnTo>
                      <a:pt x="0" y="12"/>
                    </a:lnTo>
                    <a:lnTo>
                      <a:pt x="0" y="12"/>
                    </a:lnTo>
                    <a:lnTo>
                      <a:pt x="0" y="12"/>
                    </a:lnTo>
                    <a:lnTo>
                      <a:pt x="9" y="2"/>
                    </a:lnTo>
                    <a:lnTo>
                      <a:pt x="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103" name="Freeform 89"/>
              <p:cNvSpPr>
                <a:spLocks/>
              </p:cNvSpPr>
              <p:nvPr/>
            </p:nvSpPr>
            <p:spPr bwMode="auto">
              <a:xfrm>
                <a:off x="3556" y="2334"/>
                <a:ext cx="9" cy="12"/>
              </a:xfrm>
              <a:custGeom>
                <a:avLst/>
                <a:gdLst>
                  <a:gd name="T0" fmla="*/ 9 w 9"/>
                  <a:gd name="T1" fmla="*/ 0 h 12"/>
                  <a:gd name="T2" fmla="*/ 9 w 9"/>
                  <a:gd name="T3" fmla="*/ 0 h 12"/>
                  <a:gd name="T4" fmla="*/ 0 w 9"/>
                  <a:gd name="T5" fmla="*/ 12 h 12"/>
                  <a:gd name="T6" fmla="*/ 0 w 9"/>
                  <a:gd name="T7" fmla="*/ 12 h 12"/>
                  <a:gd name="T8" fmla="*/ 0 w 9"/>
                  <a:gd name="T9" fmla="*/ 12 h 12"/>
                  <a:gd name="T10" fmla="*/ 0 w 9"/>
                  <a:gd name="T11" fmla="*/ 12 h 12"/>
                  <a:gd name="T12" fmla="*/ 9 w 9"/>
                  <a:gd name="T13" fmla="*/ 2 h 12"/>
                  <a:gd name="T14" fmla="*/ 9 w 9"/>
                  <a:gd name="T15" fmla="*/ 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2">
                    <a:moveTo>
                      <a:pt x="9" y="0"/>
                    </a:moveTo>
                    <a:lnTo>
                      <a:pt x="9" y="0"/>
                    </a:lnTo>
                    <a:lnTo>
                      <a:pt x="0" y="12"/>
                    </a:lnTo>
                    <a:lnTo>
                      <a:pt x="0" y="12"/>
                    </a:lnTo>
                    <a:lnTo>
                      <a:pt x="0" y="12"/>
                    </a:lnTo>
                    <a:lnTo>
                      <a:pt x="0" y="12"/>
                    </a:lnTo>
                    <a:lnTo>
                      <a:pt x="9" y="2"/>
                    </a:lnTo>
                    <a:lnTo>
                      <a:pt x="9"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104" name="Freeform 90"/>
              <p:cNvSpPr>
                <a:spLocks noEditPoints="1"/>
              </p:cNvSpPr>
              <p:nvPr/>
            </p:nvSpPr>
            <p:spPr bwMode="auto">
              <a:xfrm>
                <a:off x="3660" y="2477"/>
                <a:ext cx="17" cy="9"/>
              </a:xfrm>
              <a:custGeom>
                <a:avLst/>
                <a:gdLst>
                  <a:gd name="T0" fmla="*/ 3 w 7"/>
                  <a:gd name="T1" fmla="*/ 3 h 4"/>
                  <a:gd name="T2" fmla="*/ 2 w 7"/>
                  <a:gd name="T3" fmla="*/ 3 h 4"/>
                  <a:gd name="T4" fmla="*/ 2 w 7"/>
                  <a:gd name="T5" fmla="*/ 3 h 4"/>
                  <a:gd name="T6" fmla="*/ 2 w 7"/>
                  <a:gd name="T7" fmla="*/ 2 h 4"/>
                  <a:gd name="T8" fmla="*/ 2 w 7"/>
                  <a:gd name="T9" fmla="*/ 1 h 4"/>
                  <a:gd name="T10" fmla="*/ 2 w 7"/>
                  <a:gd name="T11" fmla="*/ 1 h 4"/>
                  <a:gd name="T12" fmla="*/ 2 w 7"/>
                  <a:gd name="T13" fmla="*/ 3 h 4"/>
                  <a:gd name="T14" fmla="*/ 2 w 7"/>
                  <a:gd name="T15" fmla="*/ 3 h 4"/>
                  <a:gd name="T16" fmla="*/ 2 w 7"/>
                  <a:gd name="T17" fmla="*/ 3 h 4"/>
                  <a:gd name="T18" fmla="*/ 5 w 7"/>
                  <a:gd name="T19" fmla="*/ 3 h 4"/>
                  <a:gd name="T20" fmla="*/ 5 w 7"/>
                  <a:gd name="T21" fmla="*/ 2 h 4"/>
                  <a:gd name="T22" fmla="*/ 5 w 7"/>
                  <a:gd name="T23" fmla="*/ 3 h 4"/>
                  <a:gd name="T24" fmla="*/ 3 w 7"/>
                  <a:gd name="T25" fmla="*/ 3 h 4"/>
                  <a:gd name="T26" fmla="*/ 2 w 7"/>
                  <a:gd name="T27" fmla="*/ 2 h 4"/>
                  <a:gd name="T28" fmla="*/ 2 w 7"/>
                  <a:gd name="T29" fmla="*/ 1 h 4"/>
                  <a:gd name="T30" fmla="*/ 2 w 7"/>
                  <a:gd name="T31" fmla="*/ 1 h 4"/>
                  <a:gd name="T32" fmla="*/ 3 w 7"/>
                  <a:gd name="T33" fmla="*/ 1 h 4"/>
                  <a:gd name="T34" fmla="*/ 5 w 7"/>
                  <a:gd name="T35" fmla="*/ 1 h 4"/>
                  <a:gd name="T36" fmla="*/ 5 w 7"/>
                  <a:gd name="T37" fmla="*/ 1 h 4"/>
                  <a:gd name="T38" fmla="*/ 5 w 7"/>
                  <a:gd name="T39" fmla="*/ 2 h 4"/>
                  <a:gd name="T40" fmla="*/ 5 w 7"/>
                  <a:gd name="T41" fmla="*/ 2 h 4"/>
                  <a:gd name="T42" fmla="*/ 5 w 7"/>
                  <a:gd name="T43" fmla="*/ 2 h 4"/>
                  <a:gd name="T44" fmla="*/ 2 w 7"/>
                  <a:gd name="T45" fmla="*/ 2 h 4"/>
                  <a:gd name="T46" fmla="*/ 3 w 7"/>
                  <a:gd name="T47" fmla="*/ 0 h 4"/>
                  <a:gd name="T48" fmla="*/ 1 w 7"/>
                  <a:gd name="T49" fmla="*/ 1 h 4"/>
                  <a:gd name="T50" fmla="*/ 1 w 7"/>
                  <a:gd name="T51" fmla="*/ 2 h 4"/>
                  <a:gd name="T52" fmla="*/ 1 w 7"/>
                  <a:gd name="T53" fmla="*/ 4 h 4"/>
                  <a:gd name="T54" fmla="*/ 2 w 7"/>
                  <a:gd name="T55" fmla="*/ 4 h 4"/>
                  <a:gd name="T56" fmla="*/ 3 w 7"/>
                  <a:gd name="T57" fmla="*/ 4 h 4"/>
                  <a:gd name="T58" fmla="*/ 6 w 7"/>
                  <a:gd name="T59" fmla="*/ 4 h 4"/>
                  <a:gd name="T60" fmla="*/ 6 w 7"/>
                  <a:gd name="T61" fmla="*/ 4 h 4"/>
                  <a:gd name="T62" fmla="*/ 6 w 7"/>
                  <a:gd name="T63" fmla="*/ 0 h 4"/>
                  <a:gd name="T64" fmla="*/ 5 w 7"/>
                  <a:gd name="T65" fmla="*/ 0 h 4"/>
                  <a:gd name="T66" fmla="*/ 5 w 7"/>
                  <a:gd name="T67" fmla="*/ 0 h 4"/>
                  <a:gd name="T68" fmla="*/ 3 w 7"/>
                  <a:gd name="T6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 h="4">
                    <a:moveTo>
                      <a:pt x="3" y="3"/>
                    </a:moveTo>
                    <a:cubicBezTo>
                      <a:pt x="3" y="3"/>
                      <a:pt x="2" y="3"/>
                      <a:pt x="2" y="3"/>
                    </a:cubicBezTo>
                    <a:cubicBezTo>
                      <a:pt x="2" y="3"/>
                      <a:pt x="2" y="3"/>
                      <a:pt x="2" y="3"/>
                    </a:cubicBezTo>
                    <a:cubicBezTo>
                      <a:pt x="2" y="3"/>
                      <a:pt x="2" y="2"/>
                      <a:pt x="2" y="2"/>
                    </a:cubicBezTo>
                    <a:cubicBezTo>
                      <a:pt x="2" y="1"/>
                      <a:pt x="2" y="1"/>
                      <a:pt x="2" y="1"/>
                    </a:cubicBezTo>
                    <a:cubicBezTo>
                      <a:pt x="2" y="1"/>
                      <a:pt x="2" y="1"/>
                      <a:pt x="2" y="1"/>
                    </a:cubicBezTo>
                    <a:cubicBezTo>
                      <a:pt x="2" y="2"/>
                      <a:pt x="2" y="2"/>
                      <a:pt x="2" y="3"/>
                    </a:cubicBezTo>
                    <a:cubicBezTo>
                      <a:pt x="2" y="3"/>
                      <a:pt x="2" y="3"/>
                      <a:pt x="2" y="3"/>
                    </a:cubicBezTo>
                    <a:cubicBezTo>
                      <a:pt x="2" y="3"/>
                      <a:pt x="2" y="3"/>
                      <a:pt x="2" y="3"/>
                    </a:cubicBezTo>
                    <a:cubicBezTo>
                      <a:pt x="5" y="3"/>
                      <a:pt x="5" y="3"/>
                      <a:pt x="5" y="3"/>
                    </a:cubicBezTo>
                    <a:cubicBezTo>
                      <a:pt x="5" y="2"/>
                      <a:pt x="5" y="2"/>
                      <a:pt x="5" y="2"/>
                    </a:cubicBezTo>
                    <a:cubicBezTo>
                      <a:pt x="5" y="3"/>
                      <a:pt x="5" y="3"/>
                      <a:pt x="5" y="3"/>
                    </a:cubicBezTo>
                    <a:cubicBezTo>
                      <a:pt x="5" y="3"/>
                      <a:pt x="4" y="3"/>
                      <a:pt x="3" y="3"/>
                    </a:cubicBezTo>
                    <a:moveTo>
                      <a:pt x="2" y="2"/>
                    </a:moveTo>
                    <a:cubicBezTo>
                      <a:pt x="2" y="2"/>
                      <a:pt x="2" y="2"/>
                      <a:pt x="2" y="1"/>
                    </a:cubicBezTo>
                    <a:cubicBezTo>
                      <a:pt x="2" y="1"/>
                      <a:pt x="2" y="1"/>
                      <a:pt x="2" y="1"/>
                    </a:cubicBezTo>
                    <a:cubicBezTo>
                      <a:pt x="3" y="1"/>
                      <a:pt x="3" y="1"/>
                      <a:pt x="3" y="1"/>
                    </a:cubicBezTo>
                    <a:cubicBezTo>
                      <a:pt x="4" y="1"/>
                      <a:pt x="4" y="1"/>
                      <a:pt x="5" y="1"/>
                    </a:cubicBezTo>
                    <a:cubicBezTo>
                      <a:pt x="5" y="1"/>
                      <a:pt x="5" y="1"/>
                      <a:pt x="5" y="1"/>
                    </a:cubicBezTo>
                    <a:cubicBezTo>
                      <a:pt x="5" y="1"/>
                      <a:pt x="5" y="2"/>
                      <a:pt x="5" y="2"/>
                    </a:cubicBezTo>
                    <a:cubicBezTo>
                      <a:pt x="5" y="2"/>
                      <a:pt x="5" y="2"/>
                      <a:pt x="5" y="2"/>
                    </a:cubicBezTo>
                    <a:cubicBezTo>
                      <a:pt x="5" y="2"/>
                      <a:pt x="5" y="2"/>
                      <a:pt x="5" y="2"/>
                    </a:cubicBezTo>
                    <a:cubicBezTo>
                      <a:pt x="2" y="2"/>
                      <a:pt x="2" y="2"/>
                      <a:pt x="2" y="2"/>
                    </a:cubicBezTo>
                    <a:moveTo>
                      <a:pt x="3" y="0"/>
                    </a:moveTo>
                    <a:cubicBezTo>
                      <a:pt x="2" y="0"/>
                      <a:pt x="1" y="0"/>
                      <a:pt x="1" y="1"/>
                    </a:cubicBezTo>
                    <a:cubicBezTo>
                      <a:pt x="1" y="2"/>
                      <a:pt x="1" y="2"/>
                      <a:pt x="1" y="2"/>
                    </a:cubicBezTo>
                    <a:cubicBezTo>
                      <a:pt x="1" y="2"/>
                      <a:pt x="0" y="3"/>
                      <a:pt x="1" y="4"/>
                    </a:cubicBezTo>
                    <a:cubicBezTo>
                      <a:pt x="2" y="4"/>
                      <a:pt x="2" y="4"/>
                      <a:pt x="2" y="4"/>
                    </a:cubicBezTo>
                    <a:cubicBezTo>
                      <a:pt x="2" y="4"/>
                      <a:pt x="2" y="4"/>
                      <a:pt x="3" y="4"/>
                    </a:cubicBezTo>
                    <a:cubicBezTo>
                      <a:pt x="4" y="4"/>
                      <a:pt x="5" y="4"/>
                      <a:pt x="6" y="4"/>
                    </a:cubicBezTo>
                    <a:cubicBezTo>
                      <a:pt x="6" y="4"/>
                      <a:pt x="6" y="4"/>
                      <a:pt x="6" y="4"/>
                    </a:cubicBezTo>
                    <a:cubicBezTo>
                      <a:pt x="6" y="3"/>
                      <a:pt x="7" y="1"/>
                      <a:pt x="6" y="0"/>
                    </a:cubicBezTo>
                    <a:cubicBezTo>
                      <a:pt x="5" y="0"/>
                      <a:pt x="5" y="0"/>
                      <a:pt x="5" y="0"/>
                    </a:cubicBezTo>
                    <a:cubicBezTo>
                      <a:pt x="5" y="0"/>
                      <a:pt x="5" y="0"/>
                      <a:pt x="5" y="0"/>
                    </a:cubicBezTo>
                    <a:cubicBezTo>
                      <a:pt x="4" y="0"/>
                      <a:pt x="4"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105" name="Freeform 91"/>
              <p:cNvSpPr>
                <a:spLocks noEditPoints="1"/>
              </p:cNvSpPr>
              <p:nvPr/>
            </p:nvSpPr>
            <p:spPr bwMode="auto">
              <a:xfrm>
                <a:off x="3660" y="2465"/>
                <a:ext cx="17" cy="9"/>
              </a:xfrm>
              <a:custGeom>
                <a:avLst/>
                <a:gdLst>
                  <a:gd name="T0" fmla="*/ 3 w 7"/>
                  <a:gd name="T1" fmla="*/ 2 h 4"/>
                  <a:gd name="T2" fmla="*/ 2 w 7"/>
                  <a:gd name="T3" fmla="*/ 2 h 4"/>
                  <a:gd name="T4" fmla="*/ 2 w 7"/>
                  <a:gd name="T5" fmla="*/ 1 h 4"/>
                  <a:gd name="T6" fmla="*/ 3 w 7"/>
                  <a:gd name="T7" fmla="*/ 1 h 4"/>
                  <a:gd name="T8" fmla="*/ 5 w 7"/>
                  <a:gd name="T9" fmla="*/ 1 h 4"/>
                  <a:gd name="T10" fmla="*/ 5 w 7"/>
                  <a:gd name="T11" fmla="*/ 1 h 4"/>
                  <a:gd name="T12" fmla="*/ 5 w 7"/>
                  <a:gd name="T13" fmla="*/ 3 h 4"/>
                  <a:gd name="T14" fmla="*/ 3 w 7"/>
                  <a:gd name="T15" fmla="*/ 3 h 4"/>
                  <a:gd name="T16" fmla="*/ 2 w 7"/>
                  <a:gd name="T17" fmla="*/ 3 h 4"/>
                  <a:gd name="T18" fmla="*/ 2 w 7"/>
                  <a:gd name="T19" fmla="*/ 3 h 4"/>
                  <a:gd name="T20" fmla="*/ 2 w 7"/>
                  <a:gd name="T21" fmla="*/ 1 h 4"/>
                  <a:gd name="T22" fmla="*/ 2 w 7"/>
                  <a:gd name="T23" fmla="*/ 1 h 4"/>
                  <a:gd name="T24" fmla="*/ 2 w 7"/>
                  <a:gd name="T25" fmla="*/ 1 h 4"/>
                  <a:gd name="T26" fmla="*/ 2 w 7"/>
                  <a:gd name="T27" fmla="*/ 2 h 4"/>
                  <a:gd name="T28" fmla="*/ 2 w 7"/>
                  <a:gd name="T29" fmla="*/ 3 h 4"/>
                  <a:gd name="T30" fmla="*/ 3 w 7"/>
                  <a:gd name="T31" fmla="*/ 3 h 4"/>
                  <a:gd name="T32" fmla="*/ 5 w 7"/>
                  <a:gd name="T33" fmla="*/ 2 h 4"/>
                  <a:gd name="T34" fmla="*/ 5 w 7"/>
                  <a:gd name="T35" fmla="*/ 2 h 4"/>
                  <a:gd name="T36" fmla="*/ 5 w 7"/>
                  <a:gd name="T37" fmla="*/ 2 h 4"/>
                  <a:gd name="T38" fmla="*/ 3 w 7"/>
                  <a:gd name="T39" fmla="*/ 2 h 4"/>
                  <a:gd name="T40" fmla="*/ 3 w 7"/>
                  <a:gd name="T41" fmla="*/ 0 h 4"/>
                  <a:gd name="T42" fmla="*/ 1 w 7"/>
                  <a:gd name="T43" fmla="*/ 1 h 4"/>
                  <a:gd name="T44" fmla="*/ 1 w 7"/>
                  <a:gd name="T45" fmla="*/ 1 h 4"/>
                  <a:gd name="T46" fmla="*/ 1 w 7"/>
                  <a:gd name="T47" fmla="*/ 4 h 4"/>
                  <a:gd name="T48" fmla="*/ 2 w 7"/>
                  <a:gd name="T49" fmla="*/ 4 h 4"/>
                  <a:gd name="T50" fmla="*/ 3 w 7"/>
                  <a:gd name="T51" fmla="*/ 4 h 4"/>
                  <a:gd name="T52" fmla="*/ 6 w 7"/>
                  <a:gd name="T53" fmla="*/ 4 h 4"/>
                  <a:gd name="T54" fmla="*/ 6 w 7"/>
                  <a:gd name="T55" fmla="*/ 4 h 4"/>
                  <a:gd name="T56" fmla="*/ 6 w 7"/>
                  <a:gd name="T57" fmla="*/ 0 h 4"/>
                  <a:gd name="T58" fmla="*/ 5 w 7"/>
                  <a:gd name="T59" fmla="*/ 0 h 4"/>
                  <a:gd name="T60" fmla="*/ 5 w 7"/>
                  <a:gd name="T61" fmla="*/ 0 h 4"/>
                  <a:gd name="T62" fmla="*/ 3 w 7"/>
                  <a:gd name="T6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 h="4">
                    <a:moveTo>
                      <a:pt x="3" y="2"/>
                    </a:moveTo>
                    <a:cubicBezTo>
                      <a:pt x="3" y="2"/>
                      <a:pt x="3" y="2"/>
                      <a:pt x="2" y="2"/>
                    </a:cubicBezTo>
                    <a:cubicBezTo>
                      <a:pt x="2" y="2"/>
                      <a:pt x="2" y="1"/>
                      <a:pt x="2" y="1"/>
                    </a:cubicBezTo>
                    <a:cubicBezTo>
                      <a:pt x="3" y="1"/>
                      <a:pt x="3" y="1"/>
                      <a:pt x="3" y="1"/>
                    </a:cubicBezTo>
                    <a:cubicBezTo>
                      <a:pt x="4" y="1"/>
                      <a:pt x="4" y="1"/>
                      <a:pt x="5" y="1"/>
                    </a:cubicBezTo>
                    <a:cubicBezTo>
                      <a:pt x="5" y="1"/>
                      <a:pt x="5" y="1"/>
                      <a:pt x="5" y="1"/>
                    </a:cubicBezTo>
                    <a:cubicBezTo>
                      <a:pt x="5" y="1"/>
                      <a:pt x="5" y="2"/>
                      <a:pt x="5" y="3"/>
                    </a:cubicBezTo>
                    <a:cubicBezTo>
                      <a:pt x="5" y="3"/>
                      <a:pt x="4" y="3"/>
                      <a:pt x="3" y="3"/>
                    </a:cubicBezTo>
                    <a:cubicBezTo>
                      <a:pt x="3" y="3"/>
                      <a:pt x="2" y="3"/>
                      <a:pt x="2" y="3"/>
                    </a:cubicBezTo>
                    <a:cubicBezTo>
                      <a:pt x="2" y="3"/>
                      <a:pt x="2" y="3"/>
                      <a:pt x="2" y="3"/>
                    </a:cubicBezTo>
                    <a:cubicBezTo>
                      <a:pt x="2" y="3"/>
                      <a:pt x="2" y="2"/>
                      <a:pt x="2" y="1"/>
                    </a:cubicBezTo>
                    <a:cubicBezTo>
                      <a:pt x="2" y="1"/>
                      <a:pt x="2" y="1"/>
                      <a:pt x="2" y="1"/>
                    </a:cubicBezTo>
                    <a:cubicBezTo>
                      <a:pt x="2" y="1"/>
                      <a:pt x="2" y="1"/>
                      <a:pt x="2" y="1"/>
                    </a:cubicBezTo>
                    <a:cubicBezTo>
                      <a:pt x="2" y="1"/>
                      <a:pt x="2" y="2"/>
                      <a:pt x="2" y="2"/>
                    </a:cubicBezTo>
                    <a:cubicBezTo>
                      <a:pt x="2" y="3"/>
                      <a:pt x="2" y="3"/>
                      <a:pt x="2" y="3"/>
                    </a:cubicBezTo>
                    <a:cubicBezTo>
                      <a:pt x="3" y="3"/>
                      <a:pt x="3" y="3"/>
                      <a:pt x="3" y="3"/>
                    </a:cubicBezTo>
                    <a:cubicBezTo>
                      <a:pt x="4" y="3"/>
                      <a:pt x="4" y="3"/>
                      <a:pt x="5" y="2"/>
                    </a:cubicBezTo>
                    <a:cubicBezTo>
                      <a:pt x="5" y="2"/>
                      <a:pt x="5" y="2"/>
                      <a:pt x="5" y="2"/>
                    </a:cubicBezTo>
                    <a:cubicBezTo>
                      <a:pt x="5" y="2"/>
                      <a:pt x="5" y="2"/>
                      <a:pt x="5" y="2"/>
                    </a:cubicBezTo>
                    <a:cubicBezTo>
                      <a:pt x="4" y="2"/>
                      <a:pt x="4" y="2"/>
                      <a:pt x="3" y="2"/>
                    </a:cubicBezTo>
                    <a:moveTo>
                      <a:pt x="3" y="0"/>
                    </a:moveTo>
                    <a:cubicBezTo>
                      <a:pt x="2" y="0"/>
                      <a:pt x="1" y="0"/>
                      <a:pt x="1" y="1"/>
                    </a:cubicBezTo>
                    <a:cubicBezTo>
                      <a:pt x="1" y="1"/>
                      <a:pt x="1" y="1"/>
                      <a:pt x="1" y="1"/>
                    </a:cubicBezTo>
                    <a:cubicBezTo>
                      <a:pt x="1" y="2"/>
                      <a:pt x="0" y="3"/>
                      <a:pt x="1" y="4"/>
                    </a:cubicBezTo>
                    <a:cubicBezTo>
                      <a:pt x="2" y="4"/>
                      <a:pt x="2" y="4"/>
                      <a:pt x="2" y="4"/>
                    </a:cubicBezTo>
                    <a:cubicBezTo>
                      <a:pt x="2" y="4"/>
                      <a:pt x="2" y="4"/>
                      <a:pt x="3" y="4"/>
                    </a:cubicBezTo>
                    <a:cubicBezTo>
                      <a:pt x="4" y="4"/>
                      <a:pt x="5" y="4"/>
                      <a:pt x="6" y="4"/>
                    </a:cubicBezTo>
                    <a:cubicBezTo>
                      <a:pt x="6" y="4"/>
                      <a:pt x="6" y="4"/>
                      <a:pt x="6" y="4"/>
                    </a:cubicBezTo>
                    <a:cubicBezTo>
                      <a:pt x="6" y="3"/>
                      <a:pt x="7" y="1"/>
                      <a:pt x="6" y="0"/>
                    </a:cubicBezTo>
                    <a:cubicBezTo>
                      <a:pt x="5" y="0"/>
                      <a:pt x="5" y="0"/>
                      <a:pt x="5" y="0"/>
                    </a:cubicBezTo>
                    <a:cubicBezTo>
                      <a:pt x="5" y="0"/>
                      <a:pt x="5" y="0"/>
                      <a:pt x="5" y="0"/>
                    </a:cubicBezTo>
                    <a:cubicBezTo>
                      <a:pt x="4" y="0"/>
                      <a:pt x="4"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106" name="Freeform 92"/>
              <p:cNvSpPr>
                <a:spLocks noEditPoints="1"/>
              </p:cNvSpPr>
              <p:nvPr/>
            </p:nvSpPr>
            <p:spPr bwMode="auto">
              <a:xfrm>
                <a:off x="3660" y="2503"/>
                <a:ext cx="38" cy="12"/>
              </a:xfrm>
              <a:custGeom>
                <a:avLst/>
                <a:gdLst>
                  <a:gd name="T0" fmla="*/ 9 w 16"/>
                  <a:gd name="T1" fmla="*/ 4 h 5"/>
                  <a:gd name="T2" fmla="*/ 2 w 16"/>
                  <a:gd name="T3" fmla="*/ 4 h 5"/>
                  <a:gd name="T4" fmla="*/ 1 w 16"/>
                  <a:gd name="T5" fmla="*/ 4 h 5"/>
                  <a:gd name="T6" fmla="*/ 1 w 16"/>
                  <a:gd name="T7" fmla="*/ 1 h 5"/>
                  <a:gd name="T8" fmla="*/ 2 w 16"/>
                  <a:gd name="T9" fmla="*/ 1 h 5"/>
                  <a:gd name="T10" fmla="*/ 2 w 16"/>
                  <a:gd name="T11" fmla="*/ 3 h 5"/>
                  <a:gd name="T12" fmla="*/ 3 w 16"/>
                  <a:gd name="T13" fmla="*/ 4 h 5"/>
                  <a:gd name="T14" fmla="*/ 4 w 16"/>
                  <a:gd name="T15" fmla="*/ 4 h 5"/>
                  <a:gd name="T16" fmla="*/ 7 w 16"/>
                  <a:gd name="T17" fmla="*/ 3 h 5"/>
                  <a:gd name="T18" fmla="*/ 14 w 16"/>
                  <a:gd name="T19" fmla="*/ 3 h 5"/>
                  <a:gd name="T20" fmla="*/ 14 w 16"/>
                  <a:gd name="T21" fmla="*/ 3 h 5"/>
                  <a:gd name="T22" fmla="*/ 14 w 16"/>
                  <a:gd name="T23" fmla="*/ 4 h 5"/>
                  <a:gd name="T24" fmla="*/ 9 w 16"/>
                  <a:gd name="T25" fmla="*/ 4 h 5"/>
                  <a:gd name="T26" fmla="*/ 3 w 16"/>
                  <a:gd name="T27" fmla="*/ 3 h 5"/>
                  <a:gd name="T28" fmla="*/ 2 w 16"/>
                  <a:gd name="T29" fmla="*/ 3 h 5"/>
                  <a:gd name="T30" fmla="*/ 2 w 16"/>
                  <a:gd name="T31" fmla="*/ 1 h 5"/>
                  <a:gd name="T32" fmla="*/ 2 w 16"/>
                  <a:gd name="T33" fmla="*/ 1 h 5"/>
                  <a:gd name="T34" fmla="*/ 8 w 16"/>
                  <a:gd name="T35" fmla="*/ 1 h 5"/>
                  <a:gd name="T36" fmla="*/ 14 w 16"/>
                  <a:gd name="T37" fmla="*/ 1 h 5"/>
                  <a:gd name="T38" fmla="*/ 14 w 16"/>
                  <a:gd name="T39" fmla="*/ 1 h 5"/>
                  <a:gd name="T40" fmla="*/ 14 w 16"/>
                  <a:gd name="T41" fmla="*/ 3 h 5"/>
                  <a:gd name="T42" fmla="*/ 14 w 16"/>
                  <a:gd name="T43" fmla="*/ 3 h 5"/>
                  <a:gd name="T44" fmla="*/ 7 w 16"/>
                  <a:gd name="T45" fmla="*/ 3 h 5"/>
                  <a:gd name="T46" fmla="*/ 4 w 16"/>
                  <a:gd name="T47" fmla="*/ 3 h 5"/>
                  <a:gd name="T48" fmla="*/ 3 w 16"/>
                  <a:gd name="T49" fmla="*/ 3 h 5"/>
                  <a:gd name="T50" fmla="*/ 8 w 16"/>
                  <a:gd name="T51" fmla="*/ 0 h 5"/>
                  <a:gd name="T52" fmla="*/ 0 w 16"/>
                  <a:gd name="T53" fmla="*/ 1 h 5"/>
                  <a:gd name="T54" fmla="*/ 1 w 16"/>
                  <a:gd name="T55" fmla="*/ 4 h 5"/>
                  <a:gd name="T56" fmla="*/ 1 w 16"/>
                  <a:gd name="T57" fmla="*/ 5 h 5"/>
                  <a:gd name="T58" fmla="*/ 9 w 16"/>
                  <a:gd name="T59" fmla="*/ 5 h 5"/>
                  <a:gd name="T60" fmla="*/ 15 w 16"/>
                  <a:gd name="T61" fmla="*/ 4 h 5"/>
                  <a:gd name="T62" fmla="*/ 15 w 16"/>
                  <a:gd name="T63" fmla="*/ 0 h 5"/>
                  <a:gd name="T64" fmla="*/ 14 w 16"/>
                  <a:gd name="T65" fmla="*/ 0 h 5"/>
                  <a:gd name="T66" fmla="*/ 8 w 16"/>
                  <a:gd name="T6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 h="5">
                    <a:moveTo>
                      <a:pt x="9" y="4"/>
                    </a:moveTo>
                    <a:cubicBezTo>
                      <a:pt x="5" y="4"/>
                      <a:pt x="2" y="4"/>
                      <a:pt x="2" y="4"/>
                    </a:cubicBezTo>
                    <a:cubicBezTo>
                      <a:pt x="1" y="4"/>
                      <a:pt x="1" y="4"/>
                      <a:pt x="1" y="4"/>
                    </a:cubicBezTo>
                    <a:cubicBezTo>
                      <a:pt x="1" y="4"/>
                      <a:pt x="1" y="3"/>
                      <a:pt x="1" y="1"/>
                    </a:cubicBezTo>
                    <a:cubicBezTo>
                      <a:pt x="2" y="1"/>
                      <a:pt x="2" y="1"/>
                      <a:pt x="2" y="1"/>
                    </a:cubicBezTo>
                    <a:cubicBezTo>
                      <a:pt x="2" y="2"/>
                      <a:pt x="1" y="3"/>
                      <a:pt x="2" y="3"/>
                    </a:cubicBezTo>
                    <a:cubicBezTo>
                      <a:pt x="2" y="3"/>
                      <a:pt x="3" y="4"/>
                      <a:pt x="3" y="4"/>
                    </a:cubicBezTo>
                    <a:cubicBezTo>
                      <a:pt x="4" y="4"/>
                      <a:pt x="4" y="4"/>
                      <a:pt x="4" y="4"/>
                    </a:cubicBezTo>
                    <a:cubicBezTo>
                      <a:pt x="7" y="3"/>
                      <a:pt x="7" y="3"/>
                      <a:pt x="7" y="3"/>
                    </a:cubicBezTo>
                    <a:cubicBezTo>
                      <a:pt x="9" y="3"/>
                      <a:pt x="12" y="3"/>
                      <a:pt x="14" y="3"/>
                    </a:cubicBezTo>
                    <a:cubicBezTo>
                      <a:pt x="14" y="3"/>
                      <a:pt x="14" y="3"/>
                      <a:pt x="14" y="3"/>
                    </a:cubicBezTo>
                    <a:cubicBezTo>
                      <a:pt x="14" y="3"/>
                      <a:pt x="14" y="4"/>
                      <a:pt x="14" y="4"/>
                    </a:cubicBezTo>
                    <a:cubicBezTo>
                      <a:pt x="14" y="4"/>
                      <a:pt x="13" y="4"/>
                      <a:pt x="9" y="4"/>
                    </a:cubicBezTo>
                    <a:moveTo>
                      <a:pt x="3" y="3"/>
                    </a:moveTo>
                    <a:cubicBezTo>
                      <a:pt x="3" y="3"/>
                      <a:pt x="3" y="3"/>
                      <a:pt x="2" y="3"/>
                    </a:cubicBezTo>
                    <a:cubicBezTo>
                      <a:pt x="2" y="3"/>
                      <a:pt x="2" y="2"/>
                      <a:pt x="2" y="1"/>
                    </a:cubicBezTo>
                    <a:cubicBezTo>
                      <a:pt x="2" y="1"/>
                      <a:pt x="2" y="1"/>
                      <a:pt x="2" y="1"/>
                    </a:cubicBezTo>
                    <a:cubicBezTo>
                      <a:pt x="3" y="1"/>
                      <a:pt x="5" y="1"/>
                      <a:pt x="8" y="1"/>
                    </a:cubicBezTo>
                    <a:cubicBezTo>
                      <a:pt x="11" y="1"/>
                      <a:pt x="14" y="1"/>
                      <a:pt x="14" y="1"/>
                    </a:cubicBezTo>
                    <a:cubicBezTo>
                      <a:pt x="14" y="1"/>
                      <a:pt x="14" y="1"/>
                      <a:pt x="14" y="1"/>
                    </a:cubicBezTo>
                    <a:cubicBezTo>
                      <a:pt x="14" y="1"/>
                      <a:pt x="14" y="2"/>
                      <a:pt x="14" y="3"/>
                    </a:cubicBezTo>
                    <a:cubicBezTo>
                      <a:pt x="14" y="3"/>
                      <a:pt x="14" y="3"/>
                      <a:pt x="14" y="3"/>
                    </a:cubicBezTo>
                    <a:cubicBezTo>
                      <a:pt x="12" y="3"/>
                      <a:pt x="9" y="3"/>
                      <a:pt x="7" y="3"/>
                    </a:cubicBezTo>
                    <a:cubicBezTo>
                      <a:pt x="4" y="3"/>
                      <a:pt x="4" y="3"/>
                      <a:pt x="4" y="3"/>
                    </a:cubicBezTo>
                    <a:cubicBezTo>
                      <a:pt x="3" y="3"/>
                      <a:pt x="3" y="3"/>
                      <a:pt x="3" y="3"/>
                    </a:cubicBezTo>
                    <a:moveTo>
                      <a:pt x="8" y="0"/>
                    </a:moveTo>
                    <a:cubicBezTo>
                      <a:pt x="1" y="0"/>
                      <a:pt x="1" y="1"/>
                      <a:pt x="0" y="1"/>
                    </a:cubicBezTo>
                    <a:cubicBezTo>
                      <a:pt x="0" y="2"/>
                      <a:pt x="0" y="4"/>
                      <a:pt x="1" y="4"/>
                    </a:cubicBezTo>
                    <a:cubicBezTo>
                      <a:pt x="1" y="5"/>
                      <a:pt x="1" y="5"/>
                      <a:pt x="1" y="5"/>
                    </a:cubicBezTo>
                    <a:cubicBezTo>
                      <a:pt x="2" y="5"/>
                      <a:pt x="6" y="5"/>
                      <a:pt x="9" y="5"/>
                    </a:cubicBezTo>
                    <a:cubicBezTo>
                      <a:pt x="15" y="5"/>
                      <a:pt x="15" y="5"/>
                      <a:pt x="15" y="4"/>
                    </a:cubicBezTo>
                    <a:cubicBezTo>
                      <a:pt x="15" y="4"/>
                      <a:pt x="16" y="1"/>
                      <a:pt x="15" y="0"/>
                    </a:cubicBezTo>
                    <a:cubicBezTo>
                      <a:pt x="14" y="0"/>
                      <a:pt x="14" y="0"/>
                      <a:pt x="14" y="0"/>
                    </a:cubicBezTo>
                    <a:cubicBezTo>
                      <a:pt x="13" y="0"/>
                      <a:pt x="10"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107" name="Freeform 93"/>
              <p:cNvSpPr>
                <a:spLocks noEditPoints="1"/>
              </p:cNvSpPr>
              <p:nvPr/>
            </p:nvSpPr>
            <p:spPr bwMode="auto">
              <a:xfrm>
                <a:off x="3660" y="2488"/>
                <a:ext cx="17" cy="12"/>
              </a:xfrm>
              <a:custGeom>
                <a:avLst/>
                <a:gdLst>
                  <a:gd name="T0" fmla="*/ 3 w 7"/>
                  <a:gd name="T1" fmla="*/ 4 h 5"/>
                  <a:gd name="T2" fmla="*/ 2 w 7"/>
                  <a:gd name="T3" fmla="*/ 4 h 5"/>
                  <a:gd name="T4" fmla="*/ 2 w 7"/>
                  <a:gd name="T5" fmla="*/ 4 h 5"/>
                  <a:gd name="T6" fmla="*/ 2 w 7"/>
                  <a:gd name="T7" fmla="*/ 2 h 5"/>
                  <a:gd name="T8" fmla="*/ 2 w 7"/>
                  <a:gd name="T9" fmla="*/ 2 h 5"/>
                  <a:gd name="T10" fmla="*/ 2 w 7"/>
                  <a:gd name="T11" fmla="*/ 1 h 5"/>
                  <a:gd name="T12" fmla="*/ 2 w 7"/>
                  <a:gd name="T13" fmla="*/ 3 h 5"/>
                  <a:gd name="T14" fmla="*/ 2 w 7"/>
                  <a:gd name="T15" fmla="*/ 3 h 5"/>
                  <a:gd name="T16" fmla="*/ 3 w 7"/>
                  <a:gd name="T17" fmla="*/ 3 h 5"/>
                  <a:gd name="T18" fmla="*/ 5 w 7"/>
                  <a:gd name="T19" fmla="*/ 3 h 5"/>
                  <a:gd name="T20" fmla="*/ 5 w 7"/>
                  <a:gd name="T21" fmla="*/ 4 h 5"/>
                  <a:gd name="T22" fmla="*/ 3 w 7"/>
                  <a:gd name="T23" fmla="*/ 4 h 5"/>
                  <a:gd name="T24" fmla="*/ 3 w 7"/>
                  <a:gd name="T25" fmla="*/ 3 h 5"/>
                  <a:gd name="T26" fmla="*/ 3 w 7"/>
                  <a:gd name="T27" fmla="*/ 1 h 5"/>
                  <a:gd name="T28" fmla="*/ 3 w 7"/>
                  <a:gd name="T29" fmla="*/ 1 h 5"/>
                  <a:gd name="T30" fmla="*/ 5 w 7"/>
                  <a:gd name="T31" fmla="*/ 1 h 5"/>
                  <a:gd name="T32" fmla="*/ 5 w 7"/>
                  <a:gd name="T33" fmla="*/ 1 h 5"/>
                  <a:gd name="T34" fmla="*/ 5 w 7"/>
                  <a:gd name="T35" fmla="*/ 3 h 5"/>
                  <a:gd name="T36" fmla="*/ 3 w 7"/>
                  <a:gd name="T37" fmla="*/ 3 h 5"/>
                  <a:gd name="T38" fmla="*/ 3 w 7"/>
                  <a:gd name="T39" fmla="*/ 0 h 5"/>
                  <a:gd name="T40" fmla="*/ 1 w 7"/>
                  <a:gd name="T41" fmla="*/ 2 h 5"/>
                  <a:gd name="T42" fmla="*/ 1 w 7"/>
                  <a:gd name="T43" fmla="*/ 2 h 5"/>
                  <a:gd name="T44" fmla="*/ 1 w 7"/>
                  <a:gd name="T45" fmla="*/ 4 h 5"/>
                  <a:gd name="T46" fmla="*/ 2 w 7"/>
                  <a:gd name="T47" fmla="*/ 5 h 5"/>
                  <a:gd name="T48" fmla="*/ 3 w 7"/>
                  <a:gd name="T49" fmla="*/ 5 h 5"/>
                  <a:gd name="T50" fmla="*/ 6 w 7"/>
                  <a:gd name="T51" fmla="*/ 4 h 5"/>
                  <a:gd name="T52" fmla="*/ 6 w 7"/>
                  <a:gd name="T53" fmla="*/ 4 h 5"/>
                  <a:gd name="T54" fmla="*/ 6 w 7"/>
                  <a:gd name="T55" fmla="*/ 1 h 5"/>
                  <a:gd name="T56" fmla="*/ 5 w 7"/>
                  <a:gd name="T57" fmla="*/ 1 h 5"/>
                  <a:gd name="T58" fmla="*/ 5 w 7"/>
                  <a:gd name="T59" fmla="*/ 0 h 5"/>
                  <a:gd name="T60" fmla="*/ 3 w 7"/>
                  <a:gd name="T61"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 h="5">
                    <a:moveTo>
                      <a:pt x="3" y="4"/>
                    </a:moveTo>
                    <a:cubicBezTo>
                      <a:pt x="3" y="4"/>
                      <a:pt x="2" y="4"/>
                      <a:pt x="2" y="4"/>
                    </a:cubicBezTo>
                    <a:cubicBezTo>
                      <a:pt x="2" y="4"/>
                      <a:pt x="2" y="4"/>
                      <a:pt x="2" y="4"/>
                    </a:cubicBezTo>
                    <a:cubicBezTo>
                      <a:pt x="2" y="3"/>
                      <a:pt x="2" y="2"/>
                      <a:pt x="2" y="2"/>
                    </a:cubicBezTo>
                    <a:cubicBezTo>
                      <a:pt x="2" y="2"/>
                      <a:pt x="2" y="2"/>
                      <a:pt x="2" y="2"/>
                    </a:cubicBezTo>
                    <a:cubicBezTo>
                      <a:pt x="2" y="1"/>
                      <a:pt x="2" y="1"/>
                      <a:pt x="2" y="1"/>
                    </a:cubicBezTo>
                    <a:cubicBezTo>
                      <a:pt x="2" y="3"/>
                      <a:pt x="2" y="3"/>
                      <a:pt x="2" y="3"/>
                    </a:cubicBezTo>
                    <a:cubicBezTo>
                      <a:pt x="2" y="3"/>
                      <a:pt x="2" y="3"/>
                      <a:pt x="2" y="3"/>
                    </a:cubicBezTo>
                    <a:cubicBezTo>
                      <a:pt x="3" y="3"/>
                      <a:pt x="3" y="3"/>
                      <a:pt x="3" y="3"/>
                    </a:cubicBezTo>
                    <a:cubicBezTo>
                      <a:pt x="3" y="3"/>
                      <a:pt x="5" y="3"/>
                      <a:pt x="5" y="3"/>
                    </a:cubicBezTo>
                    <a:cubicBezTo>
                      <a:pt x="5" y="4"/>
                      <a:pt x="5" y="4"/>
                      <a:pt x="5" y="4"/>
                    </a:cubicBezTo>
                    <a:cubicBezTo>
                      <a:pt x="5" y="4"/>
                      <a:pt x="4" y="4"/>
                      <a:pt x="3" y="4"/>
                    </a:cubicBezTo>
                    <a:moveTo>
                      <a:pt x="3" y="3"/>
                    </a:moveTo>
                    <a:cubicBezTo>
                      <a:pt x="3" y="1"/>
                      <a:pt x="3" y="1"/>
                      <a:pt x="3" y="1"/>
                    </a:cubicBezTo>
                    <a:cubicBezTo>
                      <a:pt x="3" y="1"/>
                      <a:pt x="3" y="1"/>
                      <a:pt x="3" y="1"/>
                    </a:cubicBezTo>
                    <a:cubicBezTo>
                      <a:pt x="4" y="1"/>
                      <a:pt x="4" y="1"/>
                      <a:pt x="5" y="1"/>
                    </a:cubicBezTo>
                    <a:cubicBezTo>
                      <a:pt x="5" y="1"/>
                      <a:pt x="5" y="1"/>
                      <a:pt x="5" y="1"/>
                    </a:cubicBezTo>
                    <a:cubicBezTo>
                      <a:pt x="5" y="2"/>
                      <a:pt x="5" y="2"/>
                      <a:pt x="5" y="3"/>
                    </a:cubicBezTo>
                    <a:cubicBezTo>
                      <a:pt x="3" y="3"/>
                      <a:pt x="3" y="3"/>
                      <a:pt x="3" y="3"/>
                    </a:cubicBezTo>
                    <a:moveTo>
                      <a:pt x="3" y="0"/>
                    </a:moveTo>
                    <a:cubicBezTo>
                      <a:pt x="2" y="0"/>
                      <a:pt x="1" y="0"/>
                      <a:pt x="1" y="2"/>
                    </a:cubicBezTo>
                    <a:cubicBezTo>
                      <a:pt x="1" y="2"/>
                      <a:pt x="1" y="2"/>
                      <a:pt x="1" y="2"/>
                    </a:cubicBezTo>
                    <a:cubicBezTo>
                      <a:pt x="1" y="3"/>
                      <a:pt x="0" y="4"/>
                      <a:pt x="1" y="4"/>
                    </a:cubicBezTo>
                    <a:cubicBezTo>
                      <a:pt x="2" y="5"/>
                      <a:pt x="2" y="5"/>
                      <a:pt x="2" y="5"/>
                    </a:cubicBezTo>
                    <a:cubicBezTo>
                      <a:pt x="2" y="5"/>
                      <a:pt x="2" y="5"/>
                      <a:pt x="3" y="5"/>
                    </a:cubicBezTo>
                    <a:cubicBezTo>
                      <a:pt x="4" y="5"/>
                      <a:pt x="5" y="5"/>
                      <a:pt x="6" y="4"/>
                    </a:cubicBezTo>
                    <a:cubicBezTo>
                      <a:pt x="6" y="4"/>
                      <a:pt x="6" y="4"/>
                      <a:pt x="6" y="4"/>
                    </a:cubicBezTo>
                    <a:cubicBezTo>
                      <a:pt x="6" y="4"/>
                      <a:pt x="7" y="2"/>
                      <a:pt x="6" y="1"/>
                    </a:cubicBezTo>
                    <a:cubicBezTo>
                      <a:pt x="5" y="1"/>
                      <a:pt x="5" y="1"/>
                      <a:pt x="5" y="1"/>
                    </a:cubicBezTo>
                    <a:cubicBezTo>
                      <a:pt x="5" y="0"/>
                      <a:pt x="5" y="0"/>
                      <a:pt x="5" y="0"/>
                    </a:cubicBezTo>
                    <a:cubicBezTo>
                      <a:pt x="4" y="0"/>
                      <a:pt x="4"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108" name="Freeform 94"/>
              <p:cNvSpPr>
                <a:spLocks noEditPoints="1"/>
              </p:cNvSpPr>
              <p:nvPr/>
            </p:nvSpPr>
            <p:spPr bwMode="auto">
              <a:xfrm>
                <a:off x="3701" y="2465"/>
                <a:ext cx="14" cy="9"/>
              </a:xfrm>
              <a:custGeom>
                <a:avLst/>
                <a:gdLst>
                  <a:gd name="T0" fmla="*/ 3 w 6"/>
                  <a:gd name="T1" fmla="*/ 3 h 4"/>
                  <a:gd name="T2" fmla="*/ 1 w 6"/>
                  <a:gd name="T3" fmla="*/ 3 h 4"/>
                  <a:gd name="T4" fmla="*/ 1 w 6"/>
                  <a:gd name="T5" fmla="*/ 3 h 4"/>
                  <a:gd name="T6" fmla="*/ 1 w 6"/>
                  <a:gd name="T7" fmla="*/ 1 h 4"/>
                  <a:gd name="T8" fmla="*/ 1 w 6"/>
                  <a:gd name="T9" fmla="*/ 1 h 4"/>
                  <a:gd name="T10" fmla="*/ 1 w 6"/>
                  <a:gd name="T11" fmla="*/ 1 h 4"/>
                  <a:gd name="T12" fmla="*/ 1 w 6"/>
                  <a:gd name="T13" fmla="*/ 2 h 4"/>
                  <a:gd name="T14" fmla="*/ 1 w 6"/>
                  <a:gd name="T15" fmla="*/ 3 h 4"/>
                  <a:gd name="T16" fmla="*/ 1 w 6"/>
                  <a:gd name="T17" fmla="*/ 3 h 4"/>
                  <a:gd name="T18" fmla="*/ 4 w 6"/>
                  <a:gd name="T19" fmla="*/ 3 h 4"/>
                  <a:gd name="T20" fmla="*/ 4 w 6"/>
                  <a:gd name="T21" fmla="*/ 3 h 4"/>
                  <a:gd name="T22" fmla="*/ 3 w 6"/>
                  <a:gd name="T23" fmla="*/ 3 h 4"/>
                  <a:gd name="T24" fmla="*/ 1 w 6"/>
                  <a:gd name="T25" fmla="*/ 2 h 4"/>
                  <a:gd name="T26" fmla="*/ 1 w 6"/>
                  <a:gd name="T27" fmla="*/ 1 h 4"/>
                  <a:gd name="T28" fmla="*/ 1 w 6"/>
                  <a:gd name="T29" fmla="*/ 1 h 4"/>
                  <a:gd name="T30" fmla="*/ 2 w 6"/>
                  <a:gd name="T31" fmla="*/ 1 h 4"/>
                  <a:gd name="T32" fmla="*/ 4 w 6"/>
                  <a:gd name="T33" fmla="*/ 1 h 4"/>
                  <a:gd name="T34" fmla="*/ 4 w 6"/>
                  <a:gd name="T35" fmla="*/ 1 h 4"/>
                  <a:gd name="T36" fmla="*/ 4 w 6"/>
                  <a:gd name="T37" fmla="*/ 2 h 4"/>
                  <a:gd name="T38" fmla="*/ 4 w 6"/>
                  <a:gd name="T39" fmla="*/ 2 h 4"/>
                  <a:gd name="T40" fmla="*/ 1 w 6"/>
                  <a:gd name="T41" fmla="*/ 2 h 4"/>
                  <a:gd name="T42" fmla="*/ 2 w 6"/>
                  <a:gd name="T43" fmla="*/ 0 h 4"/>
                  <a:gd name="T44" fmla="*/ 0 w 6"/>
                  <a:gd name="T45" fmla="*/ 1 h 4"/>
                  <a:gd name="T46" fmla="*/ 0 w 6"/>
                  <a:gd name="T47" fmla="*/ 1 h 4"/>
                  <a:gd name="T48" fmla="*/ 0 w 6"/>
                  <a:gd name="T49" fmla="*/ 4 h 4"/>
                  <a:gd name="T50" fmla="*/ 1 w 6"/>
                  <a:gd name="T51" fmla="*/ 4 h 4"/>
                  <a:gd name="T52" fmla="*/ 3 w 6"/>
                  <a:gd name="T53" fmla="*/ 4 h 4"/>
                  <a:gd name="T54" fmla="*/ 5 w 6"/>
                  <a:gd name="T55" fmla="*/ 4 h 4"/>
                  <a:gd name="T56" fmla="*/ 5 w 6"/>
                  <a:gd name="T57" fmla="*/ 4 h 4"/>
                  <a:gd name="T58" fmla="*/ 5 w 6"/>
                  <a:gd name="T59" fmla="*/ 0 h 4"/>
                  <a:gd name="T60" fmla="*/ 4 w 6"/>
                  <a:gd name="T61" fmla="*/ 0 h 4"/>
                  <a:gd name="T62" fmla="*/ 4 w 6"/>
                  <a:gd name="T63" fmla="*/ 0 h 4"/>
                  <a:gd name="T64" fmla="*/ 2 w 6"/>
                  <a:gd name="T65"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 h="4">
                    <a:moveTo>
                      <a:pt x="3" y="3"/>
                    </a:moveTo>
                    <a:cubicBezTo>
                      <a:pt x="2" y="3"/>
                      <a:pt x="1" y="3"/>
                      <a:pt x="1" y="3"/>
                    </a:cubicBezTo>
                    <a:cubicBezTo>
                      <a:pt x="1" y="3"/>
                      <a:pt x="1" y="3"/>
                      <a:pt x="1" y="3"/>
                    </a:cubicBezTo>
                    <a:cubicBezTo>
                      <a:pt x="1" y="3"/>
                      <a:pt x="1" y="2"/>
                      <a:pt x="1" y="1"/>
                    </a:cubicBezTo>
                    <a:cubicBezTo>
                      <a:pt x="1" y="1"/>
                      <a:pt x="1" y="1"/>
                      <a:pt x="1" y="1"/>
                    </a:cubicBezTo>
                    <a:cubicBezTo>
                      <a:pt x="1" y="1"/>
                      <a:pt x="1" y="1"/>
                      <a:pt x="1" y="1"/>
                    </a:cubicBezTo>
                    <a:cubicBezTo>
                      <a:pt x="1" y="2"/>
                      <a:pt x="1" y="2"/>
                      <a:pt x="1" y="2"/>
                    </a:cubicBezTo>
                    <a:cubicBezTo>
                      <a:pt x="1" y="3"/>
                      <a:pt x="1" y="3"/>
                      <a:pt x="1" y="3"/>
                    </a:cubicBezTo>
                    <a:cubicBezTo>
                      <a:pt x="1" y="3"/>
                      <a:pt x="1" y="3"/>
                      <a:pt x="1" y="3"/>
                    </a:cubicBezTo>
                    <a:cubicBezTo>
                      <a:pt x="1" y="3"/>
                      <a:pt x="4" y="3"/>
                      <a:pt x="4" y="3"/>
                    </a:cubicBezTo>
                    <a:cubicBezTo>
                      <a:pt x="4" y="3"/>
                      <a:pt x="4" y="3"/>
                      <a:pt x="4" y="3"/>
                    </a:cubicBezTo>
                    <a:cubicBezTo>
                      <a:pt x="4" y="3"/>
                      <a:pt x="3" y="3"/>
                      <a:pt x="3" y="3"/>
                    </a:cubicBezTo>
                    <a:moveTo>
                      <a:pt x="1" y="2"/>
                    </a:moveTo>
                    <a:cubicBezTo>
                      <a:pt x="1" y="1"/>
                      <a:pt x="1" y="1"/>
                      <a:pt x="1" y="1"/>
                    </a:cubicBezTo>
                    <a:cubicBezTo>
                      <a:pt x="1" y="1"/>
                      <a:pt x="1" y="1"/>
                      <a:pt x="1" y="1"/>
                    </a:cubicBezTo>
                    <a:cubicBezTo>
                      <a:pt x="2" y="1"/>
                      <a:pt x="2" y="1"/>
                      <a:pt x="2" y="1"/>
                    </a:cubicBezTo>
                    <a:cubicBezTo>
                      <a:pt x="3" y="1"/>
                      <a:pt x="3" y="1"/>
                      <a:pt x="4" y="1"/>
                    </a:cubicBezTo>
                    <a:cubicBezTo>
                      <a:pt x="4" y="1"/>
                      <a:pt x="4" y="1"/>
                      <a:pt x="4" y="1"/>
                    </a:cubicBezTo>
                    <a:cubicBezTo>
                      <a:pt x="4" y="1"/>
                      <a:pt x="4" y="2"/>
                      <a:pt x="4" y="2"/>
                    </a:cubicBezTo>
                    <a:cubicBezTo>
                      <a:pt x="4" y="2"/>
                      <a:pt x="4" y="2"/>
                      <a:pt x="4" y="2"/>
                    </a:cubicBezTo>
                    <a:cubicBezTo>
                      <a:pt x="1" y="2"/>
                      <a:pt x="1" y="2"/>
                      <a:pt x="1" y="2"/>
                    </a:cubicBezTo>
                    <a:moveTo>
                      <a:pt x="2" y="0"/>
                    </a:moveTo>
                    <a:cubicBezTo>
                      <a:pt x="2" y="0"/>
                      <a:pt x="0" y="0"/>
                      <a:pt x="0" y="1"/>
                    </a:cubicBezTo>
                    <a:cubicBezTo>
                      <a:pt x="0" y="1"/>
                      <a:pt x="0" y="1"/>
                      <a:pt x="0" y="1"/>
                    </a:cubicBezTo>
                    <a:cubicBezTo>
                      <a:pt x="0" y="2"/>
                      <a:pt x="0" y="3"/>
                      <a:pt x="0" y="4"/>
                    </a:cubicBezTo>
                    <a:cubicBezTo>
                      <a:pt x="1" y="4"/>
                      <a:pt x="1" y="4"/>
                      <a:pt x="1" y="4"/>
                    </a:cubicBezTo>
                    <a:cubicBezTo>
                      <a:pt x="1" y="4"/>
                      <a:pt x="1" y="4"/>
                      <a:pt x="3" y="4"/>
                    </a:cubicBezTo>
                    <a:cubicBezTo>
                      <a:pt x="3" y="4"/>
                      <a:pt x="4" y="4"/>
                      <a:pt x="5" y="4"/>
                    </a:cubicBezTo>
                    <a:cubicBezTo>
                      <a:pt x="5" y="4"/>
                      <a:pt x="5" y="4"/>
                      <a:pt x="5" y="4"/>
                    </a:cubicBezTo>
                    <a:cubicBezTo>
                      <a:pt x="5" y="3"/>
                      <a:pt x="6" y="1"/>
                      <a:pt x="5" y="0"/>
                    </a:cubicBezTo>
                    <a:cubicBezTo>
                      <a:pt x="4" y="0"/>
                      <a:pt x="4" y="0"/>
                      <a:pt x="4" y="0"/>
                    </a:cubicBezTo>
                    <a:cubicBezTo>
                      <a:pt x="4" y="0"/>
                      <a:pt x="4" y="0"/>
                      <a:pt x="4" y="0"/>
                    </a:cubicBezTo>
                    <a:cubicBezTo>
                      <a:pt x="3" y="0"/>
                      <a:pt x="3"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109" name="Freeform 95"/>
              <p:cNvSpPr>
                <a:spLocks noEditPoints="1"/>
              </p:cNvSpPr>
              <p:nvPr/>
            </p:nvSpPr>
            <p:spPr bwMode="auto">
              <a:xfrm>
                <a:off x="3701" y="2491"/>
                <a:ext cx="12" cy="24"/>
              </a:xfrm>
              <a:custGeom>
                <a:avLst/>
                <a:gdLst>
                  <a:gd name="T0" fmla="*/ 3 w 5"/>
                  <a:gd name="T1" fmla="*/ 9 h 10"/>
                  <a:gd name="T2" fmla="*/ 1 w 5"/>
                  <a:gd name="T3" fmla="*/ 8 h 10"/>
                  <a:gd name="T4" fmla="*/ 1 w 5"/>
                  <a:gd name="T5" fmla="*/ 6 h 10"/>
                  <a:gd name="T6" fmla="*/ 1 w 5"/>
                  <a:gd name="T7" fmla="*/ 1 h 10"/>
                  <a:gd name="T8" fmla="*/ 1 w 5"/>
                  <a:gd name="T9" fmla="*/ 1 h 10"/>
                  <a:gd name="T10" fmla="*/ 1 w 5"/>
                  <a:gd name="T11" fmla="*/ 7 h 10"/>
                  <a:gd name="T12" fmla="*/ 1 w 5"/>
                  <a:gd name="T13" fmla="*/ 8 h 10"/>
                  <a:gd name="T14" fmla="*/ 3 w 5"/>
                  <a:gd name="T15" fmla="*/ 8 h 10"/>
                  <a:gd name="T16" fmla="*/ 3 w 5"/>
                  <a:gd name="T17" fmla="*/ 8 h 10"/>
                  <a:gd name="T18" fmla="*/ 4 w 5"/>
                  <a:gd name="T19" fmla="*/ 8 h 10"/>
                  <a:gd name="T20" fmla="*/ 4 w 5"/>
                  <a:gd name="T21" fmla="*/ 9 h 10"/>
                  <a:gd name="T22" fmla="*/ 3 w 5"/>
                  <a:gd name="T23" fmla="*/ 9 h 10"/>
                  <a:gd name="T24" fmla="*/ 3 w 5"/>
                  <a:gd name="T25" fmla="*/ 8 h 10"/>
                  <a:gd name="T26" fmla="*/ 2 w 5"/>
                  <a:gd name="T27" fmla="*/ 7 h 10"/>
                  <a:gd name="T28" fmla="*/ 2 w 5"/>
                  <a:gd name="T29" fmla="*/ 7 h 10"/>
                  <a:gd name="T30" fmla="*/ 2 w 5"/>
                  <a:gd name="T31" fmla="*/ 1 h 10"/>
                  <a:gd name="T32" fmla="*/ 2 w 5"/>
                  <a:gd name="T33" fmla="*/ 1 h 10"/>
                  <a:gd name="T34" fmla="*/ 2 w 5"/>
                  <a:gd name="T35" fmla="*/ 1 h 10"/>
                  <a:gd name="T36" fmla="*/ 4 w 5"/>
                  <a:gd name="T37" fmla="*/ 1 h 10"/>
                  <a:gd name="T38" fmla="*/ 4 w 5"/>
                  <a:gd name="T39" fmla="*/ 1 h 10"/>
                  <a:gd name="T40" fmla="*/ 4 w 5"/>
                  <a:gd name="T41" fmla="*/ 6 h 10"/>
                  <a:gd name="T42" fmla="*/ 4 w 5"/>
                  <a:gd name="T43" fmla="*/ 8 h 10"/>
                  <a:gd name="T44" fmla="*/ 3 w 5"/>
                  <a:gd name="T45" fmla="*/ 8 h 10"/>
                  <a:gd name="T46" fmla="*/ 3 w 5"/>
                  <a:gd name="T47" fmla="*/ 8 h 10"/>
                  <a:gd name="T48" fmla="*/ 2 w 5"/>
                  <a:gd name="T49" fmla="*/ 0 h 10"/>
                  <a:gd name="T50" fmla="*/ 0 w 5"/>
                  <a:gd name="T51" fmla="*/ 1 h 10"/>
                  <a:gd name="T52" fmla="*/ 0 w 5"/>
                  <a:gd name="T53" fmla="*/ 6 h 10"/>
                  <a:gd name="T54" fmla="*/ 0 w 5"/>
                  <a:gd name="T55" fmla="*/ 8 h 10"/>
                  <a:gd name="T56" fmla="*/ 3 w 5"/>
                  <a:gd name="T57" fmla="*/ 10 h 10"/>
                  <a:gd name="T58" fmla="*/ 5 w 5"/>
                  <a:gd name="T59" fmla="*/ 9 h 10"/>
                  <a:gd name="T60" fmla="*/ 5 w 5"/>
                  <a:gd name="T61" fmla="*/ 6 h 10"/>
                  <a:gd name="T62" fmla="*/ 5 w 5"/>
                  <a:gd name="T63" fmla="*/ 1 h 10"/>
                  <a:gd name="T64" fmla="*/ 5 w 5"/>
                  <a:gd name="T65" fmla="*/ 1 h 10"/>
                  <a:gd name="T66" fmla="*/ 2 w 5"/>
                  <a:gd name="T6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 h="10">
                    <a:moveTo>
                      <a:pt x="3" y="9"/>
                    </a:moveTo>
                    <a:cubicBezTo>
                      <a:pt x="2" y="9"/>
                      <a:pt x="1" y="9"/>
                      <a:pt x="1" y="8"/>
                    </a:cubicBezTo>
                    <a:cubicBezTo>
                      <a:pt x="1" y="7"/>
                      <a:pt x="1" y="7"/>
                      <a:pt x="1" y="6"/>
                    </a:cubicBezTo>
                    <a:cubicBezTo>
                      <a:pt x="1" y="4"/>
                      <a:pt x="1" y="2"/>
                      <a:pt x="1" y="1"/>
                    </a:cubicBezTo>
                    <a:cubicBezTo>
                      <a:pt x="1" y="1"/>
                      <a:pt x="1" y="1"/>
                      <a:pt x="1" y="1"/>
                    </a:cubicBezTo>
                    <a:cubicBezTo>
                      <a:pt x="1" y="3"/>
                      <a:pt x="1" y="4"/>
                      <a:pt x="1" y="7"/>
                    </a:cubicBezTo>
                    <a:cubicBezTo>
                      <a:pt x="1" y="8"/>
                      <a:pt x="1" y="8"/>
                      <a:pt x="1" y="8"/>
                    </a:cubicBezTo>
                    <a:cubicBezTo>
                      <a:pt x="2" y="8"/>
                      <a:pt x="2" y="8"/>
                      <a:pt x="3" y="8"/>
                    </a:cubicBezTo>
                    <a:cubicBezTo>
                      <a:pt x="3" y="8"/>
                      <a:pt x="3" y="8"/>
                      <a:pt x="3" y="8"/>
                    </a:cubicBezTo>
                    <a:cubicBezTo>
                      <a:pt x="3" y="8"/>
                      <a:pt x="4" y="8"/>
                      <a:pt x="4" y="8"/>
                    </a:cubicBezTo>
                    <a:cubicBezTo>
                      <a:pt x="4" y="9"/>
                      <a:pt x="4" y="9"/>
                      <a:pt x="4" y="9"/>
                    </a:cubicBezTo>
                    <a:cubicBezTo>
                      <a:pt x="4" y="9"/>
                      <a:pt x="4" y="9"/>
                      <a:pt x="3" y="9"/>
                    </a:cubicBezTo>
                    <a:moveTo>
                      <a:pt x="3" y="8"/>
                    </a:moveTo>
                    <a:cubicBezTo>
                      <a:pt x="2" y="8"/>
                      <a:pt x="2" y="8"/>
                      <a:pt x="2" y="7"/>
                    </a:cubicBezTo>
                    <a:cubicBezTo>
                      <a:pt x="2" y="7"/>
                      <a:pt x="2" y="7"/>
                      <a:pt x="2" y="7"/>
                    </a:cubicBezTo>
                    <a:cubicBezTo>
                      <a:pt x="1" y="4"/>
                      <a:pt x="1" y="3"/>
                      <a:pt x="2" y="1"/>
                    </a:cubicBezTo>
                    <a:cubicBezTo>
                      <a:pt x="2" y="1"/>
                      <a:pt x="2" y="1"/>
                      <a:pt x="2" y="1"/>
                    </a:cubicBezTo>
                    <a:cubicBezTo>
                      <a:pt x="2" y="1"/>
                      <a:pt x="2" y="1"/>
                      <a:pt x="2" y="1"/>
                    </a:cubicBezTo>
                    <a:cubicBezTo>
                      <a:pt x="3" y="1"/>
                      <a:pt x="4" y="1"/>
                      <a:pt x="4" y="1"/>
                    </a:cubicBezTo>
                    <a:cubicBezTo>
                      <a:pt x="4" y="1"/>
                      <a:pt x="4" y="1"/>
                      <a:pt x="4" y="1"/>
                    </a:cubicBezTo>
                    <a:cubicBezTo>
                      <a:pt x="4" y="3"/>
                      <a:pt x="4" y="5"/>
                      <a:pt x="4" y="6"/>
                    </a:cubicBezTo>
                    <a:cubicBezTo>
                      <a:pt x="4" y="7"/>
                      <a:pt x="4" y="7"/>
                      <a:pt x="4" y="8"/>
                    </a:cubicBezTo>
                    <a:cubicBezTo>
                      <a:pt x="4" y="8"/>
                      <a:pt x="3" y="8"/>
                      <a:pt x="3" y="8"/>
                    </a:cubicBezTo>
                    <a:cubicBezTo>
                      <a:pt x="3" y="8"/>
                      <a:pt x="3" y="8"/>
                      <a:pt x="3" y="8"/>
                    </a:cubicBezTo>
                    <a:moveTo>
                      <a:pt x="2" y="0"/>
                    </a:moveTo>
                    <a:cubicBezTo>
                      <a:pt x="1" y="0"/>
                      <a:pt x="0" y="0"/>
                      <a:pt x="0" y="1"/>
                    </a:cubicBezTo>
                    <a:cubicBezTo>
                      <a:pt x="0" y="2"/>
                      <a:pt x="0" y="4"/>
                      <a:pt x="0" y="6"/>
                    </a:cubicBezTo>
                    <a:cubicBezTo>
                      <a:pt x="0" y="7"/>
                      <a:pt x="0" y="7"/>
                      <a:pt x="0" y="8"/>
                    </a:cubicBezTo>
                    <a:cubicBezTo>
                      <a:pt x="0" y="9"/>
                      <a:pt x="1" y="10"/>
                      <a:pt x="3" y="10"/>
                    </a:cubicBezTo>
                    <a:cubicBezTo>
                      <a:pt x="4" y="10"/>
                      <a:pt x="5" y="9"/>
                      <a:pt x="5" y="9"/>
                    </a:cubicBezTo>
                    <a:cubicBezTo>
                      <a:pt x="5" y="8"/>
                      <a:pt x="5" y="7"/>
                      <a:pt x="5" y="6"/>
                    </a:cubicBezTo>
                    <a:cubicBezTo>
                      <a:pt x="5" y="5"/>
                      <a:pt x="5" y="3"/>
                      <a:pt x="5" y="1"/>
                    </a:cubicBezTo>
                    <a:cubicBezTo>
                      <a:pt x="5" y="1"/>
                      <a:pt x="5" y="1"/>
                      <a:pt x="5" y="1"/>
                    </a:cubicBezTo>
                    <a:cubicBezTo>
                      <a:pt x="4" y="0"/>
                      <a:pt x="3"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110" name="Freeform 96"/>
              <p:cNvSpPr>
                <a:spLocks noEditPoints="1"/>
              </p:cNvSpPr>
              <p:nvPr/>
            </p:nvSpPr>
            <p:spPr bwMode="auto">
              <a:xfrm>
                <a:off x="3660" y="2439"/>
                <a:ext cx="55" cy="23"/>
              </a:xfrm>
              <a:custGeom>
                <a:avLst/>
                <a:gdLst>
                  <a:gd name="T0" fmla="*/ 22 w 23"/>
                  <a:gd name="T1" fmla="*/ 5 h 10"/>
                  <a:gd name="T2" fmla="*/ 19 w 23"/>
                  <a:gd name="T3" fmla="*/ 8 h 10"/>
                  <a:gd name="T4" fmla="*/ 13 w 23"/>
                  <a:gd name="T5" fmla="*/ 9 h 10"/>
                  <a:gd name="T6" fmla="*/ 20 w 23"/>
                  <a:gd name="T7" fmla="*/ 2 h 10"/>
                  <a:gd name="T8" fmla="*/ 22 w 23"/>
                  <a:gd name="T9" fmla="*/ 3 h 10"/>
                  <a:gd name="T10" fmla="*/ 18 w 23"/>
                  <a:gd name="T11" fmla="*/ 8 h 10"/>
                  <a:gd name="T12" fmla="*/ 15 w 23"/>
                  <a:gd name="T13" fmla="*/ 9 h 10"/>
                  <a:gd name="T14" fmla="*/ 8 w 23"/>
                  <a:gd name="T15" fmla="*/ 8 h 10"/>
                  <a:gd name="T16" fmla="*/ 16 w 23"/>
                  <a:gd name="T17" fmla="*/ 2 h 10"/>
                  <a:gd name="T18" fmla="*/ 1 w 23"/>
                  <a:gd name="T19" fmla="*/ 4 h 10"/>
                  <a:gd name="T20" fmla="*/ 2 w 23"/>
                  <a:gd name="T21" fmla="*/ 4 h 10"/>
                  <a:gd name="T22" fmla="*/ 4 w 23"/>
                  <a:gd name="T23" fmla="*/ 2 h 10"/>
                  <a:gd name="T24" fmla="*/ 12 w 23"/>
                  <a:gd name="T25" fmla="*/ 2 h 10"/>
                  <a:gd name="T26" fmla="*/ 7 w 23"/>
                  <a:gd name="T27" fmla="*/ 8 h 10"/>
                  <a:gd name="T28" fmla="*/ 5 w 23"/>
                  <a:gd name="T29" fmla="*/ 8 h 10"/>
                  <a:gd name="T30" fmla="*/ 3 w 23"/>
                  <a:gd name="T31" fmla="*/ 8 h 10"/>
                  <a:gd name="T32" fmla="*/ 1 w 23"/>
                  <a:gd name="T33" fmla="*/ 7 h 10"/>
                  <a:gd name="T34" fmla="*/ 1 w 23"/>
                  <a:gd name="T35" fmla="*/ 4 h 10"/>
                  <a:gd name="T36" fmla="*/ 22 w 23"/>
                  <a:gd name="T37" fmla="*/ 2 h 10"/>
                  <a:gd name="T38" fmla="*/ 20 w 23"/>
                  <a:gd name="T39" fmla="*/ 2 h 10"/>
                  <a:gd name="T40" fmla="*/ 18 w 23"/>
                  <a:gd name="T41" fmla="*/ 1 h 10"/>
                  <a:gd name="T42" fmla="*/ 20 w 23"/>
                  <a:gd name="T43" fmla="*/ 1 h 10"/>
                  <a:gd name="T44" fmla="*/ 17 w 23"/>
                  <a:gd name="T45" fmla="*/ 2 h 10"/>
                  <a:gd name="T46" fmla="*/ 14 w 23"/>
                  <a:gd name="T47" fmla="*/ 1 h 10"/>
                  <a:gd name="T48" fmla="*/ 17 w 23"/>
                  <a:gd name="T49" fmla="*/ 1 h 10"/>
                  <a:gd name="T50" fmla="*/ 1 w 23"/>
                  <a:gd name="T51" fmla="*/ 3 h 10"/>
                  <a:gd name="T52" fmla="*/ 1 w 23"/>
                  <a:gd name="T53" fmla="*/ 2 h 10"/>
                  <a:gd name="T54" fmla="*/ 10 w 23"/>
                  <a:gd name="T55" fmla="*/ 1 h 10"/>
                  <a:gd name="T56" fmla="*/ 13 w 23"/>
                  <a:gd name="T57" fmla="*/ 2 h 10"/>
                  <a:gd name="T58" fmla="*/ 4 w 23"/>
                  <a:gd name="T59" fmla="*/ 2 h 10"/>
                  <a:gd name="T60" fmla="*/ 1 w 23"/>
                  <a:gd name="T61" fmla="*/ 3 h 10"/>
                  <a:gd name="T62" fmla="*/ 1 w 23"/>
                  <a:gd name="T63" fmla="*/ 1 h 10"/>
                  <a:gd name="T64" fmla="*/ 0 w 23"/>
                  <a:gd name="T65" fmla="*/ 2 h 10"/>
                  <a:gd name="T66" fmla="*/ 0 w 23"/>
                  <a:gd name="T67" fmla="*/ 2 h 10"/>
                  <a:gd name="T68" fmla="*/ 0 w 23"/>
                  <a:gd name="T69" fmla="*/ 7 h 10"/>
                  <a:gd name="T70" fmla="*/ 3 w 23"/>
                  <a:gd name="T71" fmla="*/ 9 h 10"/>
                  <a:gd name="T72" fmla="*/ 5 w 23"/>
                  <a:gd name="T73" fmla="*/ 9 h 10"/>
                  <a:gd name="T74" fmla="*/ 15 w 23"/>
                  <a:gd name="T75" fmla="*/ 10 h 10"/>
                  <a:gd name="T76" fmla="*/ 23 w 23"/>
                  <a:gd name="T77" fmla="*/ 3 h 10"/>
                  <a:gd name="T78" fmla="*/ 19 w 23"/>
                  <a:gd name="T79" fmla="*/ 0 h 10"/>
                  <a:gd name="T80" fmla="*/ 18 w 23"/>
                  <a:gd name="T81"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 h="10">
                    <a:moveTo>
                      <a:pt x="19" y="8"/>
                    </a:moveTo>
                    <a:cubicBezTo>
                      <a:pt x="20" y="7"/>
                      <a:pt x="21" y="6"/>
                      <a:pt x="22" y="5"/>
                    </a:cubicBezTo>
                    <a:cubicBezTo>
                      <a:pt x="22" y="8"/>
                      <a:pt x="22" y="8"/>
                      <a:pt x="22" y="8"/>
                    </a:cubicBezTo>
                    <a:cubicBezTo>
                      <a:pt x="22" y="8"/>
                      <a:pt x="21" y="8"/>
                      <a:pt x="19" y="8"/>
                    </a:cubicBezTo>
                    <a:moveTo>
                      <a:pt x="15" y="9"/>
                    </a:moveTo>
                    <a:cubicBezTo>
                      <a:pt x="14" y="9"/>
                      <a:pt x="14" y="9"/>
                      <a:pt x="13" y="9"/>
                    </a:cubicBezTo>
                    <a:cubicBezTo>
                      <a:pt x="14" y="6"/>
                      <a:pt x="16" y="4"/>
                      <a:pt x="18" y="2"/>
                    </a:cubicBezTo>
                    <a:cubicBezTo>
                      <a:pt x="18" y="2"/>
                      <a:pt x="19" y="2"/>
                      <a:pt x="20" y="2"/>
                    </a:cubicBezTo>
                    <a:cubicBezTo>
                      <a:pt x="20" y="2"/>
                      <a:pt x="21" y="2"/>
                      <a:pt x="21" y="2"/>
                    </a:cubicBezTo>
                    <a:cubicBezTo>
                      <a:pt x="22" y="3"/>
                      <a:pt x="22" y="3"/>
                      <a:pt x="22" y="3"/>
                    </a:cubicBezTo>
                    <a:cubicBezTo>
                      <a:pt x="22" y="3"/>
                      <a:pt x="22" y="3"/>
                      <a:pt x="22" y="3"/>
                    </a:cubicBezTo>
                    <a:cubicBezTo>
                      <a:pt x="20" y="5"/>
                      <a:pt x="19" y="7"/>
                      <a:pt x="18" y="8"/>
                    </a:cubicBezTo>
                    <a:cubicBezTo>
                      <a:pt x="18" y="8"/>
                      <a:pt x="18" y="8"/>
                      <a:pt x="18" y="8"/>
                    </a:cubicBezTo>
                    <a:cubicBezTo>
                      <a:pt x="17" y="9"/>
                      <a:pt x="16" y="9"/>
                      <a:pt x="15" y="9"/>
                    </a:cubicBezTo>
                    <a:moveTo>
                      <a:pt x="12" y="9"/>
                    </a:moveTo>
                    <a:cubicBezTo>
                      <a:pt x="11" y="9"/>
                      <a:pt x="9" y="8"/>
                      <a:pt x="8" y="8"/>
                    </a:cubicBezTo>
                    <a:cubicBezTo>
                      <a:pt x="14" y="2"/>
                      <a:pt x="14" y="2"/>
                      <a:pt x="14" y="2"/>
                    </a:cubicBezTo>
                    <a:cubicBezTo>
                      <a:pt x="15" y="2"/>
                      <a:pt x="16" y="2"/>
                      <a:pt x="16" y="2"/>
                    </a:cubicBezTo>
                    <a:cubicBezTo>
                      <a:pt x="15" y="4"/>
                      <a:pt x="13" y="6"/>
                      <a:pt x="12" y="9"/>
                    </a:cubicBezTo>
                    <a:moveTo>
                      <a:pt x="1" y="4"/>
                    </a:moveTo>
                    <a:cubicBezTo>
                      <a:pt x="2" y="4"/>
                      <a:pt x="2" y="4"/>
                      <a:pt x="2" y="4"/>
                    </a:cubicBezTo>
                    <a:cubicBezTo>
                      <a:pt x="2" y="4"/>
                      <a:pt x="2" y="4"/>
                      <a:pt x="2" y="4"/>
                    </a:cubicBezTo>
                    <a:cubicBezTo>
                      <a:pt x="1" y="4"/>
                      <a:pt x="2" y="3"/>
                      <a:pt x="2" y="3"/>
                    </a:cubicBezTo>
                    <a:cubicBezTo>
                      <a:pt x="3" y="2"/>
                      <a:pt x="4" y="2"/>
                      <a:pt x="4" y="2"/>
                    </a:cubicBezTo>
                    <a:cubicBezTo>
                      <a:pt x="6" y="2"/>
                      <a:pt x="9" y="2"/>
                      <a:pt x="11" y="2"/>
                    </a:cubicBezTo>
                    <a:cubicBezTo>
                      <a:pt x="11" y="2"/>
                      <a:pt x="12" y="2"/>
                      <a:pt x="12" y="2"/>
                    </a:cubicBezTo>
                    <a:cubicBezTo>
                      <a:pt x="7" y="8"/>
                      <a:pt x="7" y="8"/>
                      <a:pt x="7" y="8"/>
                    </a:cubicBezTo>
                    <a:cubicBezTo>
                      <a:pt x="7" y="8"/>
                      <a:pt x="7" y="8"/>
                      <a:pt x="7" y="8"/>
                    </a:cubicBezTo>
                    <a:cubicBezTo>
                      <a:pt x="7" y="8"/>
                      <a:pt x="7" y="8"/>
                      <a:pt x="7" y="8"/>
                    </a:cubicBezTo>
                    <a:cubicBezTo>
                      <a:pt x="6" y="8"/>
                      <a:pt x="5" y="8"/>
                      <a:pt x="5" y="8"/>
                    </a:cubicBezTo>
                    <a:cubicBezTo>
                      <a:pt x="4" y="8"/>
                      <a:pt x="4" y="8"/>
                      <a:pt x="4" y="8"/>
                    </a:cubicBezTo>
                    <a:cubicBezTo>
                      <a:pt x="3" y="8"/>
                      <a:pt x="3" y="8"/>
                      <a:pt x="3" y="8"/>
                    </a:cubicBezTo>
                    <a:cubicBezTo>
                      <a:pt x="2" y="8"/>
                      <a:pt x="2" y="8"/>
                      <a:pt x="2" y="8"/>
                    </a:cubicBezTo>
                    <a:cubicBezTo>
                      <a:pt x="2" y="8"/>
                      <a:pt x="1" y="8"/>
                      <a:pt x="1" y="7"/>
                    </a:cubicBezTo>
                    <a:cubicBezTo>
                      <a:pt x="1" y="6"/>
                      <a:pt x="1" y="5"/>
                      <a:pt x="1" y="4"/>
                    </a:cubicBezTo>
                    <a:cubicBezTo>
                      <a:pt x="1" y="4"/>
                      <a:pt x="1" y="4"/>
                      <a:pt x="1" y="4"/>
                    </a:cubicBezTo>
                    <a:cubicBezTo>
                      <a:pt x="1" y="4"/>
                      <a:pt x="1" y="4"/>
                      <a:pt x="1" y="4"/>
                    </a:cubicBezTo>
                    <a:moveTo>
                      <a:pt x="22" y="2"/>
                    </a:moveTo>
                    <a:cubicBezTo>
                      <a:pt x="21" y="2"/>
                      <a:pt x="21" y="2"/>
                      <a:pt x="21" y="2"/>
                    </a:cubicBezTo>
                    <a:cubicBezTo>
                      <a:pt x="21" y="2"/>
                      <a:pt x="21" y="2"/>
                      <a:pt x="20" y="2"/>
                    </a:cubicBezTo>
                    <a:cubicBezTo>
                      <a:pt x="19" y="2"/>
                      <a:pt x="19" y="2"/>
                      <a:pt x="18" y="2"/>
                    </a:cubicBezTo>
                    <a:cubicBezTo>
                      <a:pt x="18" y="1"/>
                      <a:pt x="18" y="1"/>
                      <a:pt x="18" y="1"/>
                    </a:cubicBezTo>
                    <a:cubicBezTo>
                      <a:pt x="19" y="1"/>
                      <a:pt x="19" y="1"/>
                      <a:pt x="19" y="1"/>
                    </a:cubicBezTo>
                    <a:cubicBezTo>
                      <a:pt x="20" y="1"/>
                      <a:pt x="20" y="1"/>
                      <a:pt x="20" y="1"/>
                    </a:cubicBezTo>
                    <a:cubicBezTo>
                      <a:pt x="21" y="1"/>
                      <a:pt x="22" y="2"/>
                      <a:pt x="22" y="2"/>
                    </a:cubicBezTo>
                    <a:moveTo>
                      <a:pt x="17" y="2"/>
                    </a:moveTo>
                    <a:cubicBezTo>
                      <a:pt x="16" y="2"/>
                      <a:pt x="15" y="2"/>
                      <a:pt x="14" y="2"/>
                    </a:cubicBezTo>
                    <a:cubicBezTo>
                      <a:pt x="14" y="1"/>
                      <a:pt x="14" y="1"/>
                      <a:pt x="14" y="1"/>
                    </a:cubicBezTo>
                    <a:cubicBezTo>
                      <a:pt x="14" y="1"/>
                      <a:pt x="14" y="1"/>
                      <a:pt x="14" y="1"/>
                    </a:cubicBezTo>
                    <a:cubicBezTo>
                      <a:pt x="15" y="1"/>
                      <a:pt x="16" y="1"/>
                      <a:pt x="17" y="1"/>
                    </a:cubicBezTo>
                    <a:cubicBezTo>
                      <a:pt x="17" y="2"/>
                      <a:pt x="17" y="2"/>
                      <a:pt x="17" y="2"/>
                    </a:cubicBezTo>
                    <a:moveTo>
                      <a:pt x="1" y="3"/>
                    </a:moveTo>
                    <a:cubicBezTo>
                      <a:pt x="1" y="2"/>
                      <a:pt x="1" y="2"/>
                      <a:pt x="1" y="2"/>
                    </a:cubicBezTo>
                    <a:cubicBezTo>
                      <a:pt x="1" y="2"/>
                      <a:pt x="1" y="2"/>
                      <a:pt x="1" y="2"/>
                    </a:cubicBezTo>
                    <a:cubicBezTo>
                      <a:pt x="1" y="2"/>
                      <a:pt x="1" y="2"/>
                      <a:pt x="1" y="2"/>
                    </a:cubicBezTo>
                    <a:cubicBezTo>
                      <a:pt x="2" y="2"/>
                      <a:pt x="3" y="1"/>
                      <a:pt x="10" y="1"/>
                    </a:cubicBezTo>
                    <a:cubicBezTo>
                      <a:pt x="11" y="1"/>
                      <a:pt x="12" y="1"/>
                      <a:pt x="13" y="1"/>
                    </a:cubicBezTo>
                    <a:cubicBezTo>
                      <a:pt x="13" y="2"/>
                      <a:pt x="13" y="2"/>
                      <a:pt x="13" y="2"/>
                    </a:cubicBezTo>
                    <a:cubicBezTo>
                      <a:pt x="12" y="2"/>
                      <a:pt x="11" y="2"/>
                      <a:pt x="11" y="2"/>
                    </a:cubicBezTo>
                    <a:cubicBezTo>
                      <a:pt x="8" y="2"/>
                      <a:pt x="6" y="2"/>
                      <a:pt x="4" y="2"/>
                    </a:cubicBezTo>
                    <a:cubicBezTo>
                      <a:pt x="4" y="2"/>
                      <a:pt x="3" y="2"/>
                      <a:pt x="2" y="2"/>
                    </a:cubicBezTo>
                    <a:cubicBezTo>
                      <a:pt x="2" y="2"/>
                      <a:pt x="1" y="3"/>
                      <a:pt x="1" y="3"/>
                    </a:cubicBezTo>
                    <a:moveTo>
                      <a:pt x="10" y="0"/>
                    </a:moveTo>
                    <a:cubicBezTo>
                      <a:pt x="4" y="0"/>
                      <a:pt x="2" y="1"/>
                      <a:pt x="1" y="1"/>
                    </a:cubicBezTo>
                    <a:cubicBezTo>
                      <a:pt x="1" y="1"/>
                      <a:pt x="1" y="1"/>
                      <a:pt x="1" y="1"/>
                    </a:cubicBezTo>
                    <a:cubicBezTo>
                      <a:pt x="0" y="1"/>
                      <a:pt x="0" y="2"/>
                      <a:pt x="0" y="2"/>
                    </a:cubicBezTo>
                    <a:cubicBezTo>
                      <a:pt x="0" y="2"/>
                      <a:pt x="0" y="2"/>
                      <a:pt x="0" y="2"/>
                    </a:cubicBezTo>
                    <a:cubicBezTo>
                      <a:pt x="0" y="2"/>
                      <a:pt x="0" y="2"/>
                      <a:pt x="0" y="2"/>
                    </a:cubicBezTo>
                    <a:cubicBezTo>
                      <a:pt x="0" y="3"/>
                      <a:pt x="0" y="4"/>
                      <a:pt x="0" y="4"/>
                    </a:cubicBezTo>
                    <a:cubicBezTo>
                      <a:pt x="0" y="5"/>
                      <a:pt x="0" y="6"/>
                      <a:pt x="0" y="7"/>
                    </a:cubicBezTo>
                    <a:cubicBezTo>
                      <a:pt x="0" y="8"/>
                      <a:pt x="1" y="9"/>
                      <a:pt x="1" y="9"/>
                    </a:cubicBezTo>
                    <a:cubicBezTo>
                      <a:pt x="2" y="9"/>
                      <a:pt x="2" y="9"/>
                      <a:pt x="3" y="9"/>
                    </a:cubicBezTo>
                    <a:cubicBezTo>
                      <a:pt x="3" y="9"/>
                      <a:pt x="4" y="9"/>
                      <a:pt x="4" y="9"/>
                    </a:cubicBezTo>
                    <a:cubicBezTo>
                      <a:pt x="5" y="9"/>
                      <a:pt x="5" y="9"/>
                      <a:pt x="5" y="9"/>
                    </a:cubicBezTo>
                    <a:cubicBezTo>
                      <a:pt x="5" y="9"/>
                      <a:pt x="6" y="9"/>
                      <a:pt x="7" y="9"/>
                    </a:cubicBezTo>
                    <a:cubicBezTo>
                      <a:pt x="9" y="9"/>
                      <a:pt x="12" y="10"/>
                      <a:pt x="15" y="10"/>
                    </a:cubicBezTo>
                    <a:cubicBezTo>
                      <a:pt x="22" y="10"/>
                      <a:pt x="23" y="9"/>
                      <a:pt x="23" y="8"/>
                    </a:cubicBezTo>
                    <a:cubicBezTo>
                      <a:pt x="23" y="3"/>
                      <a:pt x="23" y="3"/>
                      <a:pt x="23" y="3"/>
                    </a:cubicBezTo>
                    <a:cubicBezTo>
                      <a:pt x="23" y="1"/>
                      <a:pt x="21" y="0"/>
                      <a:pt x="20" y="0"/>
                    </a:cubicBezTo>
                    <a:cubicBezTo>
                      <a:pt x="19" y="0"/>
                      <a:pt x="19" y="0"/>
                      <a:pt x="19" y="0"/>
                    </a:cubicBezTo>
                    <a:cubicBezTo>
                      <a:pt x="18" y="0"/>
                      <a:pt x="18" y="0"/>
                      <a:pt x="18" y="0"/>
                    </a:cubicBezTo>
                    <a:cubicBezTo>
                      <a:pt x="18" y="0"/>
                      <a:pt x="18" y="0"/>
                      <a:pt x="18" y="0"/>
                    </a:cubicBezTo>
                    <a:cubicBezTo>
                      <a:pt x="17" y="0"/>
                      <a:pt x="14" y="0"/>
                      <a:pt x="1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111" name="Freeform 97"/>
              <p:cNvSpPr>
                <a:spLocks noEditPoints="1"/>
              </p:cNvSpPr>
              <p:nvPr/>
            </p:nvSpPr>
            <p:spPr bwMode="auto">
              <a:xfrm>
                <a:off x="3651" y="2431"/>
                <a:ext cx="74" cy="96"/>
              </a:xfrm>
              <a:custGeom>
                <a:avLst/>
                <a:gdLst>
                  <a:gd name="T0" fmla="*/ 12 w 31"/>
                  <a:gd name="T1" fmla="*/ 39 h 40"/>
                  <a:gd name="T2" fmla="*/ 10 w 31"/>
                  <a:gd name="T3" fmla="*/ 38 h 40"/>
                  <a:gd name="T4" fmla="*/ 12 w 31"/>
                  <a:gd name="T5" fmla="*/ 38 h 40"/>
                  <a:gd name="T6" fmla="*/ 13 w 31"/>
                  <a:gd name="T7" fmla="*/ 39 h 40"/>
                  <a:gd name="T8" fmla="*/ 14 w 31"/>
                  <a:gd name="T9" fmla="*/ 39 h 40"/>
                  <a:gd name="T10" fmla="*/ 16 w 31"/>
                  <a:gd name="T11" fmla="*/ 38 h 40"/>
                  <a:gd name="T12" fmla="*/ 9 w 31"/>
                  <a:gd name="T13" fmla="*/ 39 h 40"/>
                  <a:gd name="T14" fmla="*/ 8 w 31"/>
                  <a:gd name="T15" fmla="*/ 38 h 40"/>
                  <a:gd name="T16" fmla="*/ 9 w 31"/>
                  <a:gd name="T17" fmla="*/ 39 h 40"/>
                  <a:gd name="T18" fmla="*/ 16 w 31"/>
                  <a:gd name="T19" fmla="*/ 39 h 40"/>
                  <a:gd name="T20" fmla="*/ 19 w 31"/>
                  <a:gd name="T21" fmla="*/ 38 h 40"/>
                  <a:gd name="T22" fmla="*/ 18 w 31"/>
                  <a:gd name="T23" fmla="*/ 39 h 40"/>
                  <a:gd name="T24" fmla="*/ 6 w 31"/>
                  <a:gd name="T25" fmla="*/ 39 h 40"/>
                  <a:gd name="T26" fmla="*/ 8 w 31"/>
                  <a:gd name="T27" fmla="*/ 38 h 40"/>
                  <a:gd name="T28" fmla="*/ 19 w 31"/>
                  <a:gd name="T29" fmla="*/ 39 h 40"/>
                  <a:gd name="T30" fmla="*/ 21 w 31"/>
                  <a:gd name="T31" fmla="*/ 38 h 40"/>
                  <a:gd name="T32" fmla="*/ 20 w 31"/>
                  <a:gd name="T33" fmla="*/ 39 h 40"/>
                  <a:gd name="T34" fmla="*/ 19 w 31"/>
                  <a:gd name="T35" fmla="*/ 39 h 40"/>
                  <a:gd name="T36" fmla="*/ 21 w 31"/>
                  <a:gd name="T37" fmla="*/ 39 h 40"/>
                  <a:gd name="T38" fmla="*/ 23 w 31"/>
                  <a:gd name="T39" fmla="*/ 38 h 40"/>
                  <a:gd name="T40" fmla="*/ 23 w 31"/>
                  <a:gd name="T41" fmla="*/ 39 h 40"/>
                  <a:gd name="T42" fmla="*/ 24 w 31"/>
                  <a:gd name="T43" fmla="*/ 39 h 40"/>
                  <a:gd name="T44" fmla="*/ 26 w 31"/>
                  <a:gd name="T45" fmla="*/ 38 h 40"/>
                  <a:gd name="T46" fmla="*/ 25 w 31"/>
                  <a:gd name="T47" fmla="*/ 39 h 40"/>
                  <a:gd name="T48" fmla="*/ 26 w 31"/>
                  <a:gd name="T49" fmla="*/ 39 h 40"/>
                  <a:gd name="T50" fmla="*/ 27 w 31"/>
                  <a:gd name="T51" fmla="*/ 38 h 40"/>
                  <a:gd name="T52" fmla="*/ 27 w 31"/>
                  <a:gd name="T53" fmla="*/ 39 h 40"/>
                  <a:gd name="T54" fmla="*/ 6 w 31"/>
                  <a:gd name="T55" fmla="*/ 39 h 40"/>
                  <a:gd name="T56" fmla="*/ 4 w 31"/>
                  <a:gd name="T57" fmla="*/ 38 h 40"/>
                  <a:gd name="T58" fmla="*/ 6 w 31"/>
                  <a:gd name="T59" fmla="*/ 39 h 40"/>
                  <a:gd name="T60" fmla="*/ 28 w 31"/>
                  <a:gd name="T61" fmla="*/ 38 h 40"/>
                  <a:gd name="T62" fmla="*/ 29 w 31"/>
                  <a:gd name="T63" fmla="*/ 37 h 40"/>
                  <a:gd name="T64" fmla="*/ 28 w 31"/>
                  <a:gd name="T65" fmla="*/ 39 h 40"/>
                  <a:gd name="T66" fmla="*/ 3 w 31"/>
                  <a:gd name="T67" fmla="*/ 39 h 40"/>
                  <a:gd name="T68" fmla="*/ 1 w 31"/>
                  <a:gd name="T69" fmla="*/ 37 h 40"/>
                  <a:gd name="T70" fmla="*/ 3 w 31"/>
                  <a:gd name="T71" fmla="*/ 39 h 40"/>
                  <a:gd name="T72" fmla="*/ 2 w 31"/>
                  <a:gd name="T73" fmla="*/ 36 h 40"/>
                  <a:gd name="T74" fmla="*/ 2 w 31"/>
                  <a:gd name="T75" fmla="*/ 31 h 40"/>
                  <a:gd name="T76" fmla="*/ 2 w 31"/>
                  <a:gd name="T77" fmla="*/ 4 h 40"/>
                  <a:gd name="T78" fmla="*/ 14 w 31"/>
                  <a:gd name="T79" fmla="*/ 1 h 40"/>
                  <a:gd name="T80" fmla="*/ 28 w 31"/>
                  <a:gd name="T81" fmla="*/ 1 h 40"/>
                  <a:gd name="T82" fmla="*/ 29 w 31"/>
                  <a:gd name="T83" fmla="*/ 19 h 40"/>
                  <a:gd name="T84" fmla="*/ 29 w 31"/>
                  <a:gd name="T85" fmla="*/ 35 h 40"/>
                  <a:gd name="T86" fmla="*/ 26 w 31"/>
                  <a:gd name="T87" fmla="*/ 37 h 40"/>
                  <a:gd name="T88" fmla="*/ 23 w 31"/>
                  <a:gd name="T89" fmla="*/ 37 h 40"/>
                  <a:gd name="T90" fmla="*/ 24 w 31"/>
                  <a:gd name="T91" fmla="*/ 0 h 40"/>
                  <a:gd name="T92" fmla="*/ 4 w 31"/>
                  <a:gd name="T93" fmla="*/ 0 h 40"/>
                  <a:gd name="T94" fmla="*/ 1 w 31"/>
                  <a:gd name="T95" fmla="*/ 29 h 40"/>
                  <a:gd name="T96" fmla="*/ 1 w 31"/>
                  <a:gd name="T97" fmla="*/ 35 h 40"/>
                  <a:gd name="T98" fmla="*/ 0 w 31"/>
                  <a:gd name="T99" fmla="*/ 36 h 40"/>
                  <a:gd name="T100" fmla="*/ 9 w 31"/>
                  <a:gd name="T101" fmla="*/ 40 h 40"/>
                  <a:gd name="T102" fmla="*/ 18 w 31"/>
                  <a:gd name="T103" fmla="*/ 40 h 40"/>
                  <a:gd name="T104" fmla="*/ 30 w 31"/>
                  <a:gd name="T105" fmla="*/ 39 h 40"/>
                  <a:gd name="T106" fmla="*/ 30 w 31"/>
                  <a:gd name="T107" fmla="*/ 21 h 40"/>
                  <a:gd name="T108" fmla="*/ 29 w 31"/>
                  <a:gd name="T109" fmla="*/ 1 h 40"/>
                  <a:gd name="T110" fmla="*/ 24 w 31"/>
                  <a:gd name="T11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1" h="40">
                    <a:moveTo>
                      <a:pt x="13" y="39"/>
                    </a:moveTo>
                    <a:cubicBezTo>
                      <a:pt x="12" y="39"/>
                      <a:pt x="12" y="39"/>
                      <a:pt x="12" y="39"/>
                    </a:cubicBezTo>
                    <a:cubicBezTo>
                      <a:pt x="12" y="39"/>
                      <a:pt x="10" y="39"/>
                      <a:pt x="9" y="39"/>
                    </a:cubicBezTo>
                    <a:cubicBezTo>
                      <a:pt x="10" y="38"/>
                      <a:pt x="10" y="38"/>
                      <a:pt x="10" y="38"/>
                    </a:cubicBezTo>
                    <a:cubicBezTo>
                      <a:pt x="10" y="38"/>
                      <a:pt x="10" y="38"/>
                      <a:pt x="10" y="38"/>
                    </a:cubicBezTo>
                    <a:cubicBezTo>
                      <a:pt x="10" y="38"/>
                      <a:pt x="11" y="38"/>
                      <a:pt x="12" y="38"/>
                    </a:cubicBezTo>
                    <a:cubicBezTo>
                      <a:pt x="13" y="38"/>
                      <a:pt x="13" y="38"/>
                      <a:pt x="13" y="38"/>
                    </a:cubicBezTo>
                    <a:cubicBezTo>
                      <a:pt x="13" y="39"/>
                      <a:pt x="13" y="39"/>
                      <a:pt x="13" y="39"/>
                    </a:cubicBezTo>
                    <a:moveTo>
                      <a:pt x="15" y="39"/>
                    </a:moveTo>
                    <a:cubicBezTo>
                      <a:pt x="15" y="39"/>
                      <a:pt x="14" y="39"/>
                      <a:pt x="14" y="39"/>
                    </a:cubicBezTo>
                    <a:cubicBezTo>
                      <a:pt x="14" y="38"/>
                      <a:pt x="14" y="38"/>
                      <a:pt x="14" y="38"/>
                    </a:cubicBezTo>
                    <a:cubicBezTo>
                      <a:pt x="15" y="38"/>
                      <a:pt x="15" y="38"/>
                      <a:pt x="16" y="38"/>
                    </a:cubicBezTo>
                    <a:cubicBezTo>
                      <a:pt x="15" y="39"/>
                      <a:pt x="15" y="39"/>
                      <a:pt x="15" y="39"/>
                    </a:cubicBezTo>
                    <a:moveTo>
                      <a:pt x="9" y="39"/>
                    </a:moveTo>
                    <a:cubicBezTo>
                      <a:pt x="8" y="39"/>
                      <a:pt x="8" y="39"/>
                      <a:pt x="8" y="39"/>
                    </a:cubicBezTo>
                    <a:cubicBezTo>
                      <a:pt x="8" y="38"/>
                      <a:pt x="8" y="38"/>
                      <a:pt x="8" y="38"/>
                    </a:cubicBezTo>
                    <a:cubicBezTo>
                      <a:pt x="8" y="38"/>
                      <a:pt x="9" y="38"/>
                      <a:pt x="9" y="38"/>
                    </a:cubicBezTo>
                    <a:cubicBezTo>
                      <a:pt x="9" y="39"/>
                      <a:pt x="9" y="39"/>
                      <a:pt x="9" y="39"/>
                    </a:cubicBezTo>
                    <a:moveTo>
                      <a:pt x="18" y="39"/>
                    </a:moveTo>
                    <a:cubicBezTo>
                      <a:pt x="17" y="39"/>
                      <a:pt x="17" y="39"/>
                      <a:pt x="16" y="39"/>
                    </a:cubicBezTo>
                    <a:cubicBezTo>
                      <a:pt x="17" y="38"/>
                      <a:pt x="17" y="38"/>
                      <a:pt x="17" y="38"/>
                    </a:cubicBezTo>
                    <a:cubicBezTo>
                      <a:pt x="17" y="38"/>
                      <a:pt x="18" y="38"/>
                      <a:pt x="19" y="38"/>
                    </a:cubicBezTo>
                    <a:cubicBezTo>
                      <a:pt x="18" y="39"/>
                      <a:pt x="18" y="39"/>
                      <a:pt x="18" y="39"/>
                    </a:cubicBezTo>
                    <a:cubicBezTo>
                      <a:pt x="18" y="39"/>
                      <a:pt x="18" y="39"/>
                      <a:pt x="18" y="39"/>
                    </a:cubicBezTo>
                    <a:moveTo>
                      <a:pt x="7" y="39"/>
                    </a:moveTo>
                    <a:cubicBezTo>
                      <a:pt x="6" y="39"/>
                      <a:pt x="6" y="39"/>
                      <a:pt x="6" y="39"/>
                    </a:cubicBezTo>
                    <a:cubicBezTo>
                      <a:pt x="7" y="38"/>
                      <a:pt x="7" y="38"/>
                      <a:pt x="7" y="38"/>
                    </a:cubicBezTo>
                    <a:cubicBezTo>
                      <a:pt x="8" y="38"/>
                      <a:pt x="8" y="38"/>
                      <a:pt x="8" y="38"/>
                    </a:cubicBezTo>
                    <a:cubicBezTo>
                      <a:pt x="7" y="39"/>
                      <a:pt x="7" y="39"/>
                      <a:pt x="7" y="39"/>
                    </a:cubicBezTo>
                    <a:moveTo>
                      <a:pt x="19" y="39"/>
                    </a:moveTo>
                    <a:cubicBezTo>
                      <a:pt x="19" y="38"/>
                      <a:pt x="19" y="38"/>
                      <a:pt x="19" y="38"/>
                    </a:cubicBezTo>
                    <a:cubicBezTo>
                      <a:pt x="20" y="38"/>
                      <a:pt x="20" y="38"/>
                      <a:pt x="21" y="38"/>
                    </a:cubicBezTo>
                    <a:cubicBezTo>
                      <a:pt x="21" y="38"/>
                      <a:pt x="21" y="39"/>
                      <a:pt x="20" y="39"/>
                    </a:cubicBezTo>
                    <a:cubicBezTo>
                      <a:pt x="20" y="39"/>
                      <a:pt x="20" y="39"/>
                      <a:pt x="20" y="39"/>
                    </a:cubicBezTo>
                    <a:cubicBezTo>
                      <a:pt x="19" y="39"/>
                      <a:pt x="19" y="39"/>
                      <a:pt x="19" y="39"/>
                    </a:cubicBezTo>
                    <a:cubicBezTo>
                      <a:pt x="19" y="39"/>
                      <a:pt x="19" y="39"/>
                      <a:pt x="19" y="39"/>
                    </a:cubicBezTo>
                    <a:cubicBezTo>
                      <a:pt x="19" y="39"/>
                      <a:pt x="19" y="39"/>
                      <a:pt x="19" y="39"/>
                    </a:cubicBezTo>
                    <a:moveTo>
                      <a:pt x="21" y="39"/>
                    </a:moveTo>
                    <a:cubicBezTo>
                      <a:pt x="21" y="39"/>
                      <a:pt x="21" y="38"/>
                      <a:pt x="22" y="38"/>
                    </a:cubicBezTo>
                    <a:cubicBezTo>
                      <a:pt x="22" y="38"/>
                      <a:pt x="23" y="38"/>
                      <a:pt x="23" y="38"/>
                    </a:cubicBezTo>
                    <a:cubicBezTo>
                      <a:pt x="24" y="38"/>
                      <a:pt x="24" y="38"/>
                      <a:pt x="24" y="38"/>
                    </a:cubicBezTo>
                    <a:cubicBezTo>
                      <a:pt x="24" y="38"/>
                      <a:pt x="23" y="39"/>
                      <a:pt x="23" y="39"/>
                    </a:cubicBezTo>
                    <a:cubicBezTo>
                      <a:pt x="22" y="39"/>
                      <a:pt x="22" y="39"/>
                      <a:pt x="21" y="39"/>
                    </a:cubicBezTo>
                    <a:moveTo>
                      <a:pt x="24" y="39"/>
                    </a:moveTo>
                    <a:cubicBezTo>
                      <a:pt x="24" y="39"/>
                      <a:pt x="24" y="38"/>
                      <a:pt x="24" y="38"/>
                    </a:cubicBezTo>
                    <a:cubicBezTo>
                      <a:pt x="25" y="38"/>
                      <a:pt x="25" y="38"/>
                      <a:pt x="26" y="38"/>
                    </a:cubicBezTo>
                    <a:cubicBezTo>
                      <a:pt x="26" y="38"/>
                      <a:pt x="26" y="38"/>
                      <a:pt x="26" y="38"/>
                    </a:cubicBezTo>
                    <a:cubicBezTo>
                      <a:pt x="26" y="38"/>
                      <a:pt x="25" y="39"/>
                      <a:pt x="25" y="39"/>
                    </a:cubicBezTo>
                    <a:cubicBezTo>
                      <a:pt x="25" y="39"/>
                      <a:pt x="24" y="39"/>
                      <a:pt x="24" y="39"/>
                    </a:cubicBezTo>
                    <a:moveTo>
                      <a:pt x="26" y="39"/>
                    </a:moveTo>
                    <a:cubicBezTo>
                      <a:pt x="27" y="38"/>
                      <a:pt x="27" y="38"/>
                      <a:pt x="27" y="38"/>
                    </a:cubicBezTo>
                    <a:cubicBezTo>
                      <a:pt x="27" y="38"/>
                      <a:pt x="27" y="38"/>
                      <a:pt x="27" y="38"/>
                    </a:cubicBezTo>
                    <a:cubicBezTo>
                      <a:pt x="27" y="38"/>
                      <a:pt x="27" y="38"/>
                      <a:pt x="27" y="38"/>
                    </a:cubicBezTo>
                    <a:cubicBezTo>
                      <a:pt x="27" y="39"/>
                      <a:pt x="27" y="39"/>
                      <a:pt x="27" y="39"/>
                    </a:cubicBezTo>
                    <a:cubicBezTo>
                      <a:pt x="26" y="39"/>
                      <a:pt x="26" y="39"/>
                      <a:pt x="26" y="39"/>
                    </a:cubicBezTo>
                    <a:moveTo>
                      <a:pt x="6" y="39"/>
                    </a:moveTo>
                    <a:cubicBezTo>
                      <a:pt x="5" y="39"/>
                      <a:pt x="4" y="39"/>
                      <a:pt x="3" y="39"/>
                    </a:cubicBezTo>
                    <a:cubicBezTo>
                      <a:pt x="4" y="38"/>
                      <a:pt x="4" y="38"/>
                      <a:pt x="4" y="38"/>
                    </a:cubicBezTo>
                    <a:cubicBezTo>
                      <a:pt x="4" y="38"/>
                      <a:pt x="5" y="38"/>
                      <a:pt x="6" y="38"/>
                    </a:cubicBezTo>
                    <a:cubicBezTo>
                      <a:pt x="6" y="39"/>
                      <a:pt x="6" y="39"/>
                      <a:pt x="6" y="39"/>
                    </a:cubicBezTo>
                    <a:moveTo>
                      <a:pt x="27" y="39"/>
                    </a:moveTo>
                    <a:cubicBezTo>
                      <a:pt x="28" y="38"/>
                      <a:pt x="28" y="38"/>
                      <a:pt x="28" y="38"/>
                    </a:cubicBezTo>
                    <a:cubicBezTo>
                      <a:pt x="28" y="38"/>
                      <a:pt x="29" y="38"/>
                      <a:pt x="29" y="38"/>
                    </a:cubicBezTo>
                    <a:cubicBezTo>
                      <a:pt x="29" y="37"/>
                      <a:pt x="29" y="37"/>
                      <a:pt x="29" y="37"/>
                    </a:cubicBezTo>
                    <a:cubicBezTo>
                      <a:pt x="29" y="38"/>
                      <a:pt x="29" y="38"/>
                      <a:pt x="29" y="38"/>
                    </a:cubicBezTo>
                    <a:cubicBezTo>
                      <a:pt x="29" y="39"/>
                      <a:pt x="28" y="39"/>
                      <a:pt x="28" y="39"/>
                    </a:cubicBezTo>
                    <a:cubicBezTo>
                      <a:pt x="27" y="39"/>
                      <a:pt x="27" y="39"/>
                      <a:pt x="27" y="39"/>
                    </a:cubicBezTo>
                    <a:moveTo>
                      <a:pt x="3" y="39"/>
                    </a:moveTo>
                    <a:cubicBezTo>
                      <a:pt x="2" y="39"/>
                      <a:pt x="2" y="38"/>
                      <a:pt x="1" y="38"/>
                    </a:cubicBezTo>
                    <a:cubicBezTo>
                      <a:pt x="1" y="38"/>
                      <a:pt x="1" y="38"/>
                      <a:pt x="1" y="37"/>
                    </a:cubicBezTo>
                    <a:cubicBezTo>
                      <a:pt x="2" y="37"/>
                      <a:pt x="2" y="38"/>
                      <a:pt x="3" y="38"/>
                    </a:cubicBezTo>
                    <a:cubicBezTo>
                      <a:pt x="3" y="39"/>
                      <a:pt x="3" y="39"/>
                      <a:pt x="3" y="39"/>
                    </a:cubicBezTo>
                    <a:moveTo>
                      <a:pt x="12" y="37"/>
                    </a:moveTo>
                    <a:cubicBezTo>
                      <a:pt x="3" y="37"/>
                      <a:pt x="2" y="36"/>
                      <a:pt x="2" y="36"/>
                    </a:cubicBezTo>
                    <a:cubicBezTo>
                      <a:pt x="2" y="36"/>
                      <a:pt x="2" y="36"/>
                      <a:pt x="2" y="36"/>
                    </a:cubicBezTo>
                    <a:cubicBezTo>
                      <a:pt x="2" y="35"/>
                      <a:pt x="2" y="33"/>
                      <a:pt x="2" y="31"/>
                    </a:cubicBezTo>
                    <a:cubicBezTo>
                      <a:pt x="2" y="30"/>
                      <a:pt x="2" y="30"/>
                      <a:pt x="2" y="29"/>
                    </a:cubicBezTo>
                    <a:cubicBezTo>
                      <a:pt x="2" y="4"/>
                      <a:pt x="2" y="4"/>
                      <a:pt x="2" y="4"/>
                    </a:cubicBezTo>
                    <a:cubicBezTo>
                      <a:pt x="2" y="2"/>
                      <a:pt x="2" y="1"/>
                      <a:pt x="4" y="1"/>
                    </a:cubicBezTo>
                    <a:cubicBezTo>
                      <a:pt x="7" y="1"/>
                      <a:pt x="10" y="1"/>
                      <a:pt x="14" y="1"/>
                    </a:cubicBezTo>
                    <a:cubicBezTo>
                      <a:pt x="17" y="1"/>
                      <a:pt x="21" y="1"/>
                      <a:pt x="24" y="1"/>
                    </a:cubicBezTo>
                    <a:cubicBezTo>
                      <a:pt x="27" y="1"/>
                      <a:pt x="28" y="1"/>
                      <a:pt x="28" y="1"/>
                    </a:cubicBezTo>
                    <a:cubicBezTo>
                      <a:pt x="28" y="1"/>
                      <a:pt x="28" y="1"/>
                      <a:pt x="28" y="1"/>
                    </a:cubicBezTo>
                    <a:cubicBezTo>
                      <a:pt x="29" y="2"/>
                      <a:pt x="30" y="5"/>
                      <a:pt x="29" y="19"/>
                    </a:cubicBezTo>
                    <a:cubicBezTo>
                      <a:pt x="29" y="20"/>
                      <a:pt x="29" y="21"/>
                      <a:pt x="29" y="21"/>
                    </a:cubicBezTo>
                    <a:cubicBezTo>
                      <a:pt x="29" y="35"/>
                      <a:pt x="29" y="35"/>
                      <a:pt x="29" y="35"/>
                    </a:cubicBezTo>
                    <a:cubicBezTo>
                      <a:pt x="29" y="36"/>
                      <a:pt x="29" y="37"/>
                      <a:pt x="28" y="37"/>
                    </a:cubicBezTo>
                    <a:cubicBezTo>
                      <a:pt x="28" y="37"/>
                      <a:pt x="27" y="37"/>
                      <a:pt x="26" y="37"/>
                    </a:cubicBezTo>
                    <a:cubicBezTo>
                      <a:pt x="26" y="37"/>
                      <a:pt x="26" y="37"/>
                      <a:pt x="26" y="37"/>
                    </a:cubicBezTo>
                    <a:cubicBezTo>
                      <a:pt x="25" y="37"/>
                      <a:pt x="24" y="37"/>
                      <a:pt x="23" y="37"/>
                    </a:cubicBezTo>
                    <a:cubicBezTo>
                      <a:pt x="20" y="37"/>
                      <a:pt x="16" y="37"/>
                      <a:pt x="12" y="37"/>
                    </a:cubicBezTo>
                    <a:moveTo>
                      <a:pt x="24" y="0"/>
                    </a:moveTo>
                    <a:cubicBezTo>
                      <a:pt x="21" y="0"/>
                      <a:pt x="17" y="0"/>
                      <a:pt x="14" y="0"/>
                    </a:cubicBezTo>
                    <a:cubicBezTo>
                      <a:pt x="10" y="0"/>
                      <a:pt x="7" y="0"/>
                      <a:pt x="4" y="0"/>
                    </a:cubicBezTo>
                    <a:cubicBezTo>
                      <a:pt x="1" y="0"/>
                      <a:pt x="1" y="2"/>
                      <a:pt x="1" y="4"/>
                    </a:cubicBezTo>
                    <a:cubicBezTo>
                      <a:pt x="1" y="29"/>
                      <a:pt x="1" y="29"/>
                      <a:pt x="1" y="29"/>
                    </a:cubicBezTo>
                    <a:cubicBezTo>
                      <a:pt x="1" y="29"/>
                      <a:pt x="1" y="30"/>
                      <a:pt x="1" y="31"/>
                    </a:cubicBezTo>
                    <a:cubicBezTo>
                      <a:pt x="1" y="32"/>
                      <a:pt x="1" y="34"/>
                      <a:pt x="1" y="35"/>
                    </a:cubicBezTo>
                    <a:cubicBezTo>
                      <a:pt x="1" y="35"/>
                      <a:pt x="1" y="35"/>
                      <a:pt x="1" y="35"/>
                    </a:cubicBezTo>
                    <a:cubicBezTo>
                      <a:pt x="1" y="35"/>
                      <a:pt x="1" y="36"/>
                      <a:pt x="0" y="36"/>
                    </a:cubicBezTo>
                    <a:cubicBezTo>
                      <a:pt x="0" y="38"/>
                      <a:pt x="0" y="38"/>
                      <a:pt x="1" y="39"/>
                    </a:cubicBezTo>
                    <a:cubicBezTo>
                      <a:pt x="1" y="40"/>
                      <a:pt x="4" y="40"/>
                      <a:pt x="9" y="40"/>
                    </a:cubicBezTo>
                    <a:cubicBezTo>
                      <a:pt x="10" y="40"/>
                      <a:pt x="11" y="40"/>
                      <a:pt x="12" y="40"/>
                    </a:cubicBezTo>
                    <a:cubicBezTo>
                      <a:pt x="14" y="40"/>
                      <a:pt x="16" y="40"/>
                      <a:pt x="18" y="40"/>
                    </a:cubicBezTo>
                    <a:cubicBezTo>
                      <a:pt x="22" y="40"/>
                      <a:pt x="25" y="40"/>
                      <a:pt x="28" y="40"/>
                    </a:cubicBezTo>
                    <a:cubicBezTo>
                      <a:pt x="28" y="40"/>
                      <a:pt x="30" y="40"/>
                      <a:pt x="30" y="39"/>
                    </a:cubicBezTo>
                    <a:cubicBezTo>
                      <a:pt x="30" y="38"/>
                      <a:pt x="30" y="36"/>
                      <a:pt x="30" y="35"/>
                    </a:cubicBezTo>
                    <a:cubicBezTo>
                      <a:pt x="30" y="21"/>
                      <a:pt x="30" y="21"/>
                      <a:pt x="30" y="21"/>
                    </a:cubicBezTo>
                    <a:cubicBezTo>
                      <a:pt x="30" y="21"/>
                      <a:pt x="30" y="20"/>
                      <a:pt x="30" y="19"/>
                    </a:cubicBezTo>
                    <a:cubicBezTo>
                      <a:pt x="31" y="9"/>
                      <a:pt x="31" y="2"/>
                      <a:pt x="29" y="1"/>
                    </a:cubicBezTo>
                    <a:cubicBezTo>
                      <a:pt x="29" y="0"/>
                      <a:pt x="29" y="0"/>
                      <a:pt x="29" y="0"/>
                    </a:cubicBezTo>
                    <a:cubicBezTo>
                      <a:pt x="28" y="0"/>
                      <a:pt x="28" y="0"/>
                      <a:pt x="2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112" name="Freeform 98"/>
              <p:cNvSpPr>
                <a:spLocks noEditPoints="1"/>
              </p:cNvSpPr>
              <p:nvPr/>
            </p:nvSpPr>
            <p:spPr bwMode="auto">
              <a:xfrm>
                <a:off x="3679" y="2477"/>
                <a:ext cx="17" cy="9"/>
              </a:xfrm>
              <a:custGeom>
                <a:avLst/>
                <a:gdLst>
                  <a:gd name="T0" fmla="*/ 3 w 7"/>
                  <a:gd name="T1" fmla="*/ 3 h 4"/>
                  <a:gd name="T2" fmla="*/ 2 w 7"/>
                  <a:gd name="T3" fmla="*/ 3 h 4"/>
                  <a:gd name="T4" fmla="*/ 2 w 7"/>
                  <a:gd name="T5" fmla="*/ 3 h 4"/>
                  <a:gd name="T6" fmla="*/ 2 w 7"/>
                  <a:gd name="T7" fmla="*/ 2 h 4"/>
                  <a:gd name="T8" fmla="*/ 2 w 7"/>
                  <a:gd name="T9" fmla="*/ 1 h 4"/>
                  <a:gd name="T10" fmla="*/ 2 w 7"/>
                  <a:gd name="T11" fmla="*/ 1 h 4"/>
                  <a:gd name="T12" fmla="*/ 2 w 7"/>
                  <a:gd name="T13" fmla="*/ 2 h 4"/>
                  <a:gd name="T14" fmla="*/ 2 w 7"/>
                  <a:gd name="T15" fmla="*/ 3 h 4"/>
                  <a:gd name="T16" fmla="*/ 5 w 7"/>
                  <a:gd name="T17" fmla="*/ 3 h 4"/>
                  <a:gd name="T18" fmla="*/ 5 w 7"/>
                  <a:gd name="T19" fmla="*/ 3 h 4"/>
                  <a:gd name="T20" fmla="*/ 5 w 7"/>
                  <a:gd name="T21" fmla="*/ 3 h 4"/>
                  <a:gd name="T22" fmla="*/ 3 w 7"/>
                  <a:gd name="T23" fmla="*/ 3 h 4"/>
                  <a:gd name="T24" fmla="*/ 5 w 7"/>
                  <a:gd name="T25" fmla="*/ 2 h 4"/>
                  <a:gd name="T26" fmla="*/ 2 w 7"/>
                  <a:gd name="T27" fmla="*/ 2 h 4"/>
                  <a:gd name="T28" fmla="*/ 2 w 7"/>
                  <a:gd name="T29" fmla="*/ 1 h 4"/>
                  <a:gd name="T30" fmla="*/ 3 w 7"/>
                  <a:gd name="T31" fmla="*/ 1 h 4"/>
                  <a:gd name="T32" fmla="*/ 5 w 7"/>
                  <a:gd name="T33" fmla="*/ 1 h 4"/>
                  <a:gd name="T34" fmla="*/ 5 w 7"/>
                  <a:gd name="T35" fmla="*/ 1 h 4"/>
                  <a:gd name="T36" fmla="*/ 5 w 7"/>
                  <a:gd name="T37" fmla="*/ 2 h 4"/>
                  <a:gd name="T38" fmla="*/ 5 w 7"/>
                  <a:gd name="T39" fmla="*/ 2 h 4"/>
                  <a:gd name="T40" fmla="*/ 3 w 7"/>
                  <a:gd name="T41" fmla="*/ 0 h 4"/>
                  <a:gd name="T42" fmla="*/ 1 w 7"/>
                  <a:gd name="T43" fmla="*/ 1 h 4"/>
                  <a:gd name="T44" fmla="*/ 1 w 7"/>
                  <a:gd name="T45" fmla="*/ 2 h 4"/>
                  <a:gd name="T46" fmla="*/ 1 w 7"/>
                  <a:gd name="T47" fmla="*/ 4 h 4"/>
                  <a:gd name="T48" fmla="*/ 1 w 7"/>
                  <a:gd name="T49" fmla="*/ 4 h 4"/>
                  <a:gd name="T50" fmla="*/ 3 w 7"/>
                  <a:gd name="T51" fmla="*/ 4 h 4"/>
                  <a:gd name="T52" fmla="*/ 6 w 7"/>
                  <a:gd name="T53" fmla="*/ 4 h 4"/>
                  <a:gd name="T54" fmla="*/ 6 w 7"/>
                  <a:gd name="T55" fmla="*/ 4 h 4"/>
                  <a:gd name="T56" fmla="*/ 6 w 7"/>
                  <a:gd name="T57" fmla="*/ 0 h 4"/>
                  <a:gd name="T58" fmla="*/ 5 w 7"/>
                  <a:gd name="T59" fmla="*/ 0 h 4"/>
                  <a:gd name="T60" fmla="*/ 5 w 7"/>
                  <a:gd name="T61" fmla="*/ 0 h 4"/>
                  <a:gd name="T62" fmla="*/ 3 w 7"/>
                  <a:gd name="T6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 h="4">
                    <a:moveTo>
                      <a:pt x="3" y="3"/>
                    </a:moveTo>
                    <a:cubicBezTo>
                      <a:pt x="3" y="3"/>
                      <a:pt x="2" y="3"/>
                      <a:pt x="2" y="3"/>
                    </a:cubicBezTo>
                    <a:cubicBezTo>
                      <a:pt x="2" y="3"/>
                      <a:pt x="2" y="3"/>
                      <a:pt x="2" y="3"/>
                    </a:cubicBezTo>
                    <a:cubicBezTo>
                      <a:pt x="1" y="3"/>
                      <a:pt x="2" y="2"/>
                      <a:pt x="2" y="2"/>
                    </a:cubicBezTo>
                    <a:cubicBezTo>
                      <a:pt x="2" y="1"/>
                      <a:pt x="2" y="1"/>
                      <a:pt x="2" y="1"/>
                    </a:cubicBezTo>
                    <a:cubicBezTo>
                      <a:pt x="2" y="1"/>
                      <a:pt x="2" y="1"/>
                      <a:pt x="2" y="1"/>
                    </a:cubicBezTo>
                    <a:cubicBezTo>
                      <a:pt x="2" y="2"/>
                      <a:pt x="2" y="2"/>
                      <a:pt x="2" y="2"/>
                    </a:cubicBezTo>
                    <a:cubicBezTo>
                      <a:pt x="2" y="3"/>
                      <a:pt x="2" y="3"/>
                      <a:pt x="2" y="3"/>
                    </a:cubicBezTo>
                    <a:cubicBezTo>
                      <a:pt x="3" y="3"/>
                      <a:pt x="4" y="3"/>
                      <a:pt x="5" y="3"/>
                    </a:cubicBezTo>
                    <a:cubicBezTo>
                      <a:pt x="5" y="3"/>
                      <a:pt x="5" y="3"/>
                      <a:pt x="5" y="3"/>
                    </a:cubicBezTo>
                    <a:cubicBezTo>
                      <a:pt x="5" y="3"/>
                      <a:pt x="5" y="3"/>
                      <a:pt x="5" y="3"/>
                    </a:cubicBezTo>
                    <a:cubicBezTo>
                      <a:pt x="5" y="3"/>
                      <a:pt x="4" y="3"/>
                      <a:pt x="3" y="3"/>
                    </a:cubicBezTo>
                    <a:moveTo>
                      <a:pt x="5" y="2"/>
                    </a:moveTo>
                    <a:cubicBezTo>
                      <a:pt x="4" y="2"/>
                      <a:pt x="3" y="2"/>
                      <a:pt x="2" y="2"/>
                    </a:cubicBezTo>
                    <a:cubicBezTo>
                      <a:pt x="2" y="1"/>
                      <a:pt x="2" y="1"/>
                      <a:pt x="2" y="1"/>
                    </a:cubicBezTo>
                    <a:cubicBezTo>
                      <a:pt x="3" y="1"/>
                      <a:pt x="3" y="1"/>
                      <a:pt x="3" y="1"/>
                    </a:cubicBezTo>
                    <a:cubicBezTo>
                      <a:pt x="4" y="1"/>
                      <a:pt x="4" y="1"/>
                      <a:pt x="5" y="1"/>
                    </a:cubicBezTo>
                    <a:cubicBezTo>
                      <a:pt x="5" y="1"/>
                      <a:pt x="5" y="1"/>
                      <a:pt x="5" y="1"/>
                    </a:cubicBezTo>
                    <a:cubicBezTo>
                      <a:pt x="5" y="1"/>
                      <a:pt x="5" y="2"/>
                      <a:pt x="5" y="2"/>
                    </a:cubicBezTo>
                    <a:cubicBezTo>
                      <a:pt x="5" y="2"/>
                      <a:pt x="5" y="2"/>
                      <a:pt x="5" y="2"/>
                    </a:cubicBezTo>
                    <a:moveTo>
                      <a:pt x="3" y="0"/>
                    </a:moveTo>
                    <a:cubicBezTo>
                      <a:pt x="2" y="0"/>
                      <a:pt x="1" y="0"/>
                      <a:pt x="1" y="1"/>
                    </a:cubicBezTo>
                    <a:cubicBezTo>
                      <a:pt x="1" y="2"/>
                      <a:pt x="1" y="2"/>
                      <a:pt x="1" y="2"/>
                    </a:cubicBezTo>
                    <a:cubicBezTo>
                      <a:pt x="0" y="2"/>
                      <a:pt x="0" y="3"/>
                      <a:pt x="1" y="4"/>
                    </a:cubicBezTo>
                    <a:cubicBezTo>
                      <a:pt x="1" y="4"/>
                      <a:pt x="1" y="4"/>
                      <a:pt x="1" y="4"/>
                    </a:cubicBezTo>
                    <a:cubicBezTo>
                      <a:pt x="2" y="4"/>
                      <a:pt x="2" y="4"/>
                      <a:pt x="3" y="4"/>
                    </a:cubicBezTo>
                    <a:cubicBezTo>
                      <a:pt x="4" y="4"/>
                      <a:pt x="5" y="4"/>
                      <a:pt x="6" y="4"/>
                    </a:cubicBezTo>
                    <a:cubicBezTo>
                      <a:pt x="6" y="4"/>
                      <a:pt x="6" y="4"/>
                      <a:pt x="6" y="4"/>
                    </a:cubicBezTo>
                    <a:cubicBezTo>
                      <a:pt x="6" y="3"/>
                      <a:pt x="7" y="1"/>
                      <a:pt x="6" y="0"/>
                    </a:cubicBezTo>
                    <a:cubicBezTo>
                      <a:pt x="5" y="0"/>
                      <a:pt x="5" y="0"/>
                      <a:pt x="5" y="0"/>
                    </a:cubicBezTo>
                    <a:cubicBezTo>
                      <a:pt x="5" y="0"/>
                      <a:pt x="5" y="0"/>
                      <a:pt x="5" y="0"/>
                    </a:cubicBezTo>
                    <a:cubicBezTo>
                      <a:pt x="4" y="0"/>
                      <a:pt x="4"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113" name="Freeform 99"/>
              <p:cNvSpPr>
                <a:spLocks noEditPoints="1"/>
              </p:cNvSpPr>
              <p:nvPr/>
            </p:nvSpPr>
            <p:spPr bwMode="auto">
              <a:xfrm>
                <a:off x="3679" y="2465"/>
                <a:ext cx="17" cy="9"/>
              </a:xfrm>
              <a:custGeom>
                <a:avLst/>
                <a:gdLst>
                  <a:gd name="T0" fmla="*/ 3 w 7"/>
                  <a:gd name="T1" fmla="*/ 3 h 4"/>
                  <a:gd name="T2" fmla="*/ 2 w 7"/>
                  <a:gd name="T3" fmla="*/ 3 h 4"/>
                  <a:gd name="T4" fmla="*/ 2 w 7"/>
                  <a:gd name="T5" fmla="*/ 3 h 4"/>
                  <a:gd name="T6" fmla="*/ 2 w 7"/>
                  <a:gd name="T7" fmla="*/ 1 h 4"/>
                  <a:gd name="T8" fmla="*/ 2 w 7"/>
                  <a:gd name="T9" fmla="*/ 1 h 4"/>
                  <a:gd name="T10" fmla="*/ 2 w 7"/>
                  <a:gd name="T11" fmla="*/ 1 h 4"/>
                  <a:gd name="T12" fmla="*/ 2 w 7"/>
                  <a:gd name="T13" fmla="*/ 2 h 4"/>
                  <a:gd name="T14" fmla="*/ 2 w 7"/>
                  <a:gd name="T15" fmla="*/ 2 h 4"/>
                  <a:gd name="T16" fmla="*/ 4 w 7"/>
                  <a:gd name="T17" fmla="*/ 3 h 4"/>
                  <a:gd name="T18" fmla="*/ 5 w 7"/>
                  <a:gd name="T19" fmla="*/ 3 h 4"/>
                  <a:gd name="T20" fmla="*/ 5 w 7"/>
                  <a:gd name="T21" fmla="*/ 2 h 4"/>
                  <a:gd name="T22" fmla="*/ 5 w 7"/>
                  <a:gd name="T23" fmla="*/ 3 h 4"/>
                  <a:gd name="T24" fmla="*/ 3 w 7"/>
                  <a:gd name="T25" fmla="*/ 3 h 4"/>
                  <a:gd name="T26" fmla="*/ 4 w 7"/>
                  <a:gd name="T27" fmla="*/ 2 h 4"/>
                  <a:gd name="T28" fmla="*/ 2 w 7"/>
                  <a:gd name="T29" fmla="*/ 2 h 4"/>
                  <a:gd name="T30" fmla="*/ 2 w 7"/>
                  <a:gd name="T31" fmla="*/ 1 h 4"/>
                  <a:gd name="T32" fmla="*/ 2 w 7"/>
                  <a:gd name="T33" fmla="*/ 1 h 4"/>
                  <a:gd name="T34" fmla="*/ 3 w 7"/>
                  <a:gd name="T35" fmla="*/ 1 h 4"/>
                  <a:gd name="T36" fmla="*/ 5 w 7"/>
                  <a:gd name="T37" fmla="*/ 1 h 4"/>
                  <a:gd name="T38" fmla="*/ 5 w 7"/>
                  <a:gd name="T39" fmla="*/ 1 h 4"/>
                  <a:gd name="T40" fmla="*/ 5 w 7"/>
                  <a:gd name="T41" fmla="*/ 2 h 4"/>
                  <a:gd name="T42" fmla="*/ 5 w 7"/>
                  <a:gd name="T43" fmla="*/ 2 h 4"/>
                  <a:gd name="T44" fmla="*/ 4 w 7"/>
                  <a:gd name="T45" fmla="*/ 2 h 4"/>
                  <a:gd name="T46" fmla="*/ 3 w 7"/>
                  <a:gd name="T47" fmla="*/ 0 h 4"/>
                  <a:gd name="T48" fmla="*/ 1 w 7"/>
                  <a:gd name="T49" fmla="*/ 1 h 4"/>
                  <a:gd name="T50" fmla="*/ 1 w 7"/>
                  <a:gd name="T51" fmla="*/ 1 h 4"/>
                  <a:gd name="T52" fmla="*/ 1 w 7"/>
                  <a:gd name="T53" fmla="*/ 4 h 4"/>
                  <a:gd name="T54" fmla="*/ 1 w 7"/>
                  <a:gd name="T55" fmla="*/ 4 h 4"/>
                  <a:gd name="T56" fmla="*/ 3 w 7"/>
                  <a:gd name="T57" fmla="*/ 4 h 4"/>
                  <a:gd name="T58" fmla="*/ 6 w 7"/>
                  <a:gd name="T59" fmla="*/ 4 h 4"/>
                  <a:gd name="T60" fmla="*/ 6 w 7"/>
                  <a:gd name="T61" fmla="*/ 4 h 4"/>
                  <a:gd name="T62" fmla="*/ 6 w 7"/>
                  <a:gd name="T63" fmla="*/ 0 h 4"/>
                  <a:gd name="T64" fmla="*/ 5 w 7"/>
                  <a:gd name="T65" fmla="*/ 0 h 4"/>
                  <a:gd name="T66" fmla="*/ 5 w 7"/>
                  <a:gd name="T67" fmla="*/ 0 h 4"/>
                  <a:gd name="T68" fmla="*/ 3 w 7"/>
                  <a:gd name="T6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 h="4">
                    <a:moveTo>
                      <a:pt x="3" y="3"/>
                    </a:moveTo>
                    <a:cubicBezTo>
                      <a:pt x="3" y="3"/>
                      <a:pt x="2" y="3"/>
                      <a:pt x="2" y="3"/>
                    </a:cubicBezTo>
                    <a:cubicBezTo>
                      <a:pt x="2" y="3"/>
                      <a:pt x="2" y="3"/>
                      <a:pt x="2" y="3"/>
                    </a:cubicBezTo>
                    <a:cubicBezTo>
                      <a:pt x="1" y="3"/>
                      <a:pt x="2" y="2"/>
                      <a:pt x="2" y="1"/>
                    </a:cubicBezTo>
                    <a:cubicBezTo>
                      <a:pt x="2" y="1"/>
                      <a:pt x="2" y="1"/>
                      <a:pt x="2" y="1"/>
                    </a:cubicBezTo>
                    <a:cubicBezTo>
                      <a:pt x="2" y="1"/>
                      <a:pt x="2" y="1"/>
                      <a:pt x="2" y="1"/>
                    </a:cubicBezTo>
                    <a:cubicBezTo>
                      <a:pt x="2" y="1"/>
                      <a:pt x="2" y="2"/>
                      <a:pt x="2" y="2"/>
                    </a:cubicBezTo>
                    <a:cubicBezTo>
                      <a:pt x="2" y="2"/>
                      <a:pt x="2" y="2"/>
                      <a:pt x="2" y="2"/>
                    </a:cubicBezTo>
                    <a:cubicBezTo>
                      <a:pt x="3" y="3"/>
                      <a:pt x="3" y="3"/>
                      <a:pt x="4" y="3"/>
                    </a:cubicBezTo>
                    <a:cubicBezTo>
                      <a:pt x="5" y="3"/>
                      <a:pt x="5" y="3"/>
                      <a:pt x="5" y="3"/>
                    </a:cubicBezTo>
                    <a:cubicBezTo>
                      <a:pt x="5" y="2"/>
                      <a:pt x="5" y="2"/>
                      <a:pt x="5" y="2"/>
                    </a:cubicBezTo>
                    <a:cubicBezTo>
                      <a:pt x="5" y="3"/>
                      <a:pt x="5" y="3"/>
                      <a:pt x="5" y="3"/>
                    </a:cubicBezTo>
                    <a:cubicBezTo>
                      <a:pt x="5" y="3"/>
                      <a:pt x="4" y="3"/>
                      <a:pt x="3" y="3"/>
                    </a:cubicBezTo>
                    <a:moveTo>
                      <a:pt x="4" y="2"/>
                    </a:moveTo>
                    <a:cubicBezTo>
                      <a:pt x="3" y="2"/>
                      <a:pt x="3" y="2"/>
                      <a:pt x="2" y="2"/>
                    </a:cubicBezTo>
                    <a:cubicBezTo>
                      <a:pt x="2" y="1"/>
                      <a:pt x="2" y="1"/>
                      <a:pt x="2" y="1"/>
                    </a:cubicBezTo>
                    <a:cubicBezTo>
                      <a:pt x="2" y="1"/>
                      <a:pt x="2" y="1"/>
                      <a:pt x="2" y="1"/>
                    </a:cubicBezTo>
                    <a:cubicBezTo>
                      <a:pt x="3" y="1"/>
                      <a:pt x="3" y="1"/>
                      <a:pt x="3" y="1"/>
                    </a:cubicBezTo>
                    <a:cubicBezTo>
                      <a:pt x="4" y="1"/>
                      <a:pt x="4" y="1"/>
                      <a:pt x="5" y="1"/>
                    </a:cubicBezTo>
                    <a:cubicBezTo>
                      <a:pt x="5" y="1"/>
                      <a:pt x="5" y="1"/>
                      <a:pt x="5" y="1"/>
                    </a:cubicBezTo>
                    <a:cubicBezTo>
                      <a:pt x="5" y="1"/>
                      <a:pt x="5" y="2"/>
                      <a:pt x="5" y="2"/>
                    </a:cubicBezTo>
                    <a:cubicBezTo>
                      <a:pt x="5" y="2"/>
                      <a:pt x="5" y="2"/>
                      <a:pt x="5" y="2"/>
                    </a:cubicBezTo>
                    <a:cubicBezTo>
                      <a:pt x="5" y="2"/>
                      <a:pt x="4" y="2"/>
                      <a:pt x="4" y="2"/>
                    </a:cubicBezTo>
                    <a:moveTo>
                      <a:pt x="3" y="0"/>
                    </a:moveTo>
                    <a:cubicBezTo>
                      <a:pt x="2" y="0"/>
                      <a:pt x="1" y="0"/>
                      <a:pt x="1" y="1"/>
                    </a:cubicBezTo>
                    <a:cubicBezTo>
                      <a:pt x="1" y="1"/>
                      <a:pt x="1" y="1"/>
                      <a:pt x="1" y="1"/>
                    </a:cubicBezTo>
                    <a:cubicBezTo>
                      <a:pt x="0" y="2"/>
                      <a:pt x="0" y="3"/>
                      <a:pt x="1" y="4"/>
                    </a:cubicBezTo>
                    <a:cubicBezTo>
                      <a:pt x="1" y="4"/>
                      <a:pt x="1" y="4"/>
                      <a:pt x="1" y="4"/>
                    </a:cubicBezTo>
                    <a:cubicBezTo>
                      <a:pt x="2" y="4"/>
                      <a:pt x="2" y="4"/>
                      <a:pt x="3" y="4"/>
                    </a:cubicBezTo>
                    <a:cubicBezTo>
                      <a:pt x="4" y="4"/>
                      <a:pt x="5" y="4"/>
                      <a:pt x="6" y="4"/>
                    </a:cubicBezTo>
                    <a:cubicBezTo>
                      <a:pt x="6" y="4"/>
                      <a:pt x="6" y="4"/>
                      <a:pt x="6" y="4"/>
                    </a:cubicBezTo>
                    <a:cubicBezTo>
                      <a:pt x="6" y="3"/>
                      <a:pt x="7" y="1"/>
                      <a:pt x="6" y="0"/>
                    </a:cubicBezTo>
                    <a:cubicBezTo>
                      <a:pt x="5" y="0"/>
                      <a:pt x="5" y="0"/>
                      <a:pt x="5" y="0"/>
                    </a:cubicBezTo>
                    <a:cubicBezTo>
                      <a:pt x="5" y="0"/>
                      <a:pt x="5" y="0"/>
                      <a:pt x="5" y="0"/>
                    </a:cubicBezTo>
                    <a:cubicBezTo>
                      <a:pt x="4" y="0"/>
                      <a:pt x="4"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114" name="Freeform 100"/>
              <p:cNvSpPr>
                <a:spLocks noEditPoints="1"/>
              </p:cNvSpPr>
              <p:nvPr/>
            </p:nvSpPr>
            <p:spPr bwMode="auto">
              <a:xfrm>
                <a:off x="3679" y="2488"/>
                <a:ext cx="17" cy="12"/>
              </a:xfrm>
              <a:custGeom>
                <a:avLst/>
                <a:gdLst>
                  <a:gd name="T0" fmla="*/ 3 w 7"/>
                  <a:gd name="T1" fmla="*/ 4 h 5"/>
                  <a:gd name="T2" fmla="*/ 2 w 7"/>
                  <a:gd name="T3" fmla="*/ 4 h 5"/>
                  <a:gd name="T4" fmla="*/ 2 w 7"/>
                  <a:gd name="T5" fmla="*/ 4 h 5"/>
                  <a:gd name="T6" fmla="*/ 2 w 7"/>
                  <a:gd name="T7" fmla="*/ 2 h 5"/>
                  <a:gd name="T8" fmla="*/ 2 w 7"/>
                  <a:gd name="T9" fmla="*/ 2 h 5"/>
                  <a:gd name="T10" fmla="*/ 2 w 7"/>
                  <a:gd name="T11" fmla="*/ 2 h 5"/>
                  <a:gd name="T12" fmla="*/ 2 w 7"/>
                  <a:gd name="T13" fmla="*/ 3 h 5"/>
                  <a:gd name="T14" fmla="*/ 2 w 7"/>
                  <a:gd name="T15" fmla="*/ 3 h 5"/>
                  <a:gd name="T16" fmla="*/ 3 w 7"/>
                  <a:gd name="T17" fmla="*/ 3 h 5"/>
                  <a:gd name="T18" fmla="*/ 5 w 7"/>
                  <a:gd name="T19" fmla="*/ 3 h 5"/>
                  <a:gd name="T20" fmla="*/ 5 w 7"/>
                  <a:gd name="T21" fmla="*/ 3 h 5"/>
                  <a:gd name="T22" fmla="*/ 5 w 7"/>
                  <a:gd name="T23" fmla="*/ 4 h 5"/>
                  <a:gd name="T24" fmla="*/ 3 w 7"/>
                  <a:gd name="T25" fmla="*/ 4 h 5"/>
                  <a:gd name="T26" fmla="*/ 3 w 7"/>
                  <a:gd name="T27" fmla="*/ 3 h 5"/>
                  <a:gd name="T28" fmla="*/ 2 w 7"/>
                  <a:gd name="T29" fmla="*/ 3 h 5"/>
                  <a:gd name="T30" fmla="*/ 2 w 7"/>
                  <a:gd name="T31" fmla="*/ 1 h 5"/>
                  <a:gd name="T32" fmla="*/ 2 w 7"/>
                  <a:gd name="T33" fmla="*/ 1 h 5"/>
                  <a:gd name="T34" fmla="*/ 3 w 7"/>
                  <a:gd name="T35" fmla="*/ 1 h 5"/>
                  <a:gd name="T36" fmla="*/ 5 w 7"/>
                  <a:gd name="T37" fmla="*/ 1 h 5"/>
                  <a:gd name="T38" fmla="*/ 5 w 7"/>
                  <a:gd name="T39" fmla="*/ 1 h 5"/>
                  <a:gd name="T40" fmla="*/ 5 w 7"/>
                  <a:gd name="T41" fmla="*/ 2 h 5"/>
                  <a:gd name="T42" fmla="*/ 5 w 7"/>
                  <a:gd name="T43" fmla="*/ 2 h 5"/>
                  <a:gd name="T44" fmla="*/ 5 w 7"/>
                  <a:gd name="T45" fmla="*/ 3 h 5"/>
                  <a:gd name="T46" fmla="*/ 3 w 7"/>
                  <a:gd name="T47" fmla="*/ 3 h 5"/>
                  <a:gd name="T48" fmla="*/ 3 w 7"/>
                  <a:gd name="T49" fmla="*/ 0 h 5"/>
                  <a:gd name="T50" fmla="*/ 1 w 7"/>
                  <a:gd name="T51" fmla="*/ 2 h 5"/>
                  <a:gd name="T52" fmla="*/ 1 w 7"/>
                  <a:gd name="T53" fmla="*/ 2 h 5"/>
                  <a:gd name="T54" fmla="*/ 1 w 7"/>
                  <a:gd name="T55" fmla="*/ 4 h 5"/>
                  <a:gd name="T56" fmla="*/ 1 w 7"/>
                  <a:gd name="T57" fmla="*/ 5 h 5"/>
                  <a:gd name="T58" fmla="*/ 3 w 7"/>
                  <a:gd name="T59" fmla="*/ 5 h 5"/>
                  <a:gd name="T60" fmla="*/ 6 w 7"/>
                  <a:gd name="T61" fmla="*/ 4 h 5"/>
                  <a:gd name="T62" fmla="*/ 6 w 7"/>
                  <a:gd name="T63" fmla="*/ 4 h 5"/>
                  <a:gd name="T64" fmla="*/ 6 w 7"/>
                  <a:gd name="T65" fmla="*/ 1 h 5"/>
                  <a:gd name="T66" fmla="*/ 5 w 7"/>
                  <a:gd name="T67" fmla="*/ 1 h 5"/>
                  <a:gd name="T68" fmla="*/ 5 w 7"/>
                  <a:gd name="T69" fmla="*/ 0 h 5"/>
                  <a:gd name="T70" fmla="*/ 3 w 7"/>
                  <a:gd name="T71"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 h="5">
                    <a:moveTo>
                      <a:pt x="3" y="4"/>
                    </a:moveTo>
                    <a:cubicBezTo>
                      <a:pt x="3" y="4"/>
                      <a:pt x="2" y="4"/>
                      <a:pt x="2" y="4"/>
                    </a:cubicBezTo>
                    <a:cubicBezTo>
                      <a:pt x="2" y="4"/>
                      <a:pt x="2" y="4"/>
                      <a:pt x="2" y="4"/>
                    </a:cubicBezTo>
                    <a:cubicBezTo>
                      <a:pt x="1" y="3"/>
                      <a:pt x="2" y="2"/>
                      <a:pt x="2" y="2"/>
                    </a:cubicBezTo>
                    <a:cubicBezTo>
                      <a:pt x="2" y="2"/>
                      <a:pt x="2" y="2"/>
                      <a:pt x="2" y="2"/>
                    </a:cubicBezTo>
                    <a:cubicBezTo>
                      <a:pt x="2" y="2"/>
                      <a:pt x="2" y="2"/>
                      <a:pt x="2" y="2"/>
                    </a:cubicBezTo>
                    <a:cubicBezTo>
                      <a:pt x="2" y="2"/>
                      <a:pt x="2" y="2"/>
                      <a:pt x="2" y="3"/>
                    </a:cubicBezTo>
                    <a:cubicBezTo>
                      <a:pt x="2" y="3"/>
                      <a:pt x="2" y="3"/>
                      <a:pt x="2" y="3"/>
                    </a:cubicBezTo>
                    <a:cubicBezTo>
                      <a:pt x="2" y="3"/>
                      <a:pt x="3" y="3"/>
                      <a:pt x="3" y="3"/>
                    </a:cubicBezTo>
                    <a:cubicBezTo>
                      <a:pt x="4" y="3"/>
                      <a:pt x="4" y="3"/>
                      <a:pt x="5" y="3"/>
                    </a:cubicBezTo>
                    <a:cubicBezTo>
                      <a:pt x="5" y="3"/>
                      <a:pt x="5" y="3"/>
                      <a:pt x="5" y="3"/>
                    </a:cubicBezTo>
                    <a:cubicBezTo>
                      <a:pt x="5" y="4"/>
                      <a:pt x="5" y="4"/>
                      <a:pt x="5" y="4"/>
                    </a:cubicBezTo>
                    <a:cubicBezTo>
                      <a:pt x="5" y="4"/>
                      <a:pt x="4" y="4"/>
                      <a:pt x="3" y="4"/>
                    </a:cubicBezTo>
                    <a:moveTo>
                      <a:pt x="3" y="3"/>
                    </a:moveTo>
                    <a:cubicBezTo>
                      <a:pt x="3" y="3"/>
                      <a:pt x="2" y="3"/>
                      <a:pt x="2" y="3"/>
                    </a:cubicBezTo>
                    <a:cubicBezTo>
                      <a:pt x="2" y="2"/>
                      <a:pt x="2" y="2"/>
                      <a:pt x="2" y="1"/>
                    </a:cubicBezTo>
                    <a:cubicBezTo>
                      <a:pt x="2" y="1"/>
                      <a:pt x="2" y="1"/>
                      <a:pt x="2" y="1"/>
                    </a:cubicBezTo>
                    <a:cubicBezTo>
                      <a:pt x="3" y="1"/>
                      <a:pt x="3" y="1"/>
                      <a:pt x="3" y="1"/>
                    </a:cubicBezTo>
                    <a:cubicBezTo>
                      <a:pt x="4" y="1"/>
                      <a:pt x="4" y="1"/>
                      <a:pt x="5" y="1"/>
                    </a:cubicBezTo>
                    <a:cubicBezTo>
                      <a:pt x="5" y="1"/>
                      <a:pt x="5" y="1"/>
                      <a:pt x="5" y="1"/>
                    </a:cubicBezTo>
                    <a:cubicBezTo>
                      <a:pt x="5" y="2"/>
                      <a:pt x="5" y="2"/>
                      <a:pt x="5" y="2"/>
                    </a:cubicBezTo>
                    <a:cubicBezTo>
                      <a:pt x="5" y="2"/>
                      <a:pt x="5" y="2"/>
                      <a:pt x="5" y="2"/>
                    </a:cubicBezTo>
                    <a:cubicBezTo>
                      <a:pt x="5" y="3"/>
                      <a:pt x="5" y="3"/>
                      <a:pt x="5" y="3"/>
                    </a:cubicBezTo>
                    <a:cubicBezTo>
                      <a:pt x="4" y="3"/>
                      <a:pt x="4" y="3"/>
                      <a:pt x="3" y="3"/>
                    </a:cubicBezTo>
                    <a:moveTo>
                      <a:pt x="3" y="0"/>
                    </a:moveTo>
                    <a:cubicBezTo>
                      <a:pt x="2" y="0"/>
                      <a:pt x="1" y="0"/>
                      <a:pt x="1" y="2"/>
                    </a:cubicBezTo>
                    <a:cubicBezTo>
                      <a:pt x="1" y="2"/>
                      <a:pt x="1" y="2"/>
                      <a:pt x="1" y="2"/>
                    </a:cubicBezTo>
                    <a:cubicBezTo>
                      <a:pt x="0" y="3"/>
                      <a:pt x="0" y="4"/>
                      <a:pt x="1" y="4"/>
                    </a:cubicBezTo>
                    <a:cubicBezTo>
                      <a:pt x="1" y="5"/>
                      <a:pt x="1" y="5"/>
                      <a:pt x="1" y="5"/>
                    </a:cubicBezTo>
                    <a:cubicBezTo>
                      <a:pt x="2" y="5"/>
                      <a:pt x="2" y="5"/>
                      <a:pt x="3" y="5"/>
                    </a:cubicBezTo>
                    <a:cubicBezTo>
                      <a:pt x="4" y="5"/>
                      <a:pt x="5" y="5"/>
                      <a:pt x="6" y="4"/>
                    </a:cubicBezTo>
                    <a:cubicBezTo>
                      <a:pt x="6" y="4"/>
                      <a:pt x="6" y="4"/>
                      <a:pt x="6" y="4"/>
                    </a:cubicBezTo>
                    <a:cubicBezTo>
                      <a:pt x="6" y="4"/>
                      <a:pt x="7" y="2"/>
                      <a:pt x="6" y="1"/>
                    </a:cubicBezTo>
                    <a:cubicBezTo>
                      <a:pt x="5" y="1"/>
                      <a:pt x="5" y="1"/>
                      <a:pt x="5" y="1"/>
                    </a:cubicBezTo>
                    <a:cubicBezTo>
                      <a:pt x="5" y="0"/>
                      <a:pt x="5" y="0"/>
                      <a:pt x="5" y="0"/>
                    </a:cubicBezTo>
                    <a:cubicBezTo>
                      <a:pt x="4" y="0"/>
                      <a:pt x="4"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115" name="Freeform 101"/>
              <p:cNvSpPr>
                <a:spLocks noEditPoints="1"/>
              </p:cNvSpPr>
              <p:nvPr/>
            </p:nvSpPr>
            <p:spPr bwMode="auto">
              <a:xfrm>
                <a:off x="3701" y="2477"/>
                <a:ext cx="14" cy="9"/>
              </a:xfrm>
              <a:custGeom>
                <a:avLst/>
                <a:gdLst>
                  <a:gd name="T0" fmla="*/ 3 w 6"/>
                  <a:gd name="T1" fmla="*/ 3 h 4"/>
                  <a:gd name="T2" fmla="*/ 1 w 6"/>
                  <a:gd name="T3" fmla="*/ 3 h 4"/>
                  <a:gd name="T4" fmla="*/ 1 w 6"/>
                  <a:gd name="T5" fmla="*/ 3 h 4"/>
                  <a:gd name="T6" fmla="*/ 1 w 6"/>
                  <a:gd name="T7" fmla="*/ 2 h 4"/>
                  <a:gd name="T8" fmla="*/ 1 w 6"/>
                  <a:gd name="T9" fmla="*/ 1 h 4"/>
                  <a:gd name="T10" fmla="*/ 1 w 6"/>
                  <a:gd name="T11" fmla="*/ 1 h 4"/>
                  <a:gd name="T12" fmla="*/ 1 w 6"/>
                  <a:gd name="T13" fmla="*/ 2 h 4"/>
                  <a:gd name="T14" fmla="*/ 1 w 6"/>
                  <a:gd name="T15" fmla="*/ 2 h 4"/>
                  <a:gd name="T16" fmla="*/ 3 w 6"/>
                  <a:gd name="T17" fmla="*/ 3 h 4"/>
                  <a:gd name="T18" fmla="*/ 4 w 6"/>
                  <a:gd name="T19" fmla="*/ 2 h 4"/>
                  <a:gd name="T20" fmla="*/ 4 w 6"/>
                  <a:gd name="T21" fmla="*/ 3 h 4"/>
                  <a:gd name="T22" fmla="*/ 3 w 6"/>
                  <a:gd name="T23" fmla="*/ 3 h 4"/>
                  <a:gd name="T24" fmla="*/ 3 w 6"/>
                  <a:gd name="T25" fmla="*/ 2 h 4"/>
                  <a:gd name="T26" fmla="*/ 1 w 6"/>
                  <a:gd name="T27" fmla="*/ 2 h 4"/>
                  <a:gd name="T28" fmla="*/ 2 w 6"/>
                  <a:gd name="T29" fmla="*/ 1 h 4"/>
                  <a:gd name="T30" fmla="*/ 2 w 6"/>
                  <a:gd name="T31" fmla="*/ 1 h 4"/>
                  <a:gd name="T32" fmla="*/ 4 w 6"/>
                  <a:gd name="T33" fmla="*/ 1 h 4"/>
                  <a:gd name="T34" fmla="*/ 4 w 6"/>
                  <a:gd name="T35" fmla="*/ 1 h 4"/>
                  <a:gd name="T36" fmla="*/ 4 w 6"/>
                  <a:gd name="T37" fmla="*/ 2 h 4"/>
                  <a:gd name="T38" fmla="*/ 3 w 6"/>
                  <a:gd name="T39" fmla="*/ 2 h 4"/>
                  <a:gd name="T40" fmla="*/ 2 w 6"/>
                  <a:gd name="T41" fmla="*/ 0 h 4"/>
                  <a:gd name="T42" fmla="*/ 0 w 6"/>
                  <a:gd name="T43" fmla="*/ 1 h 4"/>
                  <a:gd name="T44" fmla="*/ 0 w 6"/>
                  <a:gd name="T45" fmla="*/ 2 h 4"/>
                  <a:gd name="T46" fmla="*/ 0 w 6"/>
                  <a:gd name="T47" fmla="*/ 4 h 4"/>
                  <a:gd name="T48" fmla="*/ 1 w 6"/>
                  <a:gd name="T49" fmla="*/ 4 h 4"/>
                  <a:gd name="T50" fmla="*/ 3 w 6"/>
                  <a:gd name="T51" fmla="*/ 4 h 4"/>
                  <a:gd name="T52" fmla="*/ 5 w 6"/>
                  <a:gd name="T53" fmla="*/ 4 h 4"/>
                  <a:gd name="T54" fmla="*/ 5 w 6"/>
                  <a:gd name="T55" fmla="*/ 4 h 4"/>
                  <a:gd name="T56" fmla="*/ 5 w 6"/>
                  <a:gd name="T57" fmla="*/ 2 h 4"/>
                  <a:gd name="T58" fmla="*/ 6 w 6"/>
                  <a:gd name="T59" fmla="*/ 2 h 4"/>
                  <a:gd name="T60" fmla="*/ 5 w 6"/>
                  <a:gd name="T61" fmla="*/ 2 h 4"/>
                  <a:gd name="T62" fmla="*/ 5 w 6"/>
                  <a:gd name="T63" fmla="*/ 0 h 4"/>
                  <a:gd name="T64" fmla="*/ 4 w 6"/>
                  <a:gd name="T65" fmla="*/ 0 h 4"/>
                  <a:gd name="T66" fmla="*/ 4 w 6"/>
                  <a:gd name="T67" fmla="*/ 0 h 4"/>
                  <a:gd name="T68" fmla="*/ 2 w 6"/>
                  <a:gd name="T6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 h="4">
                    <a:moveTo>
                      <a:pt x="3" y="3"/>
                    </a:moveTo>
                    <a:cubicBezTo>
                      <a:pt x="2" y="3"/>
                      <a:pt x="1" y="3"/>
                      <a:pt x="1" y="3"/>
                    </a:cubicBezTo>
                    <a:cubicBezTo>
                      <a:pt x="1" y="3"/>
                      <a:pt x="1" y="3"/>
                      <a:pt x="1" y="3"/>
                    </a:cubicBezTo>
                    <a:cubicBezTo>
                      <a:pt x="1" y="3"/>
                      <a:pt x="1" y="2"/>
                      <a:pt x="1" y="2"/>
                    </a:cubicBezTo>
                    <a:cubicBezTo>
                      <a:pt x="1" y="1"/>
                      <a:pt x="1" y="1"/>
                      <a:pt x="1" y="1"/>
                    </a:cubicBezTo>
                    <a:cubicBezTo>
                      <a:pt x="1" y="1"/>
                      <a:pt x="1" y="1"/>
                      <a:pt x="1" y="1"/>
                    </a:cubicBezTo>
                    <a:cubicBezTo>
                      <a:pt x="1" y="1"/>
                      <a:pt x="1" y="2"/>
                      <a:pt x="1" y="2"/>
                    </a:cubicBezTo>
                    <a:cubicBezTo>
                      <a:pt x="1" y="2"/>
                      <a:pt x="1" y="2"/>
                      <a:pt x="1" y="2"/>
                    </a:cubicBezTo>
                    <a:cubicBezTo>
                      <a:pt x="2" y="3"/>
                      <a:pt x="2" y="3"/>
                      <a:pt x="3" y="3"/>
                    </a:cubicBezTo>
                    <a:cubicBezTo>
                      <a:pt x="3" y="3"/>
                      <a:pt x="4" y="2"/>
                      <a:pt x="4" y="2"/>
                    </a:cubicBezTo>
                    <a:cubicBezTo>
                      <a:pt x="4" y="3"/>
                      <a:pt x="4" y="3"/>
                      <a:pt x="4" y="3"/>
                    </a:cubicBezTo>
                    <a:cubicBezTo>
                      <a:pt x="4" y="3"/>
                      <a:pt x="3" y="3"/>
                      <a:pt x="3" y="3"/>
                    </a:cubicBezTo>
                    <a:moveTo>
                      <a:pt x="3" y="2"/>
                    </a:moveTo>
                    <a:cubicBezTo>
                      <a:pt x="2" y="2"/>
                      <a:pt x="2" y="2"/>
                      <a:pt x="1" y="2"/>
                    </a:cubicBezTo>
                    <a:cubicBezTo>
                      <a:pt x="2" y="1"/>
                      <a:pt x="2" y="1"/>
                      <a:pt x="2" y="1"/>
                    </a:cubicBezTo>
                    <a:cubicBezTo>
                      <a:pt x="2" y="1"/>
                      <a:pt x="2" y="1"/>
                      <a:pt x="2" y="1"/>
                    </a:cubicBezTo>
                    <a:cubicBezTo>
                      <a:pt x="3" y="1"/>
                      <a:pt x="3" y="1"/>
                      <a:pt x="4" y="1"/>
                    </a:cubicBezTo>
                    <a:cubicBezTo>
                      <a:pt x="4" y="1"/>
                      <a:pt x="4" y="1"/>
                      <a:pt x="4" y="1"/>
                    </a:cubicBezTo>
                    <a:cubicBezTo>
                      <a:pt x="4" y="1"/>
                      <a:pt x="4" y="2"/>
                      <a:pt x="4" y="2"/>
                    </a:cubicBezTo>
                    <a:cubicBezTo>
                      <a:pt x="4" y="2"/>
                      <a:pt x="3" y="2"/>
                      <a:pt x="3" y="2"/>
                    </a:cubicBezTo>
                    <a:moveTo>
                      <a:pt x="2" y="0"/>
                    </a:moveTo>
                    <a:cubicBezTo>
                      <a:pt x="2" y="0"/>
                      <a:pt x="0" y="0"/>
                      <a:pt x="0" y="1"/>
                    </a:cubicBezTo>
                    <a:cubicBezTo>
                      <a:pt x="0" y="2"/>
                      <a:pt x="0" y="2"/>
                      <a:pt x="0" y="2"/>
                    </a:cubicBezTo>
                    <a:cubicBezTo>
                      <a:pt x="0" y="2"/>
                      <a:pt x="0" y="3"/>
                      <a:pt x="0" y="4"/>
                    </a:cubicBezTo>
                    <a:cubicBezTo>
                      <a:pt x="1" y="4"/>
                      <a:pt x="1" y="4"/>
                      <a:pt x="1" y="4"/>
                    </a:cubicBezTo>
                    <a:cubicBezTo>
                      <a:pt x="1" y="4"/>
                      <a:pt x="1" y="4"/>
                      <a:pt x="3" y="4"/>
                    </a:cubicBezTo>
                    <a:cubicBezTo>
                      <a:pt x="3" y="4"/>
                      <a:pt x="4" y="4"/>
                      <a:pt x="5" y="4"/>
                    </a:cubicBezTo>
                    <a:cubicBezTo>
                      <a:pt x="5" y="4"/>
                      <a:pt x="5" y="4"/>
                      <a:pt x="5" y="4"/>
                    </a:cubicBezTo>
                    <a:cubicBezTo>
                      <a:pt x="5" y="4"/>
                      <a:pt x="5" y="3"/>
                      <a:pt x="5" y="2"/>
                    </a:cubicBezTo>
                    <a:cubicBezTo>
                      <a:pt x="6" y="2"/>
                      <a:pt x="6" y="2"/>
                      <a:pt x="6" y="2"/>
                    </a:cubicBezTo>
                    <a:cubicBezTo>
                      <a:pt x="5" y="2"/>
                      <a:pt x="5" y="2"/>
                      <a:pt x="5" y="2"/>
                    </a:cubicBezTo>
                    <a:cubicBezTo>
                      <a:pt x="5" y="1"/>
                      <a:pt x="5" y="1"/>
                      <a:pt x="5" y="0"/>
                    </a:cubicBezTo>
                    <a:cubicBezTo>
                      <a:pt x="4" y="0"/>
                      <a:pt x="4" y="0"/>
                      <a:pt x="4" y="0"/>
                    </a:cubicBezTo>
                    <a:cubicBezTo>
                      <a:pt x="4" y="0"/>
                      <a:pt x="4" y="0"/>
                      <a:pt x="4" y="0"/>
                    </a:cubicBezTo>
                    <a:cubicBezTo>
                      <a:pt x="3" y="0"/>
                      <a:pt x="3"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116" name="Freeform 102"/>
              <p:cNvSpPr>
                <a:spLocks noEditPoints="1"/>
              </p:cNvSpPr>
              <p:nvPr/>
            </p:nvSpPr>
            <p:spPr bwMode="auto">
              <a:xfrm>
                <a:off x="3922" y="1720"/>
                <a:ext cx="76" cy="228"/>
              </a:xfrm>
              <a:custGeom>
                <a:avLst/>
                <a:gdLst>
                  <a:gd name="T0" fmla="*/ 29 w 32"/>
                  <a:gd name="T1" fmla="*/ 83 h 96"/>
                  <a:gd name="T2" fmla="*/ 21 w 32"/>
                  <a:gd name="T3" fmla="*/ 84 h 96"/>
                  <a:gd name="T4" fmla="*/ 15 w 32"/>
                  <a:gd name="T5" fmla="*/ 58 h 96"/>
                  <a:gd name="T6" fmla="*/ 16 w 32"/>
                  <a:gd name="T7" fmla="*/ 58 h 96"/>
                  <a:gd name="T8" fmla="*/ 19 w 32"/>
                  <a:gd name="T9" fmla="*/ 57 h 96"/>
                  <a:gd name="T10" fmla="*/ 12 w 32"/>
                  <a:gd name="T11" fmla="*/ 55 h 96"/>
                  <a:gd name="T12" fmla="*/ 14 w 32"/>
                  <a:gd name="T13" fmla="*/ 56 h 96"/>
                  <a:gd name="T14" fmla="*/ 17 w 32"/>
                  <a:gd name="T15" fmla="*/ 52 h 96"/>
                  <a:gd name="T16" fmla="*/ 14 w 32"/>
                  <a:gd name="T17" fmla="*/ 42 h 96"/>
                  <a:gd name="T18" fmla="*/ 11 w 32"/>
                  <a:gd name="T19" fmla="*/ 40 h 96"/>
                  <a:gd name="T20" fmla="*/ 18 w 32"/>
                  <a:gd name="T21" fmla="*/ 48 h 96"/>
                  <a:gd name="T22" fmla="*/ 9 w 32"/>
                  <a:gd name="T23" fmla="*/ 53 h 96"/>
                  <a:gd name="T24" fmla="*/ 13 w 32"/>
                  <a:gd name="T25" fmla="*/ 46 h 96"/>
                  <a:gd name="T26" fmla="*/ 9 w 32"/>
                  <a:gd name="T27" fmla="*/ 50 h 96"/>
                  <a:gd name="T28" fmla="*/ 22 w 32"/>
                  <a:gd name="T29" fmla="*/ 39 h 96"/>
                  <a:gd name="T30" fmla="*/ 12 w 32"/>
                  <a:gd name="T31" fmla="*/ 39 h 96"/>
                  <a:gd name="T32" fmla="*/ 2 w 32"/>
                  <a:gd name="T33" fmla="*/ 49 h 96"/>
                  <a:gd name="T34" fmla="*/ 7 w 32"/>
                  <a:gd name="T35" fmla="*/ 49 h 96"/>
                  <a:gd name="T36" fmla="*/ 15 w 32"/>
                  <a:gd name="T37" fmla="*/ 59 h 96"/>
                  <a:gd name="T38" fmla="*/ 24 w 32"/>
                  <a:gd name="T39" fmla="*/ 44 h 96"/>
                  <a:gd name="T40" fmla="*/ 26 w 32"/>
                  <a:gd name="T41" fmla="*/ 78 h 96"/>
                  <a:gd name="T42" fmla="*/ 21 w 32"/>
                  <a:gd name="T43" fmla="*/ 83 h 96"/>
                  <a:gd name="T44" fmla="*/ 12 w 32"/>
                  <a:gd name="T45" fmla="*/ 78 h 96"/>
                  <a:gd name="T46" fmla="*/ 6 w 32"/>
                  <a:gd name="T47" fmla="*/ 64 h 96"/>
                  <a:gd name="T48" fmla="*/ 4 w 32"/>
                  <a:gd name="T49" fmla="*/ 59 h 96"/>
                  <a:gd name="T50" fmla="*/ 18 w 32"/>
                  <a:gd name="T51" fmla="*/ 37 h 96"/>
                  <a:gd name="T52" fmla="*/ 14 w 32"/>
                  <a:gd name="T53" fmla="*/ 34 h 96"/>
                  <a:gd name="T54" fmla="*/ 12 w 32"/>
                  <a:gd name="T55" fmla="*/ 35 h 96"/>
                  <a:gd name="T56" fmla="*/ 14 w 32"/>
                  <a:gd name="T57" fmla="*/ 33 h 96"/>
                  <a:gd name="T58" fmla="*/ 15 w 32"/>
                  <a:gd name="T59" fmla="*/ 31 h 96"/>
                  <a:gd name="T60" fmla="*/ 20 w 32"/>
                  <a:gd name="T61" fmla="*/ 31 h 96"/>
                  <a:gd name="T62" fmla="*/ 17 w 32"/>
                  <a:gd name="T63" fmla="*/ 31 h 96"/>
                  <a:gd name="T64" fmla="*/ 16 w 32"/>
                  <a:gd name="T65" fmla="*/ 21 h 96"/>
                  <a:gd name="T66" fmla="*/ 22 w 32"/>
                  <a:gd name="T67" fmla="*/ 13 h 96"/>
                  <a:gd name="T68" fmla="*/ 14 w 32"/>
                  <a:gd name="T69" fmla="*/ 19 h 96"/>
                  <a:gd name="T70" fmla="*/ 18 w 32"/>
                  <a:gd name="T71" fmla="*/ 17 h 96"/>
                  <a:gd name="T72" fmla="*/ 11 w 32"/>
                  <a:gd name="T73" fmla="*/ 31 h 96"/>
                  <a:gd name="T74" fmla="*/ 8 w 32"/>
                  <a:gd name="T75" fmla="*/ 6 h 96"/>
                  <a:gd name="T76" fmla="*/ 24 w 32"/>
                  <a:gd name="T77" fmla="*/ 29 h 96"/>
                  <a:gd name="T78" fmla="*/ 24 w 32"/>
                  <a:gd name="T79" fmla="*/ 11 h 96"/>
                  <a:gd name="T80" fmla="*/ 20 w 32"/>
                  <a:gd name="T81" fmla="*/ 13 h 96"/>
                  <a:gd name="T82" fmla="*/ 16 w 32"/>
                  <a:gd name="T83" fmla="*/ 20 h 96"/>
                  <a:gd name="T84" fmla="*/ 15 w 32"/>
                  <a:gd name="T85" fmla="*/ 21 h 96"/>
                  <a:gd name="T86" fmla="*/ 7 w 32"/>
                  <a:gd name="T87" fmla="*/ 23 h 96"/>
                  <a:gd name="T88" fmla="*/ 11 w 32"/>
                  <a:gd name="T89" fmla="*/ 34 h 96"/>
                  <a:gd name="T90" fmla="*/ 6 w 32"/>
                  <a:gd name="T91" fmla="*/ 38 h 96"/>
                  <a:gd name="T92" fmla="*/ 4 w 32"/>
                  <a:gd name="T93" fmla="*/ 61 h 96"/>
                  <a:gd name="T94" fmla="*/ 9 w 32"/>
                  <a:gd name="T95" fmla="*/ 80 h 96"/>
                  <a:gd name="T96" fmla="*/ 8 w 32"/>
                  <a:gd name="T97" fmla="*/ 93 h 96"/>
                  <a:gd name="T98" fmla="*/ 21 w 32"/>
                  <a:gd name="T99" fmla="*/ 87 h 96"/>
                  <a:gd name="T100" fmla="*/ 24 w 32"/>
                  <a:gd name="T101" fmla="*/ 86 h 96"/>
                  <a:gd name="T102" fmla="*/ 29 w 32"/>
                  <a:gd name="T103" fmla="*/ 84 h 96"/>
                  <a:gd name="T104" fmla="*/ 24 w 32"/>
                  <a:gd name="T105" fmla="*/ 91 h 96"/>
                  <a:gd name="T106" fmla="*/ 29 w 32"/>
                  <a:gd name="T107" fmla="*/ 94 h 96"/>
                  <a:gd name="T108" fmla="*/ 29 w 32"/>
                  <a:gd name="T109" fmla="*/ 80 h 96"/>
                  <a:gd name="T110" fmla="*/ 26 w 32"/>
                  <a:gd name="T111" fmla="*/ 54 h 96"/>
                  <a:gd name="T112" fmla="*/ 23 w 32"/>
                  <a:gd name="T113" fmla="*/ 38 h 96"/>
                  <a:gd name="T114" fmla="*/ 23 w 32"/>
                  <a:gd name="T115" fmla="*/ 36 h 96"/>
                  <a:gd name="T116" fmla="*/ 25 w 32"/>
                  <a:gd name="T117" fmla="*/ 2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2" h="96">
                    <a:moveTo>
                      <a:pt x="9" y="84"/>
                    </a:moveTo>
                    <a:cubicBezTo>
                      <a:pt x="9" y="84"/>
                      <a:pt x="9" y="84"/>
                      <a:pt x="9" y="84"/>
                    </a:cubicBezTo>
                    <a:cubicBezTo>
                      <a:pt x="8" y="84"/>
                      <a:pt x="8" y="84"/>
                      <a:pt x="8" y="84"/>
                    </a:cubicBezTo>
                    <a:cubicBezTo>
                      <a:pt x="9" y="83"/>
                      <a:pt x="9" y="83"/>
                      <a:pt x="9" y="83"/>
                    </a:cubicBezTo>
                    <a:cubicBezTo>
                      <a:pt x="9" y="83"/>
                      <a:pt x="9" y="83"/>
                      <a:pt x="9" y="83"/>
                    </a:cubicBezTo>
                    <a:cubicBezTo>
                      <a:pt x="9" y="84"/>
                      <a:pt x="9" y="84"/>
                      <a:pt x="9" y="84"/>
                    </a:cubicBezTo>
                    <a:moveTo>
                      <a:pt x="29" y="83"/>
                    </a:moveTo>
                    <a:cubicBezTo>
                      <a:pt x="29" y="83"/>
                      <a:pt x="29" y="83"/>
                      <a:pt x="29" y="83"/>
                    </a:cubicBezTo>
                    <a:cubicBezTo>
                      <a:pt x="29" y="83"/>
                      <a:pt x="29" y="83"/>
                      <a:pt x="29" y="83"/>
                    </a:cubicBezTo>
                    <a:cubicBezTo>
                      <a:pt x="29" y="83"/>
                      <a:pt x="29" y="83"/>
                      <a:pt x="29" y="83"/>
                    </a:cubicBezTo>
                    <a:cubicBezTo>
                      <a:pt x="29" y="83"/>
                      <a:pt x="29" y="83"/>
                      <a:pt x="29" y="83"/>
                    </a:cubicBezTo>
                    <a:moveTo>
                      <a:pt x="17" y="86"/>
                    </a:moveTo>
                    <a:cubicBezTo>
                      <a:pt x="15" y="86"/>
                      <a:pt x="12" y="85"/>
                      <a:pt x="10" y="85"/>
                    </a:cubicBezTo>
                    <a:cubicBezTo>
                      <a:pt x="10" y="81"/>
                      <a:pt x="10" y="81"/>
                      <a:pt x="10" y="81"/>
                    </a:cubicBezTo>
                    <a:cubicBezTo>
                      <a:pt x="11" y="82"/>
                      <a:pt x="13" y="83"/>
                      <a:pt x="17" y="83"/>
                    </a:cubicBezTo>
                    <a:cubicBezTo>
                      <a:pt x="18" y="83"/>
                      <a:pt x="20" y="84"/>
                      <a:pt x="21" y="84"/>
                    </a:cubicBezTo>
                    <a:cubicBezTo>
                      <a:pt x="22" y="84"/>
                      <a:pt x="22" y="83"/>
                      <a:pt x="23" y="83"/>
                    </a:cubicBezTo>
                    <a:cubicBezTo>
                      <a:pt x="23" y="83"/>
                      <a:pt x="26" y="83"/>
                      <a:pt x="28" y="82"/>
                    </a:cubicBezTo>
                    <a:cubicBezTo>
                      <a:pt x="28" y="82"/>
                      <a:pt x="28" y="83"/>
                      <a:pt x="28" y="84"/>
                    </a:cubicBezTo>
                    <a:cubicBezTo>
                      <a:pt x="26" y="85"/>
                      <a:pt x="23" y="85"/>
                      <a:pt x="21" y="86"/>
                    </a:cubicBezTo>
                    <a:cubicBezTo>
                      <a:pt x="19" y="86"/>
                      <a:pt x="18" y="86"/>
                      <a:pt x="17" y="86"/>
                    </a:cubicBezTo>
                    <a:moveTo>
                      <a:pt x="14" y="58"/>
                    </a:moveTo>
                    <a:cubicBezTo>
                      <a:pt x="15" y="58"/>
                      <a:pt x="15" y="58"/>
                      <a:pt x="15" y="58"/>
                    </a:cubicBezTo>
                    <a:cubicBezTo>
                      <a:pt x="15" y="58"/>
                      <a:pt x="15" y="58"/>
                      <a:pt x="15" y="58"/>
                    </a:cubicBezTo>
                    <a:cubicBezTo>
                      <a:pt x="14" y="58"/>
                      <a:pt x="14" y="58"/>
                      <a:pt x="14" y="58"/>
                    </a:cubicBezTo>
                    <a:moveTo>
                      <a:pt x="14" y="58"/>
                    </a:moveTo>
                    <a:cubicBezTo>
                      <a:pt x="14" y="57"/>
                      <a:pt x="14" y="57"/>
                      <a:pt x="14" y="57"/>
                    </a:cubicBezTo>
                    <a:cubicBezTo>
                      <a:pt x="14" y="57"/>
                      <a:pt x="14" y="57"/>
                      <a:pt x="14" y="57"/>
                    </a:cubicBezTo>
                    <a:cubicBezTo>
                      <a:pt x="14" y="57"/>
                      <a:pt x="14" y="57"/>
                      <a:pt x="14" y="57"/>
                    </a:cubicBezTo>
                    <a:cubicBezTo>
                      <a:pt x="14" y="57"/>
                      <a:pt x="14" y="57"/>
                      <a:pt x="14" y="57"/>
                    </a:cubicBezTo>
                    <a:cubicBezTo>
                      <a:pt x="14" y="58"/>
                      <a:pt x="14" y="58"/>
                      <a:pt x="14" y="58"/>
                    </a:cubicBezTo>
                    <a:moveTo>
                      <a:pt x="16" y="58"/>
                    </a:moveTo>
                    <a:cubicBezTo>
                      <a:pt x="16" y="58"/>
                      <a:pt x="16" y="58"/>
                      <a:pt x="16" y="58"/>
                    </a:cubicBezTo>
                    <a:cubicBezTo>
                      <a:pt x="16" y="58"/>
                      <a:pt x="16" y="57"/>
                      <a:pt x="15" y="57"/>
                    </a:cubicBezTo>
                    <a:cubicBezTo>
                      <a:pt x="15" y="56"/>
                      <a:pt x="15" y="56"/>
                      <a:pt x="15" y="56"/>
                    </a:cubicBezTo>
                    <a:cubicBezTo>
                      <a:pt x="15" y="56"/>
                      <a:pt x="15" y="56"/>
                      <a:pt x="15" y="56"/>
                    </a:cubicBezTo>
                    <a:cubicBezTo>
                      <a:pt x="15" y="54"/>
                      <a:pt x="17" y="53"/>
                      <a:pt x="18" y="52"/>
                    </a:cubicBezTo>
                    <a:cubicBezTo>
                      <a:pt x="19" y="53"/>
                      <a:pt x="19" y="53"/>
                      <a:pt x="19" y="54"/>
                    </a:cubicBezTo>
                    <a:cubicBezTo>
                      <a:pt x="19" y="55"/>
                      <a:pt x="19" y="55"/>
                      <a:pt x="19" y="55"/>
                    </a:cubicBezTo>
                    <a:cubicBezTo>
                      <a:pt x="19" y="56"/>
                      <a:pt x="19" y="57"/>
                      <a:pt x="19" y="57"/>
                    </a:cubicBezTo>
                    <a:cubicBezTo>
                      <a:pt x="18" y="58"/>
                      <a:pt x="18" y="58"/>
                      <a:pt x="18" y="58"/>
                    </a:cubicBezTo>
                    <a:cubicBezTo>
                      <a:pt x="17" y="58"/>
                      <a:pt x="17" y="58"/>
                      <a:pt x="16" y="58"/>
                    </a:cubicBezTo>
                    <a:moveTo>
                      <a:pt x="17" y="52"/>
                    </a:moveTo>
                    <a:cubicBezTo>
                      <a:pt x="18" y="51"/>
                      <a:pt x="18" y="50"/>
                      <a:pt x="18" y="50"/>
                    </a:cubicBezTo>
                    <a:cubicBezTo>
                      <a:pt x="18" y="50"/>
                      <a:pt x="18" y="51"/>
                      <a:pt x="18" y="51"/>
                    </a:cubicBezTo>
                    <a:cubicBezTo>
                      <a:pt x="17" y="52"/>
                      <a:pt x="17" y="52"/>
                      <a:pt x="17" y="52"/>
                    </a:cubicBezTo>
                    <a:moveTo>
                      <a:pt x="13" y="57"/>
                    </a:moveTo>
                    <a:cubicBezTo>
                      <a:pt x="13" y="56"/>
                      <a:pt x="12" y="55"/>
                      <a:pt x="12" y="55"/>
                    </a:cubicBezTo>
                    <a:cubicBezTo>
                      <a:pt x="12" y="54"/>
                      <a:pt x="12" y="52"/>
                      <a:pt x="13" y="51"/>
                    </a:cubicBezTo>
                    <a:cubicBezTo>
                      <a:pt x="13" y="51"/>
                      <a:pt x="14" y="50"/>
                      <a:pt x="14" y="50"/>
                    </a:cubicBezTo>
                    <a:cubicBezTo>
                      <a:pt x="17" y="49"/>
                      <a:pt x="17" y="49"/>
                      <a:pt x="17" y="49"/>
                    </a:cubicBezTo>
                    <a:cubicBezTo>
                      <a:pt x="16" y="50"/>
                      <a:pt x="16" y="52"/>
                      <a:pt x="15" y="53"/>
                    </a:cubicBezTo>
                    <a:cubicBezTo>
                      <a:pt x="16" y="53"/>
                      <a:pt x="16" y="53"/>
                      <a:pt x="16" y="53"/>
                    </a:cubicBezTo>
                    <a:cubicBezTo>
                      <a:pt x="15" y="54"/>
                      <a:pt x="14" y="55"/>
                      <a:pt x="14" y="56"/>
                    </a:cubicBezTo>
                    <a:cubicBezTo>
                      <a:pt x="14" y="56"/>
                      <a:pt x="14" y="56"/>
                      <a:pt x="14" y="56"/>
                    </a:cubicBezTo>
                    <a:cubicBezTo>
                      <a:pt x="14" y="56"/>
                      <a:pt x="14" y="56"/>
                      <a:pt x="14" y="56"/>
                    </a:cubicBezTo>
                    <a:cubicBezTo>
                      <a:pt x="13" y="57"/>
                      <a:pt x="13" y="57"/>
                      <a:pt x="13" y="57"/>
                    </a:cubicBezTo>
                    <a:moveTo>
                      <a:pt x="16" y="52"/>
                    </a:moveTo>
                    <a:cubicBezTo>
                      <a:pt x="16" y="51"/>
                      <a:pt x="17" y="50"/>
                      <a:pt x="17" y="49"/>
                    </a:cubicBezTo>
                    <a:cubicBezTo>
                      <a:pt x="18" y="49"/>
                      <a:pt x="18" y="49"/>
                      <a:pt x="18" y="49"/>
                    </a:cubicBezTo>
                    <a:cubicBezTo>
                      <a:pt x="18" y="49"/>
                      <a:pt x="18" y="49"/>
                      <a:pt x="18" y="49"/>
                    </a:cubicBezTo>
                    <a:cubicBezTo>
                      <a:pt x="18" y="49"/>
                      <a:pt x="18" y="49"/>
                      <a:pt x="18" y="49"/>
                    </a:cubicBezTo>
                    <a:cubicBezTo>
                      <a:pt x="18" y="50"/>
                      <a:pt x="17" y="51"/>
                      <a:pt x="17" y="52"/>
                    </a:cubicBezTo>
                    <a:cubicBezTo>
                      <a:pt x="17" y="52"/>
                      <a:pt x="17" y="52"/>
                      <a:pt x="17" y="52"/>
                    </a:cubicBezTo>
                    <a:cubicBezTo>
                      <a:pt x="16" y="52"/>
                      <a:pt x="16" y="52"/>
                      <a:pt x="16" y="52"/>
                    </a:cubicBezTo>
                    <a:moveTo>
                      <a:pt x="18" y="41"/>
                    </a:moveTo>
                    <a:cubicBezTo>
                      <a:pt x="19" y="41"/>
                      <a:pt x="21" y="41"/>
                      <a:pt x="22" y="40"/>
                    </a:cubicBezTo>
                    <a:cubicBezTo>
                      <a:pt x="22" y="40"/>
                      <a:pt x="22" y="40"/>
                      <a:pt x="22" y="40"/>
                    </a:cubicBezTo>
                    <a:cubicBezTo>
                      <a:pt x="21" y="41"/>
                      <a:pt x="21" y="42"/>
                      <a:pt x="20" y="42"/>
                    </a:cubicBezTo>
                    <a:cubicBezTo>
                      <a:pt x="19" y="43"/>
                      <a:pt x="18" y="43"/>
                      <a:pt x="18" y="43"/>
                    </a:cubicBezTo>
                    <a:cubicBezTo>
                      <a:pt x="17" y="43"/>
                      <a:pt x="17" y="43"/>
                      <a:pt x="17" y="43"/>
                    </a:cubicBezTo>
                    <a:cubicBezTo>
                      <a:pt x="16" y="43"/>
                      <a:pt x="15" y="43"/>
                      <a:pt x="14" y="42"/>
                    </a:cubicBezTo>
                    <a:cubicBezTo>
                      <a:pt x="14" y="41"/>
                      <a:pt x="13" y="41"/>
                      <a:pt x="13" y="40"/>
                    </a:cubicBezTo>
                    <a:cubicBezTo>
                      <a:pt x="13" y="40"/>
                      <a:pt x="13" y="40"/>
                      <a:pt x="13" y="40"/>
                    </a:cubicBezTo>
                    <a:cubicBezTo>
                      <a:pt x="14" y="41"/>
                      <a:pt x="14" y="41"/>
                      <a:pt x="14" y="41"/>
                    </a:cubicBezTo>
                    <a:cubicBezTo>
                      <a:pt x="15" y="41"/>
                      <a:pt x="16" y="41"/>
                      <a:pt x="18" y="41"/>
                    </a:cubicBezTo>
                    <a:moveTo>
                      <a:pt x="9" y="50"/>
                    </a:moveTo>
                    <a:cubicBezTo>
                      <a:pt x="8" y="49"/>
                      <a:pt x="8" y="49"/>
                      <a:pt x="8" y="49"/>
                    </a:cubicBezTo>
                    <a:cubicBezTo>
                      <a:pt x="10" y="47"/>
                      <a:pt x="11" y="42"/>
                      <a:pt x="11" y="40"/>
                    </a:cubicBezTo>
                    <a:cubicBezTo>
                      <a:pt x="11" y="40"/>
                      <a:pt x="11" y="40"/>
                      <a:pt x="11" y="40"/>
                    </a:cubicBezTo>
                    <a:cubicBezTo>
                      <a:pt x="11" y="40"/>
                      <a:pt x="11" y="40"/>
                      <a:pt x="11" y="40"/>
                    </a:cubicBezTo>
                    <a:cubicBezTo>
                      <a:pt x="12" y="41"/>
                      <a:pt x="12" y="42"/>
                      <a:pt x="14" y="43"/>
                    </a:cubicBezTo>
                    <a:cubicBezTo>
                      <a:pt x="15" y="43"/>
                      <a:pt x="16" y="44"/>
                      <a:pt x="17" y="44"/>
                    </a:cubicBezTo>
                    <a:cubicBezTo>
                      <a:pt x="17" y="44"/>
                      <a:pt x="17" y="44"/>
                      <a:pt x="17" y="44"/>
                    </a:cubicBezTo>
                    <a:cubicBezTo>
                      <a:pt x="18" y="44"/>
                      <a:pt x="19" y="44"/>
                      <a:pt x="20" y="44"/>
                    </a:cubicBezTo>
                    <a:cubicBezTo>
                      <a:pt x="19" y="44"/>
                      <a:pt x="19" y="45"/>
                      <a:pt x="18" y="46"/>
                    </a:cubicBezTo>
                    <a:cubicBezTo>
                      <a:pt x="18" y="47"/>
                      <a:pt x="18" y="47"/>
                      <a:pt x="18" y="48"/>
                    </a:cubicBezTo>
                    <a:cubicBezTo>
                      <a:pt x="18" y="48"/>
                      <a:pt x="18" y="48"/>
                      <a:pt x="18" y="48"/>
                    </a:cubicBezTo>
                    <a:cubicBezTo>
                      <a:pt x="13" y="49"/>
                      <a:pt x="13" y="49"/>
                      <a:pt x="13" y="49"/>
                    </a:cubicBezTo>
                    <a:cubicBezTo>
                      <a:pt x="13" y="50"/>
                      <a:pt x="13" y="50"/>
                      <a:pt x="13" y="50"/>
                    </a:cubicBezTo>
                    <a:cubicBezTo>
                      <a:pt x="12" y="50"/>
                      <a:pt x="12" y="50"/>
                      <a:pt x="12" y="50"/>
                    </a:cubicBezTo>
                    <a:cubicBezTo>
                      <a:pt x="12" y="50"/>
                      <a:pt x="12" y="50"/>
                      <a:pt x="12" y="50"/>
                    </a:cubicBezTo>
                    <a:cubicBezTo>
                      <a:pt x="11" y="51"/>
                      <a:pt x="11" y="53"/>
                      <a:pt x="11" y="55"/>
                    </a:cubicBezTo>
                    <a:cubicBezTo>
                      <a:pt x="10" y="55"/>
                      <a:pt x="10" y="55"/>
                      <a:pt x="10" y="55"/>
                    </a:cubicBezTo>
                    <a:cubicBezTo>
                      <a:pt x="10" y="54"/>
                      <a:pt x="10" y="54"/>
                      <a:pt x="10" y="54"/>
                    </a:cubicBezTo>
                    <a:cubicBezTo>
                      <a:pt x="9" y="53"/>
                      <a:pt x="9" y="53"/>
                      <a:pt x="9" y="53"/>
                    </a:cubicBezTo>
                    <a:cubicBezTo>
                      <a:pt x="9" y="53"/>
                      <a:pt x="9" y="53"/>
                      <a:pt x="9" y="52"/>
                    </a:cubicBezTo>
                    <a:cubicBezTo>
                      <a:pt x="9" y="52"/>
                      <a:pt x="9" y="51"/>
                      <a:pt x="9" y="51"/>
                    </a:cubicBezTo>
                    <a:cubicBezTo>
                      <a:pt x="9" y="51"/>
                      <a:pt x="9" y="51"/>
                      <a:pt x="9" y="51"/>
                    </a:cubicBezTo>
                    <a:cubicBezTo>
                      <a:pt x="9" y="51"/>
                      <a:pt x="9" y="50"/>
                      <a:pt x="10" y="49"/>
                    </a:cubicBezTo>
                    <a:cubicBezTo>
                      <a:pt x="10" y="49"/>
                      <a:pt x="10" y="48"/>
                      <a:pt x="10" y="48"/>
                    </a:cubicBezTo>
                    <a:cubicBezTo>
                      <a:pt x="11" y="48"/>
                      <a:pt x="11" y="48"/>
                      <a:pt x="11" y="48"/>
                    </a:cubicBezTo>
                    <a:cubicBezTo>
                      <a:pt x="11" y="47"/>
                      <a:pt x="11" y="47"/>
                      <a:pt x="11" y="47"/>
                    </a:cubicBezTo>
                    <a:cubicBezTo>
                      <a:pt x="12" y="47"/>
                      <a:pt x="12" y="46"/>
                      <a:pt x="13" y="46"/>
                    </a:cubicBezTo>
                    <a:cubicBezTo>
                      <a:pt x="14" y="46"/>
                      <a:pt x="15" y="45"/>
                      <a:pt x="16" y="44"/>
                    </a:cubicBezTo>
                    <a:cubicBezTo>
                      <a:pt x="15" y="44"/>
                      <a:pt x="15" y="44"/>
                      <a:pt x="15" y="44"/>
                    </a:cubicBezTo>
                    <a:cubicBezTo>
                      <a:pt x="14" y="44"/>
                      <a:pt x="13" y="45"/>
                      <a:pt x="13" y="45"/>
                    </a:cubicBezTo>
                    <a:cubicBezTo>
                      <a:pt x="12" y="46"/>
                      <a:pt x="11" y="46"/>
                      <a:pt x="10" y="46"/>
                    </a:cubicBezTo>
                    <a:cubicBezTo>
                      <a:pt x="10" y="47"/>
                      <a:pt x="10" y="47"/>
                      <a:pt x="10" y="47"/>
                    </a:cubicBezTo>
                    <a:cubicBezTo>
                      <a:pt x="10" y="47"/>
                      <a:pt x="10" y="47"/>
                      <a:pt x="10" y="47"/>
                    </a:cubicBezTo>
                    <a:cubicBezTo>
                      <a:pt x="9" y="48"/>
                      <a:pt x="9" y="48"/>
                      <a:pt x="9" y="49"/>
                    </a:cubicBezTo>
                    <a:cubicBezTo>
                      <a:pt x="9" y="50"/>
                      <a:pt x="9" y="50"/>
                      <a:pt x="9" y="50"/>
                    </a:cubicBezTo>
                    <a:moveTo>
                      <a:pt x="18" y="40"/>
                    </a:moveTo>
                    <a:cubicBezTo>
                      <a:pt x="17" y="40"/>
                      <a:pt x="17" y="40"/>
                      <a:pt x="17" y="40"/>
                    </a:cubicBezTo>
                    <a:cubicBezTo>
                      <a:pt x="19" y="40"/>
                      <a:pt x="20" y="39"/>
                      <a:pt x="22" y="39"/>
                    </a:cubicBezTo>
                    <a:cubicBezTo>
                      <a:pt x="22" y="39"/>
                      <a:pt x="22" y="39"/>
                      <a:pt x="22" y="39"/>
                    </a:cubicBezTo>
                    <a:cubicBezTo>
                      <a:pt x="22" y="39"/>
                      <a:pt x="22" y="39"/>
                      <a:pt x="22" y="39"/>
                    </a:cubicBezTo>
                    <a:cubicBezTo>
                      <a:pt x="22" y="39"/>
                      <a:pt x="22" y="39"/>
                      <a:pt x="22" y="39"/>
                    </a:cubicBezTo>
                    <a:cubicBezTo>
                      <a:pt x="22" y="39"/>
                      <a:pt x="22" y="39"/>
                      <a:pt x="22" y="39"/>
                    </a:cubicBezTo>
                    <a:cubicBezTo>
                      <a:pt x="22" y="39"/>
                      <a:pt x="22" y="39"/>
                      <a:pt x="22" y="39"/>
                    </a:cubicBezTo>
                    <a:cubicBezTo>
                      <a:pt x="20" y="40"/>
                      <a:pt x="19" y="40"/>
                      <a:pt x="18" y="40"/>
                    </a:cubicBezTo>
                    <a:moveTo>
                      <a:pt x="15" y="38"/>
                    </a:moveTo>
                    <a:cubicBezTo>
                      <a:pt x="16" y="38"/>
                      <a:pt x="17" y="38"/>
                      <a:pt x="18" y="38"/>
                    </a:cubicBezTo>
                    <a:cubicBezTo>
                      <a:pt x="20" y="38"/>
                      <a:pt x="21" y="38"/>
                      <a:pt x="22" y="38"/>
                    </a:cubicBezTo>
                    <a:cubicBezTo>
                      <a:pt x="22" y="38"/>
                      <a:pt x="22" y="38"/>
                      <a:pt x="22" y="38"/>
                    </a:cubicBezTo>
                    <a:cubicBezTo>
                      <a:pt x="20" y="38"/>
                      <a:pt x="17" y="39"/>
                      <a:pt x="15" y="39"/>
                    </a:cubicBezTo>
                    <a:cubicBezTo>
                      <a:pt x="14" y="39"/>
                      <a:pt x="13" y="39"/>
                      <a:pt x="12" y="39"/>
                    </a:cubicBezTo>
                    <a:cubicBezTo>
                      <a:pt x="12" y="39"/>
                      <a:pt x="12" y="39"/>
                      <a:pt x="12" y="39"/>
                    </a:cubicBezTo>
                    <a:cubicBezTo>
                      <a:pt x="12" y="38"/>
                      <a:pt x="12" y="38"/>
                      <a:pt x="12" y="38"/>
                    </a:cubicBezTo>
                    <a:cubicBezTo>
                      <a:pt x="13" y="38"/>
                      <a:pt x="14" y="38"/>
                      <a:pt x="15" y="38"/>
                    </a:cubicBezTo>
                    <a:moveTo>
                      <a:pt x="4" y="59"/>
                    </a:moveTo>
                    <a:cubicBezTo>
                      <a:pt x="3" y="56"/>
                      <a:pt x="3" y="56"/>
                      <a:pt x="3" y="56"/>
                    </a:cubicBezTo>
                    <a:cubicBezTo>
                      <a:pt x="2" y="55"/>
                      <a:pt x="2" y="53"/>
                      <a:pt x="2" y="52"/>
                    </a:cubicBezTo>
                    <a:cubicBezTo>
                      <a:pt x="1" y="52"/>
                      <a:pt x="1" y="51"/>
                      <a:pt x="1" y="50"/>
                    </a:cubicBezTo>
                    <a:cubicBezTo>
                      <a:pt x="1" y="50"/>
                      <a:pt x="2" y="49"/>
                      <a:pt x="2" y="49"/>
                    </a:cubicBezTo>
                    <a:cubicBezTo>
                      <a:pt x="2" y="49"/>
                      <a:pt x="2" y="49"/>
                      <a:pt x="2" y="49"/>
                    </a:cubicBezTo>
                    <a:cubicBezTo>
                      <a:pt x="3" y="47"/>
                      <a:pt x="4" y="45"/>
                      <a:pt x="5" y="43"/>
                    </a:cubicBezTo>
                    <a:cubicBezTo>
                      <a:pt x="5" y="42"/>
                      <a:pt x="6" y="40"/>
                      <a:pt x="7" y="38"/>
                    </a:cubicBezTo>
                    <a:cubicBezTo>
                      <a:pt x="7" y="37"/>
                      <a:pt x="8" y="37"/>
                      <a:pt x="9" y="37"/>
                    </a:cubicBezTo>
                    <a:cubicBezTo>
                      <a:pt x="9" y="37"/>
                      <a:pt x="9" y="37"/>
                      <a:pt x="9" y="37"/>
                    </a:cubicBezTo>
                    <a:cubicBezTo>
                      <a:pt x="10" y="37"/>
                      <a:pt x="10" y="38"/>
                      <a:pt x="11" y="39"/>
                    </a:cubicBezTo>
                    <a:cubicBezTo>
                      <a:pt x="11" y="40"/>
                      <a:pt x="9" y="47"/>
                      <a:pt x="7" y="49"/>
                    </a:cubicBezTo>
                    <a:cubicBezTo>
                      <a:pt x="7" y="49"/>
                      <a:pt x="7" y="49"/>
                      <a:pt x="7" y="49"/>
                    </a:cubicBezTo>
                    <a:cubicBezTo>
                      <a:pt x="7" y="49"/>
                      <a:pt x="7" y="49"/>
                      <a:pt x="7" y="49"/>
                    </a:cubicBezTo>
                    <a:cubicBezTo>
                      <a:pt x="8" y="50"/>
                      <a:pt x="8" y="51"/>
                      <a:pt x="8" y="52"/>
                    </a:cubicBezTo>
                    <a:cubicBezTo>
                      <a:pt x="8" y="53"/>
                      <a:pt x="8" y="53"/>
                      <a:pt x="9" y="54"/>
                    </a:cubicBezTo>
                    <a:cubicBezTo>
                      <a:pt x="9" y="54"/>
                      <a:pt x="9" y="55"/>
                      <a:pt x="9" y="55"/>
                    </a:cubicBezTo>
                    <a:cubicBezTo>
                      <a:pt x="9" y="55"/>
                      <a:pt x="10" y="55"/>
                      <a:pt x="10" y="56"/>
                    </a:cubicBezTo>
                    <a:cubicBezTo>
                      <a:pt x="12" y="56"/>
                      <a:pt x="13" y="57"/>
                      <a:pt x="13" y="59"/>
                    </a:cubicBezTo>
                    <a:cubicBezTo>
                      <a:pt x="13" y="59"/>
                      <a:pt x="13" y="59"/>
                      <a:pt x="13" y="59"/>
                    </a:cubicBezTo>
                    <a:cubicBezTo>
                      <a:pt x="14" y="59"/>
                      <a:pt x="14" y="59"/>
                      <a:pt x="14" y="59"/>
                    </a:cubicBezTo>
                    <a:cubicBezTo>
                      <a:pt x="14" y="59"/>
                      <a:pt x="15" y="59"/>
                      <a:pt x="15" y="59"/>
                    </a:cubicBezTo>
                    <a:cubicBezTo>
                      <a:pt x="16" y="59"/>
                      <a:pt x="17" y="59"/>
                      <a:pt x="18" y="59"/>
                    </a:cubicBezTo>
                    <a:cubicBezTo>
                      <a:pt x="19" y="59"/>
                      <a:pt x="19" y="59"/>
                      <a:pt x="20" y="58"/>
                    </a:cubicBezTo>
                    <a:cubicBezTo>
                      <a:pt x="21" y="57"/>
                      <a:pt x="20" y="55"/>
                      <a:pt x="20" y="55"/>
                    </a:cubicBezTo>
                    <a:cubicBezTo>
                      <a:pt x="20" y="54"/>
                      <a:pt x="20" y="54"/>
                      <a:pt x="20" y="54"/>
                    </a:cubicBezTo>
                    <a:cubicBezTo>
                      <a:pt x="19" y="51"/>
                      <a:pt x="19" y="49"/>
                      <a:pt x="19" y="47"/>
                    </a:cubicBezTo>
                    <a:cubicBezTo>
                      <a:pt x="20" y="44"/>
                      <a:pt x="21" y="43"/>
                      <a:pt x="22" y="43"/>
                    </a:cubicBezTo>
                    <a:cubicBezTo>
                      <a:pt x="22" y="43"/>
                      <a:pt x="22" y="43"/>
                      <a:pt x="22" y="43"/>
                    </a:cubicBezTo>
                    <a:cubicBezTo>
                      <a:pt x="23" y="44"/>
                      <a:pt x="24" y="44"/>
                      <a:pt x="24" y="44"/>
                    </a:cubicBezTo>
                    <a:cubicBezTo>
                      <a:pt x="23" y="48"/>
                      <a:pt x="24" y="51"/>
                      <a:pt x="25" y="54"/>
                    </a:cubicBezTo>
                    <a:cubicBezTo>
                      <a:pt x="25" y="56"/>
                      <a:pt x="26" y="57"/>
                      <a:pt x="26" y="58"/>
                    </a:cubicBezTo>
                    <a:cubicBezTo>
                      <a:pt x="27" y="60"/>
                      <a:pt x="28" y="62"/>
                      <a:pt x="28" y="65"/>
                    </a:cubicBezTo>
                    <a:cubicBezTo>
                      <a:pt x="29" y="69"/>
                      <a:pt x="28" y="70"/>
                      <a:pt x="27" y="72"/>
                    </a:cubicBezTo>
                    <a:cubicBezTo>
                      <a:pt x="27" y="73"/>
                      <a:pt x="26" y="74"/>
                      <a:pt x="26" y="75"/>
                    </a:cubicBezTo>
                    <a:cubicBezTo>
                      <a:pt x="26" y="75"/>
                      <a:pt x="26" y="75"/>
                      <a:pt x="26" y="75"/>
                    </a:cubicBezTo>
                    <a:cubicBezTo>
                      <a:pt x="26" y="76"/>
                      <a:pt x="26" y="77"/>
                      <a:pt x="26" y="78"/>
                    </a:cubicBezTo>
                    <a:cubicBezTo>
                      <a:pt x="26" y="78"/>
                      <a:pt x="26" y="78"/>
                      <a:pt x="26" y="78"/>
                    </a:cubicBezTo>
                    <a:cubicBezTo>
                      <a:pt x="26" y="78"/>
                      <a:pt x="26" y="78"/>
                      <a:pt x="26" y="78"/>
                    </a:cubicBezTo>
                    <a:cubicBezTo>
                      <a:pt x="26" y="79"/>
                      <a:pt x="26" y="80"/>
                      <a:pt x="25" y="80"/>
                    </a:cubicBezTo>
                    <a:cubicBezTo>
                      <a:pt x="26" y="80"/>
                      <a:pt x="26" y="80"/>
                      <a:pt x="26" y="80"/>
                    </a:cubicBezTo>
                    <a:cubicBezTo>
                      <a:pt x="27" y="80"/>
                      <a:pt x="27" y="79"/>
                      <a:pt x="27" y="78"/>
                    </a:cubicBezTo>
                    <a:cubicBezTo>
                      <a:pt x="27" y="78"/>
                      <a:pt x="27" y="79"/>
                      <a:pt x="28" y="79"/>
                    </a:cubicBezTo>
                    <a:cubicBezTo>
                      <a:pt x="28" y="80"/>
                      <a:pt x="28" y="80"/>
                      <a:pt x="28" y="80"/>
                    </a:cubicBezTo>
                    <a:cubicBezTo>
                      <a:pt x="27" y="81"/>
                      <a:pt x="25" y="82"/>
                      <a:pt x="23" y="82"/>
                    </a:cubicBezTo>
                    <a:cubicBezTo>
                      <a:pt x="22" y="82"/>
                      <a:pt x="22" y="83"/>
                      <a:pt x="21" y="83"/>
                    </a:cubicBezTo>
                    <a:cubicBezTo>
                      <a:pt x="20" y="83"/>
                      <a:pt x="18" y="82"/>
                      <a:pt x="17" y="82"/>
                    </a:cubicBezTo>
                    <a:cubicBezTo>
                      <a:pt x="12" y="82"/>
                      <a:pt x="10" y="81"/>
                      <a:pt x="10" y="80"/>
                    </a:cubicBezTo>
                    <a:cubicBezTo>
                      <a:pt x="10" y="80"/>
                      <a:pt x="10" y="80"/>
                      <a:pt x="10" y="80"/>
                    </a:cubicBezTo>
                    <a:cubicBezTo>
                      <a:pt x="10" y="80"/>
                      <a:pt x="10" y="80"/>
                      <a:pt x="10" y="80"/>
                    </a:cubicBezTo>
                    <a:cubicBezTo>
                      <a:pt x="10" y="79"/>
                      <a:pt x="11" y="79"/>
                      <a:pt x="11" y="79"/>
                    </a:cubicBezTo>
                    <a:cubicBezTo>
                      <a:pt x="11" y="79"/>
                      <a:pt x="11" y="80"/>
                      <a:pt x="11" y="80"/>
                    </a:cubicBezTo>
                    <a:cubicBezTo>
                      <a:pt x="12" y="80"/>
                      <a:pt x="12" y="80"/>
                      <a:pt x="12" y="80"/>
                    </a:cubicBezTo>
                    <a:cubicBezTo>
                      <a:pt x="12" y="80"/>
                      <a:pt x="12" y="79"/>
                      <a:pt x="12" y="78"/>
                    </a:cubicBezTo>
                    <a:cubicBezTo>
                      <a:pt x="12" y="78"/>
                      <a:pt x="12" y="78"/>
                      <a:pt x="12" y="78"/>
                    </a:cubicBezTo>
                    <a:cubicBezTo>
                      <a:pt x="12" y="78"/>
                      <a:pt x="12" y="78"/>
                      <a:pt x="12" y="78"/>
                    </a:cubicBezTo>
                    <a:cubicBezTo>
                      <a:pt x="12" y="77"/>
                      <a:pt x="12" y="76"/>
                      <a:pt x="12" y="75"/>
                    </a:cubicBezTo>
                    <a:cubicBezTo>
                      <a:pt x="12" y="75"/>
                      <a:pt x="12" y="75"/>
                      <a:pt x="12" y="75"/>
                    </a:cubicBezTo>
                    <a:cubicBezTo>
                      <a:pt x="12" y="75"/>
                      <a:pt x="12" y="75"/>
                      <a:pt x="12" y="75"/>
                    </a:cubicBezTo>
                    <a:cubicBezTo>
                      <a:pt x="10" y="72"/>
                      <a:pt x="9" y="69"/>
                      <a:pt x="8" y="68"/>
                    </a:cubicBezTo>
                    <a:cubicBezTo>
                      <a:pt x="7" y="67"/>
                      <a:pt x="7" y="66"/>
                      <a:pt x="6" y="66"/>
                    </a:cubicBezTo>
                    <a:cubicBezTo>
                      <a:pt x="6" y="65"/>
                      <a:pt x="6" y="65"/>
                      <a:pt x="6" y="64"/>
                    </a:cubicBezTo>
                    <a:cubicBezTo>
                      <a:pt x="6" y="65"/>
                      <a:pt x="6" y="65"/>
                      <a:pt x="6" y="65"/>
                    </a:cubicBezTo>
                    <a:cubicBezTo>
                      <a:pt x="6" y="65"/>
                      <a:pt x="6" y="65"/>
                      <a:pt x="7" y="65"/>
                    </a:cubicBezTo>
                    <a:cubicBezTo>
                      <a:pt x="7" y="65"/>
                      <a:pt x="7" y="65"/>
                      <a:pt x="7" y="65"/>
                    </a:cubicBezTo>
                    <a:cubicBezTo>
                      <a:pt x="7" y="65"/>
                      <a:pt x="7" y="65"/>
                      <a:pt x="7" y="65"/>
                    </a:cubicBezTo>
                    <a:cubicBezTo>
                      <a:pt x="7" y="65"/>
                      <a:pt x="7" y="65"/>
                      <a:pt x="7" y="65"/>
                    </a:cubicBezTo>
                    <a:cubicBezTo>
                      <a:pt x="7" y="64"/>
                      <a:pt x="7" y="64"/>
                      <a:pt x="7" y="64"/>
                    </a:cubicBezTo>
                    <a:cubicBezTo>
                      <a:pt x="7" y="64"/>
                      <a:pt x="7" y="64"/>
                      <a:pt x="7" y="64"/>
                    </a:cubicBezTo>
                    <a:cubicBezTo>
                      <a:pt x="4" y="59"/>
                      <a:pt x="4" y="59"/>
                      <a:pt x="4" y="59"/>
                    </a:cubicBezTo>
                    <a:cubicBezTo>
                      <a:pt x="4" y="59"/>
                      <a:pt x="4" y="59"/>
                      <a:pt x="4" y="59"/>
                    </a:cubicBezTo>
                    <a:cubicBezTo>
                      <a:pt x="4" y="59"/>
                      <a:pt x="4" y="59"/>
                      <a:pt x="4" y="59"/>
                    </a:cubicBezTo>
                    <a:moveTo>
                      <a:pt x="12" y="37"/>
                    </a:moveTo>
                    <a:cubicBezTo>
                      <a:pt x="13" y="37"/>
                      <a:pt x="13" y="37"/>
                      <a:pt x="13" y="37"/>
                    </a:cubicBezTo>
                    <a:cubicBezTo>
                      <a:pt x="16" y="36"/>
                      <a:pt x="19" y="36"/>
                      <a:pt x="22" y="35"/>
                    </a:cubicBezTo>
                    <a:cubicBezTo>
                      <a:pt x="22" y="36"/>
                      <a:pt x="22" y="36"/>
                      <a:pt x="22" y="36"/>
                    </a:cubicBezTo>
                    <a:cubicBezTo>
                      <a:pt x="22" y="37"/>
                      <a:pt x="22" y="37"/>
                      <a:pt x="22" y="37"/>
                    </a:cubicBezTo>
                    <a:cubicBezTo>
                      <a:pt x="21" y="37"/>
                      <a:pt x="20" y="37"/>
                      <a:pt x="18" y="37"/>
                    </a:cubicBezTo>
                    <a:cubicBezTo>
                      <a:pt x="17" y="37"/>
                      <a:pt x="16" y="37"/>
                      <a:pt x="15" y="37"/>
                    </a:cubicBezTo>
                    <a:cubicBezTo>
                      <a:pt x="14" y="37"/>
                      <a:pt x="13" y="37"/>
                      <a:pt x="12" y="37"/>
                    </a:cubicBezTo>
                    <a:cubicBezTo>
                      <a:pt x="12" y="37"/>
                      <a:pt x="12" y="37"/>
                      <a:pt x="12" y="37"/>
                    </a:cubicBezTo>
                    <a:cubicBezTo>
                      <a:pt x="12" y="37"/>
                      <a:pt x="12" y="37"/>
                      <a:pt x="12" y="37"/>
                    </a:cubicBezTo>
                    <a:cubicBezTo>
                      <a:pt x="12" y="36"/>
                      <a:pt x="12" y="36"/>
                      <a:pt x="12" y="36"/>
                    </a:cubicBezTo>
                    <a:cubicBezTo>
                      <a:pt x="12" y="37"/>
                      <a:pt x="12" y="37"/>
                      <a:pt x="12" y="37"/>
                    </a:cubicBezTo>
                    <a:moveTo>
                      <a:pt x="13" y="34"/>
                    </a:moveTo>
                    <a:cubicBezTo>
                      <a:pt x="14" y="34"/>
                      <a:pt x="14" y="34"/>
                      <a:pt x="14" y="34"/>
                    </a:cubicBezTo>
                    <a:cubicBezTo>
                      <a:pt x="22" y="34"/>
                      <a:pt x="22" y="34"/>
                      <a:pt x="22" y="34"/>
                    </a:cubicBezTo>
                    <a:cubicBezTo>
                      <a:pt x="22" y="34"/>
                      <a:pt x="22" y="34"/>
                      <a:pt x="22" y="34"/>
                    </a:cubicBezTo>
                    <a:cubicBezTo>
                      <a:pt x="22" y="34"/>
                      <a:pt x="22" y="34"/>
                      <a:pt x="22" y="34"/>
                    </a:cubicBezTo>
                    <a:cubicBezTo>
                      <a:pt x="22" y="34"/>
                      <a:pt x="22" y="34"/>
                      <a:pt x="22" y="34"/>
                    </a:cubicBezTo>
                    <a:cubicBezTo>
                      <a:pt x="19" y="35"/>
                      <a:pt x="16" y="35"/>
                      <a:pt x="13" y="36"/>
                    </a:cubicBezTo>
                    <a:cubicBezTo>
                      <a:pt x="12" y="35"/>
                      <a:pt x="12" y="35"/>
                      <a:pt x="12" y="35"/>
                    </a:cubicBezTo>
                    <a:cubicBezTo>
                      <a:pt x="12" y="35"/>
                      <a:pt x="12" y="35"/>
                      <a:pt x="12" y="35"/>
                    </a:cubicBezTo>
                    <a:cubicBezTo>
                      <a:pt x="12" y="35"/>
                      <a:pt x="12" y="35"/>
                      <a:pt x="12" y="35"/>
                    </a:cubicBezTo>
                    <a:cubicBezTo>
                      <a:pt x="12" y="34"/>
                      <a:pt x="12" y="34"/>
                      <a:pt x="12" y="34"/>
                    </a:cubicBezTo>
                    <a:cubicBezTo>
                      <a:pt x="12" y="34"/>
                      <a:pt x="13" y="34"/>
                      <a:pt x="13" y="34"/>
                    </a:cubicBezTo>
                    <a:moveTo>
                      <a:pt x="18" y="33"/>
                    </a:moveTo>
                    <a:cubicBezTo>
                      <a:pt x="18" y="33"/>
                      <a:pt x="19" y="32"/>
                      <a:pt x="20" y="32"/>
                    </a:cubicBezTo>
                    <a:cubicBezTo>
                      <a:pt x="21" y="32"/>
                      <a:pt x="22" y="32"/>
                      <a:pt x="22" y="32"/>
                    </a:cubicBezTo>
                    <a:cubicBezTo>
                      <a:pt x="22" y="33"/>
                      <a:pt x="22" y="33"/>
                      <a:pt x="22" y="33"/>
                    </a:cubicBezTo>
                    <a:cubicBezTo>
                      <a:pt x="22" y="33"/>
                      <a:pt x="22" y="33"/>
                      <a:pt x="22" y="33"/>
                    </a:cubicBezTo>
                    <a:cubicBezTo>
                      <a:pt x="14" y="33"/>
                      <a:pt x="14" y="33"/>
                      <a:pt x="14" y="33"/>
                    </a:cubicBezTo>
                    <a:cubicBezTo>
                      <a:pt x="14" y="33"/>
                      <a:pt x="14" y="33"/>
                      <a:pt x="14" y="33"/>
                    </a:cubicBezTo>
                    <a:cubicBezTo>
                      <a:pt x="13" y="33"/>
                      <a:pt x="12" y="33"/>
                      <a:pt x="12" y="33"/>
                    </a:cubicBezTo>
                    <a:cubicBezTo>
                      <a:pt x="12" y="33"/>
                      <a:pt x="12" y="33"/>
                      <a:pt x="12" y="33"/>
                    </a:cubicBezTo>
                    <a:cubicBezTo>
                      <a:pt x="12" y="32"/>
                      <a:pt x="12" y="32"/>
                      <a:pt x="12" y="32"/>
                    </a:cubicBezTo>
                    <a:cubicBezTo>
                      <a:pt x="12" y="32"/>
                      <a:pt x="12" y="32"/>
                      <a:pt x="12" y="32"/>
                    </a:cubicBezTo>
                    <a:cubicBezTo>
                      <a:pt x="12" y="32"/>
                      <a:pt x="12" y="32"/>
                      <a:pt x="12" y="32"/>
                    </a:cubicBezTo>
                    <a:cubicBezTo>
                      <a:pt x="14" y="32"/>
                      <a:pt x="16" y="33"/>
                      <a:pt x="18" y="33"/>
                    </a:cubicBezTo>
                    <a:moveTo>
                      <a:pt x="15" y="31"/>
                    </a:moveTo>
                    <a:cubicBezTo>
                      <a:pt x="15" y="31"/>
                      <a:pt x="15" y="31"/>
                      <a:pt x="14" y="31"/>
                    </a:cubicBezTo>
                    <a:cubicBezTo>
                      <a:pt x="15" y="31"/>
                      <a:pt x="15" y="31"/>
                      <a:pt x="16" y="31"/>
                    </a:cubicBezTo>
                    <a:cubicBezTo>
                      <a:pt x="16" y="31"/>
                      <a:pt x="16" y="31"/>
                      <a:pt x="16" y="31"/>
                    </a:cubicBezTo>
                    <a:cubicBezTo>
                      <a:pt x="16" y="31"/>
                      <a:pt x="16" y="31"/>
                      <a:pt x="16" y="31"/>
                    </a:cubicBezTo>
                    <a:cubicBezTo>
                      <a:pt x="16" y="31"/>
                      <a:pt x="16" y="31"/>
                      <a:pt x="16" y="31"/>
                    </a:cubicBezTo>
                    <a:cubicBezTo>
                      <a:pt x="16" y="31"/>
                      <a:pt x="15" y="31"/>
                      <a:pt x="15" y="31"/>
                    </a:cubicBezTo>
                    <a:cubicBezTo>
                      <a:pt x="15" y="31"/>
                      <a:pt x="15" y="31"/>
                      <a:pt x="15" y="31"/>
                    </a:cubicBezTo>
                    <a:moveTo>
                      <a:pt x="20" y="31"/>
                    </a:moveTo>
                    <a:cubicBezTo>
                      <a:pt x="20" y="31"/>
                      <a:pt x="20" y="31"/>
                      <a:pt x="20" y="31"/>
                    </a:cubicBezTo>
                    <a:cubicBezTo>
                      <a:pt x="20" y="31"/>
                      <a:pt x="20" y="31"/>
                      <a:pt x="20" y="31"/>
                    </a:cubicBezTo>
                    <a:cubicBezTo>
                      <a:pt x="20" y="31"/>
                      <a:pt x="20" y="31"/>
                      <a:pt x="20" y="31"/>
                    </a:cubicBezTo>
                    <a:cubicBezTo>
                      <a:pt x="20" y="31"/>
                      <a:pt x="21" y="31"/>
                      <a:pt x="21" y="31"/>
                    </a:cubicBezTo>
                    <a:cubicBezTo>
                      <a:pt x="21" y="31"/>
                      <a:pt x="21" y="31"/>
                      <a:pt x="20" y="31"/>
                    </a:cubicBezTo>
                    <a:moveTo>
                      <a:pt x="18" y="31"/>
                    </a:moveTo>
                    <a:cubicBezTo>
                      <a:pt x="18" y="31"/>
                      <a:pt x="17" y="31"/>
                      <a:pt x="17" y="31"/>
                    </a:cubicBezTo>
                    <a:cubicBezTo>
                      <a:pt x="17" y="31"/>
                      <a:pt x="17" y="31"/>
                      <a:pt x="17" y="31"/>
                    </a:cubicBezTo>
                    <a:cubicBezTo>
                      <a:pt x="17" y="31"/>
                      <a:pt x="17" y="31"/>
                      <a:pt x="17" y="31"/>
                    </a:cubicBezTo>
                    <a:cubicBezTo>
                      <a:pt x="17" y="31"/>
                      <a:pt x="18" y="31"/>
                      <a:pt x="18" y="31"/>
                    </a:cubicBezTo>
                    <a:cubicBezTo>
                      <a:pt x="18" y="31"/>
                      <a:pt x="19" y="31"/>
                      <a:pt x="19" y="31"/>
                    </a:cubicBezTo>
                    <a:cubicBezTo>
                      <a:pt x="19" y="31"/>
                      <a:pt x="19" y="31"/>
                      <a:pt x="19" y="31"/>
                    </a:cubicBezTo>
                    <a:cubicBezTo>
                      <a:pt x="19" y="31"/>
                      <a:pt x="19" y="31"/>
                      <a:pt x="19" y="31"/>
                    </a:cubicBezTo>
                    <a:cubicBezTo>
                      <a:pt x="19" y="31"/>
                      <a:pt x="18" y="31"/>
                      <a:pt x="18" y="31"/>
                    </a:cubicBezTo>
                    <a:moveTo>
                      <a:pt x="17" y="30"/>
                    </a:moveTo>
                    <a:cubicBezTo>
                      <a:pt x="17" y="27"/>
                      <a:pt x="17" y="24"/>
                      <a:pt x="16" y="21"/>
                    </a:cubicBezTo>
                    <a:cubicBezTo>
                      <a:pt x="16" y="21"/>
                      <a:pt x="16" y="21"/>
                      <a:pt x="16" y="21"/>
                    </a:cubicBezTo>
                    <a:cubicBezTo>
                      <a:pt x="17" y="21"/>
                      <a:pt x="18" y="20"/>
                      <a:pt x="18" y="20"/>
                    </a:cubicBezTo>
                    <a:cubicBezTo>
                      <a:pt x="18" y="20"/>
                      <a:pt x="19" y="20"/>
                      <a:pt x="19" y="20"/>
                    </a:cubicBezTo>
                    <a:cubicBezTo>
                      <a:pt x="19" y="24"/>
                      <a:pt x="19" y="27"/>
                      <a:pt x="19" y="30"/>
                    </a:cubicBezTo>
                    <a:cubicBezTo>
                      <a:pt x="18" y="30"/>
                      <a:pt x="18" y="30"/>
                      <a:pt x="18" y="30"/>
                    </a:cubicBezTo>
                    <a:cubicBezTo>
                      <a:pt x="17" y="30"/>
                      <a:pt x="17" y="30"/>
                      <a:pt x="17" y="30"/>
                    </a:cubicBezTo>
                    <a:moveTo>
                      <a:pt x="21" y="19"/>
                    </a:moveTo>
                    <a:cubicBezTo>
                      <a:pt x="21" y="17"/>
                      <a:pt x="22" y="15"/>
                      <a:pt x="22" y="13"/>
                    </a:cubicBezTo>
                    <a:cubicBezTo>
                      <a:pt x="23" y="12"/>
                      <a:pt x="23" y="12"/>
                      <a:pt x="23" y="12"/>
                    </a:cubicBezTo>
                    <a:cubicBezTo>
                      <a:pt x="23" y="12"/>
                      <a:pt x="23" y="12"/>
                      <a:pt x="23" y="12"/>
                    </a:cubicBezTo>
                    <a:cubicBezTo>
                      <a:pt x="23" y="12"/>
                      <a:pt x="23" y="12"/>
                      <a:pt x="23" y="12"/>
                    </a:cubicBezTo>
                    <a:cubicBezTo>
                      <a:pt x="23" y="12"/>
                      <a:pt x="23" y="12"/>
                      <a:pt x="23" y="12"/>
                    </a:cubicBezTo>
                    <a:cubicBezTo>
                      <a:pt x="23" y="14"/>
                      <a:pt x="23" y="16"/>
                      <a:pt x="22" y="18"/>
                    </a:cubicBezTo>
                    <a:cubicBezTo>
                      <a:pt x="21" y="18"/>
                      <a:pt x="21" y="19"/>
                      <a:pt x="21" y="19"/>
                    </a:cubicBezTo>
                    <a:moveTo>
                      <a:pt x="15" y="19"/>
                    </a:moveTo>
                    <a:cubicBezTo>
                      <a:pt x="14" y="19"/>
                      <a:pt x="14" y="19"/>
                      <a:pt x="14" y="19"/>
                    </a:cubicBezTo>
                    <a:cubicBezTo>
                      <a:pt x="13" y="18"/>
                      <a:pt x="12" y="16"/>
                      <a:pt x="11" y="14"/>
                    </a:cubicBezTo>
                    <a:cubicBezTo>
                      <a:pt x="11" y="14"/>
                      <a:pt x="10" y="13"/>
                      <a:pt x="10" y="13"/>
                    </a:cubicBezTo>
                    <a:cubicBezTo>
                      <a:pt x="10" y="12"/>
                      <a:pt x="11" y="12"/>
                      <a:pt x="11" y="12"/>
                    </a:cubicBezTo>
                    <a:cubicBezTo>
                      <a:pt x="12" y="11"/>
                      <a:pt x="12" y="11"/>
                      <a:pt x="12" y="11"/>
                    </a:cubicBezTo>
                    <a:cubicBezTo>
                      <a:pt x="12" y="11"/>
                      <a:pt x="12" y="11"/>
                      <a:pt x="12" y="11"/>
                    </a:cubicBezTo>
                    <a:cubicBezTo>
                      <a:pt x="13" y="12"/>
                      <a:pt x="13" y="12"/>
                      <a:pt x="13" y="13"/>
                    </a:cubicBezTo>
                    <a:cubicBezTo>
                      <a:pt x="14" y="15"/>
                      <a:pt x="15" y="17"/>
                      <a:pt x="15" y="19"/>
                    </a:cubicBezTo>
                    <a:moveTo>
                      <a:pt x="18" y="17"/>
                    </a:moveTo>
                    <a:cubicBezTo>
                      <a:pt x="18" y="15"/>
                      <a:pt x="18" y="13"/>
                      <a:pt x="18" y="12"/>
                    </a:cubicBezTo>
                    <a:cubicBezTo>
                      <a:pt x="18" y="11"/>
                      <a:pt x="18" y="11"/>
                      <a:pt x="18" y="11"/>
                    </a:cubicBezTo>
                    <a:cubicBezTo>
                      <a:pt x="19" y="11"/>
                      <a:pt x="19" y="11"/>
                      <a:pt x="19" y="11"/>
                    </a:cubicBezTo>
                    <a:cubicBezTo>
                      <a:pt x="19" y="11"/>
                      <a:pt x="19" y="11"/>
                      <a:pt x="19" y="11"/>
                    </a:cubicBezTo>
                    <a:cubicBezTo>
                      <a:pt x="19" y="12"/>
                      <a:pt x="19" y="12"/>
                      <a:pt x="19" y="12"/>
                    </a:cubicBezTo>
                    <a:cubicBezTo>
                      <a:pt x="19" y="14"/>
                      <a:pt x="19" y="16"/>
                      <a:pt x="18" y="17"/>
                    </a:cubicBezTo>
                    <a:moveTo>
                      <a:pt x="12" y="31"/>
                    </a:moveTo>
                    <a:cubicBezTo>
                      <a:pt x="11" y="31"/>
                      <a:pt x="11" y="31"/>
                      <a:pt x="11" y="31"/>
                    </a:cubicBezTo>
                    <a:cubicBezTo>
                      <a:pt x="11" y="31"/>
                      <a:pt x="11" y="31"/>
                      <a:pt x="11" y="31"/>
                    </a:cubicBezTo>
                    <a:cubicBezTo>
                      <a:pt x="11" y="30"/>
                      <a:pt x="10" y="29"/>
                      <a:pt x="10" y="28"/>
                    </a:cubicBezTo>
                    <a:cubicBezTo>
                      <a:pt x="10" y="28"/>
                      <a:pt x="10" y="28"/>
                      <a:pt x="10" y="28"/>
                    </a:cubicBezTo>
                    <a:cubicBezTo>
                      <a:pt x="10" y="27"/>
                      <a:pt x="10" y="27"/>
                      <a:pt x="10" y="27"/>
                    </a:cubicBezTo>
                    <a:cubicBezTo>
                      <a:pt x="10" y="26"/>
                      <a:pt x="9" y="24"/>
                      <a:pt x="9" y="23"/>
                    </a:cubicBezTo>
                    <a:cubicBezTo>
                      <a:pt x="8" y="23"/>
                      <a:pt x="8" y="23"/>
                      <a:pt x="8" y="22"/>
                    </a:cubicBezTo>
                    <a:cubicBezTo>
                      <a:pt x="7" y="21"/>
                      <a:pt x="7" y="21"/>
                      <a:pt x="7" y="20"/>
                    </a:cubicBezTo>
                    <a:cubicBezTo>
                      <a:pt x="4" y="15"/>
                      <a:pt x="5" y="10"/>
                      <a:pt x="8" y="6"/>
                    </a:cubicBezTo>
                    <a:cubicBezTo>
                      <a:pt x="10" y="2"/>
                      <a:pt x="13" y="1"/>
                      <a:pt x="17" y="1"/>
                    </a:cubicBezTo>
                    <a:cubicBezTo>
                      <a:pt x="17" y="1"/>
                      <a:pt x="17" y="1"/>
                      <a:pt x="17" y="1"/>
                    </a:cubicBezTo>
                    <a:cubicBezTo>
                      <a:pt x="23" y="1"/>
                      <a:pt x="26" y="3"/>
                      <a:pt x="28" y="7"/>
                    </a:cubicBezTo>
                    <a:cubicBezTo>
                      <a:pt x="31" y="12"/>
                      <a:pt x="29" y="18"/>
                      <a:pt x="27" y="21"/>
                    </a:cubicBezTo>
                    <a:cubicBezTo>
                      <a:pt x="26" y="23"/>
                      <a:pt x="25" y="24"/>
                      <a:pt x="25" y="26"/>
                    </a:cubicBezTo>
                    <a:cubicBezTo>
                      <a:pt x="25" y="26"/>
                      <a:pt x="25" y="26"/>
                      <a:pt x="25" y="26"/>
                    </a:cubicBezTo>
                    <a:cubicBezTo>
                      <a:pt x="24" y="27"/>
                      <a:pt x="24" y="27"/>
                      <a:pt x="24" y="28"/>
                    </a:cubicBezTo>
                    <a:cubicBezTo>
                      <a:pt x="24" y="28"/>
                      <a:pt x="24" y="29"/>
                      <a:pt x="24" y="29"/>
                    </a:cubicBezTo>
                    <a:cubicBezTo>
                      <a:pt x="24" y="30"/>
                      <a:pt x="23" y="30"/>
                      <a:pt x="23" y="31"/>
                    </a:cubicBezTo>
                    <a:cubicBezTo>
                      <a:pt x="22" y="30"/>
                      <a:pt x="22" y="30"/>
                      <a:pt x="22" y="30"/>
                    </a:cubicBezTo>
                    <a:cubicBezTo>
                      <a:pt x="22" y="30"/>
                      <a:pt x="21" y="30"/>
                      <a:pt x="20" y="30"/>
                    </a:cubicBezTo>
                    <a:cubicBezTo>
                      <a:pt x="20" y="27"/>
                      <a:pt x="20" y="23"/>
                      <a:pt x="20" y="20"/>
                    </a:cubicBezTo>
                    <a:cubicBezTo>
                      <a:pt x="21" y="20"/>
                      <a:pt x="21" y="20"/>
                      <a:pt x="21" y="20"/>
                    </a:cubicBezTo>
                    <a:cubicBezTo>
                      <a:pt x="22" y="19"/>
                      <a:pt x="22" y="19"/>
                      <a:pt x="23" y="18"/>
                    </a:cubicBezTo>
                    <a:cubicBezTo>
                      <a:pt x="24" y="16"/>
                      <a:pt x="24" y="14"/>
                      <a:pt x="24" y="12"/>
                    </a:cubicBezTo>
                    <a:cubicBezTo>
                      <a:pt x="24" y="11"/>
                      <a:pt x="24" y="11"/>
                      <a:pt x="24" y="11"/>
                    </a:cubicBezTo>
                    <a:cubicBezTo>
                      <a:pt x="23" y="11"/>
                      <a:pt x="23" y="11"/>
                      <a:pt x="23" y="11"/>
                    </a:cubicBezTo>
                    <a:cubicBezTo>
                      <a:pt x="23" y="11"/>
                      <a:pt x="23" y="11"/>
                      <a:pt x="23" y="11"/>
                    </a:cubicBezTo>
                    <a:cubicBezTo>
                      <a:pt x="23" y="11"/>
                      <a:pt x="22" y="11"/>
                      <a:pt x="22" y="11"/>
                    </a:cubicBezTo>
                    <a:cubicBezTo>
                      <a:pt x="22" y="11"/>
                      <a:pt x="22" y="12"/>
                      <a:pt x="21" y="12"/>
                    </a:cubicBezTo>
                    <a:cubicBezTo>
                      <a:pt x="21" y="15"/>
                      <a:pt x="20" y="17"/>
                      <a:pt x="20" y="19"/>
                    </a:cubicBezTo>
                    <a:cubicBezTo>
                      <a:pt x="19" y="19"/>
                      <a:pt x="19" y="19"/>
                      <a:pt x="19" y="19"/>
                    </a:cubicBezTo>
                    <a:cubicBezTo>
                      <a:pt x="18" y="19"/>
                      <a:pt x="18" y="19"/>
                      <a:pt x="18" y="19"/>
                    </a:cubicBezTo>
                    <a:cubicBezTo>
                      <a:pt x="19" y="17"/>
                      <a:pt x="20" y="15"/>
                      <a:pt x="20" y="13"/>
                    </a:cubicBezTo>
                    <a:cubicBezTo>
                      <a:pt x="20" y="12"/>
                      <a:pt x="20" y="11"/>
                      <a:pt x="20" y="11"/>
                    </a:cubicBezTo>
                    <a:cubicBezTo>
                      <a:pt x="20" y="10"/>
                      <a:pt x="19" y="10"/>
                      <a:pt x="19" y="10"/>
                    </a:cubicBezTo>
                    <a:cubicBezTo>
                      <a:pt x="18" y="10"/>
                      <a:pt x="18" y="10"/>
                      <a:pt x="18" y="10"/>
                    </a:cubicBezTo>
                    <a:cubicBezTo>
                      <a:pt x="17" y="10"/>
                      <a:pt x="17" y="11"/>
                      <a:pt x="17" y="11"/>
                    </a:cubicBezTo>
                    <a:cubicBezTo>
                      <a:pt x="17" y="14"/>
                      <a:pt x="17" y="16"/>
                      <a:pt x="17" y="18"/>
                    </a:cubicBezTo>
                    <a:cubicBezTo>
                      <a:pt x="17" y="19"/>
                      <a:pt x="17" y="19"/>
                      <a:pt x="17" y="19"/>
                    </a:cubicBezTo>
                    <a:cubicBezTo>
                      <a:pt x="17" y="19"/>
                      <a:pt x="17" y="20"/>
                      <a:pt x="16" y="20"/>
                    </a:cubicBezTo>
                    <a:cubicBezTo>
                      <a:pt x="16" y="20"/>
                      <a:pt x="16" y="20"/>
                      <a:pt x="16" y="20"/>
                    </a:cubicBezTo>
                    <a:cubicBezTo>
                      <a:pt x="16" y="18"/>
                      <a:pt x="15" y="15"/>
                      <a:pt x="14" y="13"/>
                    </a:cubicBezTo>
                    <a:cubicBezTo>
                      <a:pt x="14" y="12"/>
                      <a:pt x="14" y="11"/>
                      <a:pt x="13" y="11"/>
                    </a:cubicBezTo>
                    <a:cubicBezTo>
                      <a:pt x="13" y="10"/>
                      <a:pt x="12" y="10"/>
                      <a:pt x="12" y="10"/>
                    </a:cubicBezTo>
                    <a:cubicBezTo>
                      <a:pt x="11" y="10"/>
                      <a:pt x="11" y="10"/>
                      <a:pt x="10" y="11"/>
                    </a:cubicBezTo>
                    <a:cubicBezTo>
                      <a:pt x="10" y="11"/>
                      <a:pt x="9" y="12"/>
                      <a:pt x="9" y="13"/>
                    </a:cubicBezTo>
                    <a:cubicBezTo>
                      <a:pt x="9" y="14"/>
                      <a:pt x="10" y="14"/>
                      <a:pt x="10" y="15"/>
                    </a:cubicBezTo>
                    <a:cubicBezTo>
                      <a:pt x="11" y="17"/>
                      <a:pt x="12" y="18"/>
                      <a:pt x="14" y="20"/>
                    </a:cubicBezTo>
                    <a:cubicBezTo>
                      <a:pt x="14" y="20"/>
                      <a:pt x="15" y="21"/>
                      <a:pt x="15" y="21"/>
                    </a:cubicBezTo>
                    <a:cubicBezTo>
                      <a:pt x="16" y="24"/>
                      <a:pt x="16" y="27"/>
                      <a:pt x="16" y="30"/>
                    </a:cubicBezTo>
                    <a:cubicBezTo>
                      <a:pt x="14" y="30"/>
                      <a:pt x="13" y="31"/>
                      <a:pt x="12" y="31"/>
                    </a:cubicBezTo>
                    <a:cubicBezTo>
                      <a:pt x="12" y="31"/>
                      <a:pt x="12" y="31"/>
                      <a:pt x="12" y="31"/>
                    </a:cubicBezTo>
                    <a:cubicBezTo>
                      <a:pt x="12" y="31"/>
                      <a:pt x="12" y="31"/>
                      <a:pt x="12" y="31"/>
                    </a:cubicBezTo>
                    <a:moveTo>
                      <a:pt x="17" y="0"/>
                    </a:moveTo>
                    <a:cubicBezTo>
                      <a:pt x="13" y="0"/>
                      <a:pt x="9" y="2"/>
                      <a:pt x="7" y="5"/>
                    </a:cubicBezTo>
                    <a:cubicBezTo>
                      <a:pt x="4" y="10"/>
                      <a:pt x="3" y="16"/>
                      <a:pt x="6" y="20"/>
                    </a:cubicBezTo>
                    <a:cubicBezTo>
                      <a:pt x="6" y="21"/>
                      <a:pt x="7" y="22"/>
                      <a:pt x="7" y="23"/>
                    </a:cubicBezTo>
                    <a:cubicBezTo>
                      <a:pt x="7" y="23"/>
                      <a:pt x="8" y="23"/>
                      <a:pt x="8" y="24"/>
                    </a:cubicBezTo>
                    <a:cubicBezTo>
                      <a:pt x="8" y="25"/>
                      <a:pt x="9" y="26"/>
                      <a:pt x="9" y="27"/>
                    </a:cubicBezTo>
                    <a:cubicBezTo>
                      <a:pt x="9" y="28"/>
                      <a:pt x="9" y="28"/>
                      <a:pt x="9" y="28"/>
                    </a:cubicBezTo>
                    <a:cubicBezTo>
                      <a:pt x="9" y="28"/>
                      <a:pt x="9" y="28"/>
                      <a:pt x="9" y="28"/>
                    </a:cubicBezTo>
                    <a:cubicBezTo>
                      <a:pt x="9" y="30"/>
                      <a:pt x="10" y="30"/>
                      <a:pt x="10" y="31"/>
                    </a:cubicBezTo>
                    <a:cubicBezTo>
                      <a:pt x="11" y="31"/>
                      <a:pt x="11" y="31"/>
                      <a:pt x="11" y="31"/>
                    </a:cubicBezTo>
                    <a:cubicBezTo>
                      <a:pt x="11" y="32"/>
                      <a:pt x="11" y="32"/>
                      <a:pt x="11" y="33"/>
                    </a:cubicBezTo>
                    <a:cubicBezTo>
                      <a:pt x="11" y="33"/>
                      <a:pt x="11" y="34"/>
                      <a:pt x="11" y="34"/>
                    </a:cubicBezTo>
                    <a:cubicBezTo>
                      <a:pt x="11" y="35"/>
                      <a:pt x="11" y="35"/>
                      <a:pt x="11" y="35"/>
                    </a:cubicBezTo>
                    <a:cubicBezTo>
                      <a:pt x="11" y="36"/>
                      <a:pt x="11" y="36"/>
                      <a:pt x="11" y="36"/>
                    </a:cubicBezTo>
                    <a:cubicBezTo>
                      <a:pt x="11" y="36"/>
                      <a:pt x="11" y="37"/>
                      <a:pt x="11" y="37"/>
                    </a:cubicBezTo>
                    <a:cubicBezTo>
                      <a:pt x="11" y="38"/>
                      <a:pt x="11" y="38"/>
                      <a:pt x="11" y="38"/>
                    </a:cubicBezTo>
                    <a:cubicBezTo>
                      <a:pt x="11" y="38"/>
                      <a:pt x="11" y="38"/>
                      <a:pt x="11" y="38"/>
                    </a:cubicBezTo>
                    <a:cubicBezTo>
                      <a:pt x="11" y="37"/>
                      <a:pt x="10" y="36"/>
                      <a:pt x="10" y="36"/>
                    </a:cubicBezTo>
                    <a:cubicBezTo>
                      <a:pt x="9" y="36"/>
                      <a:pt x="9" y="36"/>
                      <a:pt x="9" y="36"/>
                    </a:cubicBezTo>
                    <a:cubicBezTo>
                      <a:pt x="8" y="36"/>
                      <a:pt x="7" y="37"/>
                      <a:pt x="6" y="38"/>
                    </a:cubicBezTo>
                    <a:cubicBezTo>
                      <a:pt x="5" y="39"/>
                      <a:pt x="4" y="41"/>
                      <a:pt x="4" y="43"/>
                    </a:cubicBezTo>
                    <a:cubicBezTo>
                      <a:pt x="3" y="45"/>
                      <a:pt x="2" y="46"/>
                      <a:pt x="1" y="48"/>
                    </a:cubicBezTo>
                    <a:cubicBezTo>
                      <a:pt x="1" y="48"/>
                      <a:pt x="1" y="48"/>
                      <a:pt x="1" y="48"/>
                    </a:cubicBezTo>
                    <a:cubicBezTo>
                      <a:pt x="1" y="49"/>
                      <a:pt x="0" y="50"/>
                      <a:pt x="0" y="50"/>
                    </a:cubicBezTo>
                    <a:cubicBezTo>
                      <a:pt x="0" y="51"/>
                      <a:pt x="0" y="52"/>
                      <a:pt x="1" y="53"/>
                    </a:cubicBezTo>
                    <a:cubicBezTo>
                      <a:pt x="1" y="54"/>
                      <a:pt x="2" y="55"/>
                      <a:pt x="2" y="56"/>
                    </a:cubicBezTo>
                    <a:cubicBezTo>
                      <a:pt x="4" y="59"/>
                      <a:pt x="4" y="59"/>
                      <a:pt x="4" y="59"/>
                    </a:cubicBezTo>
                    <a:cubicBezTo>
                      <a:pt x="4" y="60"/>
                      <a:pt x="4" y="61"/>
                      <a:pt x="4" y="61"/>
                    </a:cubicBezTo>
                    <a:cubicBezTo>
                      <a:pt x="4" y="62"/>
                      <a:pt x="5" y="63"/>
                      <a:pt x="5" y="63"/>
                    </a:cubicBezTo>
                    <a:cubicBezTo>
                      <a:pt x="5" y="64"/>
                      <a:pt x="5" y="66"/>
                      <a:pt x="6" y="67"/>
                    </a:cubicBezTo>
                    <a:cubicBezTo>
                      <a:pt x="6" y="67"/>
                      <a:pt x="6" y="67"/>
                      <a:pt x="7" y="68"/>
                    </a:cubicBezTo>
                    <a:cubicBezTo>
                      <a:pt x="8" y="70"/>
                      <a:pt x="9" y="73"/>
                      <a:pt x="11" y="75"/>
                    </a:cubicBezTo>
                    <a:cubicBezTo>
                      <a:pt x="11" y="76"/>
                      <a:pt x="11" y="77"/>
                      <a:pt x="11" y="78"/>
                    </a:cubicBezTo>
                    <a:cubicBezTo>
                      <a:pt x="10" y="78"/>
                      <a:pt x="9" y="79"/>
                      <a:pt x="9" y="79"/>
                    </a:cubicBezTo>
                    <a:cubicBezTo>
                      <a:pt x="9" y="79"/>
                      <a:pt x="9" y="80"/>
                      <a:pt x="9" y="80"/>
                    </a:cubicBezTo>
                    <a:cubicBezTo>
                      <a:pt x="9" y="80"/>
                      <a:pt x="9" y="80"/>
                      <a:pt x="9" y="80"/>
                    </a:cubicBezTo>
                    <a:cubicBezTo>
                      <a:pt x="9" y="82"/>
                      <a:pt x="9" y="82"/>
                      <a:pt x="9" y="82"/>
                    </a:cubicBezTo>
                    <a:cubicBezTo>
                      <a:pt x="9" y="82"/>
                      <a:pt x="8" y="82"/>
                      <a:pt x="8" y="83"/>
                    </a:cubicBezTo>
                    <a:cubicBezTo>
                      <a:pt x="7" y="83"/>
                      <a:pt x="7" y="84"/>
                      <a:pt x="7" y="84"/>
                    </a:cubicBezTo>
                    <a:cubicBezTo>
                      <a:pt x="7" y="84"/>
                      <a:pt x="7" y="84"/>
                      <a:pt x="7" y="84"/>
                    </a:cubicBezTo>
                    <a:cubicBezTo>
                      <a:pt x="7" y="85"/>
                      <a:pt x="7" y="86"/>
                      <a:pt x="7" y="87"/>
                    </a:cubicBezTo>
                    <a:cubicBezTo>
                      <a:pt x="7" y="89"/>
                      <a:pt x="7" y="91"/>
                      <a:pt x="7" y="93"/>
                    </a:cubicBezTo>
                    <a:cubicBezTo>
                      <a:pt x="7" y="94"/>
                      <a:pt x="7" y="94"/>
                      <a:pt x="7" y="94"/>
                    </a:cubicBezTo>
                    <a:cubicBezTo>
                      <a:pt x="8" y="93"/>
                      <a:pt x="8" y="93"/>
                      <a:pt x="8" y="93"/>
                    </a:cubicBezTo>
                    <a:cubicBezTo>
                      <a:pt x="8" y="91"/>
                      <a:pt x="8" y="89"/>
                      <a:pt x="8" y="87"/>
                    </a:cubicBezTo>
                    <a:cubicBezTo>
                      <a:pt x="8" y="86"/>
                      <a:pt x="8" y="86"/>
                      <a:pt x="8" y="85"/>
                    </a:cubicBezTo>
                    <a:cubicBezTo>
                      <a:pt x="9" y="85"/>
                      <a:pt x="9" y="85"/>
                      <a:pt x="9" y="85"/>
                    </a:cubicBezTo>
                    <a:cubicBezTo>
                      <a:pt x="9" y="86"/>
                      <a:pt x="9" y="86"/>
                      <a:pt x="9" y="86"/>
                    </a:cubicBezTo>
                    <a:cubicBezTo>
                      <a:pt x="10" y="86"/>
                      <a:pt x="10" y="86"/>
                      <a:pt x="10" y="86"/>
                    </a:cubicBezTo>
                    <a:cubicBezTo>
                      <a:pt x="10" y="86"/>
                      <a:pt x="10" y="86"/>
                      <a:pt x="10" y="86"/>
                    </a:cubicBezTo>
                    <a:cubicBezTo>
                      <a:pt x="12" y="86"/>
                      <a:pt x="15" y="87"/>
                      <a:pt x="17" y="87"/>
                    </a:cubicBezTo>
                    <a:cubicBezTo>
                      <a:pt x="18" y="87"/>
                      <a:pt x="19" y="87"/>
                      <a:pt x="21" y="87"/>
                    </a:cubicBezTo>
                    <a:cubicBezTo>
                      <a:pt x="22" y="86"/>
                      <a:pt x="22" y="86"/>
                      <a:pt x="22" y="86"/>
                    </a:cubicBezTo>
                    <a:cubicBezTo>
                      <a:pt x="21" y="87"/>
                      <a:pt x="21" y="87"/>
                      <a:pt x="21" y="87"/>
                    </a:cubicBezTo>
                    <a:cubicBezTo>
                      <a:pt x="21" y="88"/>
                      <a:pt x="21" y="88"/>
                      <a:pt x="21" y="88"/>
                    </a:cubicBezTo>
                    <a:cubicBezTo>
                      <a:pt x="22" y="86"/>
                      <a:pt x="22" y="86"/>
                      <a:pt x="22" y="86"/>
                    </a:cubicBezTo>
                    <a:cubicBezTo>
                      <a:pt x="23" y="86"/>
                      <a:pt x="23" y="86"/>
                      <a:pt x="24" y="86"/>
                    </a:cubicBezTo>
                    <a:cubicBezTo>
                      <a:pt x="23" y="87"/>
                      <a:pt x="23" y="87"/>
                      <a:pt x="22" y="88"/>
                    </a:cubicBezTo>
                    <a:cubicBezTo>
                      <a:pt x="23" y="88"/>
                      <a:pt x="23" y="88"/>
                      <a:pt x="23" y="88"/>
                    </a:cubicBezTo>
                    <a:cubicBezTo>
                      <a:pt x="23" y="88"/>
                      <a:pt x="24" y="87"/>
                      <a:pt x="24" y="86"/>
                    </a:cubicBezTo>
                    <a:cubicBezTo>
                      <a:pt x="25" y="86"/>
                      <a:pt x="26" y="86"/>
                      <a:pt x="27" y="86"/>
                    </a:cubicBezTo>
                    <a:cubicBezTo>
                      <a:pt x="25" y="87"/>
                      <a:pt x="24" y="89"/>
                      <a:pt x="23" y="90"/>
                    </a:cubicBezTo>
                    <a:cubicBezTo>
                      <a:pt x="23" y="91"/>
                      <a:pt x="23" y="91"/>
                      <a:pt x="23" y="91"/>
                    </a:cubicBezTo>
                    <a:cubicBezTo>
                      <a:pt x="25" y="89"/>
                      <a:pt x="26" y="87"/>
                      <a:pt x="28" y="85"/>
                    </a:cubicBezTo>
                    <a:cubicBezTo>
                      <a:pt x="28" y="85"/>
                      <a:pt x="28" y="85"/>
                      <a:pt x="28" y="85"/>
                    </a:cubicBezTo>
                    <a:cubicBezTo>
                      <a:pt x="28" y="85"/>
                      <a:pt x="28" y="85"/>
                      <a:pt x="28" y="85"/>
                    </a:cubicBezTo>
                    <a:cubicBezTo>
                      <a:pt x="29" y="85"/>
                      <a:pt x="29" y="85"/>
                      <a:pt x="29" y="85"/>
                    </a:cubicBezTo>
                    <a:cubicBezTo>
                      <a:pt x="29" y="84"/>
                      <a:pt x="29" y="84"/>
                      <a:pt x="29" y="84"/>
                    </a:cubicBezTo>
                    <a:cubicBezTo>
                      <a:pt x="29" y="85"/>
                      <a:pt x="29" y="85"/>
                      <a:pt x="29" y="85"/>
                    </a:cubicBezTo>
                    <a:cubicBezTo>
                      <a:pt x="29" y="85"/>
                      <a:pt x="29" y="85"/>
                      <a:pt x="29" y="85"/>
                    </a:cubicBezTo>
                    <a:cubicBezTo>
                      <a:pt x="24" y="91"/>
                      <a:pt x="24" y="91"/>
                      <a:pt x="24" y="91"/>
                    </a:cubicBezTo>
                    <a:cubicBezTo>
                      <a:pt x="24" y="91"/>
                      <a:pt x="24" y="91"/>
                      <a:pt x="24" y="91"/>
                    </a:cubicBezTo>
                    <a:cubicBezTo>
                      <a:pt x="24" y="92"/>
                      <a:pt x="24" y="92"/>
                      <a:pt x="24" y="92"/>
                    </a:cubicBezTo>
                    <a:cubicBezTo>
                      <a:pt x="24" y="92"/>
                      <a:pt x="24" y="92"/>
                      <a:pt x="24" y="92"/>
                    </a:cubicBezTo>
                    <a:cubicBezTo>
                      <a:pt x="24" y="91"/>
                      <a:pt x="24" y="91"/>
                      <a:pt x="24" y="91"/>
                    </a:cubicBezTo>
                    <a:cubicBezTo>
                      <a:pt x="24" y="91"/>
                      <a:pt x="24" y="91"/>
                      <a:pt x="24" y="91"/>
                    </a:cubicBezTo>
                    <a:cubicBezTo>
                      <a:pt x="29" y="86"/>
                      <a:pt x="29" y="86"/>
                      <a:pt x="29" y="86"/>
                    </a:cubicBezTo>
                    <a:cubicBezTo>
                      <a:pt x="29" y="87"/>
                      <a:pt x="29" y="88"/>
                      <a:pt x="29" y="89"/>
                    </a:cubicBezTo>
                    <a:cubicBezTo>
                      <a:pt x="29" y="90"/>
                      <a:pt x="29" y="92"/>
                      <a:pt x="29" y="94"/>
                    </a:cubicBezTo>
                    <a:cubicBezTo>
                      <a:pt x="28" y="93"/>
                      <a:pt x="28" y="93"/>
                      <a:pt x="28" y="93"/>
                    </a:cubicBezTo>
                    <a:cubicBezTo>
                      <a:pt x="28" y="94"/>
                      <a:pt x="27" y="95"/>
                      <a:pt x="27" y="96"/>
                    </a:cubicBezTo>
                    <a:cubicBezTo>
                      <a:pt x="27" y="96"/>
                      <a:pt x="27" y="96"/>
                      <a:pt x="27" y="96"/>
                    </a:cubicBezTo>
                    <a:cubicBezTo>
                      <a:pt x="28" y="95"/>
                      <a:pt x="28" y="94"/>
                      <a:pt x="29" y="94"/>
                    </a:cubicBezTo>
                    <a:cubicBezTo>
                      <a:pt x="29" y="94"/>
                      <a:pt x="29" y="94"/>
                      <a:pt x="29" y="94"/>
                    </a:cubicBezTo>
                    <a:cubicBezTo>
                      <a:pt x="29" y="95"/>
                      <a:pt x="29" y="95"/>
                      <a:pt x="29" y="95"/>
                    </a:cubicBezTo>
                    <a:cubicBezTo>
                      <a:pt x="30" y="94"/>
                      <a:pt x="30" y="94"/>
                      <a:pt x="30" y="94"/>
                    </a:cubicBezTo>
                    <a:cubicBezTo>
                      <a:pt x="30" y="93"/>
                      <a:pt x="30" y="91"/>
                      <a:pt x="30" y="89"/>
                    </a:cubicBezTo>
                    <a:cubicBezTo>
                      <a:pt x="30" y="87"/>
                      <a:pt x="30" y="85"/>
                      <a:pt x="30" y="83"/>
                    </a:cubicBezTo>
                    <a:cubicBezTo>
                      <a:pt x="30" y="83"/>
                      <a:pt x="30" y="83"/>
                      <a:pt x="30" y="82"/>
                    </a:cubicBezTo>
                    <a:cubicBezTo>
                      <a:pt x="29" y="82"/>
                      <a:pt x="29" y="82"/>
                      <a:pt x="29" y="82"/>
                    </a:cubicBezTo>
                    <a:cubicBezTo>
                      <a:pt x="29" y="82"/>
                      <a:pt x="29" y="82"/>
                      <a:pt x="29" y="82"/>
                    </a:cubicBezTo>
                    <a:cubicBezTo>
                      <a:pt x="29" y="81"/>
                      <a:pt x="29" y="81"/>
                      <a:pt x="29" y="80"/>
                    </a:cubicBezTo>
                    <a:cubicBezTo>
                      <a:pt x="29" y="80"/>
                      <a:pt x="29" y="80"/>
                      <a:pt x="29" y="80"/>
                    </a:cubicBezTo>
                    <a:cubicBezTo>
                      <a:pt x="29" y="79"/>
                      <a:pt x="29" y="79"/>
                      <a:pt x="28" y="78"/>
                    </a:cubicBezTo>
                    <a:cubicBezTo>
                      <a:pt x="28" y="78"/>
                      <a:pt x="27" y="77"/>
                      <a:pt x="27" y="77"/>
                    </a:cubicBezTo>
                    <a:cubicBezTo>
                      <a:pt x="27" y="77"/>
                      <a:pt x="27" y="76"/>
                      <a:pt x="27" y="75"/>
                    </a:cubicBezTo>
                    <a:cubicBezTo>
                      <a:pt x="27" y="74"/>
                      <a:pt x="27" y="74"/>
                      <a:pt x="28" y="73"/>
                    </a:cubicBezTo>
                    <a:cubicBezTo>
                      <a:pt x="29" y="71"/>
                      <a:pt x="30" y="69"/>
                      <a:pt x="29" y="65"/>
                    </a:cubicBezTo>
                    <a:cubicBezTo>
                      <a:pt x="29" y="62"/>
                      <a:pt x="28" y="60"/>
                      <a:pt x="27" y="58"/>
                    </a:cubicBezTo>
                    <a:cubicBezTo>
                      <a:pt x="27" y="57"/>
                      <a:pt x="26" y="56"/>
                      <a:pt x="26" y="54"/>
                    </a:cubicBezTo>
                    <a:cubicBezTo>
                      <a:pt x="25" y="51"/>
                      <a:pt x="24" y="48"/>
                      <a:pt x="25" y="45"/>
                    </a:cubicBezTo>
                    <a:cubicBezTo>
                      <a:pt x="25" y="44"/>
                      <a:pt x="24" y="43"/>
                      <a:pt x="23" y="42"/>
                    </a:cubicBezTo>
                    <a:cubicBezTo>
                      <a:pt x="23" y="42"/>
                      <a:pt x="22" y="42"/>
                      <a:pt x="22" y="42"/>
                    </a:cubicBezTo>
                    <a:cubicBezTo>
                      <a:pt x="22" y="42"/>
                      <a:pt x="22" y="42"/>
                      <a:pt x="21" y="42"/>
                    </a:cubicBezTo>
                    <a:cubicBezTo>
                      <a:pt x="22" y="42"/>
                      <a:pt x="23" y="40"/>
                      <a:pt x="23" y="40"/>
                    </a:cubicBezTo>
                    <a:cubicBezTo>
                      <a:pt x="23" y="39"/>
                      <a:pt x="23" y="39"/>
                      <a:pt x="23" y="39"/>
                    </a:cubicBezTo>
                    <a:cubicBezTo>
                      <a:pt x="23" y="38"/>
                      <a:pt x="23" y="38"/>
                      <a:pt x="23" y="38"/>
                    </a:cubicBezTo>
                    <a:cubicBezTo>
                      <a:pt x="23" y="38"/>
                      <a:pt x="23" y="38"/>
                      <a:pt x="23" y="38"/>
                    </a:cubicBezTo>
                    <a:cubicBezTo>
                      <a:pt x="24" y="38"/>
                      <a:pt x="24" y="38"/>
                      <a:pt x="24" y="38"/>
                    </a:cubicBezTo>
                    <a:cubicBezTo>
                      <a:pt x="23" y="38"/>
                      <a:pt x="23" y="38"/>
                      <a:pt x="23" y="38"/>
                    </a:cubicBezTo>
                    <a:cubicBezTo>
                      <a:pt x="23" y="37"/>
                      <a:pt x="23" y="37"/>
                      <a:pt x="23" y="37"/>
                    </a:cubicBezTo>
                    <a:cubicBezTo>
                      <a:pt x="23" y="37"/>
                      <a:pt x="23" y="37"/>
                      <a:pt x="23" y="37"/>
                    </a:cubicBezTo>
                    <a:cubicBezTo>
                      <a:pt x="23" y="37"/>
                      <a:pt x="23" y="37"/>
                      <a:pt x="23" y="37"/>
                    </a:cubicBezTo>
                    <a:cubicBezTo>
                      <a:pt x="23" y="36"/>
                      <a:pt x="23" y="36"/>
                      <a:pt x="23" y="36"/>
                    </a:cubicBezTo>
                    <a:cubicBezTo>
                      <a:pt x="23" y="36"/>
                      <a:pt x="23" y="36"/>
                      <a:pt x="23" y="36"/>
                    </a:cubicBezTo>
                    <a:cubicBezTo>
                      <a:pt x="23" y="36"/>
                      <a:pt x="23" y="36"/>
                      <a:pt x="23" y="36"/>
                    </a:cubicBezTo>
                    <a:cubicBezTo>
                      <a:pt x="23" y="36"/>
                      <a:pt x="23" y="36"/>
                      <a:pt x="23" y="36"/>
                    </a:cubicBezTo>
                    <a:cubicBezTo>
                      <a:pt x="23" y="35"/>
                      <a:pt x="23" y="35"/>
                      <a:pt x="23" y="35"/>
                    </a:cubicBezTo>
                    <a:cubicBezTo>
                      <a:pt x="23" y="35"/>
                      <a:pt x="23" y="35"/>
                      <a:pt x="23" y="35"/>
                    </a:cubicBezTo>
                    <a:cubicBezTo>
                      <a:pt x="23" y="34"/>
                      <a:pt x="23" y="34"/>
                      <a:pt x="23" y="34"/>
                    </a:cubicBezTo>
                    <a:cubicBezTo>
                      <a:pt x="23" y="34"/>
                      <a:pt x="23" y="34"/>
                      <a:pt x="23" y="34"/>
                    </a:cubicBezTo>
                    <a:cubicBezTo>
                      <a:pt x="23" y="32"/>
                      <a:pt x="23" y="32"/>
                      <a:pt x="23" y="32"/>
                    </a:cubicBezTo>
                    <a:cubicBezTo>
                      <a:pt x="23" y="32"/>
                      <a:pt x="23" y="32"/>
                      <a:pt x="23" y="32"/>
                    </a:cubicBezTo>
                    <a:cubicBezTo>
                      <a:pt x="24" y="31"/>
                      <a:pt x="25" y="30"/>
                      <a:pt x="25" y="29"/>
                    </a:cubicBezTo>
                    <a:cubicBezTo>
                      <a:pt x="25" y="29"/>
                      <a:pt x="25" y="28"/>
                      <a:pt x="25" y="28"/>
                    </a:cubicBezTo>
                    <a:cubicBezTo>
                      <a:pt x="25" y="28"/>
                      <a:pt x="25" y="27"/>
                      <a:pt x="25" y="27"/>
                    </a:cubicBezTo>
                    <a:cubicBezTo>
                      <a:pt x="26" y="26"/>
                      <a:pt x="26" y="26"/>
                      <a:pt x="26" y="26"/>
                    </a:cubicBezTo>
                    <a:cubicBezTo>
                      <a:pt x="26" y="25"/>
                      <a:pt x="26" y="24"/>
                      <a:pt x="28" y="22"/>
                    </a:cubicBezTo>
                    <a:cubicBezTo>
                      <a:pt x="30" y="19"/>
                      <a:pt x="32" y="12"/>
                      <a:pt x="29" y="6"/>
                    </a:cubicBezTo>
                    <a:cubicBezTo>
                      <a:pt x="28" y="3"/>
                      <a:pt x="25" y="0"/>
                      <a:pt x="17" y="0"/>
                    </a:cubicBezTo>
                    <a:cubicBezTo>
                      <a:pt x="17" y="0"/>
                      <a:pt x="17" y="0"/>
                      <a:pt x="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117" name="Freeform 103"/>
              <p:cNvSpPr>
                <a:spLocks/>
              </p:cNvSpPr>
              <p:nvPr/>
            </p:nvSpPr>
            <p:spPr bwMode="auto">
              <a:xfrm>
                <a:off x="3958" y="1687"/>
                <a:ext cx="5" cy="26"/>
              </a:xfrm>
              <a:custGeom>
                <a:avLst/>
                <a:gdLst>
                  <a:gd name="T0" fmla="*/ 1 w 2"/>
                  <a:gd name="T1" fmla="*/ 0 h 11"/>
                  <a:gd name="T2" fmla="*/ 0 w 2"/>
                  <a:gd name="T3" fmla="*/ 0 h 11"/>
                  <a:gd name="T4" fmla="*/ 1 w 2"/>
                  <a:gd name="T5" fmla="*/ 10 h 11"/>
                  <a:gd name="T6" fmla="*/ 2 w 2"/>
                  <a:gd name="T7" fmla="*/ 11 h 11"/>
                  <a:gd name="T8" fmla="*/ 2 w 2"/>
                  <a:gd name="T9" fmla="*/ 11 h 11"/>
                  <a:gd name="T10" fmla="*/ 2 w 2"/>
                  <a:gd name="T11" fmla="*/ 10 h 11"/>
                  <a:gd name="T12" fmla="*/ 1 w 2"/>
                  <a:gd name="T13" fmla="*/ 0 h 11"/>
                  <a:gd name="T14" fmla="*/ 1 w 2"/>
                  <a:gd name="T15" fmla="*/ 0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1">
                    <a:moveTo>
                      <a:pt x="1" y="0"/>
                    </a:moveTo>
                    <a:cubicBezTo>
                      <a:pt x="0" y="0"/>
                      <a:pt x="0" y="0"/>
                      <a:pt x="0" y="0"/>
                    </a:cubicBezTo>
                    <a:cubicBezTo>
                      <a:pt x="0" y="3"/>
                      <a:pt x="1" y="7"/>
                      <a:pt x="1" y="10"/>
                    </a:cubicBezTo>
                    <a:cubicBezTo>
                      <a:pt x="2" y="11"/>
                      <a:pt x="2" y="11"/>
                      <a:pt x="2" y="11"/>
                    </a:cubicBezTo>
                    <a:cubicBezTo>
                      <a:pt x="2" y="11"/>
                      <a:pt x="2" y="11"/>
                      <a:pt x="2" y="11"/>
                    </a:cubicBezTo>
                    <a:cubicBezTo>
                      <a:pt x="2" y="10"/>
                      <a:pt x="2" y="10"/>
                      <a:pt x="2" y="10"/>
                    </a:cubicBezTo>
                    <a:cubicBezTo>
                      <a:pt x="2" y="7"/>
                      <a:pt x="1" y="3"/>
                      <a:pt x="1" y="0"/>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118" name="Freeform 104"/>
              <p:cNvSpPr>
                <a:spLocks/>
              </p:cNvSpPr>
              <p:nvPr/>
            </p:nvSpPr>
            <p:spPr bwMode="auto">
              <a:xfrm>
                <a:off x="3991" y="1703"/>
                <a:ext cx="19" cy="15"/>
              </a:xfrm>
              <a:custGeom>
                <a:avLst/>
                <a:gdLst>
                  <a:gd name="T0" fmla="*/ 17 w 19"/>
                  <a:gd name="T1" fmla="*/ 0 h 15"/>
                  <a:gd name="T2" fmla="*/ 2 w 19"/>
                  <a:gd name="T3" fmla="*/ 12 h 15"/>
                  <a:gd name="T4" fmla="*/ 0 w 19"/>
                  <a:gd name="T5" fmla="*/ 15 h 15"/>
                  <a:gd name="T6" fmla="*/ 2 w 19"/>
                  <a:gd name="T7" fmla="*/ 15 h 15"/>
                  <a:gd name="T8" fmla="*/ 2 w 19"/>
                  <a:gd name="T9" fmla="*/ 15 h 15"/>
                  <a:gd name="T10" fmla="*/ 17 w 19"/>
                  <a:gd name="T11" fmla="*/ 3 h 15"/>
                  <a:gd name="T12" fmla="*/ 19 w 19"/>
                  <a:gd name="T13" fmla="*/ 0 h 15"/>
                  <a:gd name="T14" fmla="*/ 17 w 19"/>
                  <a:gd name="T15" fmla="*/ 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5">
                    <a:moveTo>
                      <a:pt x="17" y="0"/>
                    </a:moveTo>
                    <a:lnTo>
                      <a:pt x="2" y="12"/>
                    </a:lnTo>
                    <a:lnTo>
                      <a:pt x="0" y="15"/>
                    </a:lnTo>
                    <a:lnTo>
                      <a:pt x="2" y="15"/>
                    </a:lnTo>
                    <a:lnTo>
                      <a:pt x="2" y="15"/>
                    </a:lnTo>
                    <a:lnTo>
                      <a:pt x="17" y="3"/>
                    </a:lnTo>
                    <a:lnTo>
                      <a:pt x="19" y="0"/>
                    </a:lnTo>
                    <a:lnTo>
                      <a:pt x="1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119" name="Freeform 105"/>
              <p:cNvSpPr>
                <a:spLocks/>
              </p:cNvSpPr>
              <p:nvPr/>
            </p:nvSpPr>
            <p:spPr bwMode="auto">
              <a:xfrm>
                <a:off x="3991" y="1703"/>
                <a:ext cx="19" cy="15"/>
              </a:xfrm>
              <a:custGeom>
                <a:avLst/>
                <a:gdLst>
                  <a:gd name="T0" fmla="*/ 17 w 19"/>
                  <a:gd name="T1" fmla="*/ 0 h 15"/>
                  <a:gd name="T2" fmla="*/ 2 w 19"/>
                  <a:gd name="T3" fmla="*/ 12 h 15"/>
                  <a:gd name="T4" fmla="*/ 0 w 19"/>
                  <a:gd name="T5" fmla="*/ 15 h 15"/>
                  <a:gd name="T6" fmla="*/ 2 w 19"/>
                  <a:gd name="T7" fmla="*/ 15 h 15"/>
                  <a:gd name="T8" fmla="*/ 2 w 19"/>
                  <a:gd name="T9" fmla="*/ 15 h 15"/>
                  <a:gd name="T10" fmla="*/ 17 w 19"/>
                  <a:gd name="T11" fmla="*/ 3 h 15"/>
                  <a:gd name="T12" fmla="*/ 19 w 19"/>
                  <a:gd name="T13" fmla="*/ 0 h 15"/>
                  <a:gd name="T14" fmla="*/ 17 w 19"/>
                  <a:gd name="T15" fmla="*/ 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5">
                    <a:moveTo>
                      <a:pt x="17" y="0"/>
                    </a:moveTo>
                    <a:lnTo>
                      <a:pt x="2" y="12"/>
                    </a:lnTo>
                    <a:lnTo>
                      <a:pt x="0" y="15"/>
                    </a:lnTo>
                    <a:lnTo>
                      <a:pt x="2" y="15"/>
                    </a:lnTo>
                    <a:lnTo>
                      <a:pt x="2" y="15"/>
                    </a:lnTo>
                    <a:lnTo>
                      <a:pt x="17" y="3"/>
                    </a:lnTo>
                    <a:lnTo>
                      <a:pt x="19" y="0"/>
                    </a:lnTo>
                    <a:lnTo>
                      <a:pt x="17"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120" name="Freeform 106"/>
              <p:cNvSpPr>
                <a:spLocks/>
              </p:cNvSpPr>
              <p:nvPr/>
            </p:nvSpPr>
            <p:spPr bwMode="auto">
              <a:xfrm>
                <a:off x="4003" y="1739"/>
                <a:ext cx="19" cy="7"/>
              </a:xfrm>
              <a:custGeom>
                <a:avLst/>
                <a:gdLst>
                  <a:gd name="T0" fmla="*/ 7 w 8"/>
                  <a:gd name="T1" fmla="*/ 0 h 3"/>
                  <a:gd name="T2" fmla="*/ 0 w 8"/>
                  <a:gd name="T3" fmla="*/ 2 h 3"/>
                  <a:gd name="T4" fmla="*/ 0 w 8"/>
                  <a:gd name="T5" fmla="*/ 2 h 3"/>
                  <a:gd name="T6" fmla="*/ 1 w 8"/>
                  <a:gd name="T7" fmla="*/ 3 h 3"/>
                  <a:gd name="T8" fmla="*/ 8 w 8"/>
                  <a:gd name="T9" fmla="*/ 1 h 3"/>
                  <a:gd name="T10" fmla="*/ 8 w 8"/>
                  <a:gd name="T11" fmla="*/ 0 h 3"/>
                  <a:gd name="T12" fmla="*/ 7 w 8"/>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7" y="0"/>
                    </a:moveTo>
                    <a:cubicBezTo>
                      <a:pt x="5" y="1"/>
                      <a:pt x="3" y="2"/>
                      <a:pt x="0" y="2"/>
                    </a:cubicBezTo>
                    <a:cubicBezTo>
                      <a:pt x="0" y="2"/>
                      <a:pt x="0" y="2"/>
                      <a:pt x="0" y="2"/>
                    </a:cubicBezTo>
                    <a:cubicBezTo>
                      <a:pt x="1" y="3"/>
                      <a:pt x="1" y="3"/>
                      <a:pt x="1" y="3"/>
                    </a:cubicBezTo>
                    <a:cubicBezTo>
                      <a:pt x="3" y="3"/>
                      <a:pt x="5" y="2"/>
                      <a:pt x="8" y="1"/>
                    </a:cubicBezTo>
                    <a:cubicBezTo>
                      <a:pt x="8" y="0"/>
                      <a:pt x="8" y="0"/>
                      <a:pt x="8" y="0"/>
                    </a:cubicBezTo>
                    <a:cubicBezTo>
                      <a:pt x="7" y="0"/>
                      <a:pt x="7" y="0"/>
                      <a:pt x="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121" name="Freeform 107"/>
              <p:cNvSpPr>
                <a:spLocks/>
              </p:cNvSpPr>
              <p:nvPr/>
            </p:nvSpPr>
            <p:spPr bwMode="auto">
              <a:xfrm>
                <a:off x="4001" y="1768"/>
                <a:ext cx="14" cy="14"/>
              </a:xfrm>
              <a:custGeom>
                <a:avLst/>
                <a:gdLst>
                  <a:gd name="T0" fmla="*/ 2 w 14"/>
                  <a:gd name="T1" fmla="*/ 0 h 14"/>
                  <a:gd name="T2" fmla="*/ 0 w 14"/>
                  <a:gd name="T3" fmla="*/ 0 h 14"/>
                  <a:gd name="T4" fmla="*/ 0 w 14"/>
                  <a:gd name="T5" fmla="*/ 2 h 14"/>
                  <a:gd name="T6" fmla="*/ 11 w 14"/>
                  <a:gd name="T7" fmla="*/ 12 h 14"/>
                  <a:gd name="T8" fmla="*/ 14 w 14"/>
                  <a:gd name="T9" fmla="*/ 14 h 14"/>
                  <a:gd name="T10" fmla="*/ 14 w 14"/>
                  <a:gd name="T11" fmla="*/ 12 h 14"/>
                  <a:gd name="T12" fmla="*/ 14 w 14"/>
                  <a:gd name="T13" fmla="*/ 12 h 14"/>
                  <a:gd name="T14" fmla="*/ 2 w 14"/>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4">
                    <a:moveTo>
                      <a:pt x="2" y="0"/>
                    </a:moveTo>
                    <a:lnTo>
                      <a:pt x="0" y="0"/>
                    </a:lnTo>
                    <a:lnTo>
                      <a:pt x="0" y="2"/>
                    </a:lnTo>
                    <a:lnTo>
                      <a:pt x="11" y="12"/>
                    </a:lnTo>
                    <a:lnTo>
                      <a:pt x="14" y="14"/>
                    </a:lnTo>
                    <a:lnTo>
                      <a:pt x="14" y="12"/>
                    </a:lnTo>
                    <a:lnTo>
                      <a:pt x="14" y="12"/>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122" name="Freeform 108"/>
              <p:cNvSpPr>
                <a:spLocks/>
              </p:cNvSpPr>
              <p:nvPr/>
            </p:nvSpPr>
            <p:spPr bwMode="auto">
              <a:xfrm>
                <a:off x="4001" y="1768"/>
                <a:ext cx="14" cy="14"/>
              </a:xfrm>
              <a:custGeom>
                <a:avLst/>
                <a:gdLst>
                  <a:gd name="T0" fmla="*/ 2 w 14"/>
                  <a:gd name="T1" fmla="*/ 0 h 14"/>
                  <a:gd name="T2" fmla="*/ 0 w 14"/>
                  <a:gd name="T3" fmla="*/ 0 h 14"/>
                  <a:gd name="T4" fmla="*/ 0 w 14"/>
                  <a:gd name="T5" fmla="*/ 2 h 14"/>
                  <a:gd name="T6" fmla="*/ 11 w 14"/>
                  <a:gd name="T7" fmla="*/ 12 h 14"/>
                  <a:gd name="T8" fmla="*/ 14 w 14"/>
                  <a:gd name="T9" fmla="*/ 14 h 14"/>
                  <a:gd name="T10" fmla="*/ 14 w 14"/>
                  <a:gd name="T11" fmla="*/ 12 h 14"/>
                  <a:gd name="T12" fmla="*/ 14 w 14"/>
                  <a:gd name="T13" fmla="*/ 12 h 14"/>
                  <a:gd name="T14" fmla="*/ 2 w 14"/>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4">
                    <a:moveTo>
                      <a:pt x="2" y="0"/>
                    </a:moveTo>
                    <a:lnTo>
                      <a:pt x="0" y="0"/>
                    </a:lnTo>
                    <a:lnTo>
                      <a:pt x="0" y="2"/>
                    </a:lnTo>
                    <a:lnTo>
                      <a:pt x="11" y="12"/>
                    </a:lnTo>
                    <a:lnTo>
                      <a:pt x="14" y="14"/>
                    </a:lnTo>
                    <a:lnTo>
                      <a:pt x="14" y="12"/>
                    </a:lnTo>
                    <a:lnTo>
                      <a:pt x="14" y="12"/>
                    </a:lnTo>
                    <a:lnTo>
                      <a:pt x="2"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123" name="Freeform 109"/>
              <p:cNvSpPr>
                <a:spLocks/>
              </p:cNvSpPr>
              <p:nvPr/>
            </p:nvSpPr>
            <p:spPr bwMode="auto">
              <a:xfrm>
                <a:off x="3917" y="1703"/>
                <a:ext cx="15" cy="15"/>
              </a:xfrm>
              <a:custGeom>
                <a:avLst/>
                <a:gdLst>
                  <a:gd name="T0" fmla="*/ 1 w 6"/>
                  <a:gd name="T1" fmla="*/ 0 h 6"/>
                  <a:gd name="T2" fmla="*/ 0 w 6"/>
                  <a:gd name="T3" fmla="*/ 0 h 6"/>
                  <a:gd name="T4" fmla="*/ 1 w 6"/>
                  <a:gd name="T5" fmla="*/ 1 h 6"/>
                  <a:gd name="T6" fmla="*/ 5 w 6"/>
                  <a:gd name="T7" fmla="*/ 6 h 6"/>
                  <a:gd name="T8" fmla="*/ 6 w 6"/>
                  <a:gd name="T9" fmla="*/ 6 h 6"/>
                  <a:gd name="T10" fmla="*/ 6 w 6"/>
                  <a:gd name="T11" fmla="*/ 6 h 6"/>
                  <a:gd name="T12" fmla="*/ 6 w 6"/>
                  <a:gd name="T13" fmla="*/ 5 h 6"/>
                  <a:gd name="T14" fmla="*/ 1 w 6"/>
                  <a:gd name="T15" fmla="*/ 0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6">
                    <a:moveTo>
                      <a:pt x="1" y="0"/>
                    </a:moveTo>
                    <a:cubicBezTo>
                      <a:pt x="0" y="0"/>
                      <a:pt x="0" y="0"/>
                      <a:pt x="0" y="0"/>
                    </a:cubicBezTo>
                    <a:cubicBezTo>
                      <a:pt x="1" y="1"/>
                      <a:pt x="1" y="1"/>
                      <a:pt x="1" y="1"/>
                    </a:cubicBezTo>
                    <a:cubicBezTo>
                      <a:pt x="2" y="2"/>
                      <a:pt x="4" y="4"/>
                      <a:pt x="5" y="6"/>
                    </a:cubicBezTo>
                    <a:cubicBezTo>
                      <a:pt x="6" y="6"/>
                      <a:pt x="6" y="6"/>
                      <a:pt x="6" y="6"/>
                    </a:cubicBezTo>
                    <a:cubicBezTo>
                      <a:pt x="6" y="6"/>
                      <a:pt x="6" y="6"/>
                      <a:pt x="6" y="6"/>
                    </a:cubicBezTo>
                    <a:cubicBezTo>
                      <a:pt x="6" y="5"/>
                      <a:pt x="6" y="5"/>
                      <a:pt x="6" y="5"/>
                    </a:cubicBezTo>
                    <a:cubicBezTo>
                      <a:pt x="5" y="3"/>
                      <a:pt x="3" y="2"/>
                      <a:pt x="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124" name="Freeform 110"/>
              <p:cNvSpPr>
                <a:spLocks/>
              </p:cNvSpPr>
              <p:nvPr/>
            </p:nvSpPr>
            <p:spPr bwMode="auto">
              <a:xfrm>
                <a:off x="3908" y="1739"/>
                <a:ext cx="16" cy="7"/>
              </a:xfrm>
              <a:custGeom>
                <a:avLst/>
                <a:gdLst>
                  <a:gd name="T0" fmla="*/ 0 w 7"/>
                  <a:gd name="T1" fmla="*/ 0 h 3"/>
                  <a:gd name="T2" fmla="*/ 0 w 7"/>
                  <a:gd name="T3" fmla="*/ 1 h 3"/>
                  <a:gd name="T4" fmla="*/ 0 w 7"/>
                  <a:gd name="T5" fmla="*/ 1 h 3"/>
                  <a:gd name="T6" fmla="*/ 6 w 7"/>
                  <a:gd name="T7" fmla="*/ 3 h 3"/>
                  <a:gd name="T8" fmla="*/ 6 w 7"/>
                  <a:gd name="T9" fmla="*/ 3 h 3"/>
                  <a:gd name="T10" fmla="*/ 7 w 7"/>
                  <a:gd name="T11" fmla="*/ 3 h 3"/>
                  <a:gd name="T12" fmla="*/ 7 w 7"/>
                  <a:gd name="T13" fmla="*/ 2 h 3"/>
                  <a:gd name="T14" fmla="*/ 0 w 7"/>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3">
                    <a:moveTo>
                      <a:pt x="0" y="0"/>
                    </a:moveTo>
                    <a:cubicBezTo>
                      <a:pt x="0" y="1"/>
                      <a:pt x="0" y="1"/>
                      <a:pt x="0" y="1"/>
                    </a:cubicBezTo>
                    <a:cubicBezTo>
                      <a:pt x="0" y="1"/>
                      <a:pt x="0" y="1"/>
                      <a:pt x="0" y="1"/>
                    </a:cubicBezTo>
                    <a:cubicBezTo>
                      <a:pt x="2" y="2"/>
                      <a:pt x="4" y="2"/>
                      <a:pt x="6" y="3"/>
                    </a:cubicBezTo>
                    <a:cubicBezTo>
                      <a:pt x="6" y="3"/>
                      <a:pt x="6" y="3"/>
                      <a:pt x="6" y="3"/>
                    </a:cubicBezTo>
                    <a:cubicBezTo>
                      <a:pt x="7" y="3"/>
                      <a:pt x="7" y="3"/>
                      <a:pt x="7" y="3"/>
                    </a:cubicBezTo>
                    <a:cubicBezTo>
                      <a:pt x="7" y="2"/>
                      <a:pt x="7" y="2"/>
                      <a:pt x="7" y="2"/>
                    </a:cubicBezTo>
                    <a:cubicBezTo>
                      <a:pt x="5" y="1"/>
                      <a:pt x="2" y="1"/>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125" name="Freeform 111"/>
              <p:cNvSpPr>
                <a:spLocks/>
              </p:cNvSpPr>
              <p:nvPr/>
            </p:nvSpPr>
            <p:spPr bwMode="auto">
              <a:xfrm>
                <a:off x="3913" y="1772"/>
                <a:ext cx="14" cy="15"/>
              </a:xfrm>
              <a:custGeom>
                <a:avLst/>
                <a:gdLst>
                  <a:gd name="T0" fmla="*/ 6 w 6"/>
                  <a:gd name="T1" fmla="*/ 0 h 6"/>
                  <a:gd name="T2" fmla="*/ 6 w 6"/>
                  <a:gd name="T3" fmla="*/ 0 h 6"/>
                  <a:gd name="T4" fmla="*/ 3 w 6"/>
                  <a:gd name="T5" fmla="*/ 3 h 6"/>
                  <a:gd name="T6" fmla="*/ 0 w 6"/>
                  <a:gd name="T7" fmla="*/ 5 h 6"/>
                  <a:gd name="T8" fmla="*/ 0 w 6"/>
                  <a:gd name="T9" fmla="*/ 6 h 6"/>
                  <a:gd name="T10" fmla="*/ 0 w 6"/>
                  <a:gd name="T11" fmla="*/ 6 h 6"/>
                  <a:gd name="T12" fmla="*/ 1 w 6"/>
                  <a:gd name="T13" fmla="*/ 6 h 6"/>
                  <a:gd name="T14" fmla="*/ 4 w 6"/>
                  <a:gd name="T15" fmla="*/ 4 h 6"/>
                  <a:gd name="T16" fmla="*/ 6 w 6"/>
                  <a:gd name="T17" fmla="*/ 1 h 6"/>
                  <a:gd name="T18" fmla="*/ 6 w 6"/>
                  <a:gd name="T1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6">
                    <a:moveTo>
                      <a:pt x="6" y="0"/>
                    </a:moveTo>
                    <a:cubicBezTo>
                      <a:pt x="6" y="0"/>
                      <a:pt x="6" y="0"/>
                      <a:pt x="6" y="0"/>
                    </a:cubicBezTo>
                    <a:cubicBezTo>
                      <a:pt x="5" y="2"/>
                      <a:pt x="4" y="2"/>
                      <a:pt x="3" y="3"/>
                    </a:cubicBezTo>
                    <a:cubicBezTo>
                      <a:pt x="2" y="3"/>
                      <a:pt x="1" y="4"/>
                      <a:pt x="0" y="5"/>
                    </a:cubicBezTo>
                    <a:cubicBezTo>
                      <a:pt x="0" y="6"/>
                      <a:pt x="0" y="6"/>
                      <a:pt x="0" y="6"/>
                    </a:cubicBezTo>
                    <a:cubicBezTo>
                      <a:pt x="0" y="6"/>
                      <a:pt x="0" y="6"/>
                      <a:pt x="0" y="6"/>
                    </a:cubicBezTo>
                    <a:cubicBezTo>
                      <a:pt x="1" y="6"/>
                      <a:pt x="1" y="6"/>
                      <a:pt x="1" y="6"/>
                    </a:cubicBezTo>
                    <a:cubicBezTo>
                      <a:pt x="2" y="5"/>
                      <a:pt x="3" y="4"/>
                      <a:pt x="4" y="4"/>
                    </a:cubicBezTo>
                    <a:cubicBezTo>
                      <a:pt x="4" y="3"/>
                      <a:pt x="5" y="2"/>
                      <a:pt x="6" y="1"/>
                    </a:cubicBezTo>
                    <a:cubicBezTo>
                      <a:pt x="6" y="0"/>
                      <a:pt x="6" y="0"/>
                      <a:pt x="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126" name="Freeform 112"/>
              <p:cNvSpPr>
                <a:spLocks noEditPoints="1"/>
              </p:cNvSpPr>
              <p:nvPr/>
            </p:nvSpPr>
            <p:spPr bwMode="auto">
              <a:xfrm>
                <a:off x="4234" y="2227"/>
                <a:ext cx="54" cy="85"/>
              </a:xfrm>
              <a:custGeom>
                <a:avLst/>
                <a:gdLst>
                  <a:gd name="T0" fmla="*/ 14 w 23"/>
                  <a:gd name="T1" fmla="*/ 35 h 36"/>
                  <a:gd name="T2" fmla="*/ 11 w 23"/>
                  <a:gd name="T3" fmla="*/ 33 h 36"/>
                  <a:gd name="T4" fmla="*/ 18 w 23"/>
                  <a:gd name="T5" fmla="*/ 31 h 36"/>
                  <a:gd name="T6" fmla="*/ 13 w 23"/>
                  <a:gd name="T7" fmla="*/ 32 h 36"/>
                  <a:gd name="T8" fmla="*/ 17 w 23"/>
                  <a:gd name="T9" fmla="*/ 30 h 36"/>
                  <a:gd name="T10" fmla="*/ 10 w 23"/>
                  <a:gd name="T11" fmla="*/ 31 h 36"/>
                  <a:gd name="T12" fmla="*/ 17 w 23"/>
                  <a:gd name="T13" fmla="*/ 28 h 36"/>
                  <a:gd name="T14" fmla="*/ 14 w 23"/>
                  <a:gd name="T15" fmla="*/ 30 h 36"/>
                  <a:gd name="T16" fmla="*/ 9 w 23"/>
                  <a:gd name="T17" fmla="*/ 30 h 36"/>
                  <a:gd name="T18" fmla="*/ 17 w 23"/>
                  <a:gd name="T19" fmla="*/ 27 h 36"/>
                  <a:gd name="T20" fmla="*/ 10 w 23"/>
                  <a:gd name="T21" fmla="*/ 29 h 36"/>
                  <a:gd name="T22" fmla="*/ 9 w 23"/>
                  <a:gd name="T23" fmla="*/ 28 h 36"/>
                  <a:gd name="T24" fmla="*/ 17 w 23"/>
                  <a:gd name="T25" fmla="*/ 26 h 36"/>
                  <a:gd name="T26" fmla="*/ 10 w 23"/>
                  <a:gd name="T27" fmla="*/ 27 h 36"/>
                  <a:gd name="T28" fmla="*/ 9 w 23"/>
                  <a:gd name="T29" fmla="*/ 26 h 36"/>
                  <a:gd name="T30" fmla="*/ 12 w 23"/>
                  <a:gd name="T31" fmla="*/ 25 h 36"/>
                  <a:gd name="T32" fmla="*/ 13 w 23"/>
                  <a:gd name="T33" fmla="*/ 26 h 36"/>
                  <a:gd name="T34" fmla="*/ 14 w 23"/>
                  <a:gd name="T35" fmla="*/ 25 h 36"/>
                  <a:gd name="T36" fmla="*/ 15 w 23"/>
                  <a:gd name="T37" fmla="*/ 25 h 36"/>
                  <a:gd name="T38" fmla="*/ 15 w 23"/>
                  <a:gd name="T39" fmla="*/ 25 h 36"/>
                  <a:gd name="T40" fmla="*/ 11 w 23"/>
                  <a:gd name="T41" fmla="*/ 17 h 36"/>
                  <a:gd name="T42" fmla="*/ 14 w 23"/>
                  <a:gd name="T43" fmla="*/ 24 h 36"/>
                  <a:gd name="T44" fmla="*/ 6 w 23"/>
                  <a:gd name="T45" fmla="*/ 12 h 36"/>
                  <a:gd name="T46" fmla="*/ 7 w 23"/>
                  <a:gd name="T47" fmla="*/ 10 h 36"/>
                  <a:gd name="T48" fmla="*/ 16 w 23"/>
                  <a:gd name="T49" fmla="*/ 10 h 36"/>
                  <a:gd name="T50" fmla="*/ 16 w 23"/>
                  <a:gd name="T51" fmla="*/ 9 h 36"/>
                  <a:gd name="T52" fmla="*/ 12 w 23"/>
                  <a:gd name="T53" fmla="*/ 9 h 36"/>
                  <a:gd name="T54" fmla="*/ 13 w 23"/>
                  <a:gd name="T55" fmla="*/ 10 h 36"/>
                  <a:gd name="T56" fmla="*/ 8 w 23"/>
                  <a:gd name="T57" fmla="*/ 25 h 36"/>
                  <a:gd name="T58" fmla="*/ 5 w 23"/>
                  <a:gd name="T59" fmla="*/ 20 h 36"/>
                  <a:gd name="T60" fmla="*/ 11 w 23"/>
                  <a:gd name="T61" fmla="*/ 0 h 36"/>
                  <a:gd name="T62" fmla="*/ 19 w 23"/>
                  <a:gd name="T63" fmla="*/ 20 h 36"/>
                  <a:gd name="T64" fmla="*/ 18 w 23"/>
                  <a:gd name="T65" fmla="*/ 24 h 36"/>
                  <a:gd name="T66" fmla="*/ 15 w 23"/>
                  <a:gd name="T67" fmla="*/ 16 h 36"/>
                  <a:gd name="T68" fmla="*/ 17 w 23"/>
                  <a:gd name="T69" fmla="*/ 9 h 36"/>
                  <a:gd name="T70" fmla="*/ 14 w 23"/>
                  <a:gd name="T71" fmla="*/ 15 h 36"/>
                  <a:gd name="T72" fmla="*/ 14 w 23"/>
                  <a:gd name="T73" fmla="*/ 8 h 36"/>
                  <a:gd name="T74" fmla="*/ 12 w 23"/>
                  <a:gd name="T75" fmla="*/ 15 h 36"/>
                  <a:gd name="T76" fmla="*/ 9 w 23"/>
                  <a:gd name="T77" fmla="*/ 11 h 36"/>
                  <a:gd name="T78" fmla="*/ 5 w 23"/>
                  <a:gd name="T79" fmla="*/ 11 h 36"/>
                  <a:gd name="T80" fmla="*/ 12 w 23"/>
                  <a:gd name="T81" fmla="*/ 25 h 36"/>
                  <a:gd name="T82" fmla="*/ 12 w 23"/>
                  <a:gd name="T83" fmla="*/ 0 h 36"/>
                  <a:gd name="T84" fmla="*/ 4 w 23"/>
                  <a:gd name="T85" fmla="*/ 19 h 36"/>
                  <a:gd name="T86" fmla="*/ 6 w 23"/>
                  <a:gd name="T87" fmla="*/ 24 h 36"/>
                  <a:gd name="T88" fmla="*/ 8 w 23"/>
                  <a:gd name="T89" fmla="*/ 28 h 36"/>
                  <a:gd name="T90" fmla="*/ 9 w 23"/>
                  <a:gd name="T91" fmla="*/ 31 h 36"/>
                  <a:gd name="T92" fmla="*/ 11 w 23"/>
                  <a:gd name="T93" fmla="*/ 35 h 36"/>
                  <a:gd name="T94" fmla="*/ 19 w 23"/>
                  <a:gd name="T95" fmla="*/ 31 h 36"/>
                  <a:gd name="T96" fmla="*/ 18 w 23"/>
                  <a:gd name="T97" fmla="*/ 30 h 36"/>
                  <a:gd name="T98" fmla="*/ 18 w 23"/>
                  <a:gd name="T99" fmla="*/ 29 h 36"/>
                  <a:gd name="T100" fmla="*/ 18 w 23"/>
                  <a:gd name="T101" fmla="*/ 28 h 36"/>
                  <a:gd name="T102" fmla="*/ 18 w 23"/>
                  <a:gd name="T103" fmla="*/ 26 h 36"/>
                  <a:gd name="T104" fmla="*/ 19 w 23"/>
                  <a:gd name="T105" fmla="*/ 21 h 36"/>
                  <a:gd name="T106" fmla="*/ 12 w 23"/>
                  <a:gd name="T10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3" h="36">
                    <a:moveTo>
                      <a:pt x="12" y="33"/>
                    </a:moveTo>
                    <a:cubicBezTo>
                      <a:pt x="14" y="33"/>
                      <a:pt x="16" y="33"/>
                      <a:pt x="18" y="32"/>
                    </a:cubicBezTo>
                    <a:cubicBezTo>
                      <a:pt x="17" y="33"/>
                      <a:pt x="17" y="34"/>
                      <a:pt x="16" y="34"/>
                    </a:cubicBezTo>
                    <a:cubicBezTo>
                      <a:pt x="16" y="35"/>
                      <a:pt x="15" y="35"/>
                      <a:pt x="14" y="35"/>
                    </a:cubicBezTo>
                    <a:cubicBezTo>
                      <a:pt x="13" y="35"/>
                      <a:pt x="12" y="35"/>
                      <a:pt x="11" y="34"/>
                    </a:cubicBezTo>
                    <a:cubicBezTo>
                      <a:pt x="11" y="34"/>
                      <a:pt x="10" y="33"/>
                      <a:pt x="10" y="33"/>
                    </a:cubicBezTo>
                    <a:cubicBezTo>
                      <a:pt x="11" y="33"/>
                      <a:pt x="11" y="33"/>
                      <a:pt x="11" y="33"/>
                    </a:cubicBezTo>
                    <a:cubicBezTo>
                      <a:pt x="11" y="33"/>
                      <a:pt x="11" y="33"/>
                      <a:pt x="11" y="33"/>
                    </a:cubicBezTo>
                    <a:cubicBezTo>
                      <a:pt x="11" y="33"/>
                      <a:pt x="12" y="33"/>
                      <a:pt x="12" y="33"/>
                    </a:cubicBezTo>
                    <a:moveTo>
                      <a:pt x="13" y="32"/>
                    </a:moveTo>
                    <a:cubicBezTo>
                      <a:pt x="15" y="32"/>
                      <a:pt x="16" y="32"/>
                      <a:pt x="18" y="31"/>
                    </a:cubicBezTo>
                    <a:cubicBezTo>
                      <a:pt x="18" y="31"/>
                      <a:pt x="18" y="31"/>
                      <a:pt x="18" y="31"/>
                    </a:cubicBezTo>
                    <a:cubicBezTo>
                      <a:pt x="18" y="31"/>
                      <a:pt x="18" y="31"/>
                      <a:pt x="18" y="31"/>
                    </a:cubicBezTo>
                    <a:cubicBezTo>
                      <a:pt x="18" y="31"/>
                      <a:pt x="18" y="31"/>
                      <a:pt x="18" y="31"/>
                    </a:cubicBezTo>
                    <a:cubicBezTo>
                      <a:pt x="17" y="32"/>
                      <a:pt x="17" y="32"/>
                      <a:pt x="17" y="32"/>
                    </a:cubicBezTo>
                    <a:cubicBezTo>
                      <a:pt x="16" y="32"/>
                      <a:pt x="15" y="32"/>
                      <a:pt x="13" y="32"/>
                    </a:cubicBezTo>
                    <a:moveTo>
                      <a:pt x="10" y="31"/>
                    </a:moveTo>
                    <a:cubicBezTo>
                      <a:pt x="12" y="31"/>
                      <a:pt x="13" y="31"/>
                      <a:pt x="15" y="31"/>
                    </a:cubicBezTo>
                    <a:cubicBezTo>
                      <a:pt x="16" y="31"/>
                      <a:pt x="17" y="30"/>
                      <a:pt x="18" y="30"/>
                    </a:cubicBezTo>
                    <a:cubicBezTo>
                      <a:pt x="17" y="30"/>
                      <a:pt x="17" y="30"/>
                      <a:pt x="17" y="30"/>
                    </a:cubicBezTo>
                    <a:cubicBezTo>
                      <a:pt x="15" y="31"/>
                      <a:pt x="13" y="32"/>
                      <a:pt x="10" y="32"/>
                    </a:cubicBezTo>
                    <a:cubicBezTo>
                      <a:pt x="10" y="32"/>
                      <a:pt x="10" y="32"/>
                      <a:pt x="10" y="32"/>
                    </a:cubicBezTo>
                    <a:cubicBezTo>
                      <a:pt x="9" y="32"/>
                      <a:pt x="9" y="32"/>
                      <a:pt x="9" y="32"/>
                    </a:cubicBezTo>
                    <a:cubicBezTo>
                      <a:pt x="10" y="31"/>
                      <a:pt x="10" y="31"/>
                      <a:pt x="10" y="31"/>
                    </a:cubicBezTo>
                    <a:cubicBezTo>
                      <a:pt x="10" y="31"/>
                      <a:pt x="10" y="31"/>
                      <a:pt x="10" y="31"/>
                    </a:cubicBezTo>
                    <a:moveTo>
                      <a:pt x="9" y="30"/>
                    </a:moveTo>
                    <a:cubicBezTo>
                      <a:pt x="10" y="30"/>
                      <a:pt x="10" y="30"/>
                      <a:pt x="10" y="30"/>
                    </a:cubicBezTo>
                    <a:cubicBezTo>
                      <a:pt x="12" y="30"/>
                      <a:pt x="15" y="29"/>
                      <a:pt x="17" y="28"/>
                    </a:cubicBezTo>
                    <a:cubicBezTo>
                      <a:pt x="17" y="28"/>
                      <a:pt x="17" y="28"/>
                      <a:pt x="17" y="28"/>
                    </a:cubicBezTo>
                    <a:cubicBezTo>
                      <a:pt x="17" y="29"/>
                      <a:pt x="17" y="29"/>
                      <a:pt x="17" y="29"/>
                    </a:cubicBezTo>
                    <a:cubicBezTo>
                      <a:pt x="17" y="29"/>
                      <a:pt x="17" y="29"/>
                      <a:pt x="17" y="29"/>
                    </a:cubicBezTo>
                    <a:cubicBezTo>
                      <a:pt x="16" y="30"/>
                      <a:pt x="15" y="30"/>
                      <a:pt x="14" y="30"/>
                    </a:cubicBezTo>
                    <a:cubicBezTo>
                      <a:pt x="13" y="30"/>
                      <a:pt x="12" y="31"/>
                      <a:pt x="10" y="31"/>
                    </a:cubicBezTo>
                    <a:cubicBezTo>
                      <a:pt x="10" y="31"/>
                      <a:pt x="10" y="31"/>
                      <a:pt x="9" y="30"/>
                    </a:cubicBezTo>
                    <a:cubicBezTo>
                      <a:pt x="9" y="30"/>
                      <a:pt x="9" y="30"/>
                      <a:pt x="9" y="30"/>
                    </a:cubicBezTo>
                    <a:cubicBezTo>
                      <a:pt x="9" y="30"/>
                      <a:pt x="9" y="30"/>
                      <a:pt x="9" y="30"/>
                    </a:cubicBezTo>
                    <a:cubicBezTo>
                      <a:pt x="9" y="30"/>
                      <a:pt x="9" y="30"/>
                      <a:pt x="9" y="30"/>
                    </a:cubicBezTo>
                    <a:moveTo>
                      <a:pt x="10" y="28"/>
                    </a:moveTo>
                    <a:cubicBezTo>
                      <a:pt x="10" y="28"/>
                      <a:pt x="10" y="28"/>
                      <a:pt x="11" y="28"/>
                    </a:cubicBezTo>
                    <a:cubicBezTo>
                      <a:pt x="17" y="27"/>
                      <a:pt x="17" y="27"/>
                      <a:pt x="17" y="27"/>
                    </a:cubicBezTo>
                    <a:cubicBezTo>
                      <a:pt x="17" y="27"/>
                      <a:pt x="17" y="27"/>
                      <a:pt x="17" y="27"/>
                    </a:cubicBezTo>
                    <a:cubicBezTo>
                      <a:pt x="17" y="28"/>
                      <a:pt x="17" y="28"/>
                      <a:pt x="17" y="28"/>
                    </a:cubicBezTo>
                    <a:cubicBezTo>
                      <a:pt x="17" y="28"/>
                      <a:pt x="17" y="28"/>
                      <a:pt x="17" y="28"/>
                    </a:cubicBezTo>
                    <a:cubicBezTo>
                      <a:pt x="15" y="28"/>
                      <a:pt x="12" y="29"/>
                      <a:pt x="10" y="29"/>
                    </a:cubicBezTo>
                    <a:cubicBezTo>
                      <a:pt x="9" y="29"/>
                      <a:pt x="9" y="29"/>
                      <a:pt x="9" y="29"/>
                    </a:cubicBezTo>
                    <a:cubicBezTo>
                      <a:pt x="9" y="29"/>
                      <a:pt x="9" y="29"/>
                      <a:pt x="9" y="29"/>
                    </a:cubicBezTo>
                    <a:cubicBezTo>
                      <a:pt x="9" y="29"/>
                      <a:pt x="9" y="29"/>
                      <a:pt x="9" y="29"/>
                    </a:cubicBezTo>
                    <a:cubicBezTo>
                      <a:pt x="9" y="28"/>
                      <a:pt x="9" y="28"/>
                      <a:pt x="9" y="28"/>
                    </a:cubicBezTo>
                    <a:cubicBezTo>
                      <a:pt x="10" y="28"/>
                      <a:pt x="10" y="28"/>
                      <a:pt x="10" y="28"/>
                    </a:cubicBezTo>
                    <a:moveTo>
                      <a:pt x="10" y="27"/>
                    </a:moveTo>
                    <a:cubicBezTo>
                      <a:pt x="12" y="27"/>
                      <a:pt x="14" y="26"/>
                      <a:pt x="16" y="26"/>
                    </a:cubicBezTo>
                    <a:cubicBezTo>
                      <a:pt x="16" y="26"/>
                      <a:pt x="17" y="26"/>
                      <a:pt x="17" y="26"/>
                    </a:cubicBezTo>
                    <a:cubicBezTo>
                      <a:pt x="17" y="26"/>
                      <a:pt x="17" y="26"/>
                      <a:pt x="17" y="26"/>
                    </a:cubicBezTo>
                    <a:cubicBezTo>
                      <a:pt x="17" y="26"/>
                      <a:pt x="17" y="26"/>
                      <a:pt x="17" y="26"/>
                    </a:cubicBezTo>
                    <a:cubicBezTo>
                      <a:pt x="11" y="27"/>
                      <a:pt x="11" y="27"/>
                      <a:pt x="11" y="27"/>
                    </a:cubicBezTo>
                    <a:cubicBezTo>
                      <a:pt x="10" y="27"/>
                      <a:pt x="10" y="27"/>
                      <a:pt x="10" y="27"/>
                    </a:cubicBezTo>
                    <a:cubicBezTo>
                      <a:pt x="9" y="27"/>
                      <a:pt x="9" y="27"/>
                      <a:pt x="9" y="27"/>
                    </a:cubicBezTo>
                    <a:cubicBezTo>
                      <a:pt x="9" y="27"/>
                      <a:pt x="9" y="27"/>
                      <a:pt x="9" y="27"/>
                    </a:cubicBezTo>
                    <a:cubicBezTo>
                      <a:pt x="9" y="27"/>
                      <a:pt x="9" y="27"/>
                      <a:pt x="9" y="27"/>
                    </a:cubicBezTo>
                    <a:cubicBezTo>
                      <a:pt x="9" y="26"/>
                      <a:pt x="9" y="26"/>
                      <a:pt x="9" y="26"/>
                    </a:cubicBezTo>
                    <a:cubicBezTo>
                      <a:pt x="9" y="27"/>
                      <a:pt x="9" y="27"/>
                      <a:pt x="9" y="27"/>
                    </a:cubicBezTo>
                    <a:cubicBezTo>
                      <a:pt x="10" y="27"/>
                      <a:pt x="10" y="27"/>
                      <a:pt x="10" y="27"/>
                    </a:cubicBezTo>
                    <a:moveTo>
                      <a:pt x="11" y="26"/>
                    </a:moveTo>
                    <a:cubicBezTo>
                      <a:pt x="11" y="26"/>
                      <a:pt x="12" y="26"/>
                      <a:pt x="12" y="25"/>
                    </a:cubicBezTo>
                    <a:cubicBezTo>
                      <a:pt x="12" y="26"/>
                      <a:pt x="12" y="26"/>
                      <a:pt x="12" y="26"/>
                    </a:cubicBezTo>
                    <a:cubicBezTo>
                      <a:pt x="12" y="26"/>
                      <a:pt x="12" y="26"/>
                      <a:pt x="12" y="26"/>
                    </a:cubicBezTo>
                    <a:cubicBezTo>
                      <a:pt x="12" y="26"/>
                      <a:pt x="11" y="26"/>
                      <a:pt x="11" y="26"/>
                    </a:cubicBezTo>
                    <a:moveTo>
                      <a:pt x="13" y="26"/>
                    </a:moveTo>
                    <a:cubicBezTo>
                      <a:pt x="13" y="25"/>
                      <a:pt x="13" y="25"/>
                      <a:pt x="13" y="25"/>
                    </a:cubicBezTo>
                    <a:cubicBezTo>
                      <a:pt x="13" y="25"/>
                      <a:pt x="13" y="25"/>
                      <a:pt x="13" y="25"/>
                    </a:cubicBezTo>
                    <a:cubicBezTo>
                      <a:pt x="13" y="25"/>
                      <a:pt x="14" y="25"/>
                      <a:pt x="14" y="25"/>
                    </a:cubicBezTo>
                    <a:cubicBezTo>
                      <a:pt x="14" y="25"/>
                      <a:pt x="14" y="25"/>
                      <a:pt x="14" y="25"/>
                    </a:cubicBezTo>
                    <a:cubicBezTo>
                      <a:pt x="14" y="25"/>
                      <a:pt x="14" y="25"/>
                      <a:pt x="14" y="25"/>
                    </a:cubicBezTo>
                    <a:cubicBezTo>
                      <a:pt x="14" y="25"/>
                      <a:pt x="13" y="25"/>
                      <a:pt x="13" y="26"/>
                    </a:cubicBezTo>
                    <a:moveTo>
                      <a:pt x="15" y="25"/>
                    </a:moveTo>
                    <a:cubicBezTo>
                      <a:pt x="15" y="25"/>
                      <a:pt x="15" y="25"/>
                      <a:pt x="15" y="25"/>
                    </a:cubicBezTo>
                    <a:cubicBezTo>
                      <a:pt x="15" y="25"/>
                      <a:pt x="15" y="25"/>
                      <a:pt x="15" y="25"/>
                    </a:cubicBezTo>
                    <a:cubicBezTo>
                      <a:pt x="16" y="25"/>
                      <a:pt x="16" y="25"/>
                      <a:pt x="16" y="25"/>
                    </a:cubicBezTo>
                    <a:cubicBezTo>
                      <a:pt x="16" y="25"/>
                      <a:pt x="16" y="25"/>
                      <a:pt x="16" y="25"/>
                    </a:cubicBezTo>
                    <a:cubicBezTo>
                      <a:pt x="15" y="25"/>
                      <a:pt x="15" y="25"/>
                      <a:pt x="15" y="25"/>
                    </a:cubicBezTo>
                    <a:cubicBezTo>
                      <a:pt x="15" y="25"/>
                      <a:pt x="15" y="25"/>
                      <a:pt x="15" y="25"/>
                    </a:cubicBezTo>
                    <a:moveTo>
                      <a:pt x="13" y="24"/>
                    </a:moveTo>
                    <a:cubicBezTo>
                      <a:pt x="12" y="22"/>
                      <a:pt x="12" y="19"/>
                      <a:pt x="11" y="17"/>
                    </a:cubicBezTo>
                    <a:cubicBezTo>
                      <a:pt x="11" y="17"/>
                      <a:pt x="11" y="17"/>
                      <a:pt x="11" y="17"/>
                    </a:cubicBezTo>
                    <a:cubicBezTo>
                      <a:pt x="12" y="17"/>
                      <a:pt x="12" y="16"/>
                      <a:pt x="13" y="16"/>
                    </a:cubicBezTo>
                    <a:cubicBezTo>
                      <a:pt x="13" y="16"/>
                      <a:pt x="13" y="16"/>
                      <a:pt x="14" y="16"/>
                    </a:cubicBezTo>
                    <a:cubicBezTo>
                      <a:pt x="14" y="16"/>
                      <a:pt x="14" y="16"/>
                      <a:pt x="14" y="16"/>
                    </a:cubicBezTo>
                    <a:cubicBezTo>
                      <a:pt x="14" y="19"/>
                      <a:pt x="14" y="22"/>
                      <a:pt x="14" y="24"/>
                    </a:cubicBezTo>
                    <a:cubicBezTo>
                      <a:pt x="14" y="24"/>
                      <a:pt x="13" y="24"/>
                      <a:pt x="13" y="24"/>
                    </a:cubicBezTo>
                    <a:moveTo>
                      <a:pt x="10" y="16"/>
                    </a:moveTo>
                    <a:cubicBezTo>
                      <a:pt x="10" y="16"/>
                      <a:pt x="10" y="16"/>
                      <a:pt x="10" y="16"/>
                    </a:cubicBezTo>
                    <a:cubicBezTo>
                      <a:pt x="8" y="15"/>
                      <a:pt x="7" y="14"/>
                      <a:pt x="6" y="12"/>
                    </a:cubicBezTo>
                    <a:cubicBezTo>
                      <a:pt x="6" y="12"/>
                      <a:pt x="6" y="11"/>
                      <a:pt x="6" y="11"/>
                    </a:cubicBezTo>
                    <a:cubicBezTo>
                      <a:pt x="6" y="11"/>
                      <a:pt x="6" y="10"/>
                      <a:pt x="6" y="10"/>
                    </a:cubicBezTo>
                    <a:cubicBezTo>
                      <a:pt x="7" y="10"/>
                      <a:pt x="7" y="10"/>
                      <a:pt x="7" y="10"/>
                    </a:cubicBezTo>
                    <a:cubicBezTo>
                      <a:pt x="7" y="10"/>
                      <a:pt x="7" y="10"/>
                      <a:pt x="7" y="10"/>
                    </a:cubicBezTo>
                    <a:cubicBezTo>
                      <a:pt x="8" y="10"/>
                      <a:pt x="8" y="10"/>
                      <a:pt x="8" y="11"/>
                    </a:cubicBezTo>
                    <a:cubicBezTo>
                      <a:pt x="9" y="13"/>
                      <a:pt x="10" y="14"/>
                      <a:pt x="10" y="16"/>
                    </a:cubicBezTo>
                    <a:moveTo>
                      <a:pt x="15" y="15"/>
                    </a:moveTo>
                    <a:cubicBezTo>
                      <a:pt x="15" y="13"/>
                      <a:pt x="15" y="12"/>
                      <a:pt x="16" y="10"/>
                    </a:cubicBezTo>
                    <a:cubicBezTo>
                      <a:pt x="16" y="9"/>
                      <a:pt x="16" y="9"/>
                      <a:pt x="16" y="9"/>
                    </a:cubicBezTo>
                    <a:cubicBezTo>
                      <a:pt x="16" y="9"/>
                      <a:pt x="16" y="9"/>
                      <a:pt x="16" y="9"/>
                    </a:cubicBezTo>
                    <a:cubicBezTo>
                      <a:pt x="16" y="9"/>
                      <a:pt x="16" y="9"/>
                      <a:pt x="16" y="9"/>
                    </a:cubicBezTo>
                    <a:cubicBezTo>
                      <a:pt x="16" y="9"/>
                      <a:pt x="16" y="9"/>
                      <a:pt x="16" y="9"/>
                    </a:cubicBezTo>
                    <a:cubicBezTo>
                      <a:pt x="16" y="11"/>
                      <a:pt x="16" y="12"/>
                      <a:pt x="16" y="14"/>
                    </a:cubicBezTo>
                    <a:cubicBezTo>
                      <a:pt x="15" y="14"/>
                      <a:pt x="15" y="15"/>
                      <a:pt x="15" y="15"/>
                    </a:cubicBezTo>
                    <a:moveTo>
                      <a:pt x="12" y="14"/>
                    </a:moveTo>
                    <a:cubicBezTo>
                      <a:pt x="12" y="12"/>
                      <a:pt x="12" y="11"/>
                      <a:pt x="12" y="9"/>
                    </a:cubicBezTo>
                    <a:cubicBezTo>
                      <a:pt x="12" y="9"/>
                      <a:pt x="12" y="9"/>
                      <a:pt x="12" y="9"/>
                    </a:cubicBezTo>
                    <a:cubicBezTo>
                      <a:pt x="12" y="9"/>
                      <a:pt x="12" y="9"/>
                      <a:pt x="12" y="9"/>
                    </a:cubicBezTo>
                    <a:cubicBezTo>
                      <a:pt x="13" y="9"/>
                      <a:pt x="13" y="9"/>
                      <a:pt x="13" y="9"/>
                    </a:cubicBezTo>
                    <a:cubicBezTo>
                      <a:pt x="13" y="10"/>
                      <a:pt x="13" y="10"/>
                      <a:pt x="13" y="10"/>
                    </a:cubicBezTo>
                    <a:cubicBezTo>
                      <a:pt x="13" y="11"/>
                      <a:pt x="13" y="13"/>
                      <a:pt x="12" y="14"/>
                    </a:cubicBezTo>
                    <a:moveTo>
                      <a:pt x="8" y="26"/>
                    </a:moveTo>
                    <a:cubicBezTo>
                      <a:pt x="8" y="26"/>
                      <a:pt x="8" y="26"/>
                      <a:pt x="8" y="26"/>
                    </a:cubicBezTo>
                    <a:cubicBezTo>
                      <a:pt x="8" y="25"/>
                      <a:pt x="8" y="25"/>
                      <a:pt x="8" y="25"/>
                    </a:cubicBezTo>
                    <a:cubicBezTo>
                      <a:pt x="8" y="25"/>
                      <a:pt x="7" y="24"/>
                      <a:pt x="7" y="24"/>
                    </a:cubicBezTo>
                    <a:cubicBezTo>
                      <a:pt x="7" y="23"/>
                      <a:pt x="7" y="23"/>
                      <a:pt x="7" y="23"/>
                    </a:cubicBezTo>
                    <a:cubicBezTo>
                      <a:pt x="7" y="22"/>
                      <a:pt x="7" y="22"/>
                      <a:pt x="7" y="22"/>
                    </a:cubicBezTo>
                    <a:cubicBezTo>
                      <a:pt x="7" y="21"/>
                      <a:pt x="6" y="20"/>
                      <a:pt x="5" y="20"/>
                    </a:cubicBezTo>
                    <a:cubicBezTo>
                      <a:pt x="5" y="19"/>
                      <a:pt x="5" y="19"/>
                      <a:pt x="5" y="19"/>
                    </a:cubicBezTo>
                    <a:cubicBezTo>
                      <a:pt x="4" y="18"/>
                      <a:pt x="4" y="18"/>
                      <a:pt x="3" y="17"/>
                    </a:cubicBezTo>
                    <a:cubicBezTo>
                      <a:pt x="1" y="14"/>
                      <a:pt x="1" y="9"/>
                      <a:pt x="3" y="5"/>
                    </a:cubicBezTo>
                    <a:cubicBezTo>
                      <a:pt x="5" y="2"/>
                      <a:pt x="7" y="1"/>
                      <a:pt x="11" y="0"/>
                    </a:cubicBezTo>
                    <a:cubicBezTo>
                      <a:pt x="11" y="0"/>
                      <a:pt x="11" y="0"/>
                      <a:pt x="12" y="0"/>
                    </a:cubicBezTo>
                    <a:cubicBezTo>
                      <a:pt x="15" y="0"/>
                      <a:pt x="18" y="2"/>
                      <a:pt x="20" y="5"/>
                    </a:cubicBezTo>
                    <a:cubicBezTo>
                      <a:pt x="22" y="8"/>
                      <a:pt x="21" y="14"/>
                      <a:pt x="20" y="16"/>
                    </a:cubicBezTo>
                    <a:cubicBezTo>
                      <a:pt x="19" y="18"/>
                      <a:pt x="19" y="19"/>
                      <a:pt x="19" y="20"/>
                    </a:cubicBezTo>
                    <a:cubicBezTo>
                      <a:pt x="18" y="21"/>
                      <a:pt x="18" y="21"/>
                      <a:pt x="18" y="21"/>
                    </a:cubicBezTo>
                    <a:cubicBezTo>
                      <a:pt x="18" y="21"/>
                      <a:pt x="18" y="22"/>
                      <a:pt x="18" y="22"/>
                    </a:cubicBezTo>
                    <a:cubicBezTo>
                      <a:pt x="18" y="23"/>
                      <a:pt x="18" y="23"/>
                      <a:pt x="18" y="23"/>
                    </a:cubicBezTo>
                    <a:cubicBezTo>
                      <a:pt x="18" y="23"/>
                      <a:pt x="18" y="24"/>
                      <a:pt x="18" y="24"/>
                    </a:cubicBezTo>
                    <a:cubicBezTo>
                      <a:pt x="17" y="24"/>
                      <a:pt x="17" y="24"/>
                      <a:pt x="17" y="24"/>
                    </a:cubicBezTo>
                    <a:cubicBezTo>
                      <a:pt x="17" y="24"/>
                      <a:pt x="16" y="24"/>
                      <a:pt x="16" y="24"/>
                    </a:cubicBezTo>
                    <a:cubicBezTo>
                      <a:pt x="16" y="24"/>
                      <a:pt x="15" y="24"/>
                      <a:pt x="15" y="24"/>
                    </a:cubicBezTo>
                    <a:cubicBezTo>
                      <a:pt x="15" y="22"/>
                      <a:pt x="14" y="19"/>
                      <a:pt x="15" y="16"/>
                    </a:cubicBezTo>
                    <a:cubicBezTo>
                      <a:pt x="15" y="16"/>
                      <a:pt x="15" y="16"/>
                      <a:pt x="15" y="16"/>
                    </a:cubicBezTo>
                    <a:cubicBezTo>
                      <a:pt x="16" y="15"/>
                      <a:pt x="16" y="15"/>
                      <a:pt x="16" y="14"/>
                    </a:cubicBezTo>
                    <a:cubicBezTo>
                      <a:pt x="17" y="13"/>
                      <a:pt x="17" y="11"/>
                      <a:pt x="17" y="9"/>
                    </a:cubicBezTo>
                    <a:cubicBezTo>
                      <a:pt x="17" y="9"/>
                      <a:pt x="17" y="9"/>
                      <a:pt x="17" y="9"/>
                    </a:cubicBezTo>
                    <a:cubicBezTo>
                      <a:pt x="17" y="8"/>
                      <a:pt x="16" y="8"/>
                      <a:pt x="16" y="8"/>
                    </a:cubicBezTo>
                    <a:cubicBezTo>
                      <a:pt x="16" y="8"/>
                      <a:pt x="16" y="8"/>
                      <a:pt x="15" y="9"/>
                    </a:cubicBezTo>
                    <a:cubicBezTo>
                      <a:pt x="15" y="10"/>
                      <a:pt x="15" y="10"/>
                      <a:pt x="15" y="10"/>
                    </a:cubicBezTo>
                    <a:cubicBezTo>
                      <a:pt x="14" y="12"/>
                      <a:pt x="14" y="13"/>
                      <a:pt x="14" y="15"/>
                    </a:cubicBezTo>
                    <a:cubicBezTo>
                      <a:pt x="13" y="15"/>
                      <a:pt x="13" y="15"/>
                      <a:pt x="13" y="15"/>
                    </a:cubicBezTo>
                    <a:cubicBezTo>
                      <a:pt x="13" y="15"/>
                      <a:pt x="13" y="15"/>
                      <a:pt x="13" y="15"/>
                    </a:cubicBezTo>
                    <a:cubicBezTo>
                      <a:pt x="13" y="13"/>
                      <a:pt x="14" y="12"/>
                      <a:pt x="14" y="10"/>
                    </a:cubicBezTo>
                    <a:cubicBezTo>
                      <a:pt x="14" y="10"/>
                      <a:pt x="14" y="9"/>
                      <a:pt x="14" y="8"/>
                    </a:cubicBezTo>
                    <a:cubicBezTo>
                      <a:pt x="13" y="8"/>
                      <a:pt x="13" y="8"/>
                      <a:pt x="12" y="8"/>
                    </a:cubicBezTo>
                    <a:cubicBezTo>
                      <a:pt x="12" y="8"/>
                      <a:pt x="12" y="8"/>
                      <a:pt x="12" y="8"/>
                    </a:cubicBezTo>
                    <a:cubicBezTo>
                      <a:pt x="11" y="8"/>
                      <a:pt x="11" y="9"/>
                      <a:pt x="11" y="9"/>
                    </a:cubicBezTo>
                    <a:cubicBezTo>
                      <a:pt x="11" y="11"/>
                      <a:pt x="11" y="13"/>
                      <a:pt x="12" y="15"/>
                    </a:cubicBezTo>
                    <a:cubicBezTo>
                      <a:pt x="12" y="15"/>
                      <a:pt x="12" y="15"/>
                      <a:pt x="12" y="15"/>
                    </a:cubicBezTo>
                    <a:cubicBezTo>
                      <a:pt x="12" y="16"/>
                      <a:pt x="12" y="16"/>
                      <a:pt x="11" y="16"/>
                    </a:cubicBezTo>
                    <a:cubicBezTo>
                      <a:pt x="11" y="16"/>
                      <a:pt x="11" y="16"/>
                      <a:pt x="11" y="16"/>
                    </a:cubicBezTo>
                    <a:cubicBezTo>
                      <a:pt x="11" y="14"/>
                      <a:pt x="10" y="12"/>
                      <a:pt x="9" y="11"/>
                    </a:cubicBezTo>
                    <a:cubicBezTo>
                      <a:pt x="9" y="10"/>
                      <a:pt x="9" y="9"/>
                      <a:pt x="8" y="9"/>
                    </a:cubicBezTo>
                    <a:cubicBezTo>
                      <a:pt x="8" y="9"/>
                      <a:pt x="7" y="9"/>
                      <a:pt x="7" y="9"/>
                    </a:cubicBezTo>
                    <a:cubicBezTo>
                      <a:pt x="7" y="9"/>
                      <a:pt x="6" y="9"/>
                      <a:pt x="6" y="9"/>
                    </a:cubicBezTo>
                    <a:cubicBezTo>
                      <a:pt x="5" y="10"/>
                      <a:pt x="5" y="10"/>
                      <a:pt x="5" y="11"/>
                    </a:cubicBezTo>
                    <a:cubicBezTo>
                      <a:pt x="5" y="12"/>
                      <a:pt x="5" y="12"/>
                      <a:pt x="6" y="13"/>
                    </a:cubicBezTo>
                    <a:cubicBezTo>
                      <a:pt x="7" y="14"/>
                      <a:pt x="8" y="15"/>
                      <a:pt x="9" y="16"/>
                    </a:cubicBezTo>
                    <a:cubicBezTo>
                      <a:pt x="10" y="17"/>
                      <a:pt x="10" y="17"/>
                      <a:pt x="10" y="17"/>
                    </a:cubicBezTo>
                    <a:cubicBezTo>
                      <a:pt x="11" y="19"/>
                      <a:pt x="12" y="22"/>
                      <a:pt x="12" y="25"/>
                    </a:cubicBezTo>
                    <a:cubicBezTo>
                      <a:pt x="11" y="25"/>
                      <a:pt x="10" y="25"/>
                      <a:pt x="9" y="26"/>
                    </a:cubicBezTo>
                    <a:cubicBezTo>
                      <a:pt x="9" y="26"/>
                      <a:pt x="9" y="26"/>
                      <a:pt x="9" y="26"/>
                    </a:cubicBezTo>
                    <a:cubicBezTo>
                      <a:pt x="8" y="26"/>
                      <a:pt x="8" y="26"/>
                      <a:pt x="8" y="26"/>
                    </a:cubicBezTo>
                    <a:moveTo>
                      <a:pt x="12" y="0"/>
                    </a:moveTo>
                    <a:cubicBezTo>
                      <a:pt x="11" y="0"/>
                      <a:pt x="11" y="0"/>
                      <a:pt x="11" y="0"/>
                    </a:cubicBezTo>
                    <a:cubicBezTo>
                      <a:pt x="7" y="0"/>
                      <a:pt x="4" y="2"/>
                      <a:pt x="2" y="5"/>
                    </a:cubicBezTo>
                    <a:cubicBezTo>
                      <a:pt x="0" y="9"/>
                      <a:pt x="0" y="14"/>
                      <a:pt x="3" y="17"/>
                    </a:cubicBezTo>
                    <a:cubicBezTo>
                      <a:pt x="3" y="18"/>
                      <a:pt x="4" y="19"/>
                      <a:pt x="4" y="19"/>
                    </a:cubicBezTo>
                    <a:cubicBezTo>
                      <a:pt x="5" y="20"/>
                      <a:pt x="5" y="20"/>
                      <a:pt x="5" y="20"/>
                    </a:cubicBezTo>
                    <a:cubicBezTo>
                      <a:pt x="5" y="21"/>
                      <a:pt x="6" y="22"/>
                      <a:pt x="6" y="23"/>
                    </a:cubicBezTo>
                    <a:cubicBezTo>
                      <a:pt x="6" y="23"/>
                      <a:pt x="6" y="23"/>
                      <a:pt x="6" y="23"/>
                    </a:cubicBezTo>
                    <a:cubicBezTo>
                      <a:pt x="6" y="24"/>
                      <a:pt x="6" y="24"/>
                      <a:pt x="6" y="24"/>
                    </a:cubicBezTo>
                    <a:cubicBezTo>
                      <a:pt x="7" y="25"/>
                      <a:pt x="7" y="25"/>
                      <a:pt x="7" y="26"/>
                    </a:cubicBezTo>
                    <a:cubicBezTo>
                      <a:pt x="8" y="26"/>
                      <a:pt x="8" y="26"/>
                      <a:pt x="8" y="26"/>
                    </a:cubicBezTo>
                    <a:cubicBezTo>
                      <a:pt x="8" y="26"/>
                      <a:pt x="8" y="27"/>
                      <a:pt x="8" y="27"/>
                    </a:cubicBezTo>
                    <a:cubicBezTo>
                      <a:pt x="8" y="28"/>
                      <a:pt x="8" y="28"/>
                      <a:pt x="8" y="28"/>
                    </a:cubicBezTo>
                    <a:cubicBezTo>
                      <a:pt x="8" y="29"/>
                      <a:pt x="8" y="29"/>
                      <a:pt x="8" y="29"/>
                    </a:cubicBezTo>
                    <a:cubicBezTo>
                      <a:pt x="9" y="30"/>
                      <a:pt x="9" y="30"/>
                      <a:pt x="9" y="30"/>
                    </a:cubicBezTo>
                    <a:cubicBezTo>
                      <a:pt x="8" y="30"/>
                      <a:pt x="8" y="30"/>
                      <a:pt x="9" y="31"/>
                    </a:cubicBezTo>
                    <a:cubicBezTo>
                      <a:pt x="9" y="31"/>
                      <a:pt x="9" y="31"/>
                      <a:pt x="9" y="31"/>
                    </a:cubicBezTo>
                    <a:cubicBezTo>
                      <a:pt x="9" y="32"/>
                      <a:pt x="9" y="32"/>
                      <a:pt x="9" y="32"/>
                    </a:cubicBezTo>
                    <a:cubicBezTo>
                      <a:pt x="9" y="33"/>
                      <a:pt x="9" y="33"/>
                      <a:pt x="9" y="33"/>
                    </a:cubicBezTo>
                    <a:cubicBezTo>
                      <a:pt x="9" y="33"/>
                      <a:pt x="9" y="33"/>
                      <a:pt x="9" y="33"/>
                    </a:cubicBezTo>
                    <a:cubicBezTo>
                      <a:pt x="9" y="34"/>
                      <a:pt x="10" y="34"/>
                      <a:pt x="11" y="35"/>
                    </a:cubicBezTo>
                    <a:cubicBezTo>
                      <a:pt x="12" y="35"/>
                      <a:pt x="13" y="36"/>
                      <a:pt x="14" y="36"/>
                    </a:cubicBezTo>
                    <a:cubicBezTo>
                      <a:pt x="15" y="36"/>
                      <a:pt x="16" y="35"/>
                      <a:pt x="17" y="35"/>
                    </a:cubicBezTo>
                    <a:cubicBezTo>
                      <a:pt x="17" y="34"/>
                      <a:pt x="19" y="32"/>
                      <a:pt x="18" y="32"/>
                    </a:cubicBezTo>
                    <a:cubicBezTo>
                      <a:pt x="19" y="31"/>
                      <a:pt x="19" y="31"/>
                      <a:pt x="19" y="31"/>
                    </a:cubicBezTo>
                    <a:cubicBezTo>
                      <a:pt x="18" y="31"/>
                      <a:pt x="18" y="31"/>
                      <a:pt x="18" y="31"/>
                    </a:cubicBezTo>
                    <a:cubicBezTo>
                      <a:pt x="18" y="31"/>
                      <a:pt x="18" y="31"/>
                      <a:pt x="18" y="31"/>
                    </a:cubicBezTo>
                    <a:cubicBezTo>
                      <a:pt x="19" y="30"/>
                      <a:pt x="19" y="30"/>
                      <a:pt x="19" y="30"/>
                    </a:cubicBezTo>
                    <a:cubicBezTo>
                      <a:pt x="18" y="30"/>
                      <a:pt x="18" y="30"/>
                      <a:pt x="18" y="30"/>
                    </a:cubicBezTo>
                    <a:cubicBezTo>
                      <a:pt x="19" y="30"/>
                      <a:pt x="19" y="30"/>
                      <a:pt x="19" y="30"/>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8"/>
                      <a:pt x="18" y="28"/>
                      <a:pt x="18" y="28"/>
                    </a:cubicBezTo>
                    <a:cubicBezTo>
                      <a:pt x="18" y="28"/>
                      <a:pt x="18" y="28"/>
                      <a:pt x="18" y="28"/>
                    </a:cubicBezTo>
                    <a:cubicBezTo>
                      <a:pt x="18" y="27"/>
                      <a:pt x="18" y="27"/>
                      <a:pt x="18" y="27"/>
                    </a:cubicBezTo>
                    <a:cubicBezTo>
                      <a:pt x="18" y="27"/>
                      <a:pt x="18" y="27"/>
                      <a:pt x="18" y="27"/>
                    </a:cubicBezTo>
                    <a:cubicBezTo>
                      <a:pt x="18" y="26"/>
                      <a:pt x="18" y="26"/>
                      <a:pt x="18" y="26"/>
                    </a:cubicBezTo>
                    <a:cubicBezTo>
                      <a:pt x="18" y="26"/>
                      <a:pt x="18" y="26"/>
                      <a:pt x="18" y="26"/>
                    </a:cubicBezTo>
                    <a:cubicBezTo>
                      <a:pt x="18" y="25"/>
                      <a:pt x="19" y="24"/>
                      <a:pt x="19" y="23"/>
                    </a:cubicBezTo>
                    <a:cubicBezTo>
                      <a:pt x="19" y="22"/>
                      <a:pt x="19" y="22"/>
                      <a:pt x="19" y="22"/>
                    </a:cubicBezTo>
                    <a:cubicBezTo>
                      <a:pt x="19" y="22"/>
                      <a:pt x="19" y="21"/>
                      <a:pt x="19" y="21"/>
                    </a:cubicBezTo>
                    <a:cubicBezTo>
                      <a:pt x="19" y="20"/>
                      <a:pt x="19" y="20"/>
                      <a:pt x="19" y="20"/>
                    </a:cubicBezTo>
                    <a:cubicBezTo>
                      <a:pt x="20" y="19"/>
                      <a:pt x="20" y="18"/>
                      <a:pt x="21" y="17"/>
                    </a:cubicBezTo>
                    <a:cubicBezTo>
                      <a:pt x="22" y="14"/>
                      <a:pt x="23" y="8"/>
                      <a:pt x="21" y="4"/>
                    </a:cubicBezTo>
                    <a:cubicBezTo>
                      <a:pt x="19" y="2"/>
                      <a:pt x="17" y="0"/>
                      <a:pt x="1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127" name="Freeform 113"/>
              <p:cNvSpPr>
                <a:spLocks/>
              </p:cNvSpPr>
              <p:nvPr/>
            </p:nvSpPr>
            <p:spPr bwMode="auto">
              <a:xfrm>
                <a:off x="4253" y="2198"/>
                <a:ext cx="5" cy="22"/>
              </a:xfrm>
              <a:custGeom>
                <a:avLst/>
                <a:gdLst>
                  <a:gd name="T0" fmla="*/ 0 w 2"/>
                  <a:gd name="T1" fmla="*/ 0 h 9"/>
                  <a:gd name="T2" fmla="*/ 0 w 2"/>
                  <a:gd name="T3" fmla="*/ 1 h 9"/>
                  <a:gd name="T4" fmla="*/ 1 w 2"/>
                  <a:gd name="T5" fmla="*/ 9 h 9"/>
                  <a:gd name="T6" fmla="*/ 2 w 2"/>
                  <a:gd name="T7" fmla="*/ 9 h 9"/>
                  <a:gd name="T8" fmla="*/ 2 w 2"/>
                  <a:gd name="T9" fmla="*/ 9 h 9"/>
                  <a:gd name="T10" fmla="*/ 2 w 2"/>
                  <a:gd name="T11" fmla="*/ 9 h 9"/>
                  <a:gd name="T12" fmla="*/ 1 w 2"/>
                  <a:gd name="T13" fmla="*/ 1 h 9"/>
                  <a:gd name="T14" fmla="*/ 0 w 2"/>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9">
                    <a:moveTo>
                      <a:pt x="0" y="0"/>
                    </a:moveTo>
                    <a:cubicBezTo>
                      <a:pt x="0" y="1"/>
                      <a:pt x="0" y="1"/>
                      <a:pt x="0" y="1"/>
                    </a:cubicBezTo>
                    <a:cubicBezTo>
                      <a:pt x="0" y="4"/>
                      <a:pt x="1" y="6"/>
                      <a:pt x="1" y="9"/>
                    </a:cubicBezTo>
                    <a:cubicBezTo>
                      <a:pt x="2" y="9"/>
                      <a:pt x="2" y="9"/>
                      <a:pt x="2" y="9"/>
                    </a:cubicBezTo>
                    <a:cubicBezTo>
                      <a:pt x="2" y="9"/>
                      <a:pt x="2" y="9"/>
                      <a:pt x="2" y="9"/>
                    </a:cubicBezTo>
                    <a:cubicBezTo>
                      <a:pt x="2" y="9"/>
                      <a:pt x="2" y="9"/>
                      <a:pt x="2" y="9"/>
                    </a:cubicBezTo>
                    <a:cubicBezTo>
                      <a:pt x="1" y="6"/>
                      <a:pt x="1" y="3"/>
                      <a:pt x="1" y="1"/>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128" name="Freeform 114"/>
              <p:cNvSpPr>
                <a:spLocks/>
              </p:cNvSpPr>
              <p:nvPr/>
            </p:nvSpPr>
            <p:spPr bwMode="auto">
              <a:xfrm>
                <a:off x="4281" y="2210"/>
                <a:ext cx="15" cy="12"/>
              </a:xfrm>
              <a:custGeom>
                <a:avLst/>
                <a:gdLst>
                  <a:gd name="T0" fmla="*/ 12 w 15"/>
                  <a:gd name="T1" fmla="*/ 0 h 12"/>
                  <a:gd name="T2" fmla="*/ 0 w 15"/>
                  <a:gd name="T3" fmla="*/ 10 h 12"/>
                  <a:gd name="T4" fmla="*/ 0 w 15"/>
                  <a:gd name="T5" fmla="*/ 12 h 12"/>
                  <a:gd name="T6" fmla="*/ 3 w 15"/>
                  <a:gd name="T7" fmla="*/ 12 h 12"/>
                  <a:gd name="T8" fmla="*/ 3 w 15"/>
                  <a:gd name="T9" fmla="*/ 12 h 12"/>
                  <a:gd name="T10" fmla="*/ 15 w 15"/>
                  <a:gd name="T11" fmla="*/ 3 h 12"/>
                  <a:gd name="T12" fmla="*/ 15 w 15"/>
                  <a:gd name="T13" fmla="*/ 0 h 12"/>
                  <a:gd name="T14" fmla="*/ 12 w 15"/>
                  <a:gd name="T15" fmla="*/ 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2">
                    <a:moveTo>
                      <a:pt x="12" y="0"/>
                    </a:moveTo>
                    <a:lnTo>
                      <a:pt x="0" y="10"/>
                    </a:lnTo>
                    <a:lnTo>
                      <a:pt x="0" y="12"/>
                    </a:lnTo>
                    <a:lnTo>
                      <a:pt x="3" y="12"/>
                    </a:lnTo>
                    <a:lnTo>
                      <a:pt x="3" y="12"/>
                    </a:lnTo>
                    <a:lnTo>
                      <a:pt x="15" y="3"/>
                    </a:lnTo>
                    <a:lnTo>
                      <a:pt x="15" y="0"/>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129" name="Freeform 115"/>
              <p:cNvSpPr>
                <a:spLocks/>
              </p:cNvSpPr>
              <p:nvPr/>
            </p:nvSpPr>
            <p:spPr bwMode="auto">
              <a:xfrm>
                <a:off x="4281" y="2210"/>
                <a:ext cx="15" cy="12"/>
              </a:xfrm>
              <a:custGeom>
                <a:avLst/>
                <a:gdLst>
                  <a:gd name="T0" fmla="*/ 12 w 15"/>
                  <a:gd name="T1" fmla="*/ 0 h 12"/>
                  <a:gd name="T2" fmla="*/ 0 w 15"/>
                  <a:gd name="T3" fmla="*/ 10 h 12"/>
                  <a:gd name="T4" fmla="*/ 0 w 15"/>
                  <a:gd name="T5" fmla="*/ 12 h 12"/>
                  <a:gd name="T6" fmla="*/ 3 w 15"/>
                  <a:gd name="T7" fmla="*/ 12 h 12"/>
                  <a:gd name="T8" fmla="*/ 3 w 15"/>
                  <a:gd name="T9" fmla="*/ 12 h 12"/>
                  <a:gd name="T10" fmla="*/ 15 w 15"/>
                  <a:gd name="T11" fmla="*/ 3 h 12"/>
                  <a:gd name="T12" fmla="*/ 15 w 15"/>
                  <a:gd name="T13" fmla="*/ 0 h 12"/>
                  <a:gd name="T14" fmla="*/ 12 w 15"/>
                  <a:gd name="T15" fmla="*/ 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2">
                    <a:moveTo>
                      <a:pt x="12" y="0"/>
                    </a:moveTo>
                    <a:lnTo>
                      <a:pt x="0" y="10"/>
                    </a:lnTo>
                    <a:lnTo>
                      <a:pt x="0" y="12"/>
                    </a:lnTo>
                    <a:lnTo>
                      <a:pt x="3" y="12"/>
                    </a:lnTo>
                    <a:lnTo>
                      <a:pt x="3" y="12"/>
                    </a:lnTo>
                    <a:lnTo>
                      <a:pt x="15" y="3"/>
                    </a:lnTo>
                    <a:lnTo>
                      <a:pt x="15" y="0"/>
                    </a:lnTo>
                    <a:lnTo>
                      <a:pt x="12"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130" name="Freeform 116"/>
              <p:cNvSpPr>
                <a:spLocks/>
              </p:cNvSpPr>
              <p:nvPr/>
            </p:nvSpPr>
            <p:spPr bwMode="auto">
              <a:xfrm>
                <a:off x="4293" y="2239"/>
                <a:ext cx="14" cy="4"/>
              </a:xfrm>
              <a:custGeom>
                <a:avLst/>
                <a:gdLst>
                  <a:gd name="T0" fmla="*/ 6 w 6"/>
                  <a:gd name="T1" fmla="*/ 0 h 2"/>
                  <a:gd name="T2" fmla="*/ 0 w 6"/>
                  <a:gd name="T3" fmla="*/ 1 h 2"/>
                  <a:gd name="T4" fmla="*/ 0 w 6"/>
                  <a:gd name="T5" fmla="*/ 2 h 2"/>
                  <a:gd name="T6" fmla="*/ 0 w 6"/>
                  <a:gd name="T7" fmla="*/ 2 h 2"/>
                  <a:gd name="T8" fmla="*/ 6 w 6"/>
                  <a:gd name="T9" fmla="*/ 0 h 2"/>
                  <a:gd name="T10" fmla="*/ 6 w 6"/>
                  <a:gd name="T11" fmla="*/ 0 h 2"/>
                  <a:gd name="T12" fmla="*/ 6 w 6"/>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6" h="2">
                    <a:moveTo>
                      <a:pt x="6" y="0"/>
                    </a:moveTo>
                    <a:cubicBezTo>
                      <a:pt x="4" y="1"/>
                      <a:pt x="2" y="1"/>
                      <a:pt x="0" y="1"/>
                    </a:cubicBezTo>
                    <a:cubicBezTo>
                      <a:pt x="0" y="2"/>
                      <a:pt x="0" y="2"/>
                      <a:pt x="0" y="2"/>
                    </a:cubicBezTo>
                    <a:cubicBezTo>
                      <a:pt x="0" y="2"/>
                      <a:pt x="0" y="2"/>
                      <a:pt x="0" y="2"/>
                    </a:cubicBezTo>
                    <a:cubicBezTo>
                      <a:pt x="2" y="2"/>
                      <a:pt x="4" y="1"/>
                      <a:pt x="6" y="0"/>
                    </a:cubicBezTo>
                    <a:cubicBezTo>
                      <a:pt x="6" y="0"/>
                      <a:pt x="6" y="0"/>
                      <a:pt x="6" y="0"/>
                    </a:cubicBezTo>
                    <a:cubicBezTo>
                      <a:pt x="6" y="0"/>
                      <a:pt x="6" y="0"/>
                      <a:pt x="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131" name="Freeform 117"/>
              <p:cNvSpPr>
                <a:spLocks/>
              </p:cNvSpPr>
              <p:nvPr/>
            </p:nvSpPr>
            <p:spPr bwMode="auto">
              <a:xfrm>
                <a:off x="4293" y="2262"/>
                <a:ext cx="12" cy="10"/>
              </a:xfrm>
              <a:custGeom>
                <a:avLst/>
                <a:gdLst>
                  <a:gd name="T0" fmla="*/ 3 w 12"/>
                  <a:gd name="T1" fmla="*/ 0 h 10"/>
                  <a:gd name="T2" fmla="*/ 0 w 12"/>
                  <a:gd name="T3" fmla="*/ 0 h 10"/>
                  <a:gd name="T4" fmla="*/ 0 w 12"/>
                  <a:gd name="T5" fmla="*/ 3 h 10"/>
                  <a:gd name="T6" fmla="*/ 12 w 12"/>
                  <a:gd name="T7" fmla="*/ 10 h 10"/>
                  <a:gd name="T8" fmla="*/ 12 w 12"/>
                  <a:gd name="T9" fmla="*/ 10 h 10"/>
                  <a:gd name="T10" fmla="*/ 12 w 12"/>
                  <a:gd name="T11" fmla="*/ 10 h 10"/>
                  <a:gd name="T12" fmla="*/ 12 w 12"/>
                  <a:gd name="T13" fmla="*/ 8 h 10"/>
                  <a:gd name="T14" fmla="*/ 3 w 12"/>
                  <a:gd name="T15" fmla="*/ 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0">
                    <a:moveTo>
                      <a:pt x="3" y="0"/>
                    </a:moveTo>
                    <a:lnTo>
                      <a:pt x="0" y="0"/>
                    </a:lnTo>
                    <a:lnTo>
                      <a:pt x="0" y="3"/>
                    </a:lnTo>
                    <a:lnTo>
                      <a:pt x="12" y="10"/>
                    </a:lnTo>
                    <a:lnTo>
                      <a:pt x="12" y="10"/>
                    </a:lnTo>
                    <a:lnTo>
                      <a:pt x="12" y="10"/>
                    </a:lnTo>
                    <a:lnTo>
                      <a:pt x="12" y="8"/>
                    </a:lnTo>
                    <a:lnTo>
                      <a:pt x="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132" name="Freeform 118"/>
              <p:cNvSpPr>
                <a:spLocks/>
              </p:cNvSpPr>
              <p:nvPr/>
            </p:nvSpPr>
            <p:spPr bwMode="auto">
              <a:xfrm>
                <a:off x="4293" y="2262"/>
                <a:ext cx="12" cy="10"/>
              </a:xfrm>
              <a:custGeom>
                <a:avLst/>
                <a:gdLst>
                  <a:gd name="T0" fmla="*/ 3 w 12"/>
                  <a:gd name="T1" fmla="*/ 0 h 10"/>
                  <a:gd name="T2" fmla="*/ 0 w 12"/>
                  <a:gd name="T3" fmla="*/ 0 h 10"/>
                  <a:gd name="T4" fmla="*/ 0 w 12"/>
                  <a:gd name="T5" fmla="*/ 3 h 10"/>
                  <a:gd name="T6" fmla="*/ 12 w 12"/>
                  <a:gd name="T7" fmla="*/ 10 h 10"/>
                  <a:gd name="T8" fmla="*/ 12 w 12"/>
                  <a:gd name="T9" fmla="*/ 10 h 10"/>
                  <a:gd name="T10" fmla="*/ 12 w 12"/>
                  <a:gd name="T11" fmla="*/ 10 h 10"/>
                  <a:gd name="T12" fmla="*/ 12 w 12"/>
                  <a:gd name="T13" fmla="*/ 8 h 10"/>
                  <a:gd name="T14" fmla="*/ 3 w 12"/>
                  <a:gd name="T15" fmla="*/ 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0">
                    <a:moveTo>
                      <a:pt x="3" y="0"/>
                    </a:moveTo>
                    <a:lnTo>
                      <a:pt x="0" y="0"/>
                    </a:lnTo>
                    <a:lnTo>
                      <a:pt x="0" y="3"/>
                    </a:lnTo>
                    <a:lnTo>
                      <a:pt x="12" y="10"/>
                    </a:lnTo>
                    <a:lnTo>
                      <a:pt x="12" y="10"/>
                    </a:lnTo>
                    <a:lnTo>
                      <a:pt x="12" y="10"/>
                    </a:lnTo>
                    <a:lnTo>
                      <a:pt x="12" y="8"/>
                    </a:lnTo>
                    <a:lnTo>
                      <a:pt x="3"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133" name="Freeform 119"/>
              <p:cNvSpPr>
                <a:spLocks/>
              </p:cNvSpPr>
              <p:nvPr/>
            </p:nvSpPr>
            <p:spPr bwMode="auto">
              <a:xfrm>
                <a:off x="4222" y="2217"/>
                <a:ext cx="12" cy="10"/>
              </a:xfrm>
              <a:custGeom>
                <a:avLst/>
                <a:gdLst>
                  <a:gd name="T0" fmla="*/ 0 w 5"/>
                  <a:gd name="T1" fmla="*/ 0 h 4"/>
                  <a:gd name="T2" fmla="*/ 0 w 5"/>
                  <a:gd name="T3" fmla="*/ 0 h 4"/>
                  <a:gd name="T4" fmla="*/ 0 w 5"/>
                  <a:gd name="T5" fmla="*/ 1 h 4"/>
                  <a:gd name="T6" fmla="*/ 4 w 5"/>
                  <a:gd name="T7" fmla="*/ 4 h 4"/>
                  <a:gd name="T8" fmla="*/ 4 w 5"/>
                  <a:gd name="T9" fmla="*/ 4 h 4"/>
                  <a:gd name="T10" fmla="*/ 5 w 5"/>
                  <a:gd name="T11" fmla="*/ 4 h 4"/>
                  <a:gd name="T12" fmla="*/ 5 w 5"/>
                  <a:gd name="T13" fmla="*/ 4 h 4"/>
                  <a:gd name="T14" fmla="*/ 0 w 5"/>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0" y="0"/>
                    </a:moveTo>
                    <a:cubicBezTo>
                      <a:pt x="0" y="0"/>
                      <a:pt x="0" y="0"/>
                      <a:pt x="0" y="0"/>
                    </a:cubicBezTo>
                    <a:cubicBezTo>
                      <a:pt x="0" y="1"/>
                      <a:pt x="0" y="1"/>
                      <a:pt x="0" y="1"/>
                    </a:cubicBezTo>
                    <a:cubicBezTo>
                      <a:pt x="1" y="2"/>
                      <a:pt x="3" y="3"/>
                      <a:pt x="4" y="4"/>
                    </a:cubicBezTo>
                    <a:cubicBezTo>
                      <a:pt x="4" y="4"/>
                      <a:pt x="4" y="4"/>
                      <a:pt x="4" y="4"/>
                    </a:cubicBezTo>
                    <a:cubicBezTo>
                      <a:pt x="5" y="4"/>
                      <a:pt x="5" y="4"/>
                      <a:pt x="5" y="4"/>
                    </a:cubicBezTo>
                    <a:cubicBezTo>
                      <a:pt x="5" y="4"/>
                      <a:pt x="5" y="4"/>
                      <a:pt x="5" y="4"/>
                    </a:cubicBezTo>
                    <a:cubicBezTo>
                      <a:pt x="3" y="2"/>
                      <a:pt x="2" y="1"/>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134" name="Freeform 120"/>
              <p:cNvSpPr>
                <a:spLocks/>
              </p:cNvSpPr>
              <p:nvPr/>
            </p:nvSpPr>
            <p:spPr bwMode="auto">
              <a:xfrm>
                <a:off x="4215" y="2248"/>
                <a:ext cx="14" cy="3"/>
              </a:xfrm>
              <a:custGeom>
                <a:avLst/>
                <a:gdLst>
                  <a:gd name="T0" fmla="*/ 0 w 6"/>
                  <a:gd name="T1" fmla="*/ 0 h 1"/>
                  <a:gd name="T2" fmla="*/ 0 w 6"/>
                  <a:gd name="T3" fmla="*/ 0 h 1"/>
                  <a:gd name="T4" fmla="*/ 0 w 6"/>
                  <a:gd name="T5" fmla="*/ 0 h 1"/>
                  <a:gd name="T6" fmla="*/ 6 w 6"/>
                  <a:gd name="T7" fmla="*/ 1 h 1"/>
                  <a:gd name="T8" fmla="*/ 6 w 6"/>
                  <a:gd name="T9" fmla="*/ 1 h 1"/>
                  <a:gd name="T10" fmla="*/ 6 w 6"/>
                  <a:gd name="T11" fmla="*/ 1 h 1"/>
                  <a:gd name="T12" fmla="*/ 6 w 6"/>
                  <a:gd name="T13" fmla="*/ 0 h 1"/>
                  <a:gd name="T14" fmla="*/ 0 w 6"/>
                  <a:gd name="T15" fmla="*/ 0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
                    <a:moveTo>
                      <a:pt x="0" y="0"/>
                    </a:moveTo>
                    <a:cubicBezTo>
                      <a:pt x="0" y="0"/>
                      <a:pt x="0" y="0"/>
                      <a:pt x="0" y="0"/>
                    </a:cubicBezTo>
                    <a:cubicBezTo>
                      <a:pt x="0" y="0"/>
                      <a:pt x="0" y="0"/>
                      <a:pt x="0" y="0"/>
                    </a:cubicBezTo>
                    <a:cubicBezTo>
                      <a:pt x="2" y="0"/>
                      <a:pt x="4" y="1"/>
                      <a:pt x="6" y="1"/>
                    </a:cubicBezTo>
                    <a:cubicBezTo>
                      <a:pt x="6" y="1"/>
                      <a:pt x="6" y="1"/>
                      <a:pt x="6" y="1"/>
                    </a:cubicBezTo>
                    <a:cubicBezTo>
                      <a:pt x="6" y="1"/>
                      <a:pt x="6" y="1"/>
                      <a:pt x="6" y="1"/>
                    </a:cubicBezTo>
                    <a:cubicBezTo>
                      <a:pt x="6" y="0"/>
                      <a:pt x="6" y="0"/>
                      <a:pt x="6" y="0"/>
                    </a:cubicBezTo>
                    <a:cubicBezTo>
                      <a:pt x="4" y="0"/>
                      <a:pt x="2"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135" name="Freeform 121"/>
              <p:cNvSpPr>
                <a:spLocks/>
              </p:cNvSpPr>
              <p:nvPr/>
            </p:nvSpPr>
            <p:spPr bwMode="auto">
              <a:xfrm>
                <a:off x="4224" y="2272"/>
                <a:ext cx="10" cy="14"/>
              </a:xfrm>
              <a:custGeom>
                <a:avLst/>
                <a:gdLst>
                  <a:gd name="T0" fmla="*/ 4 w 4"/>
                  <a:gd name="T1" fmla="*/ 0 h 6"/>
                  <a:gd name="T2" fmla="*/ 4 w 4"/>
                  <a:gd name="T3" fmla="*/ 0 h 6"/>
                  <a:gd name="T4" fmla="*/ 2 w 4"/>
                  <a:gd name="T5" fmla="*/ 3 h 6"/>
                  <a:gd name="T6" fmla="*/ 0 w 4"/>
                  <a:gd name="T7" fmla="*/ 5 h 6"/>
                  <a:gd name="T8" fmla="*/ 0 w 4"/>
                  <a:gd name="T9" fmla="*/ 5 h 6"/>
                  <a:gd name="T10" fmla="*/ 0 w 4"/>
                  <a:gd name="T11" fmla="*/ 6 h 6"/>
                  <a:gd name="T12" fmla="*/ 0 w 4"/>
                  <a:gd name="T13" fmla="*/ 5 h 6"/>
                  <a:gd name="T14" fmla="*/ 2 w 4"/>
                  <a:gd name="T15" fmla="*/ 3 h 6"/>
                  <a:gd name="T16" fmla="*/ 4 w 4"/>
                  <a:gd name="T17" fmla="*/ 1 h 6"/>
                  <a:gd name="T18" fmla="*/ 4 w 4"/>
                  <a:gd name="T1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6">
                    <a:moveTo>
                      <a:pt x="4" y="0"/>
                    </a:moveTo>
                    <a:cubicBezTo>
                      <a:pt x="4" y="0"/>
                      <a:pt x="4" y="0"/>
                      <a:pt x="4" y="0"/>
                    </a:cubicBezTo>
                    <a:cubicBezTo>
                      <a:pt x="3" y="1"/>
                      <a:pt x="2" y="2"/>
                      <a:pt x="2" y="3"/>
                    </a:cubicBezTo>
                    <a:cubicBezTo>
                      <a:pt x="1" y="3"/>
                      <a:pt x="0" y="4"/>
                      <a:pt x="0" y="5"/>
                    </a:cubicBezTo>
                    <a:cubicBezTo>
                      <a:pt x="0" y="5"/>
                      <a:pt x="0" y="5"/>
                      <a:pt x="0" y="5"/>
                    </a:cubicBezTo>
                    <a:cubicBezTo>
                      <a:pt x="0" y="6"/>
                      <a:pt x="0" y="6"/>
                      <a:pt x="0" y="6"/>
                    </a:cubicBezTo>
                    <a:cubicBezTo>
                      <a:pt x="0" y="5"/>
                      <a:pt x="0" y="5"/>
                      <a:pt x="0" y="5"/>
                    </a:cubicBezTo>
                    <a:cubicBezTo>
                      <a:pt x="1" y="4"/>
                      <a:pt x="2" y="4"/>
                      <a:pt x="2" y="3"/>
                    </a:cubicBezTo>
                    <a:cubicBezTo>
                      <a:pt x="3" y="3"/>
                      <a:pt x="4" y="2"/>
                      <a:pt x="4" y="1"/>
                    </a:cubicBezTo>
                    <a:cubicBezTo>
                      <a:pt x="4" y="0"/>
                      <a:pt x="4" y="0"/>
                      <a:pt x="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136" name="Freeform 122"/>
              <p:cNvSpPr>
                <a:spLocks/>
              </p:cNvSpPr>
              <p:nvPr/>
            </p:nvSpPr>
            <p:spPr bwMode="auto">
              <a:xfrm>
                <a:off x="3825" y="2082"/>
                <a:ext cx="107" cy="85"/>
              </a:xfrm>
              <a:custGeom>
                <a:avLst/>
                <a:gdLst>
                  <a:gd name="T0" fmla="*/ 9 w 107"/>
                  <a:gd name="T1" fmla="*/ 0 h 85"/>
                  <a:gd name="T2" fmla="*/ 7 w 107"/>
                  <a:gd name="T3" fmla="*/ 0 h 85"/>
                  <a:gd name="T4" fmla="*/ 7 w 107"/>
                  <a:gd name="T5" fmla="*/ 9 h 85"/>
                  <a:gd name="T6" fmla="*/ 4 w 107"/>
                  <a:gd name="T7" fmla="*/ 9 h 85"/>
                  <a:gd name="T8" fmla="*/ 4 w 107"/>
                  <a:gd name="T9" fmla="*/ 9 h 85"/>
                  <a:gd name="T10" fmla="*/ 4 w 107"/>
                  <a:gd name="T11" fmla="*/ 12 h 85"/>
                  <a:gd name="T12" fmla="*/ 7 w 107"/>
                  <a:gd name="T13" fmla="*/ 12 h 85"/>
                  <a:gd name="T14" fmla="*/ 7 w 107"/>
                  <a:gd name="T15" fmla="*/ 19 h 85"/>
                  <a:gd name="T16" fmla="*/ 4 w 107"/>
                  <a:gd name="T17" fmla="*/ 19 h 85"/>
                  <a:gd name="T18" fmla="*/ 4 w 107"/>
                  <a:gd name="T19" fmla="*/ 19 h 85"/>
                  <a:gd name="T20" fmla="*/ 4 w 107"/>
                  <a:gd name="T21" fmla="*/ 21 h 85"/>
                  <a:gd name="T22" fmla="*/ 7 w 107"/>
                  <a:gd name="T23" fmla="*/ 21 h 85"/>
                  <a:gd name="T24" fmla="*/ 7 w 107"/>
                  <a:gd name="T25" fmla="*/ 28 h 85"/>
                  <a:gd name="T26" fmla="*/ 4 w 107"/>
                  <a:gd name="T27" fmla="*/ 28 h 85"/>
                  <a:gd name="T28" fmla="*/ 4 w 107"/>
                  <a:gd name="T29" fmla="*/ 31 h 85"/>
                  <a:gd name="T30" fmla="*/ 4 w 107"/>
                  <a:gd name="T31" fmla="*/ 31 h 85"/>
                  <a:gd name="T32" fmla="*/ 7 w 107"/>
                  <a:gd name="T33" fmla="*/ 31 h 85"/>
                  <a:gd name="T34" fmla="*/ 7 w 107"/>
                  <a:gd name="T35" fmla="*/ 40 h 85"/>
                  <a:gd name="T36" fmla="*/ 4 w 107"/>
                  <a:gd name="T37" fmla="*/ 40 h 85"/>
                  <a:gd name="T38" fmla="*/ 4 w 107"/>
                  <a:gd name="T39" fmla="*/ 43 h 85"/>
                  <a:gd name="T40" fmla="*/ 4 w 107"/>
                  <a:gd name="T41" fmla="*/ 43 h 85"/>
                  <a:gd name="T42" fmla="*/ 7 w 107"/>
                  <a:gd name="T43" fmla="*/ 43 h 85"/>
                  <a:gd name="T44" fmla="*/ 7 w 107"/>
                  <a:gd name="T45" fmla="*/ 52 h 85"/>
                  <a:gd name="T46" fmla="*/ 4 w 107"/>
                  <a:gd name="T47" fmla="*/ 52 h 85"/>
                  <a:gd name="T48" fmla="*/ 4 w 107"/>
                  <a:gd name="T49" fmla="*/ 52 h 85"/>
                  <a:gd name="T50" fmla="*/ 4 w 107"/>
                  <a:gd name="T51" fmla="*/ 54 h 85"/>
                  <a:gd name="T52" fmla="*/ 7 w 107"/>
                  <a:gd name="T53" fmla="*/ 54 h 85"/>
                  <a:gd name="T54" fmla="*/ 7 w 107"/>
                  <a:gd name="T55" fmla="*/ 64 h 85"/>
                  <a:gd name="T56" fmla="*/ 4 w 107"/>
                  <a:gd name="T57" fmla="*/ 64 h 85"/>
                  <a:gd name="T58" fmla="*/ 4 w 107"/>
                  <a:gd name="T59" fmla="*/ 64 h 85"/>
                  <a:gd name="T60" fmla="*/ 4 w 107"/>
                  <a:gd name="T61" fmla="*/ 66 h 85"/>
                  <a:gd name="T62" fmla="*/ 7 w 107"/>
                  <a:gd name="T63" fmla="*/ 66 h 85"/>
                  <a:gd name="T64" fmla="*/ 7 w 107"/>
                  <a:gd name="T65" fmla="*/ 73 h 85"/>
                  <a:gd name="T66" fmla="*/ 0 w 107"/>
                  <a:gd name="T67" fmla="*/ 73 h 85"/>
                  <a:gd name="T68" fmla="*/ 0 w 107"/>
                  <a:gd name="T69" fmla="*/ 76 h 85"/>
                  <a:gd name="T70" fmla="*/ 0 w 107"/>
                  <a:gd name="T71" fmla="*/ 76 h 85"/>
                  <a:gd name="T72" fmla="*/ 7 w 107"/>
                  <a:gd name="T73" fmla="*/ 76 h 85"/>
                  <a:gd name="T74" fmla="*/ 7 w 107"/>
                  <a:gd name="T75" fmla="*/ 85 h 85"/>
                  <a:gd name="T76" fmla="*/ 9 w 107"/>
                  <a:gd name="T77" fmla="*/ 85 h 85"/>
                  <a:gd name="T78" fmla="*/ 9 w 107"/>
                  <a:gd name="T79" fmla="*/ 85 h 85"/>
                  <a:gd name="T80" fmla="*/ 9 w 107"/>
                  <a:gd name="T81" fmla="*/ 76 h 85"/>
                  <a:gd name="T82" fmla="*/ 107 w 107"/>
                  <a:gd name="T83" fmla="*/ 76 h 85"/>
                  <a:gd name="T84" fmla="*/ 107 w 107"/>
                  <a:gd name="T85" fmla="*/ 76 h 85"/>
                  <a:gd name="T86" fmla="*/ 107 w 107"/>
                  <a:gd name="T87" fmla="*/ 73 h 85"/>
                  <a:gd name="T88" fmla="*/ 9 w 107"/>
                  <a:gd name="T89" fmla="*/ 73 h 85"/>
                  <a:gd name="T90" fmla="*/ 9 w 107"/>
                  <a:gd name="T91" fmla="*/ 0 h 85"/>
                  <a:gd name="T92" fmla="*/ 9 w 107"/>
                  <a:gd name="T93"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7" h="85">
                    <a:moveTo>
                      <a:pt x="9" y="0"/>
                    </a:moveTo>
                    <a:lnTo>
                      <a:pt x="7" y="0"/>
                    </a:lnTo>
                    <a:lnTo>
                      <a:pt x="7" y="9"/>
                    </a:lnTo>
                    <a:lnTo>
                      <a:pt x="4" y="9"/>
                    </a:lnTo>
                    <a:lnTo>
                      <a:pt x="4" y="9"/>
                    </a:lnTo>
                    <a:lnTo>
                      <a:pt x="4" y="12"/>
                    </a:lnTo>
                    <a:lnTo>
                      <a:pt x="7" y="12"/>
                    </a:lnTo>
                    <a:lnTo>
                      <a:pt x="7" y="19"/>
                    </a:lnTo>
                    <a:lnTo>
                      <a:pt x="4" y="19"/>
                    </a:lnTo>
                    <a:lnTo>
                      <a:pt x="4" y="19"/>
                    </a:lnTo>
                    <a:lnTo>
                      <a:pt x="4" y="21"/>
                    </a:lnTo>
                    <a:lnTo>
                      <a:pt x="7" y="21"/>
                    </a:lnTo>
                    <a:lnTo>
                      <a:pt x="7" y="28"/>
                    </a:lnTo>
                    <a:lnTo>
                      <a:pt x="4" y="28"/>
                    </a:lnTo>
                    <a:lnTo>
                      <a:pt x="4" y="31"/>
                    </a:lnTo>
                    <a:lnTo>
                      <a:pt x="4" y="31"/>
                    </a:lnTo>
                    <a:lnTo>
                      <a:pt x="7" y="31"/>
                    </a:lnTo>
                    <a:lnTo>
                      <a:pt x="7" y="40"/>
                    </a:lnTo>
                    <a:lnTo>
                      <a:pt x="4" y="40"/>
                    </a:lnTo>
                    <a:lnTo>
                      <a:pt x="4" y="43"/>
                    </a:lnTo>
                    <a:lnTo>
                      <a:pt x="4" y="43"/>
                    </a:lnTo>
                    <a:lnTo>
                      <a:pt x="7" y="43"/>
                    </a:lnTo>
                    <a:lnTo>
                      <a:pt x="7" y="52"/>
                    </a:lnTo>
                    <a:lnTo>
                      <a:pt x="4" y="52"/>
                    </a:lnTo>
                    <a:lnTo>
                      <a:pt x="4" y="52"/>
                    </a:lnTo>
                    <a:lnTo>
                      <a:pt x="4" y="54"/>
                    </a:lnTo>
                    <a:lnTo>
                      <a:pt x="7" y="54"/>
                    </a:lnTo>
                    <a:lnTo>
                      <a:pt x="7" y="64"/>
                    </a:lnTo>
                    <a:lnTo>
                      <a:pt x="4" y="64"/>
                    </a:lnTo>
                    <a:lnTo>
                      <a:pt x="4" y="64"/>
                    </a:lnTo>
                    <a:lnTo>
                      <a:pt x="4" y="66"/>
                    </a:lnTo>
                    <a:lnTo>
                      <a:pt x="7" y="66"/>
                    </a:lnTo>
                    <a:lnTo>
                      <a:pt x="7" y="73"/>
                    </a:lnTo>
                    <a:lnTo>
                      <a:pt x="0" y="73"/>
                    </a:lnTo>
                    <a:lnTo>
                      <a:pt x="0" y="76"/>
                    </a:lnTo>
                    <a:lnTo>
                      <a:pt x="0" y="76"/>
                    </a:lnTo>
                    <a:lnTo>
                      <a:pt x="7" y="76"/>
                    </a:lnTo>
                    <a:lnTo>
                      <a:pt x="7" y="85"/>
                    </a:lnTo>
                    <a:lnTo>
                      <a:pt x="9" y="85"/>
                    </a:lnTo>
                    <a:lnTo>
                      <a:pt x="9" y="85"/>
                    </a:lnTo>
                    <a:lnTo>
                      <a:pt x="9" y="76"/>
                    </a:lnTo>
                    <a:lnTo>
                      <a:pt x="107" y="76"/>
                    </a:lnTo>
                    <a:lnTo>
                      <a:pt x="107" y="76"/>
                    </a:lnTo>
                    <a:lnTo>
                      <a:pt x="107" y="73"/>
                    </a:lnTo>
                    <a:lnTo>
                      <a:pt x="9" y="73"/>
                    </a:lnTo>
                    <a:lnTo>
                      <a:pt x="9" y="0"/>
                    </a:lnTo>
                    <a:lnTo>
                      <a:pt x="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137" name="Freeform 123"/>
              <p:cNvSpPr>
                <a:spLocks/>
              </p:cNvSpPr>
              <p:nvPr/>
            </p:nvSpPr>
            <p:spPr bwMode="auto">
              <a:xfrm>
                <a:off x="3825" y="2082"/>
                <a:ext cx="107" cy="85"/>
              </a:xfrm>
              <a:custGeom>
                <a:avLst/>
                <a:gdLst>
                  <a:gd name="T0" fmla="*/ 9 w 107"/>
                  <a:gd name="T1" fmla="*/ 0 h 85"/>
                  <a:gd name="T2" fmla="*/ 7 w 107"/>
                  <a:gd name="T3" fmla="*/ 0 h 85"/>
                  <a:gd name="T4" fmla="*/ 7 w 107"/>
                  <a:gd name="T5" fmla="*/ 9 h 85"/>
                  <a:gd name="T6" fmla="*/ 4 w 107"/>
                  <a:gd name="T7" fmla="*/ 9 h 85"/>
                  <a:gd name="T8" fmla="*/ 4 w 107"/>
                  <a:gd name="T9" fmla="*/ 9 h 85"/>
                  <a:gd name="T10" fmla="*/ 4 w 107"/>
                  <a:gd name="T11" fmla="*/ 12 h 85"/>
                  <a:gd name="T12" fmla="*/ 7 w 107"/>
                  <a:gd name="T13" fmla="*/ 12 h 85"/>
                  <a:gd name="T14" fmla="*/ 7 w 107"/>
                  <a:gd name="T15" fmla="*/ 19 h 85"/>
                  <a:gd name="T16" fmla="*/ 4 w 107"/>
                  <a:gd name="T17" fmla="*/ 19 h 85"/>
                  <a:gd name="T18" fmla="*/ 4 w 107"/>
                  <a:gd name="T19" fmla="*/ 19 h 85"/>
                  <a:gd name="T20" fmla="*/ 4 w 107"/>
                  <a:gd name="T21" fmla="*/ 21 h 85"/>
                  <a:gd name="T22" fmla="*/ 7 w 107"/>
                  <a:gd name="T23" fmla="*/ 21 h 85"/>
                  <a:gd name="T24" fmla="*/ 7 w 107"/>
                  <a:gd name="T25" fmla="*/ 28 h 85"/>
                  <a:gd name="T26" fmla="*/ 4 w 107"/>
                  <a:gd name="T27" fmla="*/ 28 h 85"/>
                  <a:gd name="T28" fmla="*/ 4 w 107"/>
                  <a:gd name="T29" fmla="*/ 31 h 85"/>
                  <a:gd name="T30" fmla="*/ 4 w 107"/>
                  <a:gd name="T31" fmla="*/ 31 h 85"/>
                  <a:gd name="T32" fmla="*/ 7 w 107"/>
                  <a:gd name="T33" fmla="*/ 31 h 85"/>
                  <a:gd name="T34" fmla="*/ 7 w 107"/>
                  <a:gd name="T35" fmla="*/ 40 h 85"/>
                  <a:gd name="T36" fmla="*/ 4 w 107"/>
                  <a:gd name="T37" fmla="*/ 40 h 85"/>
                  <a:gd name="T38" fmla="*/ 4 w 107"/>
                  <a:gd name="T39" fmla="*/ 43 h 85"/>
                  <a:gd name="T40" fmla="*/ 4 w 107"/>
                  <a:gd name="T41" fmla="*/ 43 h 85"/>
                  <a:gd name="T42" fmla="*/ 7 w 107"/>
                  <a:gd name="T43" fmla="*/ 43 h 85"/>
                  <a:gd name="T44" fmla="*/ 7 w 107"/>
                  <a:gd name="T45" fmla="*/ 52 h 85"/>
                  <a:gd name="T46" fmla="*/ 4 w 107"/>
                  <a:gd name="T47" fmla="*/ 52 h 85"/>
                  <a:gd name="T48" fmla="*/ 4 w 107"/>
                  <a:gd name="T49" fmla="*/ 52 h 85"/>
                  <a:gd name="T50" fmla="*/ 4 w 107"/>
                  <a:gd name="T51" fmla="*/ 54 h 85"/>
                  <a:gd name="T52" fmla="*/ 7 w 107"/>
                  <a:gd name="T53" fmla="*/ 54 h 85"/>
                  <a:gd name="T54" fmla="*/ 7 w 107"/>
                  <a:gd name="T55" fmla="*/ 64 h 85"/>
                  <a:gd name="T56" fmla="*/ 4 w 107"/>
                  <a:gd name="T57" fmla="*/ 64 h 85"/>
                  <a:gd name="T58" fmla="*/ 4 w 107"/>
                  <a:gd name="T59" fmla="*/ 64 h 85"/>
                  <a:gd name="T60" fmla="*/ 4 w 107"/>
                  <a:gd name="T61" fmla="*/ 66 h 85"/>
                  <a:gd name="T62" fmla="*/ 7 w 107"/>
                  <a:gd name="T63" fmla="*/ 66 h 85"/>
                  <a:gd name="T64" fmla="*/ 7 w 107"/>
                  <a:gd name="T65" fmla="*/ 73 h 85"/>
                  <a:gd name="T66" fmla="*/ 0 w 107"/>
                  <a:gd name="T67" fmla="*/ 73 h 85"/>
                  <a:gd name="T68" fmla="*/ 0 w 107"/>
                  <a:gd name="T69" fmla="*/ 76 h 85"/>
                  <a:gd name="T70" fmla="*/ 0 w 107"/>
                  <a:gd name="T71" fmla="*/ 76 h 85"/>
                  <a:gd name="T72" fmla="*/ 7 w 107"/>
                  <a:gd name="T73" fmla="*/ 76 h 85"/>
                  <a:gd name="T74" fmla="*/ 7 w 107"/>
                  <a:gd name="T75" fmla="*/ 85 h 85"/>
                  <a:gd name="T76" fmla="*/ 9 w 107"/>
                  <a:gd name="T77" fmla="*/ 85 h 85"/>
                  <a:gd name="T78" fmla="*/ 9 w 107"/>
                  <a:gd name="T79" fmla="*/ 85 h 85"/>
                  <a:gd name="T80" fmla="*/ 9 w 107"/>
                  <a:gd name="T81" fmla="*/ 76 h 85"/>
                  <a:gd name="T82" fmla="*/ 107 w 107"/>
                  <a:gd name="T83" fmla="*/ 76 h 85"/>
                  <a:gd name="T84" fmla="*/ 107 w 107"/>
                  <a:gd name="T85" fmla="*/ 76 h 85"/>
                  <a:gd name="T86" fmla="*/ 107 w 107"/>
                  <a:gd name="T87" fmla="*/ 73 h 85"/>
                  <a:gd name="T88" fmla="*/ 9 w 107"/>
                  <a:gd name="T89" fmla="*/ 73 h 85"/>
                  <a:gd name="T90" fmla="*/ 9 w 107"/>
                  <a:gd name="T91" fmla="*/ 0 h 85"/>
                  <a:gd name="T92" fmla="*/ 9 w 107"/>
                  <a:gd name="T93"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7" h="85">
                    <a:moveTo>
                      <a:pt x="9" y="0"/>
                    </a:moveTo>
                    <a:lnTo>
                      <a:pt x="7" y="0"/>
                    </a:lnTo>
                    <a:lnTo>
                      <a:pt x="7" y="9"/>
                    </a:lnTo>
                    <a:lnTo>
                      <a:pt x="4" y="9"/>
                    </a:lnTo>
                    <a:lnTo>
                      <a:pt x="4" y="9"/>
                    </a:lnTo>
                    <a:lnTo>
                      <a:pt x="4" y="12"/>
                    </a:lnTo>
                    <a:lnTo>
                      <a:pt x="7" y="12"/>
                    </a:lnTo>
                    <a:lnTo>
                      <a:pt x="7" y="19"/>
                    </a:lnTo>
                    <a:lnTo>
                      <a:pt x="4" y="19"/>
                    </a:lnTo>
                    <a:lnTo>
                      <a:pt x="4" y="19"/>
                    </a:lnTo>
                    <a:lnTo>
                      <a:pt x="4" y="21"/>
                    </a:lnTo>
                    <a:lnTo>
                      <a:pt x="7" y="21"/>
                    </a:lnTo>
                    <a:lnTo>
                      <a:pt x="7" y="28"/>
                    </a:lnTo>
                    <a:lnTo>
                      <a:pt x="4" y="28"/>
                    </a:lnTo>
                    <a:lnTo>
                      <a:pt x="4" y="31"/>
                    </a:lnTo>
                    <a:lnTo>
                      <a:pt x="4" y="31"/>
                    </a:lnTo>
                    <a:lnTo>
                      <a:pt x="7" y="31"/>
                    </a:lnTo>
                    <a:lnTo>
                      <a:pt x="7" y="40"/>
                    </a:lnTo>
                    <a:lnTo>
                      <a:pt x="4" y="40"/>
                    </a:lnTo>
                    <a:lnTo>
                      <a:pt x="4" y="43"/>
                    </a:lnTo>
                    <a:lnTo>
                      <a:pt x="4" y="43"/>
                    </a:lnTo>
                    <a:lnTo>
                      <a:pt x="7" y="43"/>
                    </a:lnTo>
                    <a:lnTo>
                      <a:pt x="7" y="52"/>
                    </a:lnTo>
                    <a:lnTo>
                      <a:pt x="4" y="52"/>
                    </a:lnTo>
                    <a:lnTo>
                      <a:pt x="4" y="52"/>
                    </a:lnTo>
                    <a:lnTo>
                      <a:pt x="4" y="54"/>
                    </a:lnTo>
                    <a:lnTo>
                      <a:pt x="7" y="54"/>
                    </a:lnTo>
                    <a:lnTo>
                      <a:pt x="7" y="64"/>
                    </a:lnTo>
                    <a:lnTo>
                      <a:pt x="4" y="64"/>
                    </a:lnTo>
                    <a:lnTo>
                      <a:pt x="4" y="64"/>
                    </a:lnTo>
                    <a:lnTo>
                      <a:pt x="4" y="66"/>
                    </a:lnTo>
                    <a:lnTo>
                      <a:pt x="7" y="66"/>
                    </a:lnTo>
                    <a:lnTo>
                      <a:pt x="7" y="73"/>
                    </a:lnTo>
                    <a:lnTo>
                      <a:pt x="0" y="73"/>
                    </a:lnTo>
                    <a:lnTo>
                      <a:pt x="0" y="76"/>
                    </a:lnTo>
                    <a:lnTo>
                      <a:pt x="0" y="76"/>
                    </a:lnTo>
                    <a:lnTo>
                      <a:pt x="7" y="76"/>
                    </a:lnTo>
                    <a:lnTo>
                      <a:pt x="7" y="85"/>
                    </a:lnTo>
                    <a:lnTo>
                      <a:pt x="9" y="85"/>
                    </a:lnTo>
                    <a:lnTo>
                      <a:pt x="9" y="85"/>
                    </a:lnTo>
                    <a:lnTo>
                      <a:pt x="9" y="76"/>
                    </a:lnTo>
                    <a:lnTo>
                      <a:pt x="107" y="76"/>
                    </a:lnTo>
                    <a:lnTo>
                      <a:pt x="107" y="76"/>
                    </a:lnTo>
                    <a:lnTo>
                      <a:pt x="107" y="73"/>
                    </a:lnTo>
                    <a:lnTo>
                      <a:pt x="9" y="73"/>
                    </a:lnTo>
                    <a:lnTo>
                      <a:pt x="9" y="0"/>
                    </a:lnTo>
                    <a:lnTo>
                      <a:pt x="9"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138" name="Freeform 124"/>
              <p:cNvSpPr>
                <a:spLocks noEditPoints="1"/>
              </p:cNvSpPr>
              <p:nvPr/>
            </p:nvSpPr>
            <p:spPr bwMode="auto">
              <a:xfrm>
                <a:off x="3863" y="2089"/>
                <a:ext cx="21" cy="64"/>
              </a:xfrm>
              <a:custGeom>
                <a:avLst/>
                <a:gdLst>
                  <a:gd name="T0" fmla="*/ 8 w 9"/>
                  <a:gd name="T1" fmla="*/ 24 h 27"/>
                  <a:gd name="T2" fmla="*/ 8 w 9"/>
                  <a:gd name="T3" fmla="*/ 24 h 27"/>
                  <a:gd name="T4" fmla="*/ 6 w 9"/>
                  <a:gd name="T5" fmla="*/ 24 h 27"/>
                  <a:gd name="T6" fmla="*/ 8 w 9"/>
                  <a:gd name="T7" fmla="*/ 23 h 27"/>
                  <a:gd name="T8" fmla="*/ 7 w 9"/>
                  <a:gd name="T9" fmla="*/ 25 h 27"/>
                  <a:gd name="T10" fmla="*/ 6 w 9"/>
                  <a:gd name="T11" fmla="*/ 23 h 27"/>
                  <a:gd name="T12" fmla="*/ 6 w 9"/>
                  <a:gd name="T13" fmla="*/ 22 h 27"/>
                  <a:gd name="T14" fmla="*/ 8 w 9"/>
                  <a:gd name="T15" fmla="*/ 21 h 27"/>
                  <a:gd name="T16" fmla="*/ 6 w 9"/>
                  <a:gd name="T17" fmla="*/ 21 h 27"/>
                  <a:gd name="T18" fmla="*/ 8 w 9"/>
                  <a:gd name="T19" fmla="*/ 17 h 27"/>
                  <a:gd name="T20" fmla="*/ 8 w 9"/>
                  <a:gd name="T21" fmla="*/ 19 h 27"/>
                  <a:gd name="T22" fmla="*/ 6 w 9"/>
                  <a:gd name="T23" fmla="*/ 19 h 27"/>
                  <a:gd name="T24" fmla="*/ 6 w 9"/>
                  <a:gd name="T25" fmla="*/ 18 h 27"/>
                  <a:gd name="T26" fmla="*/ 8 w 9"/>
                  <a:gd name="T27" fmla="*/ 16 h 27"/>
                  <a:gd name="T28" fmla="*/ 6 w 9"/>
                  <a:gd name="T29" fmla="*/ 19 h 27"/>
                  <a:gd name="T30" fmla="*/ 6 w 9"/>
                  <a:gd name="T31" fmla="*/ 15 h 27"/>
                  <a:gd name="T32" fmla="*/ 8 w 9"/>
                  <a:gd name="T33" fmla="*/ 14 h 27"/>
                  <a:gd name="T34" fmla="*/ 6 w 9"/>
                  <a:gd name="T35" fmla="*/ 14 h 27"/>
                  <a:gd name="T36" fmla="*/ 8 w 9"/>
                  <a:gd name="T37" fmla="*/ 9 h 27"/>
                  <a:gd name="T38" fmla="*/ 8 w 9"/>
                  <a:gd name="T39" fmla="*/ 11 h 27"/>
                  <a:gd name="T40" fmla="*/ 6 w 9"/>
                  <a:gd name="T41" fmla="*/ 11 h 27"/>
                  <a:gd name="T42" fmla="*/ 6 w 9"/>
                  <a:gd name="T43" fmla="*/ 10 h 27"/>
                  <a:gd name="T44" fmla="*/ 6 w 9"/>
                  <a:gd name="T45" fmla="*/ 10 h 27"/>
                  <a:gd name="T46" fmla="*/ 8 w 9"/>
                  <a:gd name="T47" fmla="*/ 9 h 27"/>
                  <a:gd name="T48" fmla="*/ 6 w 9"/>
                  <a:gd name="T49" fmla="*/ 11 h 27"/>
                  <a:gd name="T50" fmla="*/ 3 w 9"/>
                  <a:gd name="T51" fmla="*/ 25 h 27"/>
                  <a:gd name="T52" fmla="*/ 1 w 9"/>
                  <a:gd name="T53" fmla="*/ 4 h 27"/>
                  <a:gd name="T54" fmla="*/ 5 w 9"/>
                  <a:gd name="T55" fmla="*/ 25 h 27"/>
                  <a:gd name="T56" fmla="*/ 6 w 9"/>
                  <a:gd name="T57" fmla="*/ 7 h 27"/>
                  <a:gd name="T58" fmla="*/ 8 w 9"/>
                  <a:gd name="T59" fmla="*/ 6 h 27"/>
                  <a:gd name="T60" fmla="*/ 6 w 9"/>
                  <a:gd name="T61" fmla="*/ 6 h 27"/>
                  <a:gd name="T62" fmla="*/ 7 w 9"/>
                  <a:gd name="T63" fmla="*/ 2 h 27"/>
                  <a:gd name="T64" fmla="*/ 8 w 9"/>
                  <a:gd name="T65" fmla="*/ 3 h 27"/>
                  <a:gd name="T66" fmla="*/ 6 w 9"/>
                  <a:gd name="T67" fmla="*/ 6 h 27"/>
                  <a:gd name="T68" fmla="*/ 2 w 9"/>
                  <a:gd name="T69" fmla="*/ 3 h 27"/>
                  <a:gd name="T70" fmla="*/ 7 w 9"/>
                  <a:gd name="T71" fmla="*/ 1 h 27"/>
                  <a:gd name="T72" fmla="*/ 7 w 9"/>
                  <a:gd name="T73" fmla="*/ 2 h 27"/>
                  <a:gd name="T74" fmla="*/ 7 w 9"/>
                  <a:gd name="T75" fmla="*/ 0 h 27"/>
                  <a:gd name="T76" fmla="*/ 4 w 9"/>
                  <a:gd name="T77" fmla="*/ 0 h 27"/>
                  <a:gd name="T78" fmla="*/ 1 w 9"/>
                  <a:gd name="T79" fmla="*/ 3 h 27"/>
                  <a:gd name="T80" fmla="*/ 1 w 9"/>
                  <a:gd name="T81" fmla="*/ 3 h 27"/>
                  <a:gd name="T82" fmla="*/ 0 w 9"/>
                  <a:gd name="T83" fmla="*/ 3 h 27"/>
                  <a:gd name="T84" fmla="*/ 1 w 9"/>
                  <a:gd name="T85" fmla="*/ 26 h 27"/>
                  <a:gd name="T86" fmla="*/ 3 w 9"/>
                  <a:gd name="T87" fmla="*/ 26 h 27"/>
                  <a:gd name="T88" fmla="*/ 6 w 9"/>
                  <a:gd name="T89" fmla="*/ 27 h 27"/>
                  <a:gd name="T90" fmla="*/ 9 w 9"/>
                  <a:gd name="T91" fmla="*/ 25 h 27"/>
                  <a:gd name="T92" fmla="*/ 9 w 9"/>
                  <a:gd name="T93" fmla="*/ 24 h 27"/>
                  <a:gd name="T94" fmla="*/ 9 w 9"/>
                  <a:gd name="T95" fmla="*/ 24 h 27"/>
                  <a:gd name="T96" fmla="*/ 9 w 9"/>
                  <a:gd name="T97" fmla="*/ 0 h 27"/>
                  <a:gd name="T98" fmla="*/ 9 w 9"/>
                  <a:gd name="T99" fmla="*/ 0 h 27"/>
                  <a:gd name="T100" fmla="*/ 8 w 9"/>
                  <a:gd name="T101" fmla="*/ 0 h 27"/>
                  <a:gd name="T102" fmla="*/ 7 w 9"/>
                  <a:gd name="T103"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 h="27">
                    <a:moveTo>
                      <a:pt x="8" y="24"/>
                    </a:moveTo>
                    <a:cubicBezTo>
                      <a:pt x="8" y="24"/>
                      <a:pt x="8" y="24"/>
                      <a:pt x="8" y="24"/>
                    </a:cubicBezTo>
                    <a:cubicBezTo>
                      <a:pt x="8" y="24"/>
                      <a:pt x="8" y="24"/>
                      <a:pt x="8" y="24"/>
                    </a:cubicBezTo>
                    <a:cubicBezTo>
                      <a:pt x="8" y="24"/>
                      <a:pt x="8" y="24"/>
                      <a:pt x="8" y="24"/>
                    </a:cubicBezTo>
                    <a:moveTo>
                      <a:pt x="6" y="25"/>
                    </a:moveTo>
                    <a:cubicBezTo>
                      <a:pt x="6" y="24"/>
                      <a:pt x="6" y="24"/>
                      <a:pt x="6" y="24"/>
                    </a:cubicBezTo>
                    <a:cubicBezTo>
                      <a:pt x="7" y="23"/>
                      <a:pt x="7" y="23"/>
                      <a:pt x="8" y="22"/>
                    </a:cubicBezTo>
                    <a:cubicBezTo>
                      <a:pt x="8" y="22"/>
                      <a:pt x="8" y="22"/>
                      <a:pt x="8" y="23"/>
                    </a:cubicBezTo>
                    <a:cubicBezTo>
                      <a:pt x="8" y="23"/>
                      <a:pt x="8" y="23"/>
                      <a:pt x="8" y="23"/>
                    </a:cubicBezTo>
                    <a:cubicBezTo>
                      <a:pt x="8" y="24"/>
                      <a:pt x="7" y="24"/>
                      <a:pt x="7" y="25"/>
                    </a:cubicBezTo>
                    <a:cubicBezTo>
                      <a:pt x="6" y="25"/>
                      <a:pt x="6" y="25"/>
                      <a:pt x="6" y="25"/>
                    </a:cubicBezTo>
                    <a:moveTo>
                      <a:pt x="6" y="23"/>
                    </a:moveTo>
                    <a:cubicBezTo>
                      <a:pt x="6" y="23"/>
                      <a:pt x="6" y="23"/>
                      <a:pt x="6" y="22"/>
                    </a:cubicBezTo>
                    <a:cubicBezTo>
                      <a:pt x="6" y="22"/>
                      <a:pt x="6" y="22"/>
                      <a:pt x="6" y="22"/>
                    </a:cubicBezTo>
                    <a:cubicBezTo>
                      <a:pt x="7" y="21"/>
                      <a:pt x="7" y="20"/>
                      <a:pt x="8" y="20"/>
                    </a:cubicBezTo>
                    <a:cubicBezTo>
                      <a:pt x="8" y="20"/>
                      <a:pt x="8" y="21"/>
                      <a:pt x="8" y="21"/>
                    </a:cubicBezTo>
                    <a:cubicBezTo>
                      <a:pt x="7" y="22"/>
                      <a:pt x="7" y="23"/>
                      <a:pt x="6" y="23"/>
                    </a:cubicBezTo>
                    <a:moveTo>
                      <a:pt x="6" y="21"/>
                    </a:moveTo>
                    <a:cubicBezTo>
                      <a:pt x="6" y="21"/>
                      <a:pt x="6" y="20"/>
                      <a:pt x="6" y="20"/>
                    </a:cubicBezTo>
                    <a:cubicBezTo>
                      <a:pt x="7" y="19"/>
                      <a:pt x="7" y="18"/>
                      <a:pt x="8" y="17"/>
                    </a:cubicBezTo>
                    <a:cubicBezTo>
                      <a:pt x="8" y="18"/>
                      <a:pt x="8" y="18"/>
                      <a:pt x="8" y="19"/>
                    </a:cubicBezTo>
                    <a:cubicBezTo>
                      <a:pt x="8" y="19"/>
                      <a:pt x="8" y="19"/>
                      <a:pt x="8" y="19"/>
                    </a:cubicBezTo>
                    <a:cubicBezTo>
                      <a:pt x="7" y="20"/>
                      <a:pt x="7" y="21"/>
                      <a:pt x="6" y="21"/>
                    </a:cubicBezTo>
                    <a:moveTo>
                      <a:pt x="6" y="19"/>
                    </a:moveTo>
                    <a:cubicBezTo>
                      <a:pt x="6" y="19"/>
                      <a:pt x="6" y="18"/>
                      <a:pt x="6" y="18"/>
                    </a:cubicBezTo>
                    <a:cubicBezTo>
                      <a:pt x="6" y="18"/>
                      <a:pt x="6" y="18"/>
                      <a:pt x="6" y="18"/>
                    </a:cubicBezTo>
                    <a:cubicBezTo>
                      <a:pt x="7" y="17"/>
                      <a:pt x="7" y="16"/>
                      <a:pt x="8" y="15"/>
                    </a:cubicBezTo>
                    <a:cubicBezTo>
                      <a:pt x="8" y="15"/>
                      <a:pt x="8" y="16"/>
                      <a:pt x="8" y="16"/>
                    </a:cubicBezTo>
                    <a:cubicBezTo>
                      <a:pt x="8" y="16"/>
                      <a:pt x="8" y="16"/>
                      <a:pt x="8" y="16"/>
                    </a:cubicBezTo>
                    <a:cubicBezTo>
                      <a:pt x="7" y="17"/>
                      <a:pt x="7" y="18"/>
                      <a:pt x="6" y="19"/>
                    </a:cubicBezTo>
                    <a:moveTo>
                      <a:pt x="6" y="17"/>
                    </a:moveTo>
                    <a:cubicBezTo>
                      <a:pt x="6" y="16"/>
                      <a:pt x="6" y="15"/>
                      <a:pt x="6" y="15"/>
                    </a:cubicBezTo>
                    <a:cubicBezTo>
                      <a:pt x="7" y="14"/>
                      <a:pt x="7" y="13"/>
                      <a:pt x="8" y="12"/>
                    </a:cubicBezTo>
                    <a:cubicBezTo>
                      <a:pt x="8" y="12"/>
                      <a:pt x="8" y="13"/>
                      <a:pt x="8" y="14"/>
                    </a:cubicBezTo>
                    <a:cubicBezTo>
                      <a:pt x="7" y="15"/>
                      <a:pt x="7" y="16"/>
                      <a:pt x="6" y="17"/>
                    </a:cubicBezTo>
                    <a:moveTo>
                      <a:pt x="6" y="14"/>
                    </a:moveTo>
                    <a:cubicBezTo>
                      <a:pt x="6" y="13"/>
                      <a:pt x="6" y="12"/>
                      <a:pt x="6" y="12"/>
                    </a:cubicBezTo>
                    <a:cubicBezTo>
                      <a:pt x="7" y="11"/>
                      <a:pt x="7" y="10"/>
                      <a:pt x="8" y="9"/>
                    </a:cubicBezTo>
                    <a:cubicBezTo>
                      <a:pt x="8" y="10"/>
                      <a:pt x="8" y="10"/>
                      <a:pt x="8" y="11"/>
                    </a:cubicBezTo>
                    <a:cubicBezTo>
                      <a:pt x="8" y="11"/>
                      <a:pt x="8" y="11"/>
                      <a:pt x="8" y="11"/>
                    </a:cubicBezTo>
                    <a:cubicBezTo>
                      <a:pt x="7" y="12"/>
                      <a:pt x="7" y="13"/>
                      <a:pt x="6" y="14"/>
                    </a:cubicBezTo>
                    <a:moveTo>
                      <a:pt x="6" y="11"/>
                    </a:moveTo>
                    <a:cubicBezTo>
                      <a:pt x="6" y="10"/>
                      <a:pt x="6" y="10"/>
                      <a:pt x="6" y="10"/>
                    </a:cubicBezTo>
                    <a:cubicBezTo>
                      <a:pt x="6" y="10"/>
                      <a:pt x="6" y="10"/>
                      <a:pt x="6" y="10"/>
                    </a:cubicBezTo>
                    <a:cubicBezTo>
                      <a:pt x="6" y="10"/>
                      <a:pt x="6" y="10"/>
                      <a:pt x="6" y="10"/>
                    </a:cubicBezTo>
                    <a:cubicBezTo>
                      <a:pt x="6" y="10"/>
                      <a:pt x="6" y="10"/>
                      <a:pt x="6" y="10"/>
                    </a:cubicBezTo>
                    <a:cubicBezTo>
                      <a:pt x="7" y="9"/>
                      <a:pt x="7" y="8"/>
                      <a:pt x="8" y="7"/>
                    </a:cubicBezTo>
                    <a:cubicBezTo>
                      <a:pt x="8" y="8"/>
                      <a:pt x="8" y="8"/>
                      <a:pt x="8" y="9"/>
                    </a:cubicBezTo>
                    <a:cubicBezTo>
                      <a:pt x="8" y="9"/>
                      <a:pt x="8" y="9"/>
                      <a:pt x="8" y="9"/>
                    </a:cubicBezTo>
                    <a:cubicBezTo>
                      <a:pt x="7" y="10"/>
                      <a:pt x="7" y="10"/>
                      <a:pt x="6" y="11"/>
                    </a:cubicBezTo>
                    <a:moveTo>
                      <a:pt x="5" y="25"/>
                    </a:moveTo>
                    <a:cubicBezTo>
                      <a:pt x="4" y="25"/>
                      <a:pt x="4" y="25"/>
                      <a:pt x="3" y="25"/>
                    </a:cubicBezTo>
                    <a:cubicBezTo>
                      <a:pt x="3" y="25"/>
                      <a:pt x="2" y="25"/>
                      <a:pt x="1" y="25"/>
                    </a:cubicBezTo>
                    <a:cubicBezTo>
                      <a:pt x="1" y="20"/>
                      <a:pt x="2" y="8"/>
                      <a:pt x="1" y="4"/>
                    </a:cubicBezTo>
                    <a:cubicBezTo>
                      <a:pt x="3" y="4"/>
                      <a:pt x="4" y="4"/>
                      <a:pt x="5" y="4"/>
                    </a:cubicBezTo>
                    <a:cubicBezTo>
                      <a:pt x="5" y="7"/>
                      <a:pt x="5" y="21"/>
                      <a:pt x="5" y="25"/>
                    </a:cubicBezTo>
                    <a:moveTo>
                      <a:pt x="6" y="9"/>
                    </a:moveTo>
                    <a:cubicBezTo>
                      <a:pt x="6" y="8"/>
                      <a:pt x="6" y="8"/>
                      <a:pt x="6" y="7"/>
                    </a:cubicBezTo>
                    <a:cubicBezTo>
                      <a:pt x="8" y="4"/>
                      <a:pt x="8" y="4"/>
                      <a:pt x="8" y="4"/>
                    </a:cubicBezTo>
                    <a:cubicBezTo>
                      <a:pt x="8" y="4"/>
                      <a:pt x="8" y="5"/>
                      <a:pt x="8" y="6"/>
                    </a:cubicBezTo>
                    <a:cubicBezTo>
                      <a:pt x="7" y="7"/>
                      <a:pt x="7" y="8"/>
                      <a:pt x="6" y="9"/>
                    </a:cubicBezTo>
                    <a:moveTo>
                      <a:pt x="6" y="6"/>
                    </a:moveTo>
                    <a:cubicBezTo>
                      <a:pt x="6" y="5"/>
                      <a:pt x="6" y="4"/>
                      <a:pt x="6" y="4"/>
                    </a:cubicBezTo>
                    <a:cubicBezTo>
                      <a:pt x="6" y="3"/>
                      <a:pt x="7" y="3"/>
                      <a:pt x="7" y="2"/>
                    </a:cubicBezTo>
                    <a:cubicBezTo>
                      <a:pt x="8" y="2"/>
                      <a:pt x="8" y="2"/>
                      <a:pt x="8" y="2"/>
                    </a:cubicBezTo>
                    <a:cubicBezTo>
                      <a:pt x="8" y="2"/>
                      <a:pt x="8" y="2"/>
                      <a:pt x="8" y="3"/>
                    </a:cubicBezTo>
                    <a:cubicBezTo>
                      <a:pt x="8" y="3"/>
                      <a:pt x="8" y="3"/>
                      <a:pt x="8" y="3"/>
                    </a:cubicBezTo>
                    <a:cubicBezTo>
                      <a:pt x="6" y="6"/>
                      <a:pt x="6" y="6"/>
                      <a:pt x="6" y="6"/>
                    </a:cubicBezTo>
                    <a:moveTo>
                      <a:pt x="5" y="3"/>
                    </a:moveTo>
                    <a:cubicBezTo>
                      <a:pt x="5" y="3"/>
                      <a:pt x="4" y="3"/>
                      <a:pt x="2" y="3"/>
                    </a:cubicBezTo>
                    <a:cubicBezTo>
                      <a:pt x="3" y="2"/>
                      <a:pt x="4" y="1"/>
                      <a:pt x="4" y="1"/>
                    </a:cubicBezTo>
                    <a:cubicBezTo>
                      <a:pt x="5" y="1"/>
                      <a:pt x="6" y="1"/>
                      <a:pt x="7" y="1"/>
                    </a:cubicBezTo>
                    <a:cubicBezTo>
                      <a:pt x="7" y="1"/>
                      <a:pt x="7" y="1"/>
                      <a:pt x="7" y="1"/>
                    </a:cubicBezTo>
                    <a:cubicBezTo>
                      <a:pt x="7" y="2"/>
                      <a:pt x="7" y="2"/>
                      <a:pt x="7" y="2"/>
                    </a:cubicBezTo>
                    <a:cubicBezTo>
                      <a:pt x="6" y="2"/>
                      <a:pt x="6" y="2"/>
                      <a:pt x="5" y="3"/>
                    </a:cubicBezTo>
                    <a:moveTo>
                      <a:pt x="7" y="0"/>
                    </a:moveTo>
                    <a:cubicBezTo>
                      <a:pt x="5" y="0"/>
                      <a:pt x="4" y="0"/>
                      <a:pt x="4" y="0"/>
                    </a:cubicBezTo>
                    <a:cubicBezTo>
                      <a:pt x="4" y="0"/>
                      <a:pt x="4" y="0"/>
                      <a:pt x="4" y="0"/>
                    </a:cubicBezTo>
                    <a:cubicBezTo>
                      <a:pt x="4" y="0"/>
                      <a:pt x="2" y="1"/>
                      <a:pt x="1" y="3"/>
                    </a:cubicBezTo>
                    <a:cubicBezTo>
                      <a:pt x="1" y="3"/>
                      <a:pt x="1" y="3"/>
                      <a:pt x="1" y="3"/>
                    </a:cubicBezTo>
                    <a:cubicBezTo>
                      <a:pt x="1" y="3"/>
                      <a:pt x="1" y="3"/>
                      <a:pt x="1" y="3"/>
                    </a:cubicBezTo>
                    <a:cubicBezTo>
                      <a:pt x="1" y="3"/>
                      <a:pt x="1" y="3"/>
                      <a:pt x="1" y="3"/>
                    </a:cubicBezTo>
                    <a:cubicBezTo>
                      <a:pt x="0" y="3"/>
                      <a:pt x="0" y="3"/>
                      <a:pt x="0" y="3"/>
                    </a:cubicBezTo>
                    <a:cubicBezTo>
                      <a:pt x="0" y="3"/>
                      <a:pt x="0" y="3"/>
                      <a:pt x="0" y="3"/>
                    </a:cubicBezTo>
                    <a:cubicBezTo>
                      <a:pt x="1" y="7"/>
                      <a:pt x="1" y="21"/>
                      <a:pt x="0" y="26"/>
                    </a:cubicBezTo>
                    <a:cubicBezTo>
                      <a:pt x="1" y="26"/>
                      <a:pt x="1" y="26"/>
                      <a:pt x="1" y="26"/>
                    </a:cubicBezTo>
                    <a:cubicBezTo>
                      <a:pt x="1" y="26"/>
                      <a:pt x="1" y="26"/>
                      <a:pt x="1" y="26"/>
                    </a:cubicBezTo>
                    <a:cubicBezTo>
                      <a:pt x="2" y="26"/>
                      <a:pt x="3" y="26"/>
                      <a:pt x="3" y="26"/>
                    </a:cubicBezTo>
                    <a:cubicBezTo>
                      <a:pt x="4" y="26"/>
                      <a:pt x="5" y="26"/>
                      <a:pt x="6" y="26"/>
                    </a:cubicBezTo>
                    <a:cubicBezTo>
                      <a:pt x="6" y="27"/>
                      <a:pt x="6" y="27"/>
                      <a:pt x="6" y="27"/>
                    </a:cubicBezTo>
                    <a:cubicBezTo>
                      <a:pt x="6" y="26"/>
                      <a:pt x="6" y="26"/>
                      <a:pt x="6" y="26"/>
                    </a:cubicBezTo>
                    <a:cubicBezTo>
                      <a:pt x="7" y="26"/>
                      <a:pt x="8" y="25"/>
                      <a:pt x="9" y="25"/>
                    </a:cubicBezTo>
                    <a:cubicBezTo>
                      <a:pt x="9" y="25"/>
                      <a:pt x="9" y="25"/>
                      <a:pt x="9" y="25"/>
                    </a:cubicBezTo>
                    <a:cubicBezTo>
                      <a:pt x="9" y="24"/>
                      <a:pt x="9" y="24"/>
                      <a:pt x="9" y="24"/>
                    </a:cubicBezTo>
                    <a:cubicBezTo>
                      <a:pt x="9" y="24"/>
                      <a:pt x="9" y="24"/>
                      <a:pt x="9" y="24"/>
                    </a:cubicBezTo>
                    <a:cubicBezTo>
                      <a:pt x="9" y="24"/>
                      <a:pt x="9" y="24"/>
                      <a:pt x="9" y="24"/>
                    </a:cubicBezTo>
                    <a:cubicBezTo>
                      <a:pt x="9" y="19"/>
                      <a:pt x="9" y="1"/>
                      <a:pt x="9" y="1"/>
                    </a:cubicBezTo>
                    <a:cubicBezTo>
                      <a:pt x="9" y="0"/>
                      <a:pt x="9" y="0"/>
                      <a:pt x="9" y="0"/>
                    </a:cubicBezTo>
                    <a:cubicBezTo>
                      <a:pt x="9" y="0"/>
                      <a:pt x="9" y="0"/>
                      <a:pt x="9" y="0"/>
                    </a:cubicBezTo>
                    <a:cubicBezTo>
                      <a:pt x="9" y="0"/>
                      <a:pt x="9" y="0"/>
                      <a:pt x="9" y="0"/>
                    </a:cubicBezTo>
                    <a:cubicBezTo>
                      <a:pt x="9" y="0"/>
                      <a:pt x="9" y="0"/>
                      <a:pt x="9" y="0"/>
                    </a:cubicBezTo>
                    <a:cubicBezTo>
                      <a:pt x="8" y="0"/>
                      <a:pt x="8" y="0"/>
                      <a:pt x="8" y="0"/>
                    </a:cubicBezTo>
                    <a:cubicBezTo>
                      <a:pt x="8" y="0"/>
                      <a:pt x="8" y="0"/>
                      <a:pt x="8" y="0"/>
                    </a:cubicBezTo>
                    <a:cubicBezTo>
                      <a:pt x="8" y="0"/>
                      <a:pt x="7" y="0"/>
                      <a:pt x="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139" name="Freeform 125"/>
              <p:cNvSpPr>
                <a:spLocks noEditPoints="1"/>
              </p:cNvSpPr>
              <p:nvPr/>
            </p:nvSpPr>
            <p:spPr bwMode="auto">
              <a:xfrm>
                <a:off x="3886" y="2070"/>
                <a:ext cx="19" cy="83"/>
              </a:xfrm>
              <a:custGeom>
                <a:avLst/>
                <a:gdLst>
                  <a:gd name="T0" fmla="*/ 7 w 8"/>
                  <a:gd name="T1" fmla="*/ 31 h 35"/>
                  <a:gd name="T2" fmla="*/ 6 w 8"/>
                  <a:gd name="T3" fmla="*/ 33 h 35"/>
                  <a:gd name="T4" fmla="*/ 6 w 8"/>
                  <a:gd name="T5" fmla="*/ 31 h 35"/>
                  <a:gd name="T6" fmla="*/ 7 w 8"/>
                  <a:gd name="T7" fmla="*/ 29 h 35"/>
                  <a:gd name="T8" fmla="*/ 6 w 8"/>
                  <a:gd name="T9" fmla="*/ 33 h 35"/>
                  <a:gd name="T10" fmla="*/ 6 w 8"/>
                  <a:gd name="T11" fmla="*/ 29 h 35"/>
                  <a:gd name="T12" fmla="*/ 7 w 8"/>
                  <a:gd name="T13" fmla="*/ 28 h 35"/>
                  <a:gd name="T14" fmla="*/ 6 w 8"/>
                  <a:gd name="T15" fmla="*/ 28 h 35"/>
                  <a:gd name="T16" fmla="*/ 7 w 8"/>
                  <a:gd name="T17" fmla="*/ 24 h 35"/>
                  <a:gd name="T18" fmla="*/ 6 w 8"/>
                  <a:gd name="T19" fmla="*/ 28 h 35"/>
                  <a:gd name="T20" fmla="*/ 6 w 8"/>
                  <a:gd name="T21" fmla="*/ 25 h 35"/>
                  <a:gd name="T22" fmla="*/ 7 w 8"/>
                  <a:gd name="T23" fmla="*/ 24 h 35"/>
                  <a:gd name="T24" fmla="*/ 6 w 8"/>
                  <a:gd name="T25" fmla="*/ 26 h 35"/>
                  <a:gd name="T26" fmla="*/ 6 w 8"/>
                  <a:gd name="T27" fmla="*/ 23 h 35"/>
                  <a:gd name="T28" fmla="*/ 7 w 8"/>
                  <a:gd name="T29" fmla="*/ 21 h 35"/>
                  <a:gd name="T30" fmla="*/ 6 w 8"/>
                  <a:gd name="T31" fmla="*/ 24 h 35"/>
                  <a:gd name="T32" fmla="*/ 6 w 8"/>
                  <a:gd name="T33" fmla="*/ 20 h 35"/>
                  <a:gd name="T34" fmla="*/ 7 w 8"/>
                  <a:gd name="T35" fmla="*/ 19 h 35"/>
                  <a:gd name="T36" fmla="*/ 6 w 8"/>
                  <a:gd name="T37" fmla="*/ 19 h 35"/>
                  <a:gd name="T38" fmla="*/ 6 w 8"/>
                  <a:gd name="T39" fmla="*/ 17 h 35"/>
                  <a:gd name="T40" fmla="*/ 7 w 8"/>
                  <a:gd name="T41" fmla="*/ 14 h 35"/>
                  <a:gd name="T42" fmla="*/ 6 w 8"/>
                  <a:gd name="T43" fmla="*/ 19 h 35"/>
                  <a:gd name="T44" fmla="*/ 5 w 8"/>
                  <a:gd name="T45" fmla="*/ 15 h 35"/>
                  <a:gd name="T46" fmla="*/ 7 w 8"/>
                  <a:gd name="T47" fmla="*/ 13 h 35"/>
                  <a:gd name="T48" fmla="*/ 5 w 8"/>
                  <a:gd name="T49" fmla="*/ 13 h 35"/>
                  <a:gd name="T50" fmla="*/ 6 w 8"/>
                  <a:gd name="T51" fmla="*/ 10 h 35"/>
                  <a:gd name="T52" fmla="*/ 7 w 8"/>
                  <a:gd name="T53" fmla="*/ 10 h 35"/>
                  <a:gd name="T54" fmla="*/ 5 w 8"/>
                  <a:gd name="T55" fmla="*/ 10 h 35"/>
                  <a:gd name="T56" fmla="*/ 7 w 8"/>
                  <a:gd name="T57" fmla="*/ 4 h 35"/>
                  <a:gd name="T58" fmla="*/ 7 w 8"/>
                  <a:gd name="T59" fmla="*/ 7 h 35"/>
                  <a:gd name="T60" fmla="*/ 5 w 8"/>
                  <a:gd name="T61" fmla="*/ 10 h 35"/>
                  <a:gd name="T62" fmla="*/ 3 w 8"/>
                  <a:gd name="T63" fmla="*/ 33 h 35"/>
                  <a:gd name="T64" fmla="*/ 1 w 8"/>
                  <a:gd name="T65" fmla="*/ 4 h 35"/>
                  <a:gd name="T66" fmla="*/ 5 w 8"/>
                  <a:gd name="T67" fmla="*/ 33 h 35"/>
                  <a:gd name="T68" fmla="*/ 5 w 8"/>
                  <a:gd name="T69" fmla="*/ 4 h 35"/>
                  <a:gd name="T70" fmla="*/ 7 w 8"/>
                  <a:gd name="T71" fmla="*/ 3 h 35"/>
                  <a:gd name="T72" fmla="*/ 7 w 8"/>
                  <a:gd name="T73" fmla="*/ 4 h 35"/>
                  <a:gd name="T74" fmla="*/ 5 w 8"/>
                  <a:gd name="T75" fmla="*/ 3 h 35"/>
                  <a:gd name="T76" fmla="*/ 4 w 8"/>
                  <a:gd name="T77" fmla="*/ 1 h 35"/>
                  <a:gd name="T78" fmla="*/ 7 w 8"/>
                  <a:gd name="T79" fmla="*/ 1 h 35"/>
                  <a:gd name="T80" fmla="*/ 5 w 8"/>
                  <a:gd name="T81" fmla="*/ 3 h 35"/>
                  <a:gd name="T82" fmla="*/ 8 w 8"/>
                  <a:gd name="T83" fmla="*/ 0 h 35"/>
                  <a:gd name="T84" fmla="*/ 3 w 8"/>
                  <a:gd name="T85" fmla="*/ 0 h 35"/>
                  <a:gd name="T86" fmla="*/ 0 w 8"/>
                  <a:gd name="T87" fmla="*/ 3 h 35"/>
                  <a:gd name="T88" fmla="*/ 0 w 8"/>
                  <a:gd name="T89" fmla="*/ 3 h 35"/>
                  <a:gd name="T90" fmla="*/ 0 w 8"/>
                  <a:gd name="T91" fmla="*/ 4 h 35"/>
                  <a:gd name="T92" fmla="*/ 0 w 8"/>
                  <a:gd name="T93" fmla="*/ 34 h 35"/>
                  <a:gd name="T94" fmla="*/ 0 w 8"/>
                  <a:gd name="T95" fmla="*/ 34 h 35"/>
                  <a:gd name="T96" fmla="*/ 5 w 8"/>
                  <a:gd name="T97" fmla="*/ 34 h 35"/>
                  <a:gd name="T98" fmla="*/ 5 w 8"/>
                  <a:gd name="T99" fmla="*/ 34 h 35"/>
                  <a:gd name="T100" fmla="*/ 8 w 8"/>
                  <a:gd name="T101" fmla="*/ 33 h 35"/>
                  <a:gd name="T102" fmla="*/ 8 w 8"/>
                  <a:gd name="T103" fmla="*/ 32 h 35"/>
                  <a:gd name="T104" fmla="*/ 8 w 8"/>
                  <a:gd name="T105" fmla="*/ 5 h 35"/>
                  <a:gd name="T106" fmla="*/ 8 w 8"/>
                  <a:gd name="T107" fmla="*/ 1 h 35"/>
                  <a:gd name="T108" fmla="*/ 8 w 8"/>
                  <a:gd name="T109" fmla="*/ 1 h 35"/>
                  <a:gd name="T110" fmla="*/ 8 w 8"/>
                  <a:gd name="T111"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 h="35">
                    <a:moveTo>
                      <a:pt x="6" y="33"/>
                    </a:moveTo>
                    <a:cubicBezTo>
                      <a:pt x="6" y="32"/>
                      <a:pt x="7" y="31"/>
                      <a:pt x="7" y="31"/>
                    </a:cubicBezTo>
                    <a:cubicBezTo>
                      <a:pt x="7" y="31"/>
                      <a:pt x="7" y="32"/>
                      <a:pt x="7" y="32"/>
                    </a:cubicBezTo>
                    <a:cubicBezTo>
                      <a:pt x="7" y="32"/>
                      <a:pt x="7" y="33"/>
                      <a:pt x="6" y="33"/>
                    </a:cubicBezTo>
                    <a:moveTo>
                      <a:pt x="6" y="33"/>
                    </a:moveTo>
                    <a:cubicBezTo>
                      <a:pt x="6" y="32"/>
                      <a:pt x="6" y="32"/>
                      <a:pt x="6" y="31"/>
                    </a:cubicBezTo>
                    <a:cubicBezTo>
                      <a:pt x="6" y="31"/>
                      <a:pt x="6" y="31"/>
                      <a:pt x="6" y="31"/>
                    </a:cubicBezTo>
                    <a:cubicBezTo>
                      <a:pt x="7" y="29"/>
                      <a:pt x="7" y="29"/>
                      <a:pt x="7" y="29"/>
                    </a:cubicBezTo>
                    <a:cubicBezTo>
                      <a:pt x="7" y="29"/>
                      <a:pt x="7" y="29"/>
                      <a:pt x="7" y="30"/>
                    </a:cubicBezTo>
                    <a:cubicBezTo>
                      <a:pt x="7" y="31"/>
                      <a:pt x="6" y="32"/>
                      <a:pt x="6" y="33"/>
                    </a:cubicBezTo>
                    <a:moveTo>
                      <a:pt x="6" y="30"/>
                    </a:moveTo>
                    <a:cubicBezTo>
                      <a:pt x="6" y="30"/>
                      <a:pt x="6" y="30"/>
                      <a:pt x="6" y="29"/>
                    </a:cubicBezTo>
                    <a:cubicBezTo>
                      <a:pt x="6" y="28"/>
                      <a:pt x="7" y="28"/>
                      <a:pt x="7" y="27"/>
                    </a:cubicBezTo>
                    <a:cubicBezTo>
                      <a:pt x="7" y="28"/>
                      <a:pt x="7" y="28"/>
                      <a:pt x="7" y="28"/>
                    </a:cubicBezTo>
                    <a:cubicBezTo>
                      <a:pt x="6" y="30"/>
                      <a:pt x="6" y="30"/>
                      <a:pt x="6" y="30"/>
                    </a:cubicBezTo>
                    <a:moveTo>
                      <a:pt x="6" y="28"/>
                    </a:moveTo>
                    <a:cubicBezTo>
                      <a:pt x="6" y="28"/>
                      <a:pt x="6" y="28"/>
                      <a:pt x="6" y="27"/>
                    </a:cubicBezTo>
                    <a:cubicBezTo>
                      <a:pt x="7" y="24"/>
                      <a:pt x="7" y="24"/>
                      <a:pt x="7" y="24"/>
                    </a:cubicBezTo>
                    <a:cubicBezTo>
                      <a:pt x="7" y="25"/>
                      <a:pt x="7" y="25"/>
                      <a:pt x="7" y="26"/>
                    </a:cubicBezTo>
                    <a:cubicBezTo>
                      <a:pt x="7" y="27"/>
                      <a:pt x="6" y="28"/>
                      <a:pt x="6" y="28"/>
                    </a:cubicBezTo>
                    <a:moveTo>
                      <a:pt x="6" y="26"/>
                    </a:moveTo>
                    <a:cubicBezTo>
                      <a:pt x="6" y="26"/>
                      <a:pt x="6" y="25"/>
                      <a:pt x="6" y="25"/>
                    </a:cubicBezTo>
                    <a:cubicBezTo>
                      <a:pt x="7" y="22"/>
                      <a:pt x="7" y="22"/>
                      <a:pt x="7" y="22"/>
                    </a:cubicBezTo>
                    <a:cubicBezTo>
                      <a:pt x="7" y="23"/>
                      <a:pt x="7" y="23"/>
                      <a:pt x="7" y="24"/>
                    </a:cubicBezTo>
                    <a:cubicBezTo>
                      <a:pt x="7" y="24"/>
                      <a:pt x="7" y="24"/>
                      <a:pt x="7" y="24"/>
                    </a:cubicBezTo>
                    <a:cubicBezTo>
                      <a:pt x="6" y="26"/>
                      <a:pt x="6" y="26"/>
                      <a:pt x="6" y="26"/>
                    </a:cubicBezTo>
                    <a:moveTo>
                      <a:pt x="6" y="24"/>
                    </a:moveTo>
                    <a:cubicBezTo>
                      <a:pt x="6" y="23"/>
                      <a:pt x="6" y="23"/>
                      <a:pt x="6" y="23"/>
                    </a:cubicBezTo>
                    <a:cubicBezTo>
                      <a:pt x="6" y="22"/>
                      <a:pt x="7" y="21"/>
                      <a:pt x="7" y="20"/>
                    </a:cubicBezTo>
                    <a:cubicBezTo>
                      <a:pt x="7" y="21"/>
                      <a:pt x="7" y="21"/>
                      <a:pt x="7" y="21"/>
                    </a:cubicBezTo>
                    <a:cubicBezTo>
                      <a:pt x="7" y="21"/>
                      <a:pt x="7" y="21"/>
                      <a:pt x="7" y="21"/>
                    </a:cubicBezTo>
                    <a:cubicBezTo>
                      <a:pt x="6" y="24"/>
                      <a:pt x="6" y="24"/>
                      <a:pt x="6" y="24"/>
                    </a:cubicBezTo>
                    <a:moveTo>
                      <a:pt x="6" y="22"/>
                    </a:moveTo>
                    <a:cubicBezTo>
                      <a:pt x="6" y="21"/>
                      <a:pt x="6" y="20"/>
                      <a:pt x="6" y="20"/>
                    </a:cubicBezTo>
                    <a:cubicBezTo>
                      <a:pt x="6" y="19"/>
                      <a:pt x="7" y="18"/>
                      <a:pt x="7" y="17"/>
                    </a:cubicBezTo>
                    <a:cubicBezTo>
                      <a:pt x="7" y="18"/>
                      <a:pt x="7" y="19"/>
                      <a:pt x="7" y="19"/>
                    </a:cubicBezTo>
                    <a:cubicBezTo>
                      <a:pt x="7" y="20"/>
                      <a:pt x="6" y="21"/>
                      <a:pt x="6" y="22"/>
                    </a:cubicBezTo>
                    <a:moveTo>
                      <a:pt x="6" y="19"/>
                    </a:moveTo>
                    <a:cubicBezTo>
                      <a:pt x="6" y="18"/>
                      <a:pt x="6" y="18"/>
                      <a:pt x="6" y="17"/>
                    </a:cubicBezTo>
                    <a:cubicBezTo>
                      <a:pt x="6" y="17"/>
                      <a:pt x="6" y="17"/>
                      <a:pt x="6" y="17"/>
                    </a:cubicBezTo>
                    <a:cubicBezTo>
                      <a:pt x="6" y="17"/>
                      <a:pt x="6" y="17"/>
                      <a:pt x="6" y="17"/>
                    </a:cubicBezTo>
                    <a:cubicBezTo>
                      <a:pt x="6" y="16"/>
                      <a:pt x="7" y="15"/>
                      <a:pt x="7" y="14"/>
                    </a:cubicBezTo>
                    <a:cubicBezTo>
                      <a:pt x="7" y="15"/>
                      <a:pt x="7" y="15"/>
                      <a:pt x="7" y="16"/>
                    </a:cubicBezTo>
                    <a:cubicBezTo>
                      <a:pt x="7" y="17"/>
                      <a:pt x="6" y="18"/>
                      <a:pt x="6" y="19"/>
                    </a:cubicBezTo>
                    <a:moveTo>
                      <a:pt x="6" y="16"/>
                    </a:moveTo>
                    <a:cubicBezTo>
                      <a:pt x="6" y="16"/>
                      <a:pt x="5" y="15"/>
                      <a:pt x="5" y="15"/>
                    </a:cubicBezTo>
                    <a:cubicBezTo>
                      <a:pt x="6" y="13"/>
                      <a:pt x="7" y="12"/>
                      <a:pt x="7" y="11"/>
                    </a:cubicBezTo>
                    <a:cubicBezTo>
                      <a:pt x="7" y="12"/>
                      <a:pt x="7" y="12"/>
                      <a:pt x="7" y="13"/>
                    </a:cubicBezTo>
                    <a:cubicBezTo>
                      <a:pt x="7" y="14"/>
                      <a:pt x="6" y="15"/>
                      <a:pt x="6" y="16"/>
                    </a:cubicBezTo>
                    <a:moveTo>
                      <a:pt x="5" y="13"/>
                    </a:moveTo>
                    <a:cubicBezTo>
                      <a:pt x="5" y="12"/>
                      <a:pt x="5" y="11"/>
                      <a:pt x="5" y="11"/>
                    </a:cubicBezTo>
                    <a:cubicBezTo>
                      <a:pt x="6" y="10"/>
                      <a:pt x="6" y="10"/>
                      <a:pt x="6" y="10"/>
                    </a:cubicBezTo>
                    <a:cubicBezTo>
                      <a:pt x="7" y="8"/>
                      <a:pt x="7" y="8"/>
                      <a:pt x="7" y="8"/>
                    </a:cubicBezTo>
                    <a:cubicBezTo>
                      <a:pt x="7" y="9"/>
                      <a:pt x="7" y="9"/>
                      <a:pt x="7" y="10"/>
                    </a:cubicBezTo>
                    <a:cubicBezTo>
                      <a:pt x="7" y="11"/>
                      <a:pt x="6" y="12"/>
                      <a:pt x="5" y="13"/>
                    </a:cubicBezTo>
                    <a:moveTo>
                      <a:pt x="5" y="10"/>
                    </a:moveTo>
                    <a:cubicBezTo>
                      <a:pt x="5" y="9"/>
                      <a:pt x="5" y="8"/>
                      <a:pt x="5" y="7"/>
                    </a:cubicBezTo>
                    <a:cubicBezTo>
                      <a:pt x="7" y="4"/>
                      <a:pt x="7" y="4"/>
                      <a:pt x="7" y="4"/>
                    </a:cubicBezTo>
                    <a:cubicBezTo>
                      <a:pt x="7" y="5"/>
                      <a:pt x="7" y="5"/>
                      <a:pt x="7" y="5"/>
                    </a:cubicBezTo>
                    <a:cubicBezTo>
                      <a:pt x="7" y="5"/>
                      <a:pt x="7" y="6"/>
                      <a:pt x="7" y="7"/>
                    </a:cubicBezTo>
                    <a:cubicBezTo>
                      <a:pt x="7" y="8"/>
                      <a:pt x="7" y="8"/>
                      <a:pt x="7" y="8"/>
                    </a:cubicBezTo>
                    <a:cubicBezTo>
                      <a:pt x="5" y="10"/>
                      <a:pt x="5" y="10"/>
                      <a:pt x="5" y="10"/>
                    </a:cubicBezTo>
                    <a:moveTo>
                      <a:pt x="5" y="33"/>
                    </a:moveTo>
                    <a:cubicBezTo>
                      <a:pt x="4" y="33"/>
                      <a:pt x="3" y="33"/>
                      <a:pt x="3" y="33"/>
                    </a:cubicBezTo>
                    <a:cubicBezTo>
                      <a:pt x="2" y="33"/>
                      <a:pt x="2" y="33"/>
                      <a:pt x="1" y="33"/>
                    </a:cubicBezTo>
                    <a:cubicBezTo>
                      <a:pt x="1" y="27"/>
                      <a:pt x="1" y="9"/>
                      <a:pt x="1" y="4"/>
                    </a:cubicBezTo>
                    <a:cubicBezTo>
                      <a:pt x="2" y="4"/>
                      <a:pt x="4" y="4"/>
                      <a:pt x="4" y="4"/>
                    </a:cubicBezTo>
                    <a:cubicBezTo>
                      <a:pt x="4" y="8"/>
                      <a:pt x="5" y="29"/>
                      <a:pt x="5" y="33"/>
                    </a:cubicBezTo>
                    <a:moveTo>
                      <a:pt x="5" y="6"/>
                    </a:moveTo>
                    <a:cubicBezTo>
                      <a:pt x="5" y="5"/>
                      <a:pt x="5" y="4"/>
                      <a:pt x="5" y="4"/>
                    </a:cubicBezTo>
                    <a:cubicBezTo>
                      <a:pt x="5" y="4"/>
                      <a:pt x="5" y="4"/>
                      <a:pt x="5" y="4"/>
                    </a:cubicBezTo>
                    <a:cubicBezTo>
                      <a:pt x="6" y="4"/>
                      <a:pt x="6" y="3"/>
                      <a:pt x="7" y="3"/>
                    </a:cubicBezTo>
                    <a:cubicBezTo>
                      <a:pt x="7" y="2"/>
                      <a:pt x="7" y="2"/>
                      <a:pt x="7" y="2"/>
                    </a:cubicBezTo>
                    <a:cubicBezTo>
                      <a:pt x="7" y="2"/>
                      <a:pt x="7" y="3"/>
                      <a:pt x="7" y="4"/>
                    </a:cubicBezTo>
                    <a:cubicBezTo>
                      <a:pt x="5" y="6"/>
                      <a:pt x="5" y="6"/>
                      <a:pt x="5" y="6"/>
                    </a:cubicBezTo>
                    <a:moveTo>
                      <a:pt x="5" y="3"/>
                    </a:moveTo>
                    <a:cubicBezTo>
                      <a:pt x="5" y="3"/>
                      <a:pt x="3" y="3"/>
                      <a:pt x="2" y="3"/>
                    </a:cubicBezTo>
                    <a:cubicBezTo>
                      <a:pt x="3" y="2"/>
                      <a:pt x="3" y="2"/>
                      <a:pt x="4" y="1"/>
                    </a:cubicBezTo>
                    <a:cubicBezTo>
                      <a:pt x="4" y="1"/>
                      <a:pt x="5" y="1"/>
                      <a:pt x="6" y="1"/>
                    </a:cubicBezTo>
                    <a:cubicBezTo>
                      <a:pt x="6" y="1"/>
                      <a:pt x="6" y="1"/>
                      <a:pt x="7" y="1"/>
                    </a:cubicBezTo>
                    <a:cubicBezTo>
                      <a:pt x="6" y="2"/>
                      <a:pt x="6" y="2"/>
                      <a:pt x="6" y="2"/>
                    </a:cubicBezTo>
                    <a:cubicBezTo>
                      <a:pt x="6" y="2"/>
                      <a:pt x="5" y="3"/>
                      <a:pt x="5" y="3"/>
                    </a:cubicBezTo>
                    <a:moveTo>
                      <a:pt x="8" y="0"/>
                    </a:moveTo>
                    <a:cubicBezTo>
                      <a:pt x="8" y="0"/>
                      <a:pt x="8" y="0"/>
                      <a:pt x="8" y="0"/>
                    </a:cubicBezTo>
                    <a:cubicBezTo>
                      <a:pt x="7" y="0"/>
                      <a:pt x="7" y="0"/>
                      <a:pt x="6" y="0"/>
                    </a:cubicBezTo>
                    <a:cubicBezTo>
                      <a:pt x="5" y="0"/>
                      <a:pt x="3" y="0"/>
                      <a:pt x="3" y="0"/>
                    </a:cubicBezTo>
                    <a:cubicBezTo>
                      <a:pt x="3" y="1"/>
                      <a:pt x="3" y="1"/>
                      <a:pt x="3" y="1"/>
                    </a:cubicBezTo>
                    <a:cubicBezTo>
                      <a:pt x="3" y="1"/>
                      <a:pt x="2" y="2"/>
                      <a:pt x="0" y="3"/>
                    </a:cubicBezTo>
                    <a:cubicBezTo>
                      <a:pt x="0" y="3"/>
                      <a:pt x="0" y="3"/>
                      <a:pt x="0" y="3"/>
                    </a:cubicBezTo>
                    <a:cubicBezTo>
                      <a:pt x="0" y="3"/>
                      <a:pt x="0" y="3"/>
                      <a:pt x="0" y="3"/>
                    </a:cubicBezTo>
                    <a:cubicBezTo>
                      <a:pt x="0" y="3"/>
                      <a:pt x="0" y="3"/>
                      <a:pt x="0" y="3"/>
                    </a:cubicBezTo>
                    <a:cubicBezTo>
                      <a:pt x="0" y="4"/>
                      <a:pt x="0" y="4"/>
                      <a:pt x="0" y="4"/>
                    </a:cubicBezTo>
                    <a:cubicBezTo>
                      <a:pt x="0" y="4"/>
                      <a:pt x="0" y="4"/>
                      <a:pt x="0" y="4"/>
                    </a:cubicBezTo>
                    <a:cubicBezTo>
                      <a:pt x="0" y="8"/>
                      <a:pt x="0" y="28"/>
                      <a:pt x="0" y="34"/>
                    </a:cubicBezTo>
                    <a:cubicBezTo>
                      <a:pt x="0" y="34"/>
                      <a:pt x="0" y="34"/>
                      <a:pt x="0" y="34"/>
                    </a:cubicBezTo>
                    <a:cubicBezTo>
                      <a:pt x="0" y="34"/>
                      <a:pt x="0" y="34"/>
                      <a:pt x="0" y="34"/>
                    </a:cubicBezTo>
                    <a:cubicBezTo>
                      <a:pt x="1" y="34"/>
                      <a:pt x="2" y="34"/>
                      <a:pt x="3" y="34"/>
                    </a:cubicBezTo>
                    <a:cubicBezTo>
                      <a:pt x="3" y="34"/>
                      <a:pt x="4" y="34"/>
                      <a:pt x="5" y="34"/>
                    </a:cubicBezTo>
                    <a:cubicBezTo>
                      <a:pt x="5" y="35"/>
                      <a:pt x="5" y="35"/>
                      <a:pt x="5" y="35"/>
                    </a:cubicBezTo>
                    <a:cubicBezTo>
                      <a:pt x="5" y="34"/>
                      <a:pt x="5" y="34"/>
                      <a:pt x="5" y="34"/>
                    </a:cubicBezTo>
                    <a:cubicBezTo>
                      <a:pt x="6" y="34"/>
                      <a:pt x="7" y="33"/>
                      <a:pt x="8" y="33"/>
                    </a:cubicBezTo>
                    <a:cubicBezTo>
                      <a:pt x="8" y="33"/>
                      <a:pt x="8" y="33"/>
                      <a:pt x="8" y="33"/>
                    </a:cubicBezTo>
                    <a:cubicBezTo>
                      <a:pt x="8" y="32"/>
                      <a:pt x="8" y="32"/>
                      <a:pt x="8" y="32"/>
                    </a:cubicBezTo>
                    <a:cubicBezTo>
                      <a:pt x="8" y="32"/>
                      <a:pt x="8" y="32"/>
                      <a:pt x="8" y="32"/>
                    </a:cubicBezTo>
                    <a:cubicBezTo>
                      <a:pt x="8" y="32"/>
                      <a:pt x="8" y="32"/>
                      <a:pt x="8" y="32"/>
                    </a:cubicBezTo>
                    <a:cubicBezTo>
                      <a:pt x="8" y="29"/>
                      <a:pt x="8" y="12"/>
                      <a:pt x="8" y="5"/>
                    </a:cubicBezTo>
                    <a:cubicBezTo>
                      <a:pt x="8" y="3"/>
                      <a:pt x="8" y="2"/>
                      <a:pt x="8" y="1"/>
                    </a:cubicBezTo>
                    <a:cubicBezTo>
                      <a:pt x="8" y="1"/>
                      <a:pt x="8" y="1"/>
                      <a:pt x="8" y="1"/>
                    </a:cubicBezTo>
                    <a:cubicBezTo>
                      <a:pt x="8" y="1"/>
                      <a:pt x="8" y="1"/>
                      <a:pt x="8" y="1"/>
                    </a:cubicBezTo>
                    <a:cubicBezTo>
                      <a:pt x="8" y="1"/>
                      <a:pt x="8" y="1"/>
                      <a:pt x="8" y="1"/>
                    </a:cubicBezTo>
                    <a:cubicBezTo>
                      <a:pt x="8" y="1"/>
                      <a:pt x="8" y="1"/>
                      <a:pt x="8" y="1"/>
                    </a:cubicBezTo>
                    <a:cubicBezTo>
                      <a:pt x="8" y="0"/>
                      <a:pt x="8"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140" name="Freeform 126"/>
              <p:cNvSpPr>
                <a:spLocks noEditPoints="1"/>
              </p:cNvSpPr>
              <p:nvPr/>
            </p:nvSpPr>
            <p:spPr bwMode="auto">
              <a:xfrm>
                <a:off x="3841" y="2108"/>
                <a:ext cx="22" cy="45"/>
              </a:xfrm>
              <a:custGeom>
                <a:avLst/>
                <a:gdLst>
                  <a:gd name="T0" fmla="*/ 6 w 9"/>
                  <a:gd name="T1" fmla="*/ 17 h 19"/>
                  <a:gd name="T2" fmla="*/ 8 w 9"/>
                  <a:gd name="T3" fmla="*/ 15 h 19"/>
                  <a:gd name="T4" fmla="*/ 6 w 9"/>
                  <a:gd name="T5" fmla="*/ 17 h 19"/>
                  <a:gd name="T6" fmla="*/ 6 w 9"/>
                  <a:gd name="T7" fmla="*/ 15 h 19"/>
                  <a:gd name="T8" fmla="*/ 8 w 9"/>
                  <a:gd name="T9" fmla="*/ 13 h 19"/>
                  <a:gd name="T10" fmla="*/ 6 w 9"/>
                  <a:gd name="T11" fmla="*/ 16 h 19"/>
                  <a:gd name="T12" fmla="*/ 6 w 9"/>
                  <a:gd name="T13" fmla="*/ 12 h 19"/>
                  <a:gd name="T14" fmla="*/ 8 w 9"/>
                  <a:gd name="T15" fmla="*/ 11 h 19"/>
                  <a:gd name="T16" fmla="*/ 8 w 9"/>
                  <a:gd name="T17" fmla="*/ 11 h 19"/>
                  <a:gd name="T18" fmla="*/ 6 w 9"/>
                  <a:gd name="T19" fmla="*/ 11 h 19"/>
                  <a:gd name="T20" fmla="*/ 8 w 9"/>
                  <a:gd name="T21" fmla="*/ 6 h 19"/>
                  <a:gd name="T22" fmla="*/ 7 w 9"/>
                  <a:gd name="T23" fmla="*/ 9 h 19"/>
                  <a:gd name="T24" fmla="*/ 6 w 9"/>
                  <a:gd name="T25" fmla="*/ 8 h 19"/>
                  <a:gd name="T26" fmla="*/ 8 w 9"/>
                  <a:gd name="T27" fmla="*/ 4 h 19"/>
                  <a:gd name="T28" fmla="*/ 8 w 9"/>
                  <a:gd name="T29" fmla="*/ 5 h 19"/>
                  <a:gd name="T30" fmla="*/ 5 w 9"/>
                  <a:gd name="T31" fmla="*/ 17 h 19"/>
                  <a:gd name="T32" fmla="*/ 1 w 9"/>
                  <a:gd name="T33" fmla="*/ 17 h 19"/>
                  <a:gd name="T34" fmla="*/ 5 w 9"/>
                  <a:gd name="T35" fmla="*/ 3 h 19"/>
                  <a:gd name="T36" fmla="*/ 6 w 9"/>
                  <a:gd name="T37" fmla="*/ 6 h 19"/>
                  <a:gd name="T38" fmla="*/ 8 w 9"/>
                  <a:gd name="T39" fmla="*/ 2 h 19"/>
                  <a:gd name="T40" fmla="*/ 8 w 9"/>
                  <a:gd name="T41" fmla="*/ 3 h 19"/>
                  <a:gd name="T42" fmla="*/ 6 w 9"/>
                  <a:gd name="T43" fmla="*/ 4 h 19"/>
                  <a:gd name="T44" fmla="*/ 7 w 9"/>
                  <a:gd name="T45" fmla="*/ 2 h 19"/>
                  <a:gd name="T46" fmla="*/ 8 w 9"/>
                  <a:gd name="T47" fmla="*/ 2 h 19"/>
                  <a:gd name="T48" fmla="*/ 5 w 9"/>
                  <a:gd name="T49" fmla="*/ 2 h 19"/>
                  <a:gd name="T50" fmla="*/ 4 w 9"/>
                  <a:gd name="T51" fmla="*/ 1 h 19"/>
                  <a:gd name="T52" fmla="*/ 7 w 9"/>
                  <a:gd name="T53" fmla="*/ 1 h 19"/>
                  <a:gd name="T54" fmla="*/ 5 w 9"/>
                  <a:gd name="T55" fmla="*/ 2 h 19"/>
                  <a:gd name="T56" fmla="*/ 4 w 9"/>
                  <a:gd name="T57" fmla="*/ 0 h 19"/>
                  <a:gd name="T58" fmla="*/ 1 w 9"/>
                  <a:gd name="T59" fmla="*/ 2 h 19"/>
                  <a:gd name="T60" fmla="*/ 0 w 9"/>
                  <a:gd name="T61" fmla="*/ 2 h 19"/>
                  <a:gd name="T62" fmla="*/ 0 w 9"/>
                  <a:gd name="T63" fmla="*/ 3 h 19"/>
                  <a:gd name="T64" fmla="*/ 0 w 9"/>
                  <a:gd name="T65" fmla="*/ 18 h 19"/>
                  <a:gd name="T66" fmla="*/ 1 w 9"/>
                  <a:gd name="T67" fmla="*/ 18 h 19"/>
                  <a:gd name="T68" fmla="*/ 5 w 9"/>
                  <a:gd name="T69" fmla="*/ 18 h 19"/>
                  <a:gd name="T70" fmla="*/ 6 w 9"/>
                  <a:gd name="T71" fmla="*/ 18 h 19"/>
                  <a:gd name="T72" fmla="*/ 7 w 9"/>
                  <a:gd name="T73" fmla="*/ 18 h 19"/>
                  <a:gd name="T74" fmla="*/ 7 w 9"/>
                  <a:gd name="T75" fmla="*/ 18 h 19"/>
                  <a:gd name="T76" fmla="*/ 9 w 9"/>
                  <a:gd name="T77" fmla="*/ 17 h 19"/>
                  <a:gd name="T78" fmla="*/ 9 w 9"/>
                  <a:gd name="T79" fmla="*/ 16 h 19"/>
                  <a:gd name="T80" fmla="*/ 9 w 9"/>
                  <a:gd name="T81" fmla="*/ 0 h 19"/>
                  <a:gd name="T82" fmla="*/ 9 w 9"/>
                  <a:gd name="T83" fmla="*/ 0 h 19"/>
                  <a:gd name="T84" fmla="*/ 8 w 9"/>
                  <a:gd name="T85" fmla="*/ 0 h 19"/>
                  <a:gd name="T86" fmla="*/ 8 w 9"/>
                  <a:gd name="T8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 h="19">
                    <a:moveTo>
                      <a:pt x="6" y="17"/>
                    </a:moveTo>
                    <a:cubicBezTo>
                      <a:pt x="6" y="17"/>
                      <a:pt x="6" y="17"/>
                      <a:pt x="6" y="17"/>
                    </a:cubicBezTo>
                    <a:cubicBezTo>
                      <a:pt x="7" y="16"/>
                      <a:pt x="7" y="15"/>
                      <a:pt x="8" y="14"/>
                    </a:cubicBezTo>
                    <a:cubicBezTo>
                      <a:pt x="8" y="14"/>
                      <a:pt x="8" y="15"/>
                      <a:pt x="8" y="15"/>
                    </a:cubicBezTo>
                    <a:cubicBezTo>
                      <a:pt x="7" y="17"/>
                      <a:pt x="7" y="17"/>
                      <a:pt x="7" y="17"/>
                    </a:cubicBezTo>
                    <a:cubicBezTo>
                      <a:pt x="6" y="17"/>
                      <a:pt x="6" y="17"/>
                      <a:pt x="6" y="17"/>
                    </a:cubicBezTo>
                    <a:moveTo>
                      <a:pt x="6" y="16"/>
                    </a:moveTo>
                    <a:cubicBezTo>
                      <a:pt x="6" y="15"/>
                      <a:pt x="6" y="15"/>
                      <a:pt x="6" y="15"/>
                    </a:cubicBezTo>
                    <a:cubicBezTo>
                      <a:pt x="7" y="13"/>
                      <a:pt x="7" y="12"/>
                      <a:pt x="8" y="11"/>
                    </a:cubicBezTo>
                    <a:cubicBezTo>
                      <a:pt x="8" y="12"/>
                      <a:pt x="8" y="12"/>
                      <a:pt x="8" y="13"/>
                    </a:cubicBezTo>
                    <a:cubicBezTo>
                      <a:pt x="8" y="13"/>
                      <a:pt x="8" y="13"/>
                      <a:pt x="8" y="13"/>
                    </a:cubicBezTo>
                    <a:cubicBezTo>
                      <a:pt x="7" y="14"/>
                      <a:pt x="7" y="15"/>
                      <a:pt x="6" y="16"/>
                    </a:cubicBezTo>
                    <a:moveTo>
                      <a:pt x="6" y="14"/>
                    </a:moveTo>
                    <a:cubicBezTo>
                      <a:pt x="6" y="13"/>
                      <a:pt x="6" y="13"/>
                      <a:pt x="6" y="12"/>
                    </a:cubicBezTo>
                    <a:cubicBezTo>
                      <a:pt x="8" y="9"/>
                      <a:pt x="8" y="9"/>
                      <a:pt x="8" y="9"/>
                    </a:cubicBezTo>
                    <a:cubicBezTo>
                      <a:pt x="8" y="10"/>
                      <a:pt x="8" y="10"/>
                      <a:pt x="8" y="11"/>
                    </a:cubicBezTo>
                    <a:cubicBezTo>
                      <a:pt x="8" y="11"/>
                      <a:pt x="8" y="11"/>
                      <a:pt x="8" y="11"/>
                    </a:cubicBezTo>
                    <a:cubicBezTo>
                      <a:pt x="8" y="11"/>
                      <a:pt x="8" y="11"/>
                      <a:pt x="8" y="11"/>
                    </a:cubicBezTo>
                    <a:cubicBezTo>
                      <a:pt x="7" y="12"/>
                      <a:pt x="6" y="13"/>
                      <a:pt x="6" y="14"/>
                    </a:cubicBezTo>
                    <a:moveTo>
                      <a:pt x="6" y="11"/>
                    </a:moveTo>
                    <a:cubicBezTo>
                      <a:pt x="6" y="11"/>
                      <a:pt x="6" y="10"/>
                      <a:pt x="6" y="9"/>
                    </a:cubicBezTo>
                    <a:cubicBezTo>
                      <a:pt x="8" y="6"/>
                      <a:pt x="8" y="6"/>
                      <a:pt x="8" y="6"/>
                    </a:cubicBezTo>
                    <a:cubicBezTo>
                      <a:pt x="8" y="7"/>
                      <a:pt x="8" y="8"/>
                      <a:pt x="8" y="8"/>
                    </a:cubicBezTo>
                    <a:cubicBezTo>
                      <a:pt x="7" y="9"/>
                      <a:pt x="7" y="9"/>
                      <a:pt x="7" y="9"/>
                    </a:cubicBezTo>
                    <a:cubicBezTo>
                      <a:pt x="6" y="11"/>
                      <a:pt x="6" y="11"/>
                      <a:pt x="6" y="11"/>
                    </a:cubicBezTo>
                    <a:moveTo>
                      <a:pt x="6" y="8"/>
                    </a:moveTo>
                    <a:cubicBezTo>
                      <a:pt x="6" y="8"/>
                      <a:pt x="6" y="7"/>
                      <a:pt x="6" y="7"/>
                    </a:cubicBezTo>
                    <a:cubicBezTo>
                      <a:pt x="7" y="6"/>
                      <a:pt x="7" y="5"/>
                      <a:pt x="8" y="4"/>
                    </a:cubicBezTo>
                    <a:cubicBezTo>
                      <a:pt x="8" y="4"/>
                      <a:pt x="8" y="5"/>
                      <a:pt x="8" y="5"/>
                    </a:cubicBezTo>
                    <a:cubicBezTo>
                      <a:pt x="8" y="5"/>
                      <a:pt x="8" y="5"/>
                      <a:pt x="8" y="5"/>
                    </a:cubicBezTo>
                    <a:cubicBezTo>
                      <a:pt x="6" y="8"/>
                      <a:pt x="6" y="8"/>
                      <a:pt x="6" y="8"/>
                    </a:cubicBezTo>
                    <a:moveTo>
                      <a:pt x="5" y="17"/>
                    </a:moveTo>
                    <a:cubicBezTo>
                      <a:pt x="4" y="17"/>
                      <a:pt x="4" y="17"/>
                      <a:pt x="3" y="17"/>
                    </a:cubicBezTo>
                    <a:cubicBezTo>
                      <a:pt x="3" y="17"/>
                      <a:pt x="2" y="17"/>
                      <a:pt x="1" y="17"/>
                    </a:cubicBezTo>
                    <a:cubicBezTo>
                      <a:pt x="1" y="11"/>
                      <a:pt x="1" y="7"/>
                      <a:pt x="1" y="3"/>
                    </a:cubicBezTo>
                    <a:cubicBezTo>
                      <a:pt x="3" y="3"/>
                      <a:pt x="4" y="3"/>
                      <a:pt x="5" y="3"/>
                    </a:cubicBezTo>
                    <a:cubicBezTo>
                      <a:pt x="5" y="5"/>
                      <a:pt x="5" y="13"/>
                      <a:pt x="5" y="17"/>
                    </a:cubicBezTo>
                    <a:moveTo>
                      <a:pt x="6" y="6"/>
                    </a:moveTo>
                    <a:cubicBezTo>
                      <a:pt x="6" y="5"/>
                      <a:pt x="6" y="5"/>
                      <a:pt x="6" y="5"/>
                    </a:cubicBezTo>
                    <a:cubicBezTo>
                      <a:pt x="6" y="4"/>
                      <a:pt x="7" y="3"/>
                      <a:pt x="8" y="2"/>
                    </a:cubicBezTo>
                    <a:cubicBezTo>
                      <a:pt x="8" y="3"/>
                      <a:pt x="8" y="3"/>
                      <a:pt x="8" y="3"/>
                    </a:cubicBezTo>
                    <a:cubicBezTo>
                      <a:pt x="8" y="3"/>
                      <a:pt x="8" y="3"/>
                      <a:pt x="8" y="3"/>
                    </a:cubicBezTo>
                    <a:cubicBezTo>
                      <a:pt x="7" y="4"/>
                      <a:pt x="6" y="5"/>
                      <a:pt x="6" y="6"/>
                    </a:cubicBezTo>
                    <a:moveTo>
                      <a:pt x="6" y="4"/>
                    </a:moveTo>
                    <a:cubicBezTo>
                      <a:pt x="6" y="4"/>
                      <a:pt x="6" y="3"/>
                      <a:pt x="6" y="3"/>
                    </a:cubicBezTo>
                    <a:cubicBezTo>
                      <a:pt x="6" y="3"/>
                      <a:pt x="7" y="2"/>
                      <a:pt x="7" y="2"/>
                    </a:cubicBezTo>
                    <a:cubicBezTo>
                      <a:pt x="8" y="1"/>
                      <a:pt x="8" y="1"/>
                      <a:pt x="8" y="1"/>
                    </a:cubicBezTo>
                    <a:cubicBezTo>
                      <a:pt x="8" y="2"/>
                      <a:pt x="8" y="2"/>
                      <a:pt x="8" y="2"/>
                    </a:cubicBezTo>
                    <a:cubicBezTo>
                      <a:pt x="7" y="2"/>
                      <a:pt x="6" y="3"/>
                      <a:pt x="6" y="4"/>
                    </a:cubicBezTo>
                    <a:moveTo>
                      <a:pt x="5" y="2"/>
                    </a:moveTo>
                    <a:cubicBezTo>
                      <a:pt x="5" y="2"/>
                      <a:pt x="4" y="2"/>
                      <a:pt x="2" y="2"/>
                    </a:cubicBezTo>
                    <a:cubicBezTo>
                      <a:pt x="3" y="1"/>
                      <a:pt x="4" y="1"/>
                      <a:pt x="4" y="1"/>
                    </a:cubicBezTo>
                    <a:cubicBezTo>
                      <a:pt x="4" y="1"/>
                      <a:pt x="5" y="1"/>
                      <a:pt x="6" y="1"/>
                    </a:cubicBezTo>
                    <a:cubicBezTo>
                      <a:pt x="7" y="1"/>
                      <a:pt x="7" y="1"/>
                      <a:pt x="7" y="1"/>
                    </a:cubicBezTo>
                    <a:cubicBezTo>
                      <a:pt x="6" y="1"/>
                      <a:pt x="6" y="1"/>
                      <a:pt x="6" y="1"/>
                    </a:cubicBezTo>
                    <a:cubicBezTo>
                      <a:pt x="6" y="2"/>
                      <a:pt x="6" y="2"/>
                      <a:pt x="5" y="2"/>
                    </a:cubicBezTo>
                    <a:moveTo>
                      <a:pt x="7" y="0"/>
                    </a:moveTo>
                    <a:cubicBezTo>
                      <a:pt x="5" y="0"/>
                      <a:pt x="4" y="0"/>
                      <a:pt x="4" y="0"/>
                    </a:cubicBezTo>
                    <a:cubicBezTo>
                      <a:pt x="4" y="0"/>
                      <a:pt x="4" y="0"/>
                      <a:pt x="4" y="0"/>
                    </a:cubicBezTo>
                    <a:cubicBezTo>
                      <a:pt x="4" y="0"/>
                      <a:pt x="2" y="1"/>
                      <a:pt x="1" y="2"/>
                    </a:cubicBezTo>
                    <a:cubicBezTo>
                      <a:pt x="0" y="2"/>
                      <a:pt x="0" y="2"/>
                      <a:pt x="0" y="2"/>
                    </a:cubicBezTo>
                    <a:cubicBezTo>
                      <a:pt x="0" y="2"/>
                      <a:pt x="0" y="2"/>
                      <a:pt x="0" y="2"/>
                    </a:cubicBezTo>
                    <a:cubicBezTo>
                      <a:pt x="0" y="3"/>
                      <a:pt x="0" y="3"/>
                      <a:pt x="0" y="3"/>
                    </a:cubicBezTo>
                    <a:cubicBezTo>
                      <a:pt x="0" y="3"/>
                      <a:pt x="0" y="3"/>
                      <a:pt x="0" y="3"/>
                    </a:cubicBezTo>
                    <a:cubicBezTo>
                      <a:pt x="0" y="3"/>
                      <a:pt x="0" y="3"/>
                      <a:pt x="0" y="3"/>
                    </a:cubicBezTo>
                    <a:cubicBezTo>
                      <a:pt x="0" y="6"/>
                      <a:pt x="0" y="11"/>
                      <a:pt x="0" y="18"/>
                    </a:cubicBezTo>
                    <a:cubicBezTo>
                      <a:pt x="1" y="18"/>
                      <a:pt x="1" y="18"/>
                      <a:pt x="1" y="18"/>
                    </a:cubicBezTo>
                    <a:cubicBezTo>
                      <a:pt x="1" y="18"/>
                      <a:pt x="1" y="18"/>
                      <a:pt x="1" y="18"/>
                    </a:cubicBezTo>
                    <a:cubicBezTo>
                      <a:pt x="2" y="18"/>
                      <a:pt x="2" y="18"/>
                      <a:pt x="3" y="18"/>
                    </a:cubicBezTo>
                    <a:cubicBezTo>
                      <a:pt x="4" y="18"/>
                      <a:pt x="5" y="18"/>
                      <a:pt x="5" y="18"/>
                    </a:cubicBezTo>
                    <a:cubicBezTo>
                      <a:pt x="5" y="19"/>
                      <a:pt x="5" y="19"/>
                      <a:pt x="5" y="19"/>
                    </a:cubicBezTo>
                    <a:cubicBezTo>
                      <a:pt x="6" y="18"/>
                      <a:pt x="6" y="18"/>
                      <a:pt x="6" y="18"/>
                    </a:cubicBezTo>
                    <a:cubicBezTo>
                      <a:pt x="6" y="18"/>
                      <a:pt x="6" y="18"/>
                      <a:pt x="6" y="18"/>
                    </a:cubicBezTo>
                    <a:cubicBezTo>
                      <a:pt x="7" y="18"/>
                      <a:pt x="7" y="18"/>
                      <a:pt x="7" y="18"/>
                    </a:cubicBezTo>
                    <a:cubicBezTo>
                      <a:pt x="7" y="18"/>
                      <a:pt x="7" y="18"/>
                      <a:pt x="7" y="18"/>
                    </a:cubicBezTo>
                    <a:cubicBezTo>
                      <a:pt x="7" y="18"/>
                      <a:pt x="7" y="18"/>
                      <a:pt x="7" y="18"/>
                    </a:cubicBezTo>
                    <a:cubicBezTo>
                      <a:pt x="7" y="17"/>
                      <a:pt x="8" y="17"/>
                      <a:pt x="9" y="17"/>
                    </a:cubicBezTo>
                    <a:cubicBezTo>
                      <a:pt x="9" y="17"/>
                      <a:pt x="9" y="17"/>
                      <a:pt x="9" y="17"/>
                    </a:cubicBezTo>
                    <a:cubicBezTo>
                      <a:pt x="9" y="16"/>
                      <a:pt x="9" y="16"/>
                      <a:pt x="9" y="16"/>
                    </a:cubicBezTo>
                    <a:cubicBezTo>
                      <a:pt x="9" y="16"/>
                      <a:pt x="9" y="16"/>
                      <a:pt x="9" y="16"/>
                    </a:cubicBezTo>
                    <a:cubicBezTo>
                      <a:pt x="9" y="16"/>
                      <a:pt x="9" y="16"/>
                      <a:pt x="9" y="16"/>
                    </a:cubicBezTo>
                    <a:cubicBezTo>
                      <a:pt x="9" y="9"/>
                      <a:pt x="9" y="1"/>
                      <a:pt x="9" y="0"/>
                    </a:cubicBezTo>
                    <a:cubicBezTo>
                      <a:pt x="9" y="0"/>
                      <a:pt x="9" y="0"/>
                      <a:pt x="9" y="0"/>
                    </a:cubicBezTo>
                    <a:cubicBezTo>
                      <a:pt x="9" y="0"/>
                      <a:pt x="9" y="0"/>
                      <a:pt x="9" y="0"/>
                    </a:cubicBezTo>
                    <a:cubicBezTo>
                      <a:pt x="9" y="0"/>
                      <a:pt x="9" y="0"/>
                      <a:pt x="9" y="0"/>
                    </a:cubicBezTo>
                    <a:cubicBezTo>
                      <a:pt x="8" y="0"/>
                      <a:pt x="8" y="0"/>
                      <a:pt x="8" y="0"/>
                    </a:cubicBezTo>
                    <a:cubicBezTo>
                      <a:pt x="8" y="0"/>
                      <a:pt x="8" y="0"/>
                      <a:pt x="8" y="0"/>
                    </a:cubicBezTo>
                    <a:cubicBezTo>
                      <a:pt x="8" y="0"/>
                      <a:pt x="8" y="0"/>
                      <a:pt x="8" y="0"/>
                    </a:cubicBezTo>
                    <a:cubicBezTo>
                      <a:pt x="8" y="0"/>
                      <a:pt x="7" y="0"/>
                      <a:pt x="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141" name="Freeform 127"/>
              <p:cNvSpPr>
                <a:spLocks noEditPoints="1"/>
              </p:cNvSpPr>
              <p:nvPr/>
            </p:nvSpPr>
            <p:spPr bwMode="auto">
              <a:xfrm>
                <a:off x="3908" y="2098"/>
                <a:ext cx="21" cy="55"/>
              </a:xfrm>
              <a:custGeom>
                <a:avLst/>
                <a:gdLst>
                  <a:gd name="T0" fmla="*/ 8 w 9"/>
                  <a:gd name="T1" fmla="*/ 19 h 23"/>
                  <a:gd name="T2" fmla="*/ 7 w 9"/>
                  <a:gd name="T3" fmla="*/ 21 h 23"/>
                  <a:gd name="T4" fmla="*/ 6 w 9"/>
                  <a:gd name="T5" fmla="*/ 19 h 23"/>
                  <a:gd name="T6" fmla="*/ 8 w 9"/>
                  <a:gd name="T7" fmla="*/ 17 h 23"/>
                  <a:gd name="T8" fmla="*/ 6 w 9"/>
                  <a:gd name="T9" fmla="*/ 21 h 23"/>
                  <a:gd name="T10" fmla="*/ 6 w 9"/>
                  <a:gd name="T11" fmla="*/ 17 h 23"/>
                  <a:gd name="T12" fmla="*/ 8 w 9"/>
                  <a:gd name="T13" fmla="*/ 14 h 23"/>
                  <a:gd name="T14" fmla="*/ 8 w 9"/>
                  <a:gd name="T15" fmla="*/ 16 h 23"/>
                  <a:gd name="T16" fmla="*/ 6 w 9"/>
                  <a:gd name="T17" fmla="*/ 16 h 23"/>
                  <a:gd name="T18" fmla="*/ 6 w 9"/>
                  <a:gd name="T19" fmla="*/ 14 h 23"/>
                  <a:gd name="T20" fmla="*/ 8 w 9"/>
                  <a:gd name="T21" fmla="*/ 14 h 23"/>
                  <a:gd name="T22" fmla="*/ 6 w 9"/>
                  <a:gd name="T23" fmla="*/ 16 h 23"/>
                  <a:gd name="T24" fmla="*/ 6 w 9"/>
                  <a:gd name="T25" fmla="*/ 12 h 23"/>
                  <a:gd name="T26" fmla="*/ 8 w 9"/>
                  <a:gd name="T27" fmla="*/ 12 h 23"/>
                  <a:gd name="T28" fmla="*/ 6 w 9"/>
                  <a:gd name="T29" fmla="*/ 14 h 23"/>
                  <a:gd name="T30" fmla="*/ 6 w 9"/>
                  <a:gd name="T31" fmla="*/ 10 h 23"/>
                  <a:gd name="T32" fmla="*/ 8 w 9"/>
                  <a:gd name="T33" fmla="*/ 9 h 23"/>
                  <a:gd name="T34" fmla="*/ 6 w 9"/>
                  <a:gd name="T35" fmla="*/ 11 h 23"/>
                  <a:gd name="T36" fmla="*/ 6 w 9"/>
                  <a:gd name="T37" fmla="*/ 10 h 23"/>
                  <a:gd name="T38" fmla="*/ 6 w 9"/>
                  <a:gd name="T39" fmla="*/ 8 h 23"/>
                  <a:gd name="T40" fmla="*/ 7 w 9"/>
                  <a:gd name="T41" fmla="*/ 8 h 23"/>
                  <a:gd name="T42" fmla="*/ 8 w 9"/>
                  <a:gd name="T43" fmla="*/ 6 h 23"/>
                  <a:gd name="T44" fmla="*/ 8 w 9"/>
                  <a:gd name="T45" fmla="*/ 7 h 23"/>
                  <a:gd name="T46" fmla="*/ 6 w 9"/>
                  <a:gd name="T47" fmla="*/ 9 h 23"/>
                  <a:gd name="T48" fmla="*/ 3 w 9"/>
                  <a:gd name="T49" fmla="*/ 21 h 23"/>
                  <a:gd name="T50" fmla="*/ 1 w 9"/>
                  <a:gd name="T51" fmla="*/ 4 h 23"/>
                  <a:gd name="T52" fmla="*/ 5 w 9"/>
                  <a:gd name="T53" fmla="*/ 21 h 23"/>
                  <a:gd name="T54" fmla="*/ 6 w 9"/>
                  <a:gd name="T55" fmla="*/ 6 h 23"/>
                  <a:gd name="T56" fmla="*/ 8 w 9"/>
                  <a:gd name="T57" fmla="*/ 5 h 23"/>
                  <a:gd name="T58" fmla="*/ 6 w 9"/>
                  <a:gd name="T59" fmla="*/ 7 h 23"/>
                  <a:gd name="T60" fmla="*/ 6 w 9"/>
                  <a:gd name="T61" fmla="*/ 4 h 23"/>
                  <a:gd name="T62" fmla="*/ 8 w 9"/>
                  <a:gd name="T63" fmla="*/ 2 h 23"/>
                  <a:gd name="T64" fmla="*/ 8 w 9"/>
                  <a:gd name="T65" fmla="*/ 3 h 23"/>
                  <a:gd name="T66" fmla="*/ 5 w 9"/>
                  <a:gd name="T67" fmla="*/ 3 h 23"/>
                  <a:gd name="T68" fmla="*/ 4 w 9"/>
                  <a:gd name="T69" fmla="*/ 1 h 23"/>
                  <a:gd name="T70" fmla="*/ 7 w 9"/>
                  <a:gd name="T71" fmla="*/ 1 h 23"/>
                  <a:gd name="T72" fmla="*/ 5 w 9"/>
                  <a:gd name="T73" fmla="*/ 3 h 23"/>
                  <a:gd name="T74" fmla="*/ 4 w 9"/>
                  <a:gd name="T75" fmla="*/ 0 h 23"/>
                  <a:gd name="T76" fmla="*/ 1 w 9"/>
                  <a:gd name="T77" fmla="*/ 3 h 23"/>
                  <a:gd name="T78" fmla="*/ 1 w 9"/>
                  <a:gd name="T79" fmla="*/ 3 h 23"/>
                  <a:gd name="T80" fmla="*/ 0 w 9"/>
                  <a:gd name="T81" fmla="*/ 4 h 23"/>
                  <a:gd name="T82" fmla="*/ 0 w 9"/>
                  <a:gd name="T83" fmla="*/ 22 h 23"/>
                  <a:gd name="T84" fmla="*/ 1 w 9"/>
                  <a:gd name="T85" fmla="*/ 22 h 23"/>
                  <a:gd name="T86" fmla="*/ 6 w 9"/>
                  <a:gd name="T87" fmla="*/ 22 h 23"/>
                  <a:gd name="T88" fmla="*/ 6 w 9"/>
                  <a:gd name="T89" fmla="*/ 22 h 23"/>
                  <a:gd name="T90" fmla="*/ 9 w 9"/>
                  <a:gd name="T91" fmla="*/ 21 h 23"/>
                  <a:gd name="T92" fmla="*/ 9 w 9"/>
                  <a:gd name="T93" fmla="*/ 20 h 23"/>
                  <a:gd name="T94" fmla="*/ 9 w 9"/>
                  <a:gd name="T95" fmla="*/ 1 h 23"/>
                  <a:gd name="T96" fmla="*/ 9 w 9"/>
                  <a:gd name="T97" fmla="*/ 1 h 23"/>
                  <a:gd name="T98" fmla="*/ 9 w 9"/>
                  <a:gd name="T99" fmla="*/ 0 h 23"/>
                  <a:gd name="T100" fmla="*/ 8 w 9"/>
                  <a:gd name="T10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 h="23">
                    <a:moveTo>
                      <a:pt x="7" y="21"/>
                    </a:moveTo>
                    <a:cubicBezTo>
                      <a:pt x="7" y="20"/>
                      <a:pt x="8" y="20"/>
                      <a:pt x="8" y="19"/>
                    </a:cubicBezTo>
                    <a:cubicBezTo>
                      <a:pt x="8" y="19"/>
                      <a:pt x="8" y="20"/>
                      <a:pt x="8" y="20"/>
                    </a:cubicBezTo>
                    <a:cubicBezTo>
                      <a:pt x="8" y="20"/>
                      <a:pt x="7" y="20"/>
                      <a:pt x="7" y="21"/>
                    </a:cubicBezTo>
                    <a:moveTo>
                      <a:pt x="6" y="21"/>
                    </a:moveTo>
                    <a:cubicBezTo>
                      <a:pt x="6" y="20"/>
                      <a:pt x="6" y="20"/>
                      <a:pt x="6" y="19"/>
                    </a:cubicBezTo>
                    <a:cubicBezTo>
                      <a:pt x="6" y="19"/>
                      <a:pt x="6" y="19"/>
                      <a:pt x="6" y="19"/>
                    </a:cubicBezTo>
                    <a:cubicBezTo>
                      <a:pt x="8" y="17"/>
                      <a:pt x="8" y="17"/>
                      <a:pt x="8" y="17"/>
                    </a:cubicBezTo>
                    <a:cubicBezTo>
                      <a:pt x="8" y="17"/>
                      <a:pt x="8" y="18"/>
                      <a:pt x="8" y="18"/>
                    </a:cubicBezTo>
                    <a:cubicBezTo>
                      <a:pt x="7" y="19"/>
                      <a:pt x="7" y="20"/>
                      <a:pt x="6" y="21"/>
                    </a:cubicBezTo>
                    <a:moveTo>
                      <a:pt x="6" y="18"/>
                    </a:moveTo>
                    <a:cubicBezTo>
                      <a:pt x="6" y="18"/>
                      <a:pt x="6" y="17"/>
                      <a:pt x="6" y="17"/>
                    </a:cubicBezTo>
                    <a:cubicBezTo>
                      <a:pt x="6" y="17"/>
                      <a:pt x="6" y="17"/>
                      <a:pt x="6" y="17"/>
                    </a:cubicBezTo>
                    <a:cubicBezTo>
                      <a:pt x="8" y="14"/>
                      <a:pt x="8" y="14"/>
                      <a:pt x="8" y="14"/>
                    </a:cubicBezTo>
                    <a:cubicBezTo>
                      <a:pt x="8" y="15"/>
                      <a:pt x="8" y="15"/>
                      <a:pt x="8" y="16"/>
                    </a:cubicBezTo>
                    <a:cubicBezTo>
                      <a:pt x="8" y="16"/>
                      <a:pt x="8" y="16"/>
                      <a:pt x="8" y="16"/>
                    </a:cubicBezTo>
                    <a:cubicBezTo>
                      <a:pt x="6" y="18"/>
                      <a:pt x="6" y="18"/>
                      <a:pt x="6" y="18"/>
                    </a:cubicBezTo>
                    <a:moveTo>
                      <a:pt x="6" y="16"/>
                    </a:moveTo>
                    <a:cubicBezTo>
                      <a:pt x="6" y="16"/>
                      <a:pt x="6" y="15"/>
                      <a:pt x="6" y="15"/>
                    </a:cubicBezTo>
                    <a:cubicBezTo>
                      <a:pt x="6" y="14"/>
                      <a:pt x="6" y="14"/>
                      <a:pt x="6" y="14"/>
                    </a:cubicBezTo>
                    <a:cubicBezTo>
                      <a:pt x="7" y="14"/>
                      <a:pt x="7" y="13"/>
                      <a:pt x="8" y="12"/>
                    </a:cubicBezTo>
                    <a:cubicBezTo>
                      <a:pt x="8" y="13"/>
                      <a:pt x="8" y="13"/>
                      <a:pt x="8" y="14"/>
                    </a:cubicBezTo>
                    <a:cubicBezTo>
                      <a:pt x="8" y="14"/>
                      <a:pt x="8" y="14"/>
                      <a:pt x="8" y="14"/>
                    </a:cubicBezTo>
                    <a:cubicBezTo>
                      <a:pt x="6" y="16"/>
                      <a:pt x="6" y="16"/>
                      <a:pt x="6" y="16"/>
                    </a:cubicBezTo>
                    <a:moveTo>
                      <a:pt x="6" y="14"/>
                    </a:moveTo>
                    <a:cubicBezTo>
                      <a:pt x="6" y="13"/>
                      <a:pt x="6" y="13"/>
                      <a:pt x="6" y="12"/>
                    </a:cubicBezTo>
                    <a:cubicBezTo>
                      <a:pt x="8" y="10"/>
                      <a:pt x="8" y="10"/>
                      <a:pt x="8" y="10"/>
                    </a:cubicBezTo>
                    <a:cubicBezTo>
                      <a:pt x="8" y="10"/>
                      <a:pt x="8" y="11"/>
                      <a:pt x="8" y="12"/>
                    </a:cubicBezTo>
                    <a:cubicBezTo>
                      <a:pt x="8" y="12"/>
                      <a:pt x="8" y="12"/>
                      <a:pt x="8" y="12"/>
                    </a:cubicBezTo>
                    <a:cubicBezTo>
                      <a:pt x="7" y="12"/>
                      <a:pt x="7" y="13"/>
                      <a:pt x="6" y="14"/>
                    </a:cubicBezTo>
                    <a:moveTo>
                      <a:pt x="6" y="10"/>
                    </a:moveTo>
                    <a:cubicBezTo>
                      <a:pt x="6" y="10"/>
                      <a:pt x="6" y="10"/>
                      <a:pt x="6" y="10"/>
                    </a:cubicBezTo>
                    <a:cubicBezTo>
                      <a:pt x="7" y="9"/>
                      <a:pt x="7" y="8"/>
                      <a:pt x="8" y="8"/>
                    </a:cubicBezTo>
                    <a:cubicBezTo>
                      <a:pt x="8" y="8"/>
                      <a:pt x="8" y="8"/>
                      <a:pt x="8" y="9"/>
                    </a:cubicBezTo>
                    <a:cubicBezTo>
                      <a:pt x="8" y="9"/>
                      <a:pt x="8" y="9"/>
                      <a:pt x="8" y="9"/>
                    </a:cubicBezTo>
                    <a:cubicBezTo>
                      <a:pt x="6" y="11"/>
                      <a:pt x="6" y="11"/>
                      <a:pt x="6" y="11"/>
                    </a:cubicBezTo>
                    <a:cubicBezTo>
                      <a:pt x="6" y="11"/>
                      <a:pt x="6" y="10"/>
                      <a:pt x="6" y="10"/>
                    </a:cubicBezTo>
                    <a:cubicBezTo>
                      <a:pt x="6" y="10"/>
                      <a:pt x="6" y="10"/>
                      <a:pt x="6" y="10"/>
                    </a:cubicBezTo>
                    <a:moveTo>
                      <a:pt x="6" y="9"/>
                    </a:moveTo>
                    <a:cubicBezTo>
                      <a:pt x="6" y="9"/>
                      <a:pt x="6" y="8"/>
                      <a:pt x="6" y="8"/>
                    </a:cubicBezTo>
                    <a:cubicBezTo>
                      <a:pt x="6" y="8"/>
                      <a:pt x="6" y="8"/>
                      <a:pt x="6" y="8"/>
                    </a:cubicBezTo>
                    <a:cubicBezTo>
                      <a:pt x="7" y="8"/>
                      <a:pt x="7" y="8"/>
                      <a:pt x="7" y="8"/>
                    </a:cubicBezTo>
                    <a:cubicBezTo>
                      <a:pt x="6" y="7"/>
                      <a:pt x="6" y="7"/>
                      <a:pt x="6" y="7"/>
                    </a:cubicBezTo>
                    <a:cubicBezTo>
                      <a:pt x="8" y="6"/>
                      <a:pt x="8" y="6"/>
                      <a:pt x="8" y="6"/>
                    </a:cubicBezTo>
                    <a:cubicBezTo>
                      <a:pt x="8" y="6"/>
                      <a:pt x="8" y="7"/>
                      <a:pt x="8" y="7"/>
                    </a:cubicBezTo>
                    <a:cubicBezTo>
                      <a:pt x="8" y="7"/>
                      <a:pt x="8" y="7"/>
                      <a:pt x="8" y="7"/>
                    </a:cubicBezTo>
                    <a:cubicBezTo>
                      <a:pt x="8" y="7"/>
                      <a:pt x="8" y="7"/>
                      <a:pt x="8" y="7"/>
                    </a:cubicBezTo>
                    <a:cubicBezTo>
                      <a:pt x="7" y="8"/>
                      <a:pt x="7" y="9"/>
                      <a:pt x="6" y="9"/>
                    </a:cubicBezTo>
                    <a:moveTo>
                      <a:pt x="5" y="21"/>
                    </a:moveTo>
                    <a:cubicBezTo>
                      <a:pt x="4" y="21"/>
                      <a:pt x="4" y="21"/>
                      <a:pt x="3" y="21"/>
                    </a:cubicBezTo>
                    <a:cubicBezTo>
                      <a:pt x="3" y="21"/>
                      <a:pt x="2" y="21"/>
                      <a:pt x="2" y="21"/>
                    </a:cubicBezTo>
                    <a:cubicBezTo>
                      <a:pt x="2" y="16"/>
                      <a:pt x="2" y="8"/>
                      <a:pt x="1" y="4"/>
                    </a:cubicBezTo>
                    <a:cubicBezTo>
                      <a:pt x="3" y="4"/>
                      <a:pt x="4" y="4"/>
                      <a:pt x="5" y="4"/>
                    </a:cubicBezTo>
                    <a:cubicBezTo>
                      <a:pt x="5" y="7"/>
                      <a:pt x="5" y="17"/>
                      <a:pt x="5" y="21"/>
                    </a:cubicBezTo>
                    <a:moveTo>
                      <a:pt x="6" y="7"/>
                    </a:moveTo>
                    <a:cubicBezTo>
                      <a:pt x="6" y="6"/>
                      <a:pt x="6" y="6"/>
                      <a:pt x="6" y="6"/>
                    </a:cubicBezTo>
                    <a:cubicBezTo>
                      <a:pt x="8" y="4"/>
                      <a:pt x="8" y="4"/>
                      <a:pt x="8" y="4"/>
                    </a:cubicBezTo>
                    <a:cubicBezTo>
                      <a:pt x="8" y="4"/>
                      <a:pt x="8" y="5"/>
                      <a:pt x="8" y="5"/>
                    </a:cubicBezTo>
                    <a:cubicBezTo>
                      <a:pt x="8" y="5"/>
                      <a:pt x="8" y="5"/>
                      <a:pt x="8" y="5"/>
                    </a:cubicBezTo>
                    <a:cubicBezTo>
                      <a:pt x="6" y="7"/>
                      <a:pt x="6" y="7"/>
                      <a:pt x="6" y="7"/>
                    </a:cubicBezTo>
                    <a:moveTo>
                      <a:pt x="6" y="5"/>
                    </a:moveTo>
                    <a:cubicBezTo>
                      <a:pt x="6" y="5"/>
                      <a:pt x="6" y="4"/>
                      <a:pt x="6" y="4"/>
                    </a:cubicBezTo>
                    <a:cubicBezTo>
                      <a:pt x="7" y="4"/>
                      <a:pt x="7" y="3"/>
                      <a:pt x="7" y="3"/>
                    </a:cubicBezTo>
                    <a:cubicBezTo>
                      <a:pt x="8" y="2"/>
                      <a:pt x="8" y="2"/>
                      <a:pt x="8" y="2"/>
                    </a:cubicBezTo>
                    <a:cubicBezTo>
                      <a:pt x="8" y="3"/>
                      <a:pt x="8" y="3"/>
                      <a:pt x="8" y="3"/>
                    </a:cubicBezTo>
                    <a:cubicBezTo>
                      <a:pt x="8" y="3"/>
                      <a:pt x="8" y="3"/>
                      <a:pt x="8" y="3"/>
                    </a:cubicBezTo>
                    <a:cubicBezTo>
                      <a:pt x="6" y="5"/>
                      <a:pt x="6" y="5"/>
                      <a:pt x="6" y="5"/>
                    </a:cubicBezTo>
                    <a:moveTo>
                      <a:pt x="5" y="3"/>
                    </a:moveTo>
                    <a:cubicBezTo>
                      <a:pt x="5" y="3"/>
                      <a:pt x="4" y="3"/>
                      <a:pt x="2" y="3"/>
                    </a:cubicBezTo>
                    <a:cubicBezTo>
                      <a:pt x="3" y="2"/>
                      <a:pt x="4" y="2"/>
                      <a:pt x="4" y="1"/>
                    </a:cubicBezTo>
                    <a:cubicBezTo>
                      <a:pt x="5" y="1"/>
                      <a:pt x="6" y="1"/>
                      <a:pt x="7" y="1"/>
                    </a:cubicBezTo>
                    <a:cubicBezTo>
                      <a:pt x="7" y="1"/>
                      <a:pt x="7" y="1"/>
                      <a:pt x="7" y="1"/>
                    </a:cubicBezTo>
                    <a:cubicBezTo>
                      <a:pt x="7" y="2"/>
                      <a:pt x="7" y="2"/>
                      <a:pt x="7" y="2"/>
                    </a:cubicBezTo>
                    <a:cubicBezTo>
                      <a:pt x="6" y="2"/>
                      <a:pt x="6" y="3"/>
                      <a:pt x="5" y="3"/>
                    </a:cubicBezTo>
                    <a:moveTo>
                      <a:pt x="7" y="0"/>
                    </a:moveTo>
                    <a:cubicBezTo>
                      <a:pt x="5" y="0"/>
                      <a:pt x="4" y="0"/>
                      <a:pt x="4" y="0"/>
                    </a:cubicBezTo>
                    <a:cubicBezTo>
                      <a:pt x="4" y="1"/>
                      <a:pt x="4" y="1"/>
                      <a:pt x="4" y="1"/>
                    </a:cubicBezTo>
                    <a:cubicBezTo>
                      <a:pt x="4" y="1"/>
                      <a:pt x="2" y="2"/>
                      <a:pt x="1" y="3"/>
                    </a:cubicBezTo>
                    <a:cubicBezTo>
                      <a:pt x="1" y="3"/>
                      <a:pt x="1" y="3"/>
                      <a:pt x="1" y="3"/>
                    </a:cubicBezTo>
                    <a:cubicBezTo>
                      <a:pt x="1" y="3"/>
                      <a:pt x="1" y="3"/>
                      <a:pt x="1" y="3"/>
                    </a:cubicBezTo>
                    <a:cubicBezTo>
                      <a:pt x="1" y="3"/>
                      <a:pt x="1" y="3"/>
                      <a:pt x="1" y="3"/>
                    </a:cubicBezTo>
                    <a:cubicBezTo>
                      <a:pt x="0" y="4"/>
                      <a:pt x="0" y="4"/>
                      <a:pt x="0" y="4"/>
                    </a:cubicBezTo>
                    <a:cubicBezTo>
                      <a:pt x="0" y="4"/>
                      <a:pt x="0" y="4"/>
                      <a:pt x="0" y="4"/>
                    </a:cubicBezTo>
                    <a:cubicBezTo>
                      <a:pt x="1" y="8"/>
                      <a:pt x="1" y="16"/>
                      <a:pt x="0" y="22"/>
                    </a:cubicBezTo>
                    <a:cubicBezTo>
                      <a:pt x="1" y="22"/>
                      <a:pt x="1" y="22"/>
                      <a:pt x="1" y="22"/>
                    </a:cubicBezTo>
                    <a:cubicBezTo>
                      <a:pt x="1" y="22"/>
                      <a:pt x="1" y="22"/>
                      <a:pt x="1" y="22"/>
                    </a:cubicBezTo>
                    <a:cubicBezTo>
                      <a:pt x="2" y="22"/>
                      <a:pt x="3" y="22"/>
                      <a:pt x="3" y="22"/>
                    </a:cubicBezTo>
                    <a:cubicBezTo>
                      <a:pt x="4" y="22"/>
                      <a:pt x="5" y="22"/>
                      <a:pt x="6" y="22"/>
                    </a:cubicBezTo>
                    <a:cubicBezTo>
                      <a:pt x="6" y="23"/>
                      <a:pt x="6" y="23"/>
                      <a:pt x="6" y="23"/>
                    </a:cubicBezTo>
                    <a:cubicBezTo>
                      <a:pt x="6" y="22"/>
                      <a:pt x="6" y="22"/>
                      <a:pt x="6" y="22"/>
                    </a:cubicBezTo>
                    <a:cubicBezTo>
                      <a:pt x="7" y="22"/>
                      <a:pt x="8" y="21"/>
                      <a:pt x="9" y="21"/>
                    </a:cubicBezTo>
                    <a:cubicBezTo>
                      <a:pt x="9" y="21"/>
                      <a:pt x="9" y="21"/>
                      <a:pt x="9" y="21"/>
                    </a:cubicBezTo>
                    <a:cubicBezTo>
                      <a:pt x="9" y="20"/>
                      <a:pt x="9" y="20"/>
                      <a:pt x="9" y="20"/>
                    </a:cubicBezTo>
                    <a:cubicBezTo>
                      <a:pt x="9" y="20"/>
                      <a:pt x="9" y="20"/>
                      <a:pt x="9" y="20"/>
                    </a:cubicBezTo>
                    <a:cubicBezTo>
                      <a:pt x="9" y="20"/>
                      <a:pt x="9" y="20"/>
                      <a:pt x="9" y="20"/>
                    </a:cubicBezTo>
                    <a:cubicBezTo>
                      <a:pt x="9" y="15"/>
                      <a:pt x="9" y="2"/>
                      <a:pt x="9" y="1"/>
                    </a:cubicBezTo>
                    <a:cubicBezTo>
                      <a:pt x="9" y="1"/>
                      <a:pt x="9" y="1"/>
                      <a:pt x="9" y="1"/>
                    </a:cubicBezTo>
                    <a:cubicBezTo>
                      <a:pt x="9" y="1"/>
                      <a:pt x="9" y="1"/>
                      <a:pt x="9" y="1"/>
                    </a:cubicBezTo>
                    <a:cubicBezTo>
                      <a:pt x="9" y="1"/>
                      <a:pt x="9" y="1"/>
                      <a:pt x="9" y="1"/>
                    </a:cubicBezTo>
                    <a:cubicBezTo>
                      <a:pt x="9" y="0"/>
                      <a:pt x="9" y="0"/>
                      <a:pt x="9" y="0"/>
                    </a:cubicBezTo>
                    <a:cubicBezTo>
                      <a:pt x="9" y="0"/>
                      <a:pt x="9" y="0"/>
                      <a:pt x="9" y="0"/>
                    </a:cubicBezTo>
                    <a:cubicBezTo>
                      <a:pt x="8" y="0"/>
                      <a:pt x="8" y="0"/>
                      <a:pt x="8" y="0"/>
                    </a:cubicBezTo>
                    <a:cubicBezTo>
                      <a:pt x="8" y="0"/>
                      <a:pt x="7" y="0"/>
                      <a:pt x="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142" name="Freeform 128"/>
              <p:cNvSpPr>
                <a:spLocks noEditPoints="1"/>
              </p:cNvSpPr>
              <p:nvPr/>
            </p:nvSpPr>
            <p:spPr bwMode="auto">
              <a:xfrm>
                <a:off x="3444" y="2408"/>
                <a:ext cx="138" cy="147"/>
              </a:xfrm>
              <a:custGeom>
                <a:avLst/>
                <a:gdLst>
                  <a:gd name="T0" fmla="*/ 15 w 58"/>
                  <a:gd name="T1" fmla="*/ 50 h 62"/>
                  <a:gd name="T2" fmla="*/ 20 w 58"/>
                  <a:gd name="T3" fmla="*/ 50 h 62"/>
                  <a:gd name="T4" fmla="*/ 34 w 58"/>
                  <a:gd name="T5" fmla="*/ 58 h 62"/>
                  <a:gd name="T6" fmla="*/ 19 w 58"/>
                  <a:gd name="T7" fmla="*/ 11 h 62"/>
                  <a:gd name="T8" fmla="*/ 20 w 58"/>
                  <a:gd name="T9" fmla="*/ 8 h 62"/>
                  <a:gd name="T10" fmla="*/ 24 w 58"/>
                  <a:gd name="T11" fmla="*/ 2 h 62"/>
                  <a:gd name="T12" fmla="*/ 22 w 58"/>
                  <a:gd name="T13" fmla="*/ 9 h 62"/>
                  <a:gd name="T14" fmla="*/ 23 w 58"/>
                  <a:gd name="T15" fmla="*/ 10 h 62"/>
                  <a:gd name="T16" fmla="*/ 20 w 58"/>
                  <a:gd name="T17" fmla="*/ 12 h 62"/>
                  <a:gd name="T18" fmla="*/ 19 w 58"/>
                  <a:gd name="T19" fmla="*/ 15 h 62"/>
                  <a:gd name="T20" fmla="*/ 18 w 58"/>
                  <a:gd name="T21" fmla="*/ 17 h 62"/>
                  <a:gd name="T22" fmla="*/ 15 w 58"/>
                  <a:gd name="T23" fmla="*/ 22 h 62"/>
                  <a:gd name="T24" fmla="*/ 15 w 58"/>
                  <a:gd name="T25" fmla="*/ 24 h 62"/>
                  <a:gd name="T26" fmla="*/ 11 w 58"/>
                  <a:gd name="T27" fmla="*/ 28 h 62"/>
                  <a:gd name="T28" fmla="*/ 13 w 58"/>
                  <a:gd name="T29" fmla="*/ 31 h 62"/>
                  <a:gd name="T30" fmla="*/ 10 w 58"/>
                  <a:gd name="T31" fmla="*/ 31 h 62"/>
                  <a:gd name="T32" fmla="*/ 5 w 58"/>
                  <a:gd name="T33" fmla="*/ 38 h 62"/>
                  <a:gd name="T34" fmla="*/ 35 w 58"/>
                  <a:gd name="T35" fmla="*/ 54 h 62"/>
                  <a:gd name="T36" fmla="*/ 14 w 58"/>
                  <a:gd name="T37" fmla="*/ 46 h 62"/>
                  <a:gd name="T38" fmla="*/ 7 w 58"/>
                  <a:gd name="T39" fmla="*/ 32 h 62"/>
                  <a:gd name="T40" fmla="*/ 9 w 58"/>
                  <a:gd name="T41" fmla="*/ 26 h 62"/>
                  <a:gd name="T42" fmla="*/ 13 w 58"/>
                  <a:gd name="T43" fmla="*/ 24 h 62"/>
                  <a:gd name="T44" fmla="*/ 15 w 58"/>
                  <a:gd name="T45" fmla="*/ 19 h 62"/>
                  <a:gd name="T46" fmla="*/ 17 w 58"/>
                  <a:gd name="T47" fmla="*/ 13 h 62"/>
                  <a:gd name="T48" fmla="*/ 25 w 58"/>
                  <a:gd name="T49" fmla="*/ 10 h 62"/>
                  <a:gd name="T50" fmla="*/ 26 w 58"/>
                  <a:gd name="T51" fmla="*/ 3 h 62"/>
                  <a:gd name="T52" fmla="*/ 57 w 58"/>
                  <a:gd name="T53" fmla="*/ 16 h 62"/>
                  <a:gd name="T54" fmla="*/ 30 w 58"/>
                  <a:gd name="T55" fmla="*/ 51 h 62"/>
                  <a:gd name="T56" fmla="*/ 10 w 58"/>
                  <a:gd name="T57" fmla="*/ 32 h 62"/>
                  <a:gd name="T58" fmla="*/ 13 w 58"/>
                  <a:gd name="T59" fmla="*/ 29 h 62"/>
                  <a:gd name="T60" fmla="*/ 15 w 58"/>
                  <a:gd name="T61" fmla="*/ 25 h 62"/>
                  <a:gd name="T62" fmla="*/ 18 w 58"/>
                  <a:gd name="T63" fmla="*/ 18 h 62"/>
                  <a:gd name="T64" fmla="*/ 20 w 58"/>
                  <a:gd name="T65" fmla="*/ 14 h 62"/>
                  <a:gd name="T66" fmla="*/ 27 w 58"/>
                  <a:gd name="T67" fmla="*/ 0 h 62"/>
                  <a:gd name="T68" fmla="*/ 23 w 58"/>
                  <a:gd name="T69" fmla="*/ 1 h 62"/>
                  <a:gd name="T70" fmla="*/ 19 w 58"/>
                  <a:gd name="T71" fmla="*/ 9 h 62"/>
                  <a:gd name="T72" fmla="*/ 20 w 58"/>
                  <a:gd name="T73" fmla="*/ 11 h 62"/>
                  <a:gd name="T74" fmla="*/ 18 w 58"/>
                  <a:gd name="T75" fmla="*/ 10 h 62"/>
                  <a:gd name="T76" fmla="*/ 15 w 58"/>
                  <a:gd name="T77" fmla="*/ 15 h 62"/>
                  <a:gd name="T78" fmla="*/ 15 w 58"/>
                  <a:gd name="T79" fmla="*/ 18 h 62"/>
                  <a:gd name="T80" fmla="*/ 11 w 58"/>
                  <a:gd name="T81" fmla="*/ 22 h 62"/>
                  <a:gd name="T82" fmla="*/ 12 w 58"/>
                  <a:gd name="T83" fmla="*/ 23 h 62"/>
                  <a:gd name="T84" fmla="*/ 10 w 58"/>
                  <a:gd name="T85" fmla="*/ 24 h 62"/>
                  <a:gd name="T86" fmla="*/ 7 w 58"/>
                  <a:gd name="T87" fmla="*/ 28 h 62"/>
                  <a:gd name="T88" fmla="*/ 7 w 58"/>
                  <a:gd name="T89" fmla="*/ 31 h 62"/>
                  <a:gd name="T90" fmla="*/ 4 w 58"/>
                  <a:gd name="T91" fmla="*/ 32 h 62"/>
                  <a:gd name="T92" fmla="*/ 3 w 58"/>
                  <a:gd name="T93" fmla="*/ 40 h 62"/>
                  <a:gd name="T94" fmla="*/ 15 w 58"/>
                  <a:gd name="T95" fmla="*/ 51 h 62"/>
                  <a:gd name="T96" fmla="*/ 34 w 58"/>
                  <a:gd name="T97" fmla="*/ 62 h 62"/>
                  <a:gd name="T98" fmla="*/ 39 w 58"/>
                  <a:gd name="T99" fmla="*/ 57 h 62"/>
                  <a:gd name="T100" fmla="*/ 56 w 58"/>
                  <a:gd name="T101" fmla="*/ 21 h 62"/>
                  <a:gd name="T102" fmla="*/ 27 w 58"/>
                  <a:gd name="T103"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8" h="62">
                    <a:moveTo>
                      <a:pt x="34" y="61"/>
                    </a:moveTo>
                    <a:cubicBezTo>
                      <a:pt x="32" y="59"/>
                      <a:pt x="28" y="57"/>
                      <a:pt x="25" y="56"/>
                    </a:cubicBezTo>
                    <a:cubicBezTo>
                      <a:pt x="24" y="55"/>
                      <a:pt x="22" y="54"/>
                      <a:pt x="21" y="54"/>
                    </a:cubicBezTo>
                    <a:cubicBezTo>
                      <a:pt x="19" y="53"/>
                      <a:pt x="17" y="52"/>
                      <a:pt x="15" y="50"/>
                    </a:cubicBezTo>
                    <a:cubicBezTo>
                      <a:pt x="2" y="42"/>
                      <a:pt x="2" y="42"/>
                      <a:pt x="2" y="42"/>
                    </a:cubicBezTo>
                    <a:cubicBezTo>
                      <a:pt x="2" y="41"/>
                      <a:pt x="3" y="41"/>
                      <a:pt x="3" y="40"/>
                    </a:cubicBezTo>
                    <a:cubicBezTo>
                      <a:pt x="14" y="47"/>
                      <a:pt x="14" y="47"/>
                      <a:pt x="14" y="47"/>
                    </a:cubicBezTo>
                    <a:cubicBezTo>
                      <a:pt x="16" y="48"/>
                      <a:pt x="18" y="49"/>
                      <a:pt x="20" y="50"/>
                    </a:cubicBezTo>
                    <a:cubicBezTo>
                      <a:pt x="21" y="51"/>
                      <a:pt x="22" y="52"/>
                      <a:pt x="24" y="52"/>
                    </a:cubicBezTo>
                    <a:cubicBezTo>
                      <a:pt x="27" y="54"/>
                      <a:pt x="30" y="55"/>
                      <a:pt x="33" y="58"/>
                    </a:cubicBezTo>
                    <a:cubicBezTo>
                      <a:pt x="33" y="58"/>
                      <a:pt x="33" y="58"/>
                      <a:pt x="33" y="58"/>
                    </a:cubicBezTo>
                    <a:cubicBezTo>
                      <a:pt x="34" y="58"/>
                      <a:pt x="34" y="58"/>
                      <a:pt x="34" y="58"/>
                    </a:cubicBezTo>
                    <a:cubicBezTo>
                      <a:pt x="34" y="57"/>
                      <a:pt x="35" y="55"/>
                      <a:pt x="36" y="54"/>
                    </a:cubicBezTo>
                    <a:cubicBezTo>
                      <a:pt x="36" y="55"/>
                      <a:pt x="37" y="55"/>
                      <a:pt x="37" y="55"/>
                    </a:cubicBezTo>
                    <a:cubicBezTo>
                      <a:pt x="36" y="57"/>
                      <a:pt x="35" y="59"/>
                      <a:pt x="34" y="61"/>
                    </a:cubicBezTo>
                    <a:moveTo>
                      <a:pt x="19" y="11"/>
                    </a:moveTo>
                    <a:cubicBezTo>
                      <a:pt x="20" y="11"/>
                      <a:pt x="20" y="11"/>
                      <a:pt x="20" y="11"/>
                    </a:cubicBezTo>
                    <a:cubicBezTo>
                      <a:pt x="21" y="11"/>
                      <a:pt x="21" y="10"/>
                      <a:pt x="21" y="10"/>
                    </a:cubicBezTo>
                    <a:cubicBezTo>
                      <a:pt x="21" y="9"/>
                      <a:pt x="21" y="9"/>
                      <a:pt x="21" y="9"/>
                    </a:cubicBezTo>
                    <a:cubicBezTo>
                      <a:pt x="21" y="9"/>
                      <a:pt x="20" y="9"/>
                      <a:pt x="20" y="8"/>
                    </a:cubicBezTo>
                    <a:cubicBezTo>
                      <a:pt x="20" y="8"/>
                      <a:pt x="20" y="8"/>
                      <a:pt x="20" y="8"/>
                    </a:cubicBezTo>
                    <a:cubicBezTo>
                      <a:pt x="21" y="7"/>
                      <a:pt x="21" y="6"/>
                      <a:pt x="22" y="5"/>
                    </a:cubicBezTo>
                    <a:cubicBezTo>
                      <a:pt x="22" y="4"/>
                      <a:pt x="22" y="4"/>
                      <a:pt x="23" y="2"/>
                    </a:cubicBezTo>
                    <a:cubicBezTo>
                      <a:pt x="24" y="2"/>
                      <a:pt x="24" y="2"/>
                      <a:pt x="24" y="2"/>
                    </a:cubicBezTo>
                    <a:cubicBezTo>
                      <a:pt x="25" y="3"/>
                      <a:pt x="25" y="3"/>
                      <a:pt x="25" y="3"/>
                    </a:cubicBezTo>
                    <a:cubicBezTo>
                      <a:pt x="25" y="3"/>
                      <a:pt x="24" y="4"/>
                      <a:pt x="24" y="4"/>
                    </a:cubicBezTo>
                    <a:cubicBezTo>
                      <a:pt x="24" y="5"/>
                      <a:pt x="23" y="6"/>
                      <a:pt x="22" y="8"/>
                    </a:cubicBezTo>
                    <a:cubicBezTo>
                      <a:pt x="22" y="9"/>
                      <a:pt x="22" y="9"/>
                      <a:pt x="22" y="9"/>
                    </a:cubicBezTo>
                    <a:cubicBezTo>
                      <a:pt x="23" y="9"/>
                      <a:pt x="23" y="9"/>
                      <a:pt x="23" y="9"/>
                    </a:cubicBezTo>
                    <a:cubicBezTo>
                      <a:pt x="24" y="9"/>
                      <a:pt x="24" y="9"/>
                      <a:pt x="24" y="9"/>
                    </a:cubicBezTo>
                    <a:cubicBezTo>
                      <a:pt x="24" y="10"/>
                      <a:pt x="24" y="10"/>
                      <a:pt x="24" y="10"/>
                    </a:cubicBezTo>
                    <a:cubicBezTo>
                      <a:pt x="24" y="10"/>
                      <a:pt x="23" y="10"/>
                      <a:pt x="23" y="10"/>
                    </a:cubicBezTo>
                    <a:cubicBezTo>
                      <a:pt x="23" y="10"/>
                      <a:pt x="22" y="10"/>
                      <a:pt x="22" y="10"/>
                    </a:cubicBezTo>
                    <a:cubicBezTo>
                      <a:pt x="22" y="10"/>
                      <a:pt x="22" y="10"/>
                      <a:pt x="22" y="10"/>
                    </a:cubicBezTo>
                    <a:cubicBezTo>
                      <a:pt x="22" y="10"/>
                      <a:pt x="22" y="10"/>
                      <a:pt x="22" y="10"/>
                    </a:cubicBezTo>
                    <a:cubicBezTo>
                      <a:pt x="21" y="11"/>
                      <a:pt x="21" y="11"/>
                      <a:pt x="20" y="12"/>
                    </a:cubicBezTo>
                    <a:cubicBezTo>
                      <a:pt x="20" y="13"/>
                      <a:pt x="19" y="14"/>
                      <a:pt x="19" y="15"/>
                    </a:cubicBezTo>
                    <a:cubicBezTo>
                      <a:pt x="19" y="15"/>
                      <a:pt x="19" y="15"/>
                      <a:pt x="19" y="15"/>
                    </a:cubicBezTo>
                    <a:cubicBezTo>
                      <a:pt x="19" y="15"/>
                      <a:pt x="19" y="15"/>
                      <a:pt x="19" y="15"/>
                    </a:cubicBezTo>
                    <a:cubicBezTo>
                      <a:pt x="19" y="15"/>
                      <a:pt x="19" y="15"/>
                      <a:pt x="19" y="15"/>
                    </a:cubicBezTo>
                    <a:cubicBezTo>
                      <a:pt x="20" y="15"/>
                      <a:pt x="20" y="15"/>
                      <a:pt x="20" y="16"/>
                    </a:cubicBezTo>
                    <a:cubicBezTo>
                      <a:pt x="21" y="16"/>
                      <a:pt x="21" y="17"/>
                      <a:pt x="20" y="17"/>
                    </a:cubicBezTo>
                    <a:cubicBezTo>
                      <a:pt x="20" y="17"/>
                      <a:pt x="20" y="17"/>
                      <a:pt x="19" y="17"/>
                    </a:cubicBezTo>
                    <a:cubicBezTo>
                      <a:pt x="19" y="17"/>
                      <a:pt x="19" y="17"/>
                      <a:pt x="18" y="17"/>
                    </a:cubicBezTo>
                    <a:cubicBezTo>
                      <a:pt x="18" y="17"/>
                      <a:pt x="18" y="17"/>
                      <a:pt x="18" y="17"/>
                    </a:cubicBezTo>
                    <a:cubicBezTo>
                      <a:pt x="18" y="17"/>
                      <a:pt x="18" y="17"/>
                      <a:pt x="18" y="17"/>
                    </a:cubicBezTo>
                    <a:cubicBezTo>
                      <a:pt x="17" y="18"/>
                      <a:pt x="16" y="20"/>
                      <a:pt x="15" y="21"/>
                    </a:cubicBezTo>
                    <a:cubicBezTo>
                      <a:pt x="15" y="22"/>
                      <a:pt x="15" y="22"/>
                      <a:pt x="15" y="22"/>
                    </a:cubicBezTo>
                    <a:cubicBezTo>
                      <a:pt x="16" y="22"/>
                      <a:pt x="16" y="22"/>
                      <a:pt x="16" y="22"/>
                    </a:cubicBezTo>
                    <a:cubicBezTo>
                      <a:pt x="16" y="23"/>
                      <a:pt x="16" y="23"/>
                      <a:pt x="16" y="23"/>
                    </a:cubicBezTo>
                    <a:cubicBezTo>
                      <a:pt x="16" y="23"/>
                      <a:pt x="16" y="23"/>
                      <a:pt x="16" y="23"/>
                    </a:cubicBezTo>
                    <a:cubicBezTo>
                      <a:pt x="16" y="24"/>
                      <a:pt x="16" y="24"/>
                      <a:pt x="15" y="24"/>
                    </a:cubicBezTo>
                    <a:cubicBezTo>
                      <a:pt x="14" y="24"/>
                      <a:pt x="14" y="24"/>
                      <a:pt x="14" y="24"/>
                    </a:cubicBezTo>
                    <a:cubicBezTo>
                      <a:pt x="14" y="24"/>
                      <a:pt x="14" y="24"/>
                      <a:pt x="14" y="24"/>
                    </a:cubicBezTo>
                    <a:cubicBezTo>
                      <a:pt x="13" y="25"/>
                      <a:pt x="13" y="25"/>
                      <a:pt x="13" y="26"/>
                    </a:cubicBezTo>
                    <a:cubicBezTo>
                      <a:pt x="12" y="27"/>
                      <a:pt x="12" y="27"/>
                      <a:pt x="11" y="28"/>
                    </a:cubicBezTo>
                    <a:cubicBezTo>
                      <a:pt x="11" y="28"/>
                      <a:pt x="11" y="28"/>
                      <a:pt x="11" y="28"/>
                    </a:cubicBezTo>
                    <a:cubicBezTo>
                      <a:pt x="12" y="28"/>
                      <a:pt x="12" y="28"/>
                      <a:pt x="12" y="28"/>
                    </a:cubicBezTo>
                    <a:cubicBezTo>
                      <a:pt x="12" y="29"/>
                      <a:pt x="12" y="29"/>
                      <a:pt x="13" y="29"/>
                    </a:cubicBezTo>
                    <a:cubicBezTo>
                      <a:pt x="13" y="30"/>
                      <a:pt x="13" y="30"/>
                      <a:pt x="13" y="31"/>
                    </a:cubicBezTo>
                    <a:cubicBezTo>
                      <a:pt x="12" y="31"/>
                      <a:pt x="12" y="31"/>
                      <a:pt x="11" y="31"/>
                    </a:cubicBezTo>
                    <a:cubicBezTo>
                      <a:pt x="11" y="31"/>
                      <a:pt x="10" y="31"/>
                      <a:pt x="10" y="31"/>
                    </a:cubicBezTo>
                    <a:cubicBezTo>
                      <a:pt x="10" y="31"/>
                      <a:pt x="10" y="31"/>
                      <a:pt x="10" y="31"/>
                    </a:cubicBezTo>
                    <a:cubicBezTo>
                      <a:pt x="10" y="31"/>
                      <a:pt x="10" y="31"/>
                      <a:pt x="10" y="31"/>
                    </a:cubicBezTo>
                    <a:cubicBezTo>
                      <a:pt x="9" y="32"/>
                      <a:pt x="9" y="32"/>
                      <a:pt x="9" y="32"/>
                    </a:cubicBezTo>
                    <a:cubicBezTo>
                      <a:pt x="8" y="35"/>
                      <a:pt x="8" y="35"/>
                      <a:pt x="5" y="38"/>
                    </a:cubicBezTo>
                    <a:cubicBezTo>
                      <a:pt x="5" y="38"/>
                      <a:pt x="5" y="38"/>
                      <a:pt x="5" y="38"/>
                    </a:cubicBezTo>
                    <a:cubicBezTo>
                      <a:pt x="5" y="38"/>
                      <a:pt x="5" y="38"/>
                      <a:pt x="5" y="38"/>
                    </a:cubicBezTo>
                    <a:cubicBezTo>
                      <a:pt x="20" y="47"/>
                      <a:pt x="20" y="47"/>
                      <a:pt x="20" y="47"/>
                    </a:cubicBezTo>
                    <a:cubicBezTo>
                      <a:pt x="21" y="48"/>
                      <a:pt x="23" y="49"/>
                      <a:pt x="25" y="50"/>
                    </a:cubicBezTo>
                    <a:cubicBezTo>
                      <a:pt x="27" y="50"/>
                      <a:pt x="28" y="51"/>
                      <a:pt x="29" y="51"/>
                    </a:cubicBezTo>
                    <a:cubicBezTo>
                      <a:pt x="31" y="52"/>
                      <a:pt x="33" y="53"/>
                      <a:pt x="35" y="54"/>
                    </a:cubicBezTo>
                    <a:cubicBezTo>
                      <a:pt x="34" y="55"/>
                      <a:pt x="34" y="56"/>
                      <a:pt x="33" y="57"/>
                    </a:cubicBezTo>
                    <a:cubicBezTo>
                      <a:pt x="31" y="55"/>
                      <a:pt x="27" y="53"/>
                      <a:pt x="24" y="52"/>
                    </a:cubicBezTo>
                    <a:cubicBezTo>
                      <a:pt x="23" y="51"/>
                      <a:pt x="21" y="50"/>
                      <a:pt x="20" y="50"/>
                    </a:cubicBezTo>
                    <a:cubicBezTo>
                      <a:pt x="18" y="49"/>
                      <a:pt x="16" y="47"/>
                      <a:pt x="14" y="46"/>
                    </a:cubicBezTo>
                    <a:cubicBezTo>
                      <a:pt x="1" y="38"/>
                      <a:pt x="1" y="38"/>
                      <a:pt x="1" y="38"/>
                    </a:cubicBezTo>
                    <a:cubicBezTo>
                      <a:pt x="3" y="35"/>
                      <a:pt x="3" y="35"/>
                      <a:pt x="5" y="32"/>
                    </a:cubicBezTo>
                    <a:cubicBezTo>
                      <a:pt x="5" y="31"/>
                      <a:pt x="5" y="31"/>
                      <a:pt x="5" y="31"/>
                    </a:cubicBezTo>
                    <a:cubicBezTo>
                      <a:pt x="6" y="32"/>
                      <a:pt x="6" y="32"/>
                      <a:pt x="7" y="32"/>
                    </a:cubicBezTo>
                    <a:cubicBezTo>
                      <a:pt x="7" y="32"/>
                      <a:pt x="8" y="32"/>
                      <a:pt x="9" y="31"/>
                    </a:cubicBezTo>
                    <a:cubicBezTo>
                      <a:pt x="9" y="31"/>
                      <a:pt x="9" y="30"/>
                      <a:pt x="9" y="29"/>
                    </a:cubicBezTo>
                    <a:cubicBezTo>
                      <a:pt x="9" y="29"/>
                      <a:pt x="8" y="28"/>
                      <a:pt x="8" y="28"/>
                    </a:cubicBezTo>
                    <a:cubicBezTo>
                      <a:pt x="8" y="27"/>
                      <a:pt x="9" y="27"/>
                      <a:pt x="9" y="26"/>
                    </a:cubicBezTo>
                    <a:cubicBezTo>
                      <a:pt x="9" y="26"/>
                      <a:pt x="10" y="25"/>
                      <a:pt x="10" y="25"/>
                    </a:cubicBezTo>
                    <a:cubicBezTo>
                      <a:pt x="10" y="25"/>
                      <a:pt x="11" y="25"/>
                      <a:pt x="11" y="25"/>
                    </a:cubicBezTo>
                    <a:cubicBezTo>
                      <a:pt x="11" y="25"/>
                      <a:pt x="11" y="25"/>
                      <a:pt x="12" y="25"/>
                    </a:cubicBezTo>
                    <a:cubicBezTo>
                      <a:pt x="12" y="25"/>
                      <a:pt x="13" y="25"/>
                      <a:pt x="13" y="24"/>
                    </a:cubicBezTo>
                    <a:cubicBezTo>
                      <a:pt x="13" y="23"/>
                      <a:pt x="13" y="23"/>
                      <a:pt x="13" y="22"/>
                    </a:cubicBezTo>
                    <a:cubicBezTo>
                      <a:pt x="12" y="22"/>
                      <a:pt x="12" y="22"/>
                      <a:pt x="12" y="22"/>
                    </a:cubicBezTo>
                    <a:cubicBezTo>
                      <a:pt x="13" y="21"/>
                      <a:pt x="14" y="19"/>
                      <a:pt x="14" y="18"/>
                    </a:cubicBezTo>
                    <a:cubicBezTo>
                      <a:pt x="14" y="18"/>
                      <a:pt x="15" y="19"/>
                      <a:pt x="15" y="19"/>
                    </a:cubicBezTo>
                    <a:cubicBezTo>
                      <a:pt x="16" y="19"/>
                      <a:pt x="17" y="18"/>
                      <a:pt x="17" y="18"/>
                    </a:cubicBezTo>
                    <a:cubicBezTo>
                      <a:pt x="17" y="17"/>
                      <a:pt x="17" y="16"/>
                      <a:pt x="17" y="16"/>
                    </a:cubicBezTo>
                    <a:cubicBezTo>
                      <a:pt x="17" y="15"/>
                      <a:pt x="16" y="15"/>
                      <a:pt x="16" y="15"/>
                    </a:cubicBezTo>
                    <a:cubicBezTo>
                      <a:pt x="16" y="14"/>
                      <a:pt x="17" y="14"/>
                      <a:pt x="17" y="13"/>
                    </a:cubicBezTo>
                    <a:cubicBezTo>
                      <a:pt x="18" y="12"/>
                      <a:pt x="18" y="12"/>
                      <a:pt x="18" y="11"/>
                    </a:cubicBezTo>
                    <a:cubicBezTo>
                      <a:pt x="19" y="11"/>
                      <a:pt x="19" y="11"/>
                      <a:pt x="19" y="11"/>
                    </a:cubicBezTo>
                    <a:moveTo>
                      <a:pt x="23" y="11"/>
                    </a:moveTo>
                    <a:cubicBezTo>
                      <a:pt x="24" y="11"/>
                      <a:pt x="24" y="11"/>
                      <a:pt x="25" y="10"/>
                    </a:cubicBezTo>
                    <a:cubicBezTo>
                      <a:pt x="25" y="10"/>
                      <a:pt x="25" y="9"/>
                      <a:pt x="24" y="9"/>
                    </a:cubicBezTo>
                    <a:cubicBezTo>
                      <a:pt x="24" y="8"/>
                      <a:pt x="24" y="8"/>
                      <a:pt x="23" y="8"/>
                    </a:cubicBezTo>
                    <a:cubicBezTo>
                      <a:pt x="24" y="6"/>
                      <a:pt x="25" y="5"/>
                      <a:pt x="25" y="5"/>
                    </a:cubicBezTo>
                    <a:cubicBezTo>
                      <a:pt x="25" y="4"/>
                      <a:pt x="25" y="4"/>
                      <a:pt x="26" y="3"/>
                    </a:cubicBezTo>
                    <a:cubicBezTo>
                      <a:pt x="26" y="3"/>
                      <a:pt x="26" y="3"/>
                      <a:pt x="26" y="3"/>
                    </a:cubicBezTo>
                    <a:cubicBezTo>
                      <a:pt x="26" y="2"/>
                      <a:pt x="26" y="2"/>
                      <a:pt x="26" y="2"/>
                    </a:cubicBezTo>
                    <a:cubicBezTo>
                      <a:pt x="26" y="2"/>
                      <a:pt x="26" y="2"/>
                      <a:pt x="27" y="1"/>
                    </a:cubicBezTo>
                    <a:cubicBezTo>
                      <a:pt x="37" y="5"/>
                      <a:pt x="47" y="11"/>
                      <a:pt x="57" y="16"/>
                    </a:cubicBezTo>
                    <a:cubicBezTo>
                      <a:pt x="56" y="18"/>
                      <a:pt x="56" y="19"/>
                      <a:pt x="55" y="21"/>
                    </a:cubicBezTo>
                    <a:cubicBezTo>
                      <a:pt x="55" y="22"/>
                      <a:pt x="55" y="22"/>
                      <a:pt x="54" y="24"/>
                    </a:cubicBezTo>
                    <a:cubicBezTo>
                      <a:pt x="49" y="37"/>
                      <a:pt x="45" y="44"/>
                      <a:pt x="39" y="56"/>
                    </a:cubicBezTo>
                    <a:cubicBezTo>
                      <a:pt x="36" y="53"/>
                      <a:pt x="33" y="52"/>
                      <a:pt x="30" y="51"/>
                    </a:cubicBezTo>
                    <a:cubicBezTo>
                      <a:pt x="28" y="50"/>
                      <a:pt x="27" y="50"/>
                      <a:pt x="26" y="49"/>
                    </a:cubicBezTo>
                    <a:cubicBezTo>
                      <a:pt x="24" y="48"/>
                      <a:pt x="22" y="47"/>
                      <a:pt x="20" y="46"/>
                    </a:cubicBezTo>
                    <a:cubicBezTo>
                      <a:pt x="6" y="38"/>
                      <a:pt x="6" y="38"/>
                      <a:pt x="6" y="38"/>
                    </a:cubicBezTo>
                    <a:cubicBezTo>
                      <a:pt x="8" y="35"/>
                      <a:pt x="8" y="35"/>
                      <a:pt x="10" y="32"/>
                    </a:cubicBezTo>
                    <a:cubicBezTo>
                      <a:pt x="10" y="32"/>
                      <a:pt x="10" y="32"/>
                      <a:pt x="10" y="32"/>
                    </a:cubicBezTo>
                    <a:cubicBezTo>
                      <a:pt x="10" y="32"/>
                      <a:pt x="11" y="32"/>
                      <a:pt x="11" y="32"/>
                    </a:cubicBezTo>
                    <a:cubicBezTo>
                      <a:pt x="12" y="32"/>
                      <a:pt x="13" y="32"/>
                      <a:pt x="13" y="31"/>
                    </a:cubicBezTo>
                    <a:cubicBezTo>
                      <a:pt x="14" y="31"/>
                      <a:pt x="14" y="30"/>
                      <a:pt x="13" y="29"/>
                    </a:cubicBezTo>
                    <a:cubicBezTo>
                      <a:pt x="13" y="29"/>
                      <a:pt x="13" y="28"/>
                      <a:pt x="12" y="28"/>
                    </a:cubicBezTo>
                    <a:cubicBezTo>
                      <a:pt x="13" y="27"/>
                      <a:pt x="13" y="27"/>
                      <a:pt x="13" y="26"/>
                    </a:cubicBezTo>
                    <a:cubicBezTo>
                      <a:pt x="14" y="26"/>
                      <a:pt x="14" y="25"/>
                      <a:pt x="14" y="25"/>
                    </a:cubicBezTo>
                    <a:cubicBezTo>
                      <a:pt x="15" y="25"/>
                      <a:pt x="15" y="25"/>
                      <a:pt x="15" y="25"/>
                    </a:cubicBezTo>
                    <a:cubicBezTo>
                      <a:pt x="16" y="25"/>
                      <a:pt x="17" y="24"/>
                      <a:pt x="17" y="24"/>
                    </a:cubicBezTo>
                    <a:cubicBezTo>
                      <a:pt x="17" y="23"/>
                      <a:pt x="17" y="23"/>
                      <a:pt x="17" y="22"/>
                    </a:cubicBezTo>
                    <a:cubicBezTo>
                      <a:pt x="17" y="22"/>
                      <a:pt x="16" y="21"/>
                      <a:pt x="16" y="21"/>
                    </a:cubicBezTo>
                    <a:cubicBezTo>
                      <a:pt x="17" y="20"/>
                      <a:pt x="18" y="19"/>
                      <a:pt x="18" y="18"/>
                    </a:cubicBezTo>
                    <a:cubicBezTo>
                      <a:pt x="18" y="18"/>
                      <a:pt x="19" y="18"/>
                      <a:pt x="19" y="18"/>
                    </a:cubicBezTo>
                    <a:cubicBezTo>
                      <a:pt x="20" y="18"/>
                      <a:pt x="21" y="18"/>
                      <a:pt x="21" y="17"/>
                    </a:cubicBezTo>
                    <a:cubicBezTo>
                      <a:pt x="21" y="17"/>
                      <a:pt x="21" y="16"/>
                      <a:pt x="21" y="15"/>
                    </a:cubicBezTo>
                    <a:cubicBezTo>
                      <a:pt x="21" y="15"/>
                      <a:pt x="20" y="15"/>
                      <a:pt x="20" y="14"/>
                    </a:cubicBezTo>
                    <a:cubicBezTo>
                      <a:pt x="20" y="14"/>
                      <a:pt x="20" y="13"/>
                      <a:pt x="21" y="13"/>
                    </a:cubicBezTo>
                    <a:cubicBezTo>
                      <a:pt x="21" y="12"/>
                      <a:pt x="22" y="11"/>
                      <a:pt x="22" y="11"/>
                    </a:cubicBezTo>
                    <a:cubicBezTo>
                      <a:pt x="22" y="11"/>
                      <a:pt x="23" y="11"/>
                      <a:pt x="23" y="11"/>
                    </a:cubicBezTo>
                    <a:moveTo>
                      <a:pt x="27" y="0"/>
                    </a:moveTo>
                    <a:cubicBezTo>
                      <a:pt x="26" y="1"/>
                      <a:pt x="26" y="1"/>
                      <a:pt x="26" y="1"/>
                    </a:cubicBezTo>
                    <a:cubicBezTo>
                      <a:pt x="26" y="1"/>
                      <a:pt x="25" y="2"/>
                      <a:pt x="25" y="2"/>
                    </a:cubicBezTo>
                    <a:cubicBezTo>
                      <a:pt x="25" y="2"/>
                      <a:pt x="25" y="2"/>
                      <a:pt x="25" y="2"/>
                    </a:cubicBezTo>
                    <a:cubicBezTo>
                      <a:pt x="24" y="1"/>
                      <a:pt x="24" y="1"/>
                      <a:pt x="23" y="1"/>
                    </a:cubicBezTo>
                    <a:cubicBezTo>
                      <a:pt x="23" y="1"/>
                      <a:pt x="23" y="1"/>
                      <a:pt x="23" y="1"/>
                    </a:cubicBezTo>
                    <a:cubicBezTo>
                      <a:pt x="22" y="3"/>
                      <a:pt x="21" y="4"/>
                      <a:pt x="21" y="5"/>
                    </a:cubicBezTo>
                    <a:cubicBezTo>
                      <a:pt x="20" y="6"/>
                      <a:pt x="20" y="7"/>
                      <a:pt x="19" y="9"/>
                    </a:cubicBezTo>
                    <a:cubicBezTo>
                      <a:pt x="19" y="9"/>
                      <a:pt x="19" y="9"/>
                      <a:pt x="19" y="9"/>
                    </a:cubicBezTo>
                    <a:cubicBezTo>
                      <a:pt x="19" y="9"/>
                      <a:pt x="19" y="9"/>
                      <a:pt x="19" y="9"/>
                    </a:cubicBezTo>
                    <a:cubicBezTo>
                      <a:pt x="20" y="9"/>
                      <a:pt x="20" y="9"/>
                      <a:pt x="20" y="9"/>
                    </a:cubicBezTo>
                    <a:cubicBezTo>
                      <a:pt x="20" y="10"/>
                      <a:pt x="20" y="10"/>
                      <a:pt x="20" y="10"/>
                    </a:cubicBezTo>
                    <a:cubicBezTo>
                      <a:pt x="20" y="10"/>
                      <a:pt x="20" y="11"/>
                      <a:pt x="20" y="11"/>
                    </a:cubicBezTo>
                    <a:cubicBezTo>
                      <a:pt x="20" y="11"/>
                      <a:pt x="20" y="11"/>
                      <a:pt x="19" y="11"/>
                    </a:cubicBezTo>
                    <a:cubicBezTo>
                      <a:pt x="19" y="11"/>
                      <a:pt x="19" y="11"/>
                      <a:pt x="19" y="10"/>
                    </a:cubicBezTo>
                    <a:cubicBezTo>
                      <a:pt x="18" y="10"/>
                      <a:pt x="18" y="10"/>
                      <a:pt x="18" y="10"/>
                    </a:cubicBezTo>
                    <a:cubicBezTo>
                      <a:pt x="18" y="10"/>
                      <a:pt x="18" y="10"/>
                      <a:pt x="18" y="10"/>
                    </a:cubicBezTo>
                    <a:cubicBezTo>
                      <a:pt x="18" y="11"/>
                      <a:pt x="17" y="12"/>
                      <a:pt x="16" y="13"/>
                    </a:cubicBezTo>
                    <a:cubicBezTo>
                      <a:pt x="16" y="14"/>
                      <a:pt x="15" y="14"/>
                      <a:pt x="15" y="15"/>
                    </a:cubicBezTo>
                    <a:cubicBezTo>
                      <a:pt x="15" y="15"/>
                      <a:pt x="15" y="15"/>
                      <a:pt x="15" y="15"/>
                    </a:cubicBezTo>
                    <a:cubicBezTo>
                      <a:pt x="15" y="15"/>
                      <a:pt x="15" y="15"/>
                      <a:pt x="15" y="15"/>
                    </a:cubicBezTo>
                    <a:cubicBezTo>
                      <a:pt x="16" y="15"/>
                      <a:pt x="16" y="16"/>
                      <a:pt x="16" y="16"/>
                    </a:cubicBezTo>
                    <a:cubicBezTo>
                      <a:pt x="17" y="16"/>
                      <a:pt x="17" y="17"/>
                      <a:pt x="16" y="17"/>
                    </a:cubicBezTo>
                    <a:cubicBezTo>
                      <a:pt x="16" y="18"/>
                      <a:pt x="16" y="18"/>
                      <a:pt x="15" y="18"/>
                    </a:cubicBezTo>
                    <a:cubicBezTo>
                      <a:pt x="15" y="18"/>
                      <a:pt x="15" y="18"/>
                      <a:pt x="15" y="18"/>
                    </a:cubicBezTo>
                    <a:cubicBezTo>
                      <a:pt x="15" y="18"/>
                      <a:pt x="15" y="18"/>
                      <a:pt x="14" y="17"/>
                    </a:cubicBezTo>
                    <a:cubicBezTo>
                      <a:pt x="14" y="17"/>
                      <a:pt x="14" y="17"/>
                      <a:pt x="14" y="17"/>
                    </a:cubicBezTo>
                    <a:cubicBezTo>
                      <a:pt x="14" y="17"/>
                      <a:pt x="14" y="17"/>
                      <a:pt x="14" y="17"/>
                    </a:cubicBezTo>
                    <a:cubicBezTo>
                      <a:pt x="13" y="19"/>
                      <a:pt x="12" y="21"/>
                      <a:pt x="11" y="22"/>
                    </a:cubicBezTo>
                    <a:cubicBezTo>
                      <a:pt x="11" y="22"/>
                      <a:pt x="11" y="22"/>
                      <a:pt x="11" y="22"/>
                    </a:cubicBezTo>
                    <a:cubicBezTo>
                      <a:pt x="11" y="22"/>
                      <a:pt x="11" y="22"/>
                      <a:pt x="11" y="22"/>
                    </a:cubicBezTo>
                    <a:cubicBezTo>
                      <a:pt x="11" y="22"/>
                      <a:pt x="11" y="22"/>
                      <a:pt x="11" y="22"/>
                    </a:cubicBezTo>
                    <a:cubicBezTo>
                      <a:pt x="12" y="22"/>
                      <a:pt x="12" y="22"/>
                      <a:pt x="12" y="23"/>
                    </a:cubicBezTo>
                    <a:cubicBezTo>
                      <a:pt x="12" y="24"/>
                      <a:pt x="12" y="24"/>
                      <a:pt x="12" y="24"/>
                    </a:cubicBezTo>
                    <a:cubicBezTo>
                      <a:pt x="11" y="24"/>
                      <a:pt x="11" y="24"/>
                      <a:pt x="11" y="24"/>
                    </a:cubicBezTo>
                    <a:cubicBezTo>
                      <a:pt x="11" y="24"/>
                      <a:pt x="11" y="24"/>
                      <a:pt x="11" y="24"/>
                    </a:cubicBezTo>
                    <a:cubicBezTo>
                      <a:pt x="11" y="24"/>
                      <a:pt x="10" y="24"/>
                      <a:pt x="10" y="24"/>
                    </a:cubicBezTo>
                    <a:cubicBezTo>
                      <a:pt x="9" y="24"/>
                      <a:pt x="9" y="24"/>
                      <a:pt x="9" y="24"/>
                    </a:cubicBezTo>
                    <a:cubicBezTo>
                      <a:pt x="9" y="25"/>
                      <a:pt x="9" y="25"/>
                      <a:pt x="8" y="26"/>
                    </a:cubicBezTo>
                    <a:cubicBezTo>
                      <a:pt x="8" y="27"/>
                      <a:pt x="7" y="27"/>
                      <a:pt x="7" y="28"/>
                    </a:cubicBezTo>
                    <a:cubicBezTo>
                      <a:pt x="7" y="28"/>
                      <a:pt x="7" y="28"/>
                      <a:pt x="7" y="28"/>
                    </a:cubicBezTo>
                    <a:cubicBezTo>
                      <a:pt x="7" y="28"/>
                      <a:pt x="7" y="28"/>
                      <a:pt x="7" y="28"/>
                    </a:cubicBezTo>
                    <a:cubicBezTo>
                      <a:pt x="8" y="28"/>
                      <a:pt x="8" y="29"/>
                      <a:pt x="8" y="29"/>
                    </a:cubicBezTo>
                    <a:cubicBezTo>
                      <a:pt x="8" y="30"/>
                      <a:pt x="8" y="30"/>
                      <a:pt x="8" y="31"/>
                    </a:cubicBezTo>
                    <a:cubicBezTo>
                      <a:pt x="8" y="31"/>
                      <a:pt x="7" y="31"/>
                      <a:pt x="7" y="31"/>
                    </a:cubicBezTo>
                    <a:cubicBezTo>
                      <a:pt x="6" y="31"/>
                      <a:pt x="6" y="31"/>
                      <a:pt x="6" y="31"/>
                    </a:cubicBezTo>
                    <a:cubicBezTo>
                      <a:pt x="5" y="30"/>
                      <a:pt x="5" y="30"/>
                      <a:pt x="5" y="30"/>
                    </a:cubicBezTo>
                    <a:cubicBezTo>
                      <a:pt x="5" y="31"/>
                      <a:pt x="5" y="31"/>
                      <a:pt x="5" y="31"/>
                    </a:cubicBezTo>
                    <a:cubicBezTo>
                      <a:pt x="4" y="32"/>
                      <a:pt x="4" y="32"/>
                      <a:pt x="4" y="32"/>
                    </a:cubicBezTo>
                    <a:cubicBezTo>
                      <a:pt x="3" y="35"/>
                      <a:pt x="3" y="35"/>
                      <a:pt x="0" y="37"/>
                    </a:cubicBezTo>
                    <a:cubicBezTo>
                      <a:pt x="0" y="38"/>
                      <a:pt x="0" y="38"/>
                      <a:pt x="0" y="38"/>
                    </a:cubicBezTo>
                    <a:cubicBezTo>
                      <a:pt x="0" y="38"/>
                      <a:pt x="0" y="38"/>
                      <a:pt x="0" y="38"/>
                    </a:cubicBezTo>
                    <a:cubicBezTo>
                      <a:pt x="3" y="40"/>
                      <a:pt x="3" y="40"/>
                      <a:pt x="3" y="40"/>
                    </a:cubicBezTo>
                    <a:cubicBezTo>
                      <a:pt x="2" y="40"/>
                      <a:pt x="2" y="41"/>
                      <a:pt x="1" y="42"/>
                    </a:cubicBezTo>
                    <a:cubicBezTo>
                      <a:pt x="1" y="42"/>
                      <a:pt x="1" y="42"/>
                      <a:pt x="1" y="42"/>
                    </a:cubicBezTo>
                    <a:cubicBezTo>
                      <a:pt x="1" y="42"/>
                      <a:pt x="1" y="42"/>
                      <a:pt x="1" y="42"/>
                    </a:cubicBezTo>
                    <a:cubicBezTo>
                      <a:pt x="15" y="51"/>
                      <a:pt x="15" y="51"/>
                      <a:pt x="15" y="51"/>
                    </a:cubicBezTo>
                    <a:cubicBezTo>
                      <a:pt x="17" y="52"/>
                      <a:pt x="19" y="53"/>
                      <a:pt x="21" y="54"/>
                    </a:cubicBezTo>
                    <a:cubicBezTo>
                      <a:pt x="22" y="55"/>
                      <a:pt x="23" y="56"/>
                      <a:pt x="25" y="56"/>
                    </a:cubicBezTo>
                    <a:cubicBezTo>
                      <a:pt x="28" y="58"/>
                      <a:pt x="31" y="59"/>
                      <a:pt x="34" y="62"/>
                    </a:cubicBezTo>
                    <a:cubicBezTo>
                      <a:pt x="34" y="62"/>
                      <a:pt x="34" y="62"/>
                      <a:pt x="34" y="62"/>
                    </a:cubicBezTo>
                    <a:cubicBezTo>
                      <a:pt x="35" y="62"/>
                      <a:pt x="35" y="62"/>
                      <a:pt x="35" y="62"/>
                    </a:cubicBezTo>
                    <a:cubicBezTo>
                      <a:pt x="36" y="60"/>
                      <a:pt x="37" y="58"/>
                      <a:pt x="38" y="56"/>
                    </a:cubicBezTo>
                    <a:cubicBezTo>
                      <a:pt x="39" y="57"/>
                      <a:pt x="39" y="57"/>
                      <a:pt x="39" y="57"/>
                    </a:cubicBezTo>
                    <a:cubicBezTo>
                      <a:pt x="39" y="57"/>
                      <a:pt x="39" y="57"/>
                      <a:pt x="39" y="57"/>
                    </a:cubicBezTo>
                    <a:cubicBezTo>
                      <a:pt x="39" y="57"/>
                      <a:pt x="39" y="57"/>
                      <a:pt x="39" y="57"/>
                    </a:cubicBezTo>
                    <a:cubicBezTo>
                      <a:pt x="40" y="56"/>
                      <a:pt x="40" y="56"/>
                      <a:pt x="40" y="56"/>
                    </a:cubicBezTo>
                    <a:cubicBezTo>
                      <a:pt x="46" y="45"/>
                      <a:pt x="49" y="37"/>
                      <a:pt x="55" y="24"/>
                    </a:cubicBezTo>
                    <a:cubicBezTo>
                      <a:pt x="55" y="23"/>
                      <a:pt x="56" y="22"/>
                      <a:pt x="56" y="21"/>
                    </a:cubicBezTo>
                    <a:cubicBezTo>
                      <a:pt x="56" y="20"/>
                      <a:pt x="57" y="19"/>
                      <a:pt x="58" y="16"/>
                    </a:cubicBezTo>
                    <a:cubicBezTo>
                      <a:pt x="58" y="16"/>
                      <a:pt x="58" y="16"/>
                      <a:pt x="58" y="16"/>
                    </a:cubicBezTo>
                    <a:cubicBezTo>
                      <a:pt x="58" y="16"/>
                      <a:pt x="58" y="16"/>
                      <a:pt x="58" y="16"/>
                    </a:cubicBezTo>
                    <a:cubicBezTo>
                      <a:pt x="48" y="10"/>
                      <a:pt x="37" y="5"/>
                      <a:pt x="2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143" name="Freeform 129"/>
              <p:cNvSpPr>
                <a:spLocks/>
              </p:cNvSpPr>
              <p:nvPr/>
            </p:nvSpPr>
            <p:spPr bwMode="auto">
              <a:xfrm>
                <a:off x="3510" y="2436"/>
                <a:ext cx="50" cy="29"/>
              </a:xfrm>
              <a:custGeom>
                <a:avLst/>
                <a:gdLst>
                  <a:gd name="T0" fmla="*/ 1 w 21"/>
                  <a:gd name="T1" fmla="*/ 0 h 12"/>
                  <a:gd name="T2" fmla="*/ 0 w 21"/>
                  <a:gd name="T3" fmla="*/ 0 h 12"/>
                  <a:gd name="T4" fmla="*/ 1 w 21"/>
                  <a:gd name="T5" fmla="*/ 1 h 12"/>
                  <a:gd name="T6" fmla="*/ 6 w 21"/>
                  <a:gd name="T7" fmla="*/ 4 h 12"/>
                  <a:gd name="T8" fmla="*/ 21 w 21"/>
                  <a:gd name="T9" fmla="*/ 12 h 12"/>
                  <a:gd name="T10" fmla="*/ 21 w 21"/>
                  <a:gd name="T11" fmla="*/ 12 h 12"/>
                  <a:gd name="T12" fmla="*/ 21 w 21"/>
                  <a:gd name="T13" fmla="*/ 12 h 12"/>
                  <a:gd name="T14" fmla="*/ 21 w 21"/>
                  <a:gd name="T15" fmla="*/ 12 h 12"/>
                  <a:gd name="T16" fmla="*/ 7 w 21"/>
                  <a:gd name="T17" fmla="*/ 3 h 12"/>
                  <a:gd name="T18" fmla="*/ 1 w 21"/>
                  <a:gd name="T19"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2">
                    <a:moveTo>
                      <a:pt x="1" y="0"/>
                    </a:moveTo>
                    <a:cubicBezTo>
                      <a:pt x="0" y="0"/>
                      <a:pt x="0" y="0"/>
                      <a:pt x="0" y="0"/>
                    </a:cubicBezTo>
                    <a:cubicBezTo>
                      <a:pt x="1" y="1"/>
                      <a:pt x="1" y="1"/>
                      <a:pt x="1" y="1"/>
                    </a:cubicBezTo>
                    <a:cubicBezTo>
                      <a:pt x="6" y="4"/>
                      <a:pt x="6" y="4"/>
                      <a:pt x="6" y="4"/>
                    </a:cubicBezTo>
                    <a:cubicBezTo>
                      <a:pt x="11" y="6"/>
                      <a:pt x="16" y="9"/>
                      <a:pt x="21" y="12"/>
                    </a:cubicBezTo>
                    <a:cubicBezTo>
                      <a:pt x="21" y="12"/>
                      <a:pt x="21" y="12"/>
                      <a:pt x="21" y="12"/>
                    </a:cubicBezTo>
                    <a:cubicBezTo>
                      <a:pt x="21" y="12"/>
                      <a:pt x="21" y="12"/>
                      <a:pt x="21" y="12"/>
                    </a:cubicBezTo>
                    <a:cubicBezTo>
                      <a:pt x="21" y="12"/>
                      <a:pt x="21" y="12"/>
                      <a:pt x="21" y="12"/>
                    </a:cubicBezTo>
                    <a:cubicBezTo>
                      <a:pt x="17" y="8"/>
                      <a:pt x="12" y="6"/>
                      <a:pt x="7" y="3"/>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144" name="Freeform 130"/>
              <p:cNvSpPr>
                <a:spLocks/>
              </p:cNvSpPr>
              <p:nvPr/>
            </p:nvSpPr>
            <p:spPr bwMode="auto">
              <a:xfrm>
                <a:off x="3506" y="2448"/>
                <a:ext cx="47" cy="26"/>
              </a:xfrm>
              <a:custGeom>
                <a:avLst/>
                <a:gdLst>
                  <a:gd name="T0" fmla="*/ 1 w 20"/>
                  <a:gd name="T1" fmla="*/ 0 h 11"/>
                  <a:gd name="T2" fmla="*/ 0 w 20"/>
                  <a:gd name="T3" fmla="*/ 0 h 11"/>
                  <a:gd name="T4" fmla="*/ 1 w 20"/>
                  <a:gd name="T5" fmla="*/ 1 h 11"/>
                  <a:gd name="T6" fmla="*/ 19 w 20"/>
                  <a:gd name="T7" fmla="*/ 11 h 11"/>
                  <a:gd name="T8" fmla="*/ 19 w 20"/>
                  <a:gd name="T9" fmla="*/ 11 h 11"/>
                  <a:gd name="T10" fmla="*/ 20 w 20"/>
                  <a:gd name="T11" fmla="*/ 11 h 11"/>
                  <a:gd name="T12" fmla="*/ 19 w 20"/>
                  <a:gd name="T13" fmla="*/ 11 h 11"/>
                  <a:gd name="T14" fmla="*/ 1 w 20"/>
                  <a:gd name="T15" fmla="*/ 0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11">
                    <a:moveTo>
                      <a:pt x="1" y="0"/>
                    </a:moveTo>
                    <a:cubicBezTo>
                      <a:pt x="0" y="0"/>
                      <a:pt x="0" y="0"/>
                      <a:pt x="0" y="0"/>
                    </a:cubicBezTo>
                    <a:cubicBezTo>
                      <a:pt x="1" y="1"/>
                      <a:pt x="1" y="1"/>
                      <a:pt x="1" y="1"/>
                    </a:cubicBezTo>
                    <a:cubicBezTo>
                      <a:pt x="7" y="4"/>
                      <a:pt x="13" y="8"/>
                      <a:pt x="19" y="11"/>
                    </a:cubicBezTo>
                    <a:cubicBezTo>
                      <a:pt x="19" y="11"/>
                      <a:pt x="19" y="11"/>
                      <a:pt x="19" y="11"/>
                    </a:cubicBezTo>
                    <a:cubicBezTo>
                      <a:pt x="20" y="11"/>
                      <a:pt x="20" y="11"/>
                      <a:pt x="20" y="11"/>
                    </a:cubicBezTo>
                    <a:cubicBezTo>
                      <a:pt x="19" y="11"/>
                      <a:pt x="19" y="11"/>
                      <a:pt x="19" y="11"/>
                    </a:cubicBezTo>
                    <a:cubicBezTo>
                      <a:pt x="13" y="7"/>
                      <a:pt x="7" y="3"/>
                      <a:pt x="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145" name="Freeform 131"/>
              <p:cNvSpPr>
                <a:spLocks/>
              </p:cNvSpPr>
              <p:nvPr/>
            </p:nvSpPr>
            <p:spPr bwMode="auto">
              <a:xfrm>
                <a:off x="3501" y="2460"/>
                <a:ext cx="50" cy="26"/>
              </a:xfrm>
              <a:custGeom>
                <a:avLst/>
                <a:gdLst>
                  <a:gd name="T0" fmla="*/ 0 w 21"/>
                  <a:gd name="T1" fmla="*/ 0 h 11"/>
                  <a:gd name="T2" fmla="*/ 0 w 21"/>
                  <a:gd name="T3" fmla="*/ 0 h 11"/>
                  <a:gd name="T4" fmla="*/ 0 w 21"/>
                  <a:gd name="T5" fmla="*/ 0 h 11"/>
                  <a:gd name="T6" fmla="*/ 13 w 21"/>
                  <a:gd name="T7" fmla="*/ 8 h 11"/>
                  <a:gd name="T8" fmla="*/ 20 w 21"/>
                  <a:gd name="T9" fmla="*/ 11 h 11"/>
                  <a:gd name="T10" fmla="*/ 20 w 21"/>
                  <a:gd name="T11" fmla="*/ 11 h 11"/>
                  <a:gd name="T12" fmla="*/ 21 w 21"/>
                  <a:gd name="T13" fmla="*/ 11 h 11"/>
                  <a:gd name="T14" fmla="*/ 20 w 21"/>
                  <a:gd name="T15" fmla="*/ 10 h 11"/>
                  <a:gd name="T16" fmla="*/ 14 w 21"/>
                  <a:gd name="T17" fmla="*/ 7 h 11"/>
                  <a:gd name="T18" fmla="*/ 0 w 21"/>
                  <a:gd name="T19"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1">
                    <a:moveTo>
                      <a:pt x="0" y="0"/>
                    </a:moveTo>
                    <a:cubicBezTo>
                      <a:pt x="0" y="0"/>
                      <a:pt x="0" y="0"/>
                      <a:pt x="0" y="0"/>
                    </a:cubicBezTo>
                    <a:cubicBezTo>
                      <a:pt x="0" y="0"/>
                      <a:pt x="0" y="0"/>
                      <a:pt x="0" y="0"/>
                    </a:cubicBezTo>
                    <a:cubicBezTo>
                      <a:pt x="4" y="4"/>
                      <a:pt x="9" y="6"/>
                      <a:pt x="13" y="8"/>
                    </a:cubicBezTo>
                    <a:cubicBezTo>
                      <a:pt x="20" y="11"/>
                      <a:pt x="20" y="11"/>
                      <a:pt x="20" y="11"/>
                    </a:cubicBezTo>
                    <a:cubicBezTo>
                      <a:pt x="20" y="11"/>
                      <a:pt x="20" y="11"/>
                      <a:pt x="20" y="11"/>
                    </a:cubicBezTo>
                    <a:cubicBezTo>
                      <a:pt x="21" y="11"/>
                      <a:pt x="21" y="11"/>
                      <a:pt x="21" y="11"/>
                    </a:cubicBezTo>
                    <a:cubicBezTo>
                      <a:pt x="20" y="10"/>
                      <a:pt x="20" y="10"/>
                      <a:pt x="20" y="10"/>
                    </a:cubicBezTo>
                    <a:cubicBezTo>
                      <a:pt x="14" y="7"/>
                      <a:pt x="14" y="7"/>
                      <a:pt x="14" y="7"/>
                    </a:cubicBezTo>
                    <a:cubicBezTo>
                      <a:pt x="9" y="5"/>
                      <a:pt x="4" y="3"/>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146" name="Freeform 132"/>
              <p:cNvSpPr>
                <a:spLocks/>
              </p:cNvSpPr>
              <p:nvPr/>
            </p:nvSpPr>
            <p:spPr bwMode="auto">
              <a:xfrm>
                <a:off x="3491" y="2474"/>
                <a:ext cx="50" cy="24"/>
              </a:xfrm>
              <a:custGeom>
                <a:avLst/>
                <a:gdLst>
                  <a:gd name="T0" fmla="*/ 3 w 50"/>
                  <a:gd name="T1" fmla="*/ 0 h 24"/>
                  <a:gd name="T2" fmla="*/ 0 w 50"/>
                  <a:gd name="T3" fmla="*/ 0 h 24"/>
                  <a:gd name="T4" fmla="*/ 3 w 50"/>
                  <a:gd name="T5" fmla="*/ 3 h 24"/>
                  <a:gd name="T6" fmla="*/ 50 w 50"/>
                  <a:gd name="T7" fmla="*/ 24 h 24"/>
                  <a:gd name="T8" fmla="*/ 50 w 50"/>
                  <a:gd name="T9" fmla="*/ 24 h 24"/>
                  <a:gd name="T10" fmla="*/ 50 w 50"/>
                  <a:gd name="T11" fmla="*/ 24 h 24"/>
                  <a:gd name="T12" fmla="*/ 50 w 50"/>
                  <a:gd name="T13" fmla="*/ 22 h 24"/>
                  <a:gd name="T14" fmla="*/ 3 w 50"/>
                  <a:gd name="T15" fmla="*/ 0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24">
                    <a:moveTo>
                      <a:pt x="3" y="0"/>
                    </a:moveTo>
                    <a:lnTo>
                      <a:pt x="0" y="0"/>
                    </a:lnTo>
                    <a:lnTo>
                      <a:pt x="3" y="3"/>
                    </a:lnTo>
                    <a:lnTo>
                      <a:pt x="50" y="24"/>
                    </a:lnTo>
                    <a:lnTo>
                      <a:pt x="50" y="24"/>
                    </a:lnTo>
                    <a:lnTo>
                      <a:pt x="50" y="24"/>
                    </a:lnTo>
                    <a:lnTo>
                      <a:pt x="50" y="22"/>
                    </a:lnTo>
                    <a:lnTo>
                      <a:pt x="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147" name="Freeform 133"/>
              <p:cNvSpPr>
                <a:spLocks/>
              </p:cNvSpPr>
              <p:nvPr/>
            </p:nvSpPr>
            <p:spPr bwMode="auto">
              <a:xfrm>
                <a:off x="3491" y="2474"/>
                <a:ext cx="50" cy="24"/>
              </a:xfrm>
              <a:custGeom>
                <a:avLst/>
                <a:gdLst>
                  <a:gd name="T0" fmla="*/ 3 w 50"/>
                  <a:gd name="T1" fmla="*/ 0 h 24"/>
                  <a:gd name="T2" fmla="*/ 0 w 50"/>
                  <a:gd name="T3" fmla="*/ 0 h 24"/>
                  <a:gd name="T4" fmla="*/ 3 w 50"/>
                  <a:gd name="T5" fmla="*/ 3 h 24"/>
                  <a:gd name="T6" fmla="*/ 50 w 50"/>
                  <a:gd name="T7" fmla="*/ 24 h 24"/>
                  <a:gd name="T8" fmla="*/ 50 w 50"/>
                  <a:gd name="T9" fmla="*/ 24 h 24"/>
                  <a:gd name="T10" fmla="*/ 50 w 50"/>
                  <a:gd name="T11" fmla="*/ 24 h 24"/>
                  <a:gd name="T12" fmla="*/ 50 w 50"/>
                  <a:gd name="T13" fmla="*/ 22 h 24"/>
                  <a:gd name="T14" fmla="*/ 3 w 50"/>
                  <a:gd name="T15" fmla="*/ 0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24">
                    <a:moveTo>
                      <a:pt x="3" y="0"/>
                    </a:moveTo>
                    <a:lnTo>
                      <a:pt x="0" y="0"/>
                    </a:lnTo>
                    <a:lnTo>
                      <a:pt x="3" y="3"/>
                    </a:lnTo>
                    <a:lnTo>
                      <a:pt x="50" y="24"/>
                    </a:lnTo>
                    <a:lnTo>
                      <a:pt x="50" y="24"/>
                    </a:lnTo>
                    <a:lnTo>
                      <a:pt x="50" y="24"/>
                    </a:lnTo>
                    <a:lnTo>
                      <a:pt x="50" y="22"/>
                    </a:lnTo>
                    <a:lnTo>
                      <a:pt x="3"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148" name="Freeform 134"/>
              <p:cNvSpPr>
                <a:spLocks/>
              </p:cNvSpPr>
              <p:nvPr/>
            </p:nvSpPr>
            <p:spPr bwMode="auto">
              <a:xfrm>
                <a:off x="3487" y="2484"/>
                <a:ext cx="50" cy="26"/>
              </a:xfrm>
              <a:custGeom>
                <a:avLst/>
                <a:gdLst>
                  <a:gd name="T0" fmla="*/ 0 w 50"/>
                  <a:gd name="T1" fmla="*/ 0 h 26"/>
                  <a:gd name="T2" fmla="*/ 0 w 50"/>
                  <a:gd name="T3" fmla="*/ 2 h 26"/>
                  <a:gd name="T4" fmla="*/ 0 w 50"/>
                  <a:gd name="T5" fmla="*/ 2 h 26"/>
                  <a:gd name="T6" fmla="*/ 50 w 50"/>
                  <a:gd name="T7" fmla="*/ 26 h 26"/>
                  <a:gd name="T8" fmla="*/ 50 w 50"/>
                  <a:gd name="T9" fmla="*/ 26 h 26"/>
                  <a:gd name="T10" fmla="*/ 50 w 50"/>
                  <a:gd name="T11" fmla="*/ 26 h 26"/>
                  <a:gd name="T12" fmla="*/ 50 w 50"/>
                  <a:gd name="T13" fmla="*/ 23 h 26"/>
                  <a:gd name="T14" fmla="*/ 0 w 50"/>
                  <a:gd name="T15" fmla="*/ 0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26">
                    <a:moveTo>
                      <a:pt x="0" y="0"/>
                    </a:moveTo>
                    <a:lnTo>
                      <a:pt x="0" y="2"/>
                    </a:lnTo>
                    <a:lnTo>
                      <a:pt x="0" y="2"/>
                    </a:lnTo>
                    <a:lnTo>
                      <a:pt x="50" y="26"/>
                    </a:lnTo>
                    <a:lnTo>
                      <a:pt x="50" y="26"/>
                    </a:lnTo>
                    <a:lnTo>
                      <a:pt x="50" y="26"/>
                    </a:lnTo>
                    <a:lnTo>
                      <a:pt x="50" y="23"/>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149" name="Freeform 135"/>
              <p:cNvSpPr>
                <a:spLocks/>
              </p:cNvSpPr>
              <p:nvPr/>
            </p:nvSpPr>
            <p:spPr bwMode="auto">
              <a:xfrm>
                <a:off x="3487" y="2484"/>
                <a:ext cx="50" cy="26"/>
              </a:xfrm>
              <a:custGeom>
                <a:avLst/>
                <a:gdLst>
                  <a:gd name="T0" fmla="*/ 0 w 50"/>
                  <a:gd name="T1" fmla="*/ 0 h 26"/>
                  <a:gd name="T2" fmla="*/ 0 w 50"/>
                  <a:gd name="T3" fmla="*/ 2 h 26"/>
                  <a:gd name="T4" fmla="*/ 0 w 50"/>
                  <a:gd name="T5" fmla="*/ 2 h 26"/>
                  <a:gd name="T6" fmla="*/ 50 w 50"/>
                  <a:gd name="T7" fmla="*/ 26 h 26"/>
                  <a:gd name="T8" fmla="*/ 50 w 50"/>
                  <a:gd name="T9" fmla="*/ 26 h 26"/>
                  <a:gd name="T10" fmla="*/ 50 w 50"/>
                  <a:gd name="T11" fmla="*/ 26 h 26"/>
                  <a:gd name="T12" fmla="*/ 50 w 50"/>
                  <a:gd name="T13" fmla="*/ 23 h 26"/>
                  <a:gd name="T14" fmla="*/ 0 w 50"/>
                  <a:gd name="T15" fmla="*/ 0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26">
                    <a:moveTo>
                      <a:pt x="0" y="0"/>
                    </a:moveTo>
                    <a:lnTo>
                      <a:pt x="0" y="2"/>
                    </a:lnTo>
                    <a:lnTo>
                      <a:pt x="0" y="2"/>
                    </a:lnTo>
                    <a:lnTo>
                      <a:pt x="50" y="26"/>
                    </a:lnTo>
                    <a:lnTo>
                      <a:pt x="50" y="26"/>
                    </a:lnTo>
                    <a:lnTo>
                      <a:pt x="50" y="26"/>
                    </a:lnTo>
                    <a:lnTo>
                      <a:pt x="50" y="23"/>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150" name="Freeform 136"/>
              <p:cNvSpPr>
                <a:spLocks/>
              </p:cNvSpPr>
              <p:nvPr/>
            </p:nvSpPr>
            <p:spPr bwMode="auto">
              <a:xfrm>
                <a:off x="3482" y="2496"/>
                <a:ext cx="50" cy="26"/>
              </a:xfrm>
              <a:custGeom>
                <a:avLst/>
                <a:gdLst>
                  <a:gd name="T0" fmla="*/ 0 w 50"/>
                  <a:gd name="T1" fmla="*/ 0 h 26"/>
                  <a:gd name="T2" fmla="*/ 0 w 50"/>
                  <a:gd name="T3" fmla="*/ 0 h 26"/>
                  <a:gd name="T4" fmla="*/ 0 w 50"/>
                  <a:gd name="T5" fmla="*/ 2 h 26"/>
                  <a:gd name="T6" fmla="*/ 48 w 50"/>
                  <a:gd name="T7" fmla="*/ 23 h 26"/>
                  <a:gd name="T8" fmla="*/ 48 w 50"/>
                  <a:gd name="T9" fmla="*/ 26 h 26"/>
                  <a:gd name="T10" fmla="*/ 50 w 50"/>
                  <a:gd name="T11" fmla="*/ 23 h 26"/>
                  <a:gd name="T12" fmla="*/ 48 w 50"/>
                  <a:gd name="T13" fmla="*/ 23 h 26"/>
                  <a:gd name="T14" fmla="*/ 0 w 50"/>
                  <a:gd name="T15" fmla="*/ 0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26">
                    <a:moveTo>
                      <a:pt x="0" y="0"/>
                    </a:moveTo>
                    <a:lnTo>
                      <a:pt x="0" y="0"/>
                    </a:lnTo>
                    <a:lnTo>
                      <a:pt x="0" y="2"/>
                    </a:lnTo>
                    <a:lnTo>
                      <a:pt x="48" y="23"/>
                    </a:lnTo>
                    <a:lnTo>
                      <a:pt x="48" y="26"/>
                    </a:lnTo>
                    <a:lnTo>
                      <a:pt x="50" y="23"/>
                    </a:lnTo>
                    <a:lnTo>
                      <a:pt x="48" y="23"/>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151" name="Freeform 137"/>
              <p:cNvSpPr>
                <a:spLocks/>
              </p:cNvSpPr>
              <p:nvPr/>
            </p:nvSpPr>
            <p:spPr bwMode="auto">
              <a:xfrm>
                <a:off x="3482" y="2496"/>
                <a:ext cx="50" cy="26"/>
              </a:xfrm>
              <a:custGeom>
                <a:avLst/>
                <a:gdLst>
                  <a:gd name="T0" fmla="*/ 0 w 50"/>
                  <a:gd name="T1" fmla="*/ 0 h 26"/>
                  <a:gd name="T2" fmla="*/ 0 w 50"/>
                  <a:gd name="T3" fmla="*/ 0 h 26"/>
                  <a:gd name="T4" fmla="*/ 0 w 50"/>
                  <a:gd name="T5" fmla="*/ 2 h 26"/>
                  <a:gd name="T6" fmla="*/ 48 w 50"/>
                  <a:gd name="T7" fmla="*/ 23 h 26"/>
                  <a:gd name="T8" fmla="*/ 48 w 50"/>
                  <a:gd name="T9" fmla="*/ 26 h 26"/>
                  <a:gd name="T10" fmla="*/ 50 w 50"/>
                  <a:gd name="T11" fmla="*/ 23 h 26"/>
                  <a:gd name="T12" fmla="*/ 48 w 50"/>
                  <a:gd name="T13" fmla="*/ 23 h 26"/>
                  <a:gd name="T14" fmla="*/ 0 w 50"/>
                  <a:gd name="T15" fmla="*/ 0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26">
                    <a:moveTo>
                      <a:pt x="0" y="0"/>
                    </a:moveTo>
                    <a:lnTo>
                      <a:pt x="0" y="0"/>
                    </a:lnTo>
                    <a:lnTo>
                      <a:pt x="0" y="2"/>
                    </a:lnTo>
                    <a:lnTo>
                      <a:pt x="48" y="23"/>
                    </a:lnTo>
                    <a:lnTo>
                      <a:pt x="48" y="26"/>
                    </a:lnTo>
                    <a:lnTo>
                      <a:pt x="50" y="23"/>
                    </a:lnTo>
                    <a:lnTo>
                      <a:pt x="48" y="23"/>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152" name="Freeform 138"/>
              <p:cNvSpPr>
                <a:spLocks noEditPoints="1"/>
              </p:cNvSpPr>
              <p:nvPr/>
            </p:nvSpPr>
            <p:spPr bwMode="auto">
              <a:xfrm>
                <a:off x="3584" y="2022"/>
                <a:ext cx="53" cy="53"/>
              </a:xfrm>
              <a:custGeom>
                <a:avLst/>
                <a:gdLst>
                  <a:gd name="T0" fmla="*/ 2 w 22"/>
                  <a:gd name="T1" fmla="*/ 19 h 22"/>
                  <a:gd name="T2" fmla="*/ 6 w 22"/>
                  <a:gd name="T3" fmla="*/ 5 h 22"/>
                  <a:gd name="T4" fmla="*/ 6 w 22"/>
                  <a:gd name="T5" fmla="*/ 3 h 22"/>
                  <a:gd name="T6" fmla="*/ 11 w 22"/>
                  <a:gd name="T7" fmla="*/ 4 h 22"/>
                  <a:gd name="T8" fmla="*/ 10 w 22"/>
                  <a:gd name="T9" fmla="*/ 6 h 22"/>
                  <a:gd name="T10" fmla="*/ 10 w 22"/>
                  <a:gd name="T11" fmla="*/ 7 h 22"/>
                  <a:gd name="T12" fmla="*/ 10 w 22"/>
                  <a:gd name="T13" fmla="*/ 7 h 22"/>
                  <a:gd name="T14" fmla="*/ 13 w 22"/>
                  <a:gd name="T15" fmla="*/ 7 h 22"/>
                  <a:gd name="T16" fmla="*/ 14 w 22"/>
                  <a:gd name="T17" fmla="*/ 7 h 22"/>
                  <a:gd name="T18" fmla="*/ 14 w 22"/>
                  <a:gd name="T19" fmla="*/ 7 h 22"/>
                  <a:gd name="T20" fmla="*/ 15 w 22"/>
                  <a:gd name="T21" fmla="*/ 7 h 22"/>
                  <a:gd name="T22" fmla="*/ 16 w 22"/>
                  <a:gd name="T23" fmla="*/ 4 h 22"/>
                  <a:gd name="T24" fmla="*/ 21 w 22"/>
                  <a:gd name="T25" fmla="*/ 5 h 22"/>
                  <a:gd name="T26" fmla="*/ 21 w 22"/>
                  <a:gd name="T27" fmla="*/ 9 h 22"/>
                  <a:gd name="T28" fmla="*/ 17 w 22"/>
                  <a:gd name="T29" fmla="*/ 20 h 22"/>
                  <a:gd name="T30" fmla="*/ 17 w 22"/>
                  <a:gd name="T31" fmla="*/ 20 h 22"/>
                  <a:gd name="T32" fmla="*/ 17 w 22"/>
                  <a:gd name="T33" fmla="*/ 21 h 22"/>
                  <a:gd name="T34" fmla="*/ 17 w 22"/>
                  <a:gd name="T35" fmla="*/ 21 h 22"/>
                  <a:gd name="T36" fmla="*/ 7 w 22"/>
                  <a:gd name="T37" fmla="*/ 19 h 22"/>
                  <a:gd name="T38" fmla="*/ 2 w 22"/>
                  <a:gd name="T39" fmla="*/ 19 h 22"/>
                  <a:gd name="T40" fmla="*/ 2 w 22"/>
                  <a:gd name="T41" fmla="*/ 19 h 22"/>
                  <a:gd name="T42" fmla="*/ 14 w 22"/>
                  <a:gd name="T43" fmla="*/ 6 h 22"/>
                  <a:gd name="T44" fmla="*/ 14 w 22"/>
                  <a:gd name="T45" fmla="*/ 6 h 22"/>
                  <a:gd name="T46" fmla="*/ 11 w 22"/>
                  <a:gd name="T47" fmla="*/ 6 h 22"/>
                  <a:gd name="T48" fmla="*/ 13 w 22"/>
                  <a:gd name="T49" fmla="*/ 1 h 22"/>
                  <a:gd name="T50" fmla="*/ 16 w 22"/>
                  <a:gd name="T51" fmla="*/ 1 h 22"/>
                  <a:gd name="T52" fmla="*/ 14 w 22"/>
                  <a:gd name="T53" fmla="*/ 6 h 22"/>
                  <a:gd name="T54" fmla="*/ 14 w 22"/>
                  <a:gd name="T55" fmla="*/ 6 h 22"/>
                  <a:gd name="T56" fmla="*/ 13 w 22"/>
                  <a:gd name="T57" fmla="*/ 0 h 22"/>
                  <a:gd name="T58" fmla="*/ 13 w 22"/>
                  <a:gd name="T59" fmla="*/ 0 h 22"/>
                  <a:gd name="T60" fmla="*/ 11 w 22"/>
                  <a:gd name="T61" fmla="*/ 3 h 22"/>
                  <a:gd name="T62" fmla="*/ 6 w 22"/>
                  <a:gd name="T63" fmla="*/ 2 h 22"/>
                  <a:gd name="T64" fmla="*/ 5 w 22"/>
                  <a:gd name="T65" fmla="*/ 2 h 22"/>
                  <a:gd name="T66" fmla="*/ 5 w 22"/>
                  <a:gd name="T67" fmla="*/ 3 h 22"/>
                  <a:gd name="T68" fmla="*/ 5 w 22"/>
                  <a:gd name="T69" fmla="*/ 5 h 22"/>
                  <a:gd name="T70" fmla="*/ 0 w 22"/>
                  <a:gd name="T71" fmla="*/ 19 h 22"/>
                  <a:gd name="T72" fmla="*/ 0 w 22"/>
                  <a:gd name="T73" fmla="*/ 20 h 22"/>
                  <a:gd name="T74" fmla="*/ 1 w 22"/>
                  <a:gd name="T75" fmla="*/ 20 h 22"/>
                  <a:gd name="T76" fmla="*/ 2 w 22"/>
                  <a:gd name="T77" fmla="*/ 20 h 22"/>
                  <a:gd name="T78" fmla="*/ 7 w 22"/>
                  <a:gd name="T79" fmla="*/ 20 h 22"/>
                  <a:gd name="T80" fmla="*/ 17 w 22"/>
                  <a:gd name="T81" fmla="*/ 22 h 22"/>
                  <a:gd name="T82" fmla="*/ 17 w 22"/>
                  <a:gd name="T83" fmla="*/ 22 h 22"/>
                  <a:gd name="T84" fmla="*/ 17 w 22"/>
                  <a:gd name="T85" fmla="*/ 22 h 22"/>
                  <a:gd name="T86" fmla="*/ 18 w 22"/>
                  <a:gd name="T87" fmla="*/ 21 h 22"/>
                  <a:gd name="T88" fmla="*/ 18 w 22"/>
                  <a:gd name="T89" fmla="*/ 20 h 22"/>
                  <a:gd name="T90" fmla="*/ 22 w 22"/>
                  <a:gd name="T91" fmla="*/ 9 h 22"/>
                  <a:gd name="T92" fmla="*/ 22 w 22"/>
                  <a:gd name="T93" fmla="*/ 4 h 22"/>
                  <a:gd name="T94" fmla="*/ 22 w 22"/>
                  <a:gd name="T95" fmla="*/ 4 h 22"/>
                  <a:gd name="T96" fmla="*/ 22 w 22"/>
                  <a:gd name="T97" fmla="*/ 4 h 22"/>
                  <a:gd name="T98" fmla="*/ 16 w 22"/>
                  <a:gd name="T99" fmla="*/ 3 h 22"/>
                  <a:gd name="T100" fmla="*/ 17 w 22"/>
                  <a:gd name="T101" fmla="*/ 1 h 22"/>
                  <a:gd name="T102" fmla="*/ 17 w 22"/>
                  <a:gd name="T103" fmla="*/ 1 h 22"/>
                  <a:gd name="T104" fmla="*/ 17 w 22"/>
                  <a:gd name="T105" fmla="*/ 0 h 22"/>
                  <a:gd name="T106" fmla="*/ 13 w 22"/>
                  <a:gd name="T10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 h="22">
                    <a:moveTo>
                      <a:pt x="2" y="19"/>
                    </a:moveTo>
                    <a:cubicBezTo>
                      <a:pt x="4" y="15"/>
                      <a:pt x="5" y="9"/>
                      <a:pt x="6" y="5"/>
                    </a:cubicBezTo>
                    <a:cubicBezTo>
                      <a:pt x="6" y="5"/>
                      <a:pt x="6" y="4"/>
                      <a:pt x="6" y="3"/>
                    </a:cubicBezTo>
                    <a:cubicBezTo>
                      <a:pt x="7" y="4"/>
                      <a:pt x="9" y="4"/>
                      <a:pt x="11" y="4"/>
                    </a:cubicBezTo>
                    <a:cubicBezTo>
                      <a:pt x="10" y="5"/>
                      <a:pt x="10" y="5"/>
                      <a:pt x="10" y="6"/>
                    </a:cubicBezTo>
                    <a:cubicBezTo>
                      <a:pt x="10" y="7"/>
                      <a:pt x="10" y="7"/>
                      <a:pt x="10" y="7"/>
                    </a:cubicBezTo>
                    <a:cubicBezTo>
                      <a:pt x="10" y="7"/>
                      <a:pt x="10" y="7"/>
                      <a:pt x="10" y="7"/>
                    </a:cubicBezTo>
                    <a:cubicBezTo>
                      <a:pt x="13" y="7"/>
                      <a:pt x="13" y="7"/>
                      <a:pt x="13" y="7"/>
                    </a:cubicBezTo>
                    <a:cubicBezTo>
                      <a:pt x="14" y="7"/>
                      <a:pt x="14" y="7"/>
                      <a:pt x="14" y="7"/>
                    </a:cubicBezTo>
                    <a:cubicBezTo>
                      <a:pt x="14" y="7"/>
                      <a:pt x="14" y="7"/>
                      <a:pt x="14" y="7"/>
                    </a:cubicBezTo>
                    <a:cubicBezTo>
                      <a:pt x="15" y="7"/>
                      <a:pt x="15" y="7"/>
                      <a:pt x="15" y="7"/>
                    </a:cubicBezTo>
                    <a:cubicBezTo>
                      <a:pt x="16" y="4"/>
                      <a:pt x="16" y="4"/>
                      <a:pt x="16" y="4"/>
                    </a:cubicBezTo>
                    <a:cubicBezTo>
                      <a:pt x="18" y="4"/>
                      <a:pt x="19" y="4"/>
                      <a:pt x="21" y="5"/>
                    </a:cubicBezTo>
                    <a:cubicBezTo>
                      <a:pt x="21" y="6"/>
                      <a:pt x="21" y="7"/>
                      <a:pt x="21" y="9"/>
                    </a:cubicBezTo>
                    <a:cubicBezTo>
                      <a:pt x="20" y="13"/>
                      <a:pt x="19" y="17"/>
                      <a:pt x="17" y="20"/>
                    </a:cubicBezTo>
                    <a:cubicBezTo>
                      <a:pt x="17" y="20"/>
                      <a:pt x="17" y="20"/>
                      <a:pt x="17" y="20"/>
                    </a:cubicBezTo>
                    <a:cubicBezTo>
                      <a:pt x="17" y="21"/>
                      <a:pt x="17" y="21"/>
                      <a:pt x="17" y="21"/>
                    </a:cubicBezTo>
                    <a:cubicBezTo>
                      <a:pt x="17" y="21"/>
                      <a:pt x="17" y="21"/>
                      <a:pt x="17" y="21"/>
                    </a:cubicBezTo>
                    <a:cubicBezTo>
                      <a:pt x="7" y="19"/>
                      <a:pt x="7" y="19"/>
                      <a:pt x="7" y="19"/>
                    </a:cubicBezTo>
                    <a:cubicBezTo>
                      <a:pt x="5" y="19"/>
                      <a:pt x="4" y="19"/>
                      <a:pt x="2" y="19"/>
                    </a:cubicBezTo>
                    <a:cubicBezTo>
                      <a:pt x="2" y="19"/>
                      <a:pt x="2" y="19"/>
                      <a:pt x="2" y="19"/>
                    </a:cubicBezTo>
                    <a:moveTo>
                      <a:pt x="14" y="6"/>
                    </a:moveTo>
                    <a:cubicBezTo>
                      <a:pt x="14" y="6"/>
                      <a:pt x="14" y="6"/>
                      <a:pt x="14" y="6"/>
                    </a:cubicBezTo>
                    <a:cubicBezTo>
                      <a:pt x="11" y="6"/>
                      <a:pt x="11" y="6"/>
                      <a:pt x="11" y="6"/>
                    </a:cubicBezTo>
                    <a:cubicBezTo>
                      <a:pt x="12" y="4"/>
                      <a:pt x="13" y="2"/>
                      <a:pt x="13" y="1"/>
                    </a:cubicBezTo>
                    <a:cubicBezTo>
                      <a:pt x="14" y="1"/>
                      <a:pt x="15" y="1"/>
                      <a:pt x="16" y="1"/>
                    </a:cubicBezTo>
                    <a:cubicBezTo>
                      <a:pt x="14" y="6"/>
                      <a:pt x="14" y="6"/>
                      <a:pt x="14" y="6"/>
                    </a:cubicBezTo>
                    <a:cubicBezTo>
                      <a:pt x="14" y="6"/>
                      <a:pt x="14" y="6"/>
                      <a:pt x="14" y="6"/>
                    </a:cubicBezTo>
                    <a:moveTo>
                      <a:pt x="13" y="0"/>
                    </a:moveTo>
                    <a:cubicBezTo>
                      <a:pt x="13" y="0"/>
                      <a:pt x="13" y="0"/>
                      <a:pt x="13" y="0"/>
                    </a:cubicBezTo>
                    <a:cubicBezTo>
                      <a:pt x="12" y="1"/>
                      <a:pt x="12" y="2"/>
                      <a:pt x="11" y="3"/>
                    </a:cubicBezTo>
                    <a:cubicBezTo>
                      <a:pt x="9" y="3"/>
                      <a:pt x="7" y="3"/>
                      <a:pt x="6" y="2"/>
                    </a:cubicBezTo>
                    <a:cubicBezTo>
                      <a:pt x="5" y="2"/>
                      <a:pt x="5" y="2"/>
                      <a:pt x="5" y="2"/>
                    </a:cubicBezTo>
                    <a:cubicBezTo>
                      <a:pt x="5" y="3"/>
                      <a:pt x="5" y="3"/>
                      <a:pt x="5" y="3"/>
                    </a:cubicBezTo>
                    <a:cubicBezTo>
                      <a:pt x="5" y="3"/>
                      <a:pt x="5" y="4"/>
                      <a:pt x="5" y="5"/>
                    </a:cubicBezTo>
                    <a:cubicBezTo>
                      <a:pt x="4" y="9"/>
                      <a:pt x="3" y="15"/>
                      <a:pt x="0" y="19"/>
                    </a:cubicBezTo>
                    <a:cubicBezTo>
                      <a:pt x="0" y="20"/>
                      <a:pt x="0" y="20"/>
                      <a:pt x="0" y="20"/>
                    </a:cubicBezTo>
                    <a:cubicBezTo>
                      <a:pt x="1" y="20"/>
                      <a:pt x="1" y="20"/>
                      <a:pt x="1" y="20"/>
                    </a:cubicBezTo>
                    <a:cubicBezTo>
                      <a:pt x="1" y="20"/>
                      <a:pt x="2" y="20"/>
                      <a:pt x="2" y="20"/>
                    </a:cubicBezTo>
                    <a:cubicBezTo>
                      <a:pt x="4" y="20"/>
                      <a:pt x="5" y="20"/>
                      <a:pt x="7" y="20"/>
                    </a:cubicBezTo>
                    <a:cubicBezTo>
                      <a:pt x="17" y="22"/>
                      <a:pt x="17" y="22"/>
                      <a:pt x="17" y="22"/>
                    </a:cubicBezTo>
                    <a:cubicBezTo>
                      <a:pt x="17" y="22"/>
                      <a:pt x="17" y="22"/>
                      <a:pt x="17" y="22"/>
                    </a:cubicBezTo>
                    <a:cubicBezTo>
                      <a:pt x="17" y="22"/>
                      <a:pt x="17" y="22"/>
                      <a:pt x="17" y="22"/>
                    </a:cubicBezTo>
                    <a:cubicBezTo>
                      <a:pt x="18" y="21"/>
                      <a:pt x="18" y="21"/>
                      <a:pt x="18" y="21"/>
                    </a:cubicBezTo>
                    <a:cubicBezTo>
                      <a:pt x="18" y="20"/>
                      <a:pt x="18" y="20"/>
                      <a:pt x="18" y="20"/>
                    </a:cubicBezTo>
                    <a:cubicBezTo>
                      <a:pt x="20" y="17"/>
                      <a:pt x="21" y="13"/>
                      <a:pt x="22" y="9"/>
                    </a:cubicBezTo>
                    <a:cubicBezTo>
                      <a:pt x="22" y="7"/>
                      <a:pt x="22" y="6"/>
                      <a:pt x="22" y="4"/>
                    </a:cubicBezTo>
                    <a:cubicBezTo>
                      <a:pt x="22" y="4"/>
                      <a:pt x="22" y="4"/>
                      <a:pt x="22" y="4"/>
                    </a:cubicBezTo>
                    <a:cubicBezTo>
                      <a:pt x="22" y="4"/>
                      <a:pt x="22" y="4"/>
                      <a:pt x="22" y="4"/>
                    </a:cubicBezTo>
                    <a:cubicBezTo>
                      <a:pt x="20" y="3"/>
                      <a:pt x="18" y="3"/>
                      <a:pt x="16" y="3"/>
                    </a:cubicBezTo>
                    <a:cubicBezTo>
                      <a:pt x="17" y="1"/>
                      <a:pt x="17" y="1"/>
                      <a:pt x="17" y="1"/>
                    </a:cubicBezTo>
                    <a:cubicBezTo>
                      <a:pt x="17" y="1"/>
                      <a:pt x="17" y="1"/>
                      <a:pt x="17" y="1"/>
                    </a:cubicBezTo>
                    <a:cubicBezTo>
                      <a:pt x="17" y="0"/>
                      <a:pt x="17" y="0"/>
                      <a:pt x="17" y="0"/>
                    </a:cubicBezTo>
                    <a:cubicBezTo>
                      <a:pt x="16" y="0"/>
                      <a:pt x="14" y="0"/>
                      <a:pt x="1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153" name="Freeform 139"/>
              <p:cNvSpPr>
                <a:spLocks/>
              </p:cNvSpPr>
              <p:nvPr/>
            </p:nvSpPr>
            <p:spPr bwMode="auto">
              <a:xfrm>
                <a:off x="3601" y="2044"/>
                <a:ext cx="26" cy="4"/>
              </a:xfrm>
              <a:custGeom>
                <a:avLst/>
                <a:gdLst>
                  <a:gd name="T0" fmla="*/ 1 w 11"/>
                  <a:gd name="T1" fmla="*/ 0 h 2"/>
                  <a:gd name="T2" fmla="*/ 0 w 11"/>
                  <a:gd name="T3" fmla="*/ 0 h 2"/>
                  <a:gd name="T4" fmla="*/ 1 w 11"/>
                  <a:gd name="T5" fmla="*/ 1 h 2"/>
                  <a:gd name="T6" fmla="*/ 10 w 11"/>
                  <a:gd name="T7" fmla="*/ 2 h 2"/>
                  <a:gd name="T8" fmla="*/ 11 w 11"/>
                  <a:gd name="T9" fmla="*/ 1 h 2"/>
                  <a:gd name="T10" fmla="*/ 10 w 11"/>
                  <a:gd name="T11" fmla="*/ 1 h 2"/>
                  <a:gd name="T12" fmla="*/ 1 w 11"/>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11" h="2">
                    <a:moveTo>
                      <a:pt x="1" y="0"/>
                    </a:moveTo>
                    <a:cubicBezTo>
                      <a:pt x="0" y="0"/>
                      <a:pt x="0" y="0"/>
                      <a:pt x="0" y="0"/>
                    </a:cubicBezTo>
                    <a:cubicBezTo>
                      <a:pt x="1" y="1"/>
                      <a:pt x="1" y="1"/>
                      <a:pt x="1" y="1"/>
                    </a:cubicBezTo>
                    <a:cubicBezTo>
                      <a:pt x="4" y="1"/>
                      <a:pt x="7" y="2"/>
                      <a:pt x="10" y="2"/>
                    </a:cubicBezTo>
                    <a:cubicBezTo>
                      <a:pt x="11" y="1"/>
                      <a:pt x="11" y="1"/>
                      <a:pt x="11" y="1"/>
                    </a:cubicBezTo>
                    <a:cubicBezTo>
                      <a:pt x="10" y="1"/>
                      <a:pt x="10" y="1"/>
                      <a:pt x="10" y="1"/>
                    </a:cubicBezTo>
                    <a:cubicBezTo>
                      <a:pt x="7" y="1"/>
                      <a:pt x="4" y="0"/>
                      <a:pt x="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154" name="Freeform 140"/>
              <p:cNvSpPr>
                <a:spLocks/>
              </p:cNvSpPr>
              <p:nvPr/>
            </p:nvSpPr>
            <p:spPr bwMode="auto">
              <a:xfrm>
                <a:off x="3599" y="2051"/>
                <a:ext cx="26" cy="5"/>
              </a:xfrm>
              <a:custGeom>
                <a:avLst/>
                <a:gdLst>
                  <a:gd name="T0" fmla="*/ 1 w 11"/>
                  <a:gd name="T1" fmla="*/ 0 h 2"/>
                  <a:gd name="T2" fmla="*/ 0 w 11"/>
                  <a:gd name="T3" fmla="*/ 0 h 2"/>
                  <a:gd name="T4" fmla="*/ 0 w 11"/>
                  <a:gd name="T5" fmla="*/ 1 h 2"/>
                  <a:gd name="T6" fmla="*/ 10 w 11"/>
                  <a:gd name="T7" fmla="*/ 2 h 2"/>
                  <a:gd name="T8" fmla="*/ 11 w 11"/>
                  <a:gd name="T9" fmla="*/ 2 h 2"/>
                  <a:gd name="T10" fmla="*/ 10 w 11"/>
                  <a:gd name="T11" fmla="*/ 1 h 2"/>
                  <a:gd name="T12" fmla="*/ 1 w 11"/>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11" h="2">
                    <a:moveTo>
                      <a:pt x="1" y="0"/>
                    </a:moveTo>
                    <a:cubicBezTo>
                      <a:pt x="0" y="0"/>
                      <a:pt x="0" y="0"/>
                      <a:pt x="0" y="0"/>
                    </a:cubicBezTo>
                    <a:cubicBezTo>
                      <a:pt x="0" y="1"/>
                      <a:pt x="0" y="1"/>
                      <a:pt x="0" y="1"/>
                    </a:cubicBezTo>
                    <a:cubicBezTo>
                      <a:pt x="4" y="2"/>
                      <a:pt x="7" y="2"/>
                      <a:pt x="10" y="2"/>
                    </a:cubicBezTo>
                    <a:cubicBezTo>
                      <a:pt x="11" y="2"/>
                      <a:pt x="11" y="2"/>
                      <a:pt x="11" y="2"/>
                    </a:cubicBezTo>
                    <a:cubicBezTo>
                      <a:pt x="10" y="1"/>
                      <a:pt x="10" y="1"/>
                      <a:pt x="10" y="1"/>
                    </a:cubicBezTo>
                    <a:cubicBezTo>
                      <a:pt x="7" y="1"/>
                      <a:pt x="4" y="1"/>
                      <a:pt x="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155" name="Freeform 141"/>
              <p:cNvSpPr>
                <a:spLocks/>
              </p:cNvSpPr>
              <p:nvPr/>
            </p:nvSpPr>
            <p:spPr bwMode="auto">
              <a:xfrm>
                <a:off x="3599" y="2058"/>
                <a:ext cx="7" cy="2"/>
              </a:xfrm>
              <a:custGeom>
                <a:avLst/>
                <a:gdLst>
                  <a:gd name="T0" fmla="*/ 1 w 3"/>
                  <a:gd name="T1" fmla="*/ 0 h 1"/>
                  <a:gd name="T2" fmla="*/ 0 w 3"/>
                  <a:gd name="T3" fmla="*/ 0 h 1"/>
                  <a:gd name="T4" fmla="*/ 0 w 3"/>
                  <a:gd name="T5" fmla="*/ 0 h 1"/>
                  <a:gd name="T6" fmla="*/ 0 w 3"/>
                  <a:gd name="T7" fmla="*/ 1 h 1"/>
                  <a:gd name="T8" fmla="*/ 1 w 3"/>
                  <a:gd name="T9" fmla="*/ 1 h 1"/>
                  <a:gd name="T10" fmla="*/ 3 w 3"/>
                  <a:gd name="T11" fmla="*/ 1 h 1"/>
                  <a:gd name="T12" fmla="*/ 3 w 3"/>
                  <a:gd name="T13" fmla="*/ 1 h 1"/>
                  <a:gd name="T14" fmla="*/ 3 w 3"/>
                  <a:gd name="T15" fmla="*/ 1 h 1"/>
                  <a:gd name="T16" fmla="*/ 3 w 3"/>
                  <a:gd name="T17" fmla="*/ 0 h 1"/>
                  <a:gd name="T18" fmla="*/ 1 w 3"/>
                  <a:gd name="T19"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1">
                    <a:moveTo>
                      <a:pt x="1" y="0"/>
                    </a:moveTo>
                    <a:cubicBezTo>
                      <a:pt x="0" y="0"/>
                      <a:pt x="0" y="0"/>
                      <a:pt x="0" y="0"/>
                    </a:cubicBezTo>
                    <a:cubicBezTo>
                      <a:pt x="0" y="0"/>
                      <a:pt x="0" y="0"/>
                      <a:pt x="0" y="0"/>
                    </a:cubicBezTo>
                    <a:cubicBezTo>
                      <a:pt x="0" y="1"/>
                      <a:pt x="0" y="1"/>
                      <a:pt x="0" y="1"/>
                    </a:cubicBezTo>
                    <a:cubicBezTo>
                      <a:pt x="0" y="1"/>
                      <a:pt x="1" y="1"/>
                      <a:pt x="1" y="1"/>
                    </a:cubicBezTo>
                    <a:cubicBezTo>
                      <a:pt x="1" y="1"/>
                      <a:pt x="2" y="1"/>
                      <a:pt x="3" y="1"/>
                    </a:cubicBezTo>
                    <a:cubicBezTo>
                      <a:pt x="3" y="1"/>
                      <a:pt x="3" y="1"/>
                      <a:pt x="3" y="1"/>
                    </a:cubicBezTo>
                    <a:cubicBezTo>
                      <a:pt x="3" y="1"/>
                      <a:pt x="3" y="1"/>
                      <a:pt x="3" y="1"/>
                    </a:cubicBezTo>
                    <a:cubicBezTo>
                      <a:pt x="3" y="0"/>
                      <a:pt x="3" y="0"/>
                      <a:pt x="3" y="0"/>
                    </a:cubicBezTo>
                    <a:cubicBezTo>
                      <a:pt x="3" y="0"/>
                      <a:pt x="2" y="0"/>
                      <a:pt x="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156" name="Freeform 142"/>
              <p:cNvSpPr>
                <a:spLocks/>
              </p:cNvSpPr>
              <p:nvPr/>
            </p:nvSpPr>
            <p:spPr bwMode="auto">
              <a:xfrm>
                <a:off x="3520" y="2044"/>
                <a:ext cx="33" cy="12"/>
              </a:xfrm>
              <a:custGeom>
                <a:avLst/>
                <a:gdLst>
                  <a:gd name="T0" fmla="*/ 13 w 14"/>
                  <a:gd name="T1" fmla="*/ 0 h 5"/>
                  <a:gd name="T2" fmla="*/ 0 w 14"/>
                  <a:gd name="T3" fmla="*/ 4 h 5"/>
                  <a:gd name="T4" fmla="*/ 0 w 14"/>
                  <a:gd name="T5" fmla="*/ 5 h 5"/>
                  <a:gd name="T6" fmla="*/ 1 w 14"/>
                  <a:gd name="T7" fmla="*/ 5 h 5"/>
                  <a:gd name="T8" fmla="*/ 13 w 14"/>
                  <a:gd name="T9" fmla="*/ 1 h 5"/>
                  <a:gd name="T10" fmla="*/ 14 w 14"/>
                  <a:gd name="T11" fmla="*/ 0 h 5"/>
                  <a:gd name="T12" fmla="*/ 13 w 14"/>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14" h="5">
                    <a:moveTo>
                      <a:pt x="13" y="0"/>
                    </a:moveTo>
                    <a:cubicBezTo>
                      <a:pt x="12" y="1"/>
                      <a:pt x="3" y="4"/>
                      <a:pt x="0" y="4"/>
                    </a:cubicBezTo>
                    <a:cubicBezTo>
                      <a:pt x="0" y="5"/>
                      <a:pt x="0" y="5"/>
                      <a:pt x="0" y="5"/>
                    </a:cubicBezTo>
                    <a:cubicBezTo>
                      <a:pt x="1" y="5"/>
                      <a:pt x="1" y="5"/>
                      <a:pt x="1" y="5"/>
                    </a:cubicBezTo>
                    <a:cubicBezTo>
                      <a:pt x="3" y="5"/>
                      <a:pt x="13" y="1"/>
                      <a:pt x="13" y="1"/>
                    </a:cubicBezTo>
                    <a:cubicBezTo>
                      <a:pt x="14" y="0"/>
                      <a:pt x="14" y="0"/>
                      <a:pt x="14" y="0"/>
                    </a:cubicBezTo>
                    <a:cubicBezTo>
                      <a:pt x="13" y="0"/>
                      <a:pt x="13" y="0"/>
                      <a:pt x="1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157" name="Freeform 143"/>
              <p:cNvSpPr>
                <a:spLocks/>
              </p:cNvSpPr>
              <p:nvPr/>
            </p:nvSpPr>
            <p:spPr bwMode="auto">
              <a:xfrm>
                <a:off x="3522" y="2053"/>
                <a:ext cx="31" cy="10"/>
              </a:xfrm>
              <a:custGeom>
                <a:avLst/>
                <a:gdLst>
                  <a:gd name="T0" fmla="*/ 12 w 13"/>
                  <a:gd name="T1" fmla="*/ 0 h 4"/>
                  <a:gd name="T2" fmla="*/ 5 w 13"/>
                  <a:gd name="T3" fmla="*/ 2 h 4"/>
                  <a:gd name="T4" fmla="*/ 0 w 13"/>
                  <a:gd name="T5" fmla="*/ 3 h 4"/>
                  <a:gd name="T6" fmla="*/ 0 w 13"/>
                  <a:gd name="T7" fmla="*/ 4 h 4"/>
                  <a:gd name="T8" fmla="*/ 0 w 13"/>
                  <a:gd name="T9" fmla="*/ 4 h 4"/>
                  <a:gd name="T10" fmla="*/ 1 w 13"/>
                  <a:gd name="T11" fmla="*/ 4 h 4"/>
                  <a:gd name="T12" fmla="*/ 6 w 13"/>
                  <a:gd name="T13" fmla="*/ 3 h 4"/>
                  <a:gd name="T14" fmla="*/ 12 w 13"/>
                  <a:gd name="T15" fmla="*/ 1 h 4"/>
                  <a:gd name="T16" fmla="*/ 13 w 13"/>
                  <a:gd name="T17" fmla="*/ 0 h 4"/>
                  <a:gd name="T18" fmla="*/ 12 w 13"/>
                  <a:gd name="T19" fmla="*/ 0 h 4"/>
                  <a:gd name="T20" fmla="*/ 12 w 13"/>
                  <a:gd name="T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4">
                    <a:moveTo>
                      <a:pt x="12" y="0"/>
                    </a:moveTo>
                    <a:cubicBezTo>
                      <a:pt x="11" y="0"/>
                      <a:pt x="10" y="0"/>
                      <a:pt x="5" y="2"/>
                    </a:cubicBezTo>
                    <a:cubicBezTo>
                      <a:pt x="3" y="2"/>
                      <a:pt x="1" y="3"/>
                      <a:pt x="0" y="3"/>
                    </a:cubicBezTo>
                    <a:cubicBezTo>
                      <a:pt x="0" y="4"/>
                      <a:pt x="0" y="4"/>
                      <a:pt x="0" y="4"/>
                    </a:cubicBezTo>
                    <a:cubicBezTo>
                      <a:pt x="0" y="4"/>
                      <a:pt x="0" y="4"/>
                      <a:pt x="0" y="4"/>
                    </a:cubicBezTo>
                    <a:cubicBezTo>
                      <a:pt x="1" y="4"/>
                      <a:pt x="1" y="4"/>
                      <a:pt x="1" y="4"/>
                    </a:cubicBezTo>
                    <a:cubicBezTo>
                      <a:pt x="1" y="4"/>
                      <a:pt x="3" y="3"/>
                      <a:pt x="6" y="3"/>
                    </a:cubicBezTo>
                    <a:cubicBezTo>
                      <a:pt x="8" y="2"/>
                      <a:pt x="12" y="1"/>
                      <a:pt x="12" y="1"/>
                    </a:cubicBezTo>
                    <a:cubicBezTo>
                      <a:pt x="13" y="0"/>
                      <a:pt x="13" y="0"/>
                      <a:pt x="13" y="0"/>
                    </a:cubicBezTo>
                    <a:cubicBezTo>
                      <a:pt x="12" y="0"/>
                      <a:pt x="12" y="0"/>
                      <a:pt x="12" y="0"/>
                    </a:cubicBezTo>
                    <a:cubicBezTo>
                      <a:pt x="12" y="0"/>
                      <a:pt x="12" y="0"/>
                      <a:pt x="1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158" name="Freeform 144"/>
              <p:cNvSpPr>
                <a:spLocks/>
              </p:cNvSpPr>
              <p:nvPr/>
            </p:nvSpPr>
            <p:spPr bwMode="auto">
              <a:xfrm>
                <a:off x="3522" y="2065"/>
                <a:ext cx="10" cy="5"/>
              </a:xfrm>
              <a:custGeom>
                <a:avLst/>
                <a:gdLst>
                  <a:gd name="T0" fmla="*/ 3 w 4"/>
                  <a:gd name="T1" fmla="*/ 0 h 2"/>
                  <a:gd name="T2" fmla="*/ 2 w 4"/>
                  <a:gd name="T3" fmla="*/ 1 h 2"/>
                  <a:gd name="T4" fmla="*/ 1 w 4"/>
                  <a:gd name="T5" fmla="*/ 1 h 2"/>
                  <a:gd name="T6" fmla="*/ 1 w 4"/>
                  <a:gd name="T7" fmla="*/ 1 h 2"/>
                  <a:gd name="T8" fmla="*/ 0 w 4"/>
                  <a:gd name="T9" fmla="*/ 1 h 2"/>
                  <a:gd name="T10" fmla="*/ 1 w 4"/>
                  <a:gd name="T11" fmla="*/ 2 h 2"/>
                  <a:gd name="T12" fmla="*/ 1 w 4"/>
                  <a:gd name="T13" fmla="*/ 2 h 2"/>
                  <a:gd name="T14" fmla="*/ 2 w 4"/>
                  <a:gd name="T15" fmla="*/ 1 h 2"/>
                  <a:gd name="T16" fmla="*/ 3 w 4"/>
                  <a:gd name="T17" fmla="*/ 1 h 2"/>
                  <a:gd name="T18" fmla="*/ 3 w 4"/>
                  <a:gd name="T19" fmla="*/ 1 h 2"/>
                  <a:gd name="T20" fmla="*/ 4 w 4"/>
                  <a:gd name="T21" fmla="*/ 1 h 2"/>
                  <a:gd name="T22" fmla="*/ 4 w 4"/>
                  <a:gd name="T23" fmla="*/ 0 h 2"/>
                  <a:gd name="T24" fmla="*/ 3 w 4"/>
                  <a:gd name="T25"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2">
                    <a:moveTo>
                      <a:pt x="3" y="0"/>
                    </a:moveTo>
                    <a:cubicBezTo>
                      <a:pt x="3" y="0"/>
                      <a:pt x="2" y="0"/>
                      <a:pt x="2" y="1"/>
                    </a:cubicBezTo>
                    <a:cubicBezTo>
                      <a:pt x="2" y="1"/>
                      <a:pt x="1" y="1"/>
                      <a:pt x="1" y="1"/>
                    </a:cubicBezTo>
                    <a:cubicBezTo>
                      <a:pt x="1" y="1"/>
                      <a:pt x="1" y="1"/>
                      <a:pt x="1" y="1"/>
                    </a:cubicBezTo>
                    <a:cubicBezTo>
                      <a:pt x="0" y="1"/>
                      <a:pt x="0" y="1"/>
                      <a:pt x="0" y="1"/>
                    </a:cubicBezTo>
                    <a:cubicBezTo>
                      <a:pt x="1" y="2"/>
                      <a:pt x="1" y="2"/>
                      <a:pt x="1" y="2"/>
                    </a:cubicBezTo>
                    <a:cubicBezTo>
                      <a:pt x="1" y="2"/>
                      <a:pt x="1" y="2"/>
                      <a:pt x="1" y="2"/>
                    </a:cubicBezTo>
                    <a:cubicBezTo>
                      <a:pt x="2" y="2"/>
                      <a:pt x="2" y="2"/>
                      <a:pt x="2" y="1"/>
                    </a:cubicBezTo>
                    <a:cubicBezTo>
                      <a:pt x="3" y="1"/>
                      <a:pt x="3" y="1"/>
                      <a:pt x="3" y="1"/>
                    </a:cubicBezTo>
                    <a:cubicBezTo>
                      <a:pt x="3" y="1"/>
                      <a:pt x="3" y="1"/>
                      <a:pt x="3" y="1"/>
                    </a:cubicBezTo>
                    <a:cubicBezTo>
                      <a:pt x="4" y="1"/>
                      <a:pt x="4" y="1"/>
                      <a:pt x="4" y="1"/>
                    </a:cubicBezTo>
                    <a:cubicBezTo>
                      <a:pt x="4" y="0"/>
                      <a:pt x="4" y="0"/>
                      <a:pt x="4" y="0"/>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159" name="Freeform 145"/>
              <p:cNvSpPr>
                <a:spLocks noEditPoints="1"/>
              </p:cNvSpPr>
              <p:nvPr/>
            </p:nvSpPr>
            <p:spPr bwMode="auto">
              <a:xfrm>
                <a:off x="3510" y="2017"/>
                <a:ext cx="62" cy="74"/>
              </a:xfrm>
              <a:custGeom>
                <a:avLst/>
                <a:gdLst>
                  <a:gd name="T0" fmla="*/ 7 w 26"/>
                  <a:gd name="T1" fmla="*/ 27 h 31"/>
                  <a:gd name="T2" fmla="*/ 25 w 26"/>
                  <a:gd name="T3" fmla="*/ 25 h 31"/>
                  <a:gd name="T4" fmla="*/ 24 w 26"/>
                  <a:gd name="T5" fmla="*/ 25 h 31"/>
                  <a:gd name="T6" fmla="*/ 24 w 26"/>
                  <a:gd name="T7" fmla="*/ 25 h 31"/>
                  <a:gd name="T8" fmla="*/ 23 w 26"/>
                  <a:gd name="T9" fmla="*/ 26 h 31"/>
                  <a:gd name="T10" fmla="*/ 7 w 26"/>
                  <a:gd name="T11" fmla="*/ 29 h 31"/>
                  <a:gd name="T12" fmla="*/ 21 w 26"/>
                  <a:gd name="T13" fmla="*/ 4 h 31"/>
                  <a:gd name="T14" fmla="*/ 23 w 26"/>
                  <a:gd name="T15" fmla="*/ 10 h 31"/>
                  <a:gd name="T16" fmla="*/ 8 w 26"/>
                  <a:gd name="T17" fmla="*/ 9 h 31"/>
                  <a:gd name="T18" fmla="*/ 7 w 26"/>
                  <a:gd name="T19" fmla="*/ 3 h 31"/>
                  <a:gd name="T20" fmla="*/ 10 w 26"/>
                  <a:gd name="T21" fmla="*/ 1 h 31"/>
                  <a:gd name="T22" fmla="*/ 12 w 26"/>
                  <a:gd name="T23" fmla="*/ 7 h 31"/>
                  <a:gd name="T24" fmla="*/ 8 w 26"/>
                  <a:gd name="T25" fmla="*/ 10 h 31"/>
                  <a:gd name="T26" fmla="*/ 12 w 26"/>
                  <a:gd name="T27" fmla="*/ 4 h 31"/>
                  <a:gd name="T28" fmla="*/ 19 w 26"/>
                  <a:gd name="T29" fmla="*/ 1 h 31"/>
                  <a:gd name="T30" fmla="*/ 7 w 26"/>
                  <a:gd name="T31" fmla="*/ 26 h 31"/>
                  <a:gd name="T32" fmla="*/ 6 w 26"/>
                  <a:gd name="T33" fmla="*/ 26 h 31"/>
                  <a:gd name="T34" fmla="*/ 1 w 26"/>
                  <a:gd name="T35" fmla="*/ 8 h 31"/>
                  <a:gd name="T36" fmla="*/ 6 w 26"/>
                  <a:gd name="T37" fmla="*/ 6 h 31"/>
                  <a:gd name="T38" fmla="*/ 7 w 26"/>
                  <a:gd name="T39" fmla="*/ 10 h 31"/>
                  <a:gd name="T40" fmla="*/ 20 w 26"/>
                  <a:gd name="T41" fmla="*/ 0 h 31"/>
                  <a:gd name="T42" fmla="*/ 19 w 26"/>
                  <a:gd name="T43" fmla="*/ 0 h 31"/>
                  <a:gd name="T44" fmla="*/ 18 w 26"/>
                  <a:gd name="T45" fmla="*/ 0 h 31"/>
                  <a:gd name="T46" fmla="*/ 11 w 26"/>
                  <a:gd name="T47" fmla="*/ 0 h 31"/>
                  <a:gd name="T48" fmla="*/ 10 w 26"/>
                  <a:gd name="T49" fmla="*/ 0 h 31"/>
                  <a:gd name="T50" fmla="*/ 6 w 26"/>
                  <a:gd name="T51" fmla="*/ 2 h 31"/>
                  <a:gd name="T52" fmla="*/ 6 w 26"/>
                  <a:gd name="T53" fmla="*/ 5 h 31"/>
                  <a:gd name="T54" fmla="*/ 1 w 26"/>
                  <a:gd name="T55" fmla="*/ 7 h 31"/>
                  <a:gd name="T56" fmla="*/ 0 w 26"/>
                  <a:gd name="T57" fmla="*/ 7 h 31"/>
                  <a:gd name="T58" fmla="*/ 2 w 26"/>
                  <a:gd name="T59" fmla="*/ 29 h 31"/>
                  <a:gd name="T60" fmla="*/ 2 w 26"/>
                  <a:gd name="T61" fmla="*/ 29 h 31"/>
                  <a:gd name="T62" fmla="*/ 6 w 26"/>
                  <a:gd name="T63" fmla="*/ 30 h 31"/>
                  <a:gd name="T64" fmla="*/ 6 w 26"/>
                  <a:gd name="T65" fmla="*/ 31 h 31"/>
                  <a:gd name="T66" fmla="*/ 11 w 26"/>
                  <a:gd name="T67" fmla="*/ 29 h 31"/>
                  <a:gd name="T68" fmla="*/ 24 w 26"/>
                  <a:gd name="T69" fmla="*/ 27 h 31"/>
                  <a:gd name="T70" fmla="*/ 26 w 26"/>
                  <a:gd name="T71" fmla="*/ 26 h 31"/>
                  <a:gd name="T72" fmla="*/ 24 w 26"/>
                  <a:gd name="T73" fmla="*/ 3 h 31"/>
                  <a:gd name="T74" fmla="*/ 23 w 26"/>
                  <a:gd name="T75" fmla="*/ 2 h 31"/>
                  <a:gd name="T76" fmla="*/ 20 w 26"/>
                  <a:gd name="T77" fmla="*/ 1 h 31"/>
                  <a:gd name="T78" fmla="*/ 20 w 26"/>
                  <a:gd name="T7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6" h="31">
                    <a:moveTo>
                      <a:pt x="7" y="29"/>
                    </a:moveTo>
                    <a:cubicBezTo>
                      <a:pt x="7" y="27"/>
                      <a:pt x="7" y="27"/>
                      <a:pt x="7" y="27"/>
                    </a:cubicBezTo>
                    <a:cubicBezTo>
                      <a:pt x="13" y="25"/>
                      <a:pt x="19" y="24"/>
                      <a:pt x="25" y="23"/>
                    </a:cubicBezTo>
                    <a:cubicBezTo>
                      <a:pt x="25" y="25"/>
                      <a:pt x="25" y="25"/>
                      <a:pt x="25" y="25"/>
                    </a:cubicBezTo>
                    <a:cubicBezTo>
                      <a:pt x="25" y="25"/>
                      <a:pt x="25" y="25"/>
                      <a:pt x="25" y="25"/>
                    </a:cubicBezTo>
                    <a:cubicBezTo>
                      <a:pt x="24" y="25"/>
                      <a:pt x="24" y="25"/>
                      <a:pt x="24" y="25"/>
                    </a:cubicBezTo>
                    <a:cubicBezTo>
                      <a:pt x="24" y="25"/>
                      <a:pt x="24" y="25"/>
                      <a:pt x="24" y="25"/>
                    </a:cubicBezTo>
                    <a:cubicBezTo>
                      <a:pt x="24" y="25"/>
                      <a:pt x="24" y="25"/>
                      <a:pt x="24" y="25"/>
                    </a:cubicBezTo>
                    <a:cubicBezTo>
                      <a:pt x="23" y="25"/>
                      <a:pt x="23" y="25"/>
                      <a:pt x="23" y="25"/>
                    </a:cubicBezTo>
                    <a:cubicBezTo>
                      <a:pt x="23" y="26"/>
                      <a:pt x="23" y="26"/>
                      <a:pt x="23" y="26"/>
                    </a:cubicBezTo>
                    <a:cubicBezTo>
                      <a:pt x="11" y="28"/>
                      <a:pt x="11" y="28"/>
                      <a:pt x="11" y="28"/>
                    </a:cubicBezTo>
                    <a:cubicBezTo>
                      <a:pt x="9" y="28"/>
                      <a:pt x="8" y="29"/>
                      <a:pt x="7" y="29"/>
                    </a:cubicBezTo>
                    <a:moveTo>
                      <a:pt x="24" y="19"/>
                    </a:moveTo>
                    <a:cubicBezTo>
                      <a:pt x="23" y="14"/>
                      <a:pt x="21" y="9"/>
                      <a:pt x="21" y="4"/>
                    </a:cubicBezTo>
                    <a:cubicBezTo>
                      <a:pt x="21" y="4"/>
                      <a:pt x="22" y="4"/>
                      <a:pt x="23" y="3"/>
                    </a:cubicBezTo>
                    <a:cubicBezTo>
                      <a:pt x="23" y="5"/>
                      <a:pt x="23" y="8"/>
                      <a:pt x="23" y="10"/>
                    </a:cubicBezTo>
                    <a:cubicBezTo>
                      <a:pt x="24" y="19"/>
                      <a:pt x="24" y="19"/>
                      <a:pt x="24" y="19"/>
                    </a:cubicBezTo>
                    <a:moveTo>
                      <a:pt x="8" y="9"/>
                    </a:moveTo>
                    <a:cubicBezTo>
                      <a:pt x="8" y="7"/>
                      <a:pt x="7" y="4"/>
                      <a:pt x="7" y="3"/>
                    </a:cubicBezTo>
                    <a:cubicBezTo>
                      <a:pt x="7" y="3"/>
                      <a:pt x="7" y="3"/>
                      <a:pt x="7" y="3"/>
                    </a:cubicBezTo>
                    <a:cubicBezTo>
                      <a:pt x="7" y="2"/>
                      <a:pt x="7" y="2"/>
                      <a:pt x="7" y="2"/>
                    </a:cubicBezTo>
                    <a:cubicBezTo>
                      <a:pt x="10" y="1"/>
                      <a:pt x="10" y="1"/>
                      <a:pt x="10" y="1"/>
                    </a:cubicBezTo>
                    <a:cubicBezTo>
                      <a:pt x="10" y="2"/>
                      <a:pt x="11" y="3"/>
                      <a:pt x="11" y="4"/>
                    </a:cubicBezTo>
                    <a:cubicBezTo>
                      <a:pt x="11" y="5"/>
                      <a:pt x="12" y="7"/>
                      <a:pt x="12" y="7"/>
                    </a:cubicBezTo>
                    <a:cubicBezTo>
                      <a:pt x="12" y="8"/>
                      <a:pt x="9" y="9"/>
                      <a:pt x="8" y="9"/>
                    </a:cubicBezTo>
                    <a:moveTo>
                      <a:pt x="8" y="10"/>
                    </a:moveTo>
                    <a:cubicBezTo>
                      <a:pt x="9" y="10"/>
                      <a:pt x="13" y="9"/>
                      <a:pt x="13" y="7"/>
                    </a:cubicBezTo>
                    <a:cubicBezTo>
                      <a:pt x="13" y="7"/>
                      <a:pt x="13" y="6"/>
                      <a:pt x="12" y="4"/>
                    </a:cubicBezTo>
                    <a:cubicBezTo>
                      <a:pt x="14" y="3"/>
                      <a:pt x="17" y="2"/>
                      <a:pt x="19" y="1"/>
                    </a:cubicBezTo>
                    <a:cubicBezTo>
                      <a:pt x="19" y="1"/>
                      <a:pt x="19" y="1"/>
                      <a:pt x="19" y="1"/>
                    </a:cubicBezTo>
                    <a:cubicBezTo>
                      <a:pt x="20" y="8"/>
                      <a:pt x="22" y="15"/>
                      <a:pt x="24" y="22"/>
                    </a:cubicBezTo>
                    <a:cubicBezTo>
                      <a:pt x="18" y="23"/>
                      <a:pt x="12" y="24"/>
                      <a:pt x="7" y="26"/>
                    </a:cubicBezTo>
                    <a:cubicBezTo>
                      <a:pt x="6" y="26"/>
                      <a:pt x="6" y="26"/>
                      <a:pt x="6" y="26"/>
                    </a:cubicBezTo>
                    <a:cubicBezTo>
                      <a:pt x="6" y="26"/>
                      <a:pt x="6" y="26"/>
                      <a:pt x="6" y="26"/>
                    </a:cubicBezTo>
                    <a:cubicBezTo>
                      <a:pt x="5" y="27"/>
                      <a:pt x="4" y="27"/>
                      <a:pt x="2" y="28"/>
                    </a:cubicBezTo>
                    <a:cubicBezTo>
                      <a:pt x="3" y="21"/>
                      <a:pt x="2" y="14"/>
                      <a:pt x="1" y="8"/>
                    </a:cubicBezTo>
                    <a:cubicBezTo>
                      <a:pt x="1" y="8"/>
                      <a:pt x="1" y="8"/>
                      <a:pt x="1" y="8"/>
                    </a:cubicBezTo>
                    <a:cubicBezTo>
                      <a:pt x="3" y="7"/>
                      <a:pt x="5" y="7"/>
                      <a:pt x="6" y="6"/>
                    </a:cubicBezTo>
                    <a:cubicBezTo>
                      <a:pt x="7" y="7"/>
                      <a:pt x="7" y="8"/>
                      <a:pt x="7" y="9"/>
                    </a:cubicBezTo>
                    <a:cubicBezTo>
                      <a:pt x="7" y="10"/>
                      <a:pt x="7" y="10"/>
                      <a:pt x="7" y="10"/>
                    </a:cubicBezTo>
                    <a:cubicBezTo>
                      <a:pt x="8" y="10"/>
                      <a:pt x="8" y="10"/>
                      <a:pt x="8" y="10"/>
                    </a:cubicBezTo>
                    <a:moveTo>
                      <a:pt x="20" y="0"/>
                    </a:moveTo>
                    <a:cubicBezTo>
                      <a:pt x="19" y="0"/>
                      <a:pt x="19" y="0"/>
                      <a:pt x="19" y="0"/>
                    </a:cubicBezTo>
                    <a:cubicBezTo>
                      <a:pt x="19" y="0"/>
                      <a:pt x="19" y="0"/>
                      <a:pt x="19" y="0"/>
                    </a:cubicBezTo>
                    <a:cubicBezTo>
                      <a:pt x="19" y="0"/>
                      <a:pt x="19" y="0"/>
                      <a:pt x="19" y="0"/>
                    </a:cubicBezTo>
                    <a:cubicBezTo>
                      <a:pt x="18" y="0"/>
                      <a:pt x="18" y="0"/>
                      <a:pt x="18" y="0"/>
                    </a:cubicBezTo>
                    <a:cubicBezTo>
                      <a:pt x="16" y="1"/>
                      <a:pt x="14" y="2"/>
                      <a:pt x="12" y="3"/>
                    </a:cubicBezTo>
                    <a:cubicBezTo>
                      <a:pt x="11" y="2"/>
                      <a:pt x="11" y="1"/>
                      <a:pt x="11" y="0"/>
                    </a:cubicBezTo>
                    <a:cubicBezTo>
                      <a:pt x="11" y="0"/>
                      <a:pt x="11" y="0"/>
                      <a:pt x="11" y="0"/>
                    </a:cubicBezTo>
                    <a:cubicBezTo>
                      <a:pt x="10" y="0"/>
                      <a:pt x="10" y="0"/>
                      <a:pt x="10" y="0"/>
                    </a:cubicBezTo>
                    <a:cubicBezTo>
                      <a:pt x="7" y="1"/>
                      <a:pt x="7" y="1"/>
                      <a:pt x="7" y="1"/>
                    </a:cubicBezTo>
                    <a:cubicBezTo>
                      <a:pt x="7" y="1"/>
                      <a:pt x="6" y="2"/>
                      <a:pt x="6" y="2"/>
                    </a:cubicBezTo>
                    <a:cubicBezTo>
                      <a:pt x="6" y="3"/>
                      <a:pt x="6" y="3"/>
                      <a:pt x="6" y="3"/>
                    </a:cubicBezTo>
                    <a:cubicBezTo>
                      <a:pt x="6" y="4"/>
                      <a:pt x="6" y="5"/>
                      <a:pt x="6" y="5"/>
                    </a:cubicBezTo>
                    <a:cubicBezTo>
                      <a:pt x="5" y="6"/>
                      <a:pt x="3" y="6"/>
                      <a:pt x="1" y="7"/>
                    </a:cubicBezTo>
                    <a:cubicBezTo>
                      <a:pt x="1" y="7"/>
                      <a:pt x="1" y="7"/>
                      <a:pt x="1" y="7"/>
                    </a:cubicBezTo>
                    <a:cubicBezTo>
                      <a:pt x="1" y="7"/>
                      <a:pt x="1" y="7"/>
                      <a:pt x="1" y="7"/>
                    </a:cubicBezTo>
                    <a:cubicBezTo>
                      <a:pt x="0" y="7"/>
                      <a:pt x="0" y="7"/>
                      <a:pt x="0" y="7"/>
                    </a:cubicBezTo>
                    <a:cubicBezTo>
                      <a:pt x="1" y="14"/>
                      <a:pt x="2" y="21"/>
                      <a:pt x="1" y="28"/>
                    </a:cubicBezTo>
                    <a:cubicBezTo>
                      <a:pt x="2" y="29"/>
                      <a:pt x="2" y="29"/>
                      <a:pt x="2" y="29"/>
                    </a:cubicBezTo>
                    <a:cubicBezTo>
                      <a:pt x="2" y="29"/>
                      <a:pt x="2" y="29"/>
                      <a:pt x="2" y="29"/>
                    </a:cubicBezTo>
                    <a:cubicBezTo>
                      <a:pt x="2" y="29"/>
                      <a:pt x="2" y="29"/>
                      <a:pt x="2" y="29"/>
                    </a:cubicBezTo>
                    <a:cubicBezTo>
                      <a:pt x="3" y="28"/>
                      <a:pt x="5" y="28"/>
                      <a:pt x="6" y="28"/>
                    </a:cubicBezTo>
                    <a:cubicBezTo>
                      <a:pt x="6" y="30"/>
                      <a:pt x="6" y="30"/>
                      <a:pt x="6" y="30"/>
                    </a:cubicBezTo>
                    <a:cubicBezTo>
                      <a:pt x="6" y="31"/>
                      <a:pt x="6" y="31"/>
                      <a:pt x="6" y="31"/>
                    </a:cubicBezTo>
                    <a:cubicBezTo>
                      <a:pt x="6" y="31"/>
                      <a:pt x="6" y="31"/>
                      <a:pt x="6" y="31"/>
                    </a:cubicBezTo>
                    <a:cubicBezTo>
                      <a:pt x="7" y="31"/>
                      <a:pt x="7" y="31"/>
                      <a:pt x="7" y="31"/>
                    </a:cubicBezTo>
                    <a:cubicBezTo>
                      <a:pt x="8" y="30"/>
                      <a:pt x="9" y="29"/>
                      <a:pt x="11" y="29"/>
                    </a:cubicBezTo>
                    <a:cubicBezTo>
                      <a:pt x="24" y="26"/>
                      <a:pt x="24" y="26"/>
                      <a:pt x="24" y="26"/>
                    </a:cubicBezTo>
                    <a:cubicBezTo>
                      <a:pt x="24" y="27"/>
                      <a:pt x="24" y="27"/>
                      <a:pt x="24" y="27"/>
                    </a:cubicBezTo>
                    <a:cubicBezTo>
                      <a:pt x="25" y="27"/>
                      <a:pt x="26" y="26"/>
                      <a:pt x="26" y="26"/>
                    </a:cubicBezTo>
                    <a:cubicBezTo>
                      <a:pt x="26" y="26"/>
                      <a:pt x="26" y="26"/>
                      <a:pt x="26" y="26"/>
                    </a:cubicBezTo>
                    <a:cubicBezTo>
                      <a:pt x="24" y="10"/>
                      <a:pt x="24" y="10"/>
                      <a:pt x="24" y="10"/>
                    </a:cubicBezTo>
                    <a:cubicBezTo>
                      <a:pt x="24" y="7"/>
                      <a:pt x="24" y="5"/>
                      <a:pt x="24" y="3"/>
                    </a:cubicBezTo>
                    <a:cubicBezTo>
                      <a:pt x="24" y="2"/>
                      <a:pt x="24" y="2"/>
                      <a:pt x="24" y="2"/>
                    </a:cubicBezTo>
                    <a:cubicBezTo>
                      <a:pt x="23" y="2"/>
                      <a:pt x="23" y="2"/>
                      <a:pt x="23" y="2"/>
                    </a:cubicBezTo>
                    <a:cubicBezTo>
                      <a:pt x="22" y="2"/>
                      <a:pt x="21" y="3"/>
                      <a:pt x="20" y="3"/>
                    </a:cubicBezTo>
                    <a:cubicBezTo>
                      <a:pt x="20" y="2"/>
                      <a:pt x="20" y="1"/>
                      <a:pt x="20" y="1"/>
                    </a:cubicBezTo>
                    <a:cubicBezTo>
                      <a:pt x="20" y="1"/>
                      <a:pt x="20" y="1"/>
                      <a:pt x="20" y="1"/>
                    </a:cubicBezTo>
                    <a:cubicBezTo>
                      <a:pt x="20" y="0"/>
                      <a:pt x="20" y="0"/>
                      <a:pt x="20" y="0"/>
                    </a:cubicBezTo>
                    <a:cubicBezTo>
                      <a:pt x="20" y="0"/>
                      <a:pt x="20" y="0"/>
                      <a:pt x="2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160" name="Freeform 146"/>
              <p:cNvSpPr>
                <a:spLocks noEditPoints="1"/>
              </p:cNvSpPr>
              <p:nvPr/>
            </p:nvSpPr>
            <p:spPr bwMode="auto">
              <a:xfrm>
                <a:off x="4191" y="1922"/>
                <a:ext cx="83" cy="76"/>
              </a:xfrm>
              <a:custGeom>
                <a:avLst/>
                <a:gdLst>
                  <a:gd name="T0" fmla="*/ 7 w 35"/>
                  <a:gd name="T1" fmla="*/ 22 h 32"/>
                  <a:gd name="T2" fmla="*/ 5 w 35"/>
                  <a:gd name="T3" fmla="*/ 19 h 32"/>
                  <a:gd name="T4" fmla="*/ 19 w 35"/>
                  <a:gd name="T5" fmla="*/ 31 h 32"/>
                  <a:gd name="T6" fmla="*/ 18 w 35"/>
                  <a:gd name="T7" fmla="*/ 30 h 32"/>
                  <a:gd name="T8" fmla="*/ 18 w 35"/>
                  <a:gd name="T9" fmla="*/ 30 h 32"/>
                  <a:gd name="T10" fmla="*/ 17 w 35"/>
                  <a:gd name="T11" fmla="*/ 30 h 32"/>
                  <a:gd name="T12" fmla="*/ 32 w 35"/>
                  <a:gd name="T13" fmla="*/ 13 h 32"/>
                  <a:gd name="T14" fmla="*/ 29 w 35"/>
                  <a:gd name="T15" fmla="*/ 19 h 32"/>
                  <a:gd name="T16" fmla="*/ 23 w 35"/>
                  <a:gd name="T17" fmla="*/ 9 h 32"/>
                  <a:gd name="T18" fmla="*/ 23 w 35"/>
                  <a:gd name="T19" fmla="*/ 2 h 32"/>
                  <a:gd name="T20" fmla="*/ 24 w 35"/>
                  <a:gd name="T21" fmla="*/ 2 h 32"/>
                  <a:gd name="T22" fmla="*/ 25 w 35"/>
                  <a:gd name="T23" fmla="*/ 6 h 32"/>
                  <a:gd name="T24" fmla="*/ 23 w 35"/>
                  <a:gd name="T25" fmla="*/ 9 h 32"/>
                  <a:gd name="T26" fmla="*/ 6 w 35"/>
                  <a:gd name="T27" fmla="*/ 18 h 32"/>
                  <a:gd name="T28" fmla="*/ 5 w 35"/>
                  <a:gd name="T29" fmla="*/ 18 h 32"/>
                  <a:gd name="T30" fmla="*/ 15 w 35"/>
                  <a:gd name="T31" fmla="*/ 2 h 32"/>
                  <a:gd name="T32" fmla="*/ 20 w 35"/>
                  <a:gd name="T33" fmla="*/ 4 h 32"/>
                  <a:gd name="T34" fmla="*/ 18 w 35"/>
                  <a:gd name="T35" fmla="*/ 7 h 32"/>
                  <a:gd name="T36" fmla="*/ 24 w 35"/>
                  <a:gd name="T37" fmla="*/ 10 h 32"/>
                  <a:gd name="T38" fmla="*/ 32 w 35"/>
                  <a:gd name="T39" fmla="*/ 10 h 32"/>
                  <a:gd name="T40" fmla="*/ 21 w 35"/>
                  <a:gd name="T41" fmla="*/ 28 h 32"/>
                  <a:gd name="T42" fmla="*/ 15 w 35"/>
                  <a:gd name="T43" fmla="*/ 0 h 32"/>
                  <a:gd name="T44" fmla="*/ 0 w 35"/>
                  <a:gd name="T45" fmla="*/ 16 h 32"/>
                  <a:gd name="T46" fmla="*/ 4 w 35"/>
                  <a:gd name="T47" fmla="*/ 18 h 32"/>
                  <a:gd name="T48" fmla="*/ 2 w 35"/>
                  <a:gd name="T49" fmla="*/ 21 h 32"/>
                  <a:gd name="T50" fmla="*/ 6 w 35"/>
                  <a:gd name="T51" fmla="*/ 23 h 32"/>
                  <a:gd name="T52" fmla="*/ 19 w 35"/>
                  <a:gd name="T53" fmla="*/ 32 h 32"/>
                  <a:gd name="T54" fmla="*/ 19 w 35"/>
                  <a:gd name="T55" fmla="*/ 32 h 32"/>
                  <a:gd name="T56" fmla="*/ 35 w 35"/>
                  <a:gd name="T57" fmla="*/ 15 h 32"/>
                  <a:gd name="T58" fmla="*/ 35 w 35"/>
                  <a:gd name="T59" fmla="*/ 14 h 32"/>
                  <a:gd name="T60" fmla="*/ 33 w 35"/>
                  <a:gd name="T61" fmla="*/ 11 h 32"/>
                  <a:gd name="T62" fmla="*/ 34 w 35"/>
                  <a:gd name="T63" fmla="*/ 10 h 32"/>
                  <a:gd name="T64" fmla="*/ 34 w 35"/>
                  <a:gd name="T65" fmla="*/ 10 h 32"/>
                  <a:gd name="T66" fmla="*/ 33 w 35"/>
                  <a:gd name="T67" fmla="*/ 9 h 32"/>
                  <a:gd name="T68" fmla="*/ 33 w 35"/>
                  <a:gd name="T69" fmla="*/ 9 h 32"/>
                  <a:gd name="T70" fmla="*/ 27 w 35"/>
                  <a:gd name="T71" fmla="*/ 4 h 32"/>
                  <a:gd name="T72" fmla="*/ 27 w 35"/>
                  <a:gd name="T73" fmla="*/ 3 h 32"/>
                  <a:gd name="T74" fmla="*/ 23 w 35"/>
                  <a:gd name="T75" fmla="*/ 1 h 32"/>
                  <a:gd name="T76" fmla="*/ 22 w 35"/>
                  <a:gd name="T77" fmla="*/ 2 h 32"/>
                  <a:gd name="T78" fmla="*/ 16 w 35"/>
                  <a:gd name="T79" fmla="*/ 1 h 32"/>
                  <a:gd name="T80" fmla="*/ 16 w 35"/>
                  <a:gd name="T81"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5" h="32">
                    <a:moveTo>
                      <a:pt x="17" y="30"/>
                    </a:moveTo>
                    <a:cubicBezTo>
                      <a:pt x="7" y="22"/>
                      <a:pt x="7" y="22"/>
                      <a:pt x="7" y="22"/>
                    </a:cubicBezTo>
                    <a:cubicBezTo>
                      <a:pt x="6" y="21"/>
                      <a:pt x="5" y="21"/>
                      <a:pt x="3" y="20"/>
                    </a:cubicBezTo>
                    <a:cubicBezTo>
                      <a:pt x="5" y="19"/>
                      <a:pt x="5" y="19"/>
                      <a:pt x="5" y="19"/>
                    </a:cubicBezTo>
                    <a:cubicBezTo>
                      <a:pt x="10" y="22"/>
                      <a:pt x="16" y="25"/>
                      <a:pt x="20" y="29"/>
                    </a:cubicBezTo>
                    <a:cubicBezTo>
                      <a:pt x="19" y="31"/>
                      <a:pt x="19" y="31"/>
                      <a:pt x="19" y="31"/>
                    </a:cubicBezTo>
                    <a:cubicBezTo>
                      <a:pt x="19" y="31"/>
                      <a:pt x="19" y="31"/>
                      <a:pt x="19" y="31"/>
                    </a:cubicBezTo>
                    <a:cubicBezTo>
                      <a:pt x="18" y="30"/>
                      <a:pt x="18" y="30"/>
                      <a:pt x="18" y="30"/>
                    </a:cubicBezTo>
                    <a:cubicBezTo>
                      <a:pt x="18" y="30"/>
                      <a:pt x="18" y="30"/>
                      <a:pt x="18" y="30"/>
                    </a:cubicBezTo>
                    <a:cubicBezTo>
                      <a:pt x="18" y="30"/>
                      <a:pt x="18" y="30"/>
                      <a:pt x="18" y="30"/>
                    </a:cubicBezTo>
                    <a:cubicBezTo>
                      <a:pt x="17" y="30"/>
                      <a:pt x="17" y="30"/>
                      <a:pt x="17" y="30"/>
                    </a:cubicBezTo>
                    <a:cubicBezTo>
                      <a:pt x="17" y="30"/>
                      <a:pt x="17" y="30"/>
                      <a:pt x="17" y="30"/>
                    </a:cubicBezTo>
                    <a:moveTo>
                      <a:pt x="23" y="26"/>
                    </a:moveTo>
                    <a:cubicBezTo>
                      <a:pt x="25" y="22"/>
                      <a:pt x="28" y="17"/>
                      <a:pt x="32" y="13"/>
                    </a:cubicBezTo>
                    <a:cubicBezTo>
                      <a:pt x="32" y="13"/>
                      <a:pt x="33" y="14"/>
                      <a:pt x="33" y="14"/>
                    </a:cubicBezTo>
                    <a:cubicBezTo>
                      <a:pt x="32" y="16"/>
                      <a:pt x="30" y="17"/>
                      <a:pt x="29" y="19"/>
                    </a:cubicBezTo>
                    <a:cubicBezTo>
                      <a:pt x="23" y="26"/>
                      <a:pt x="23" y="26"/>
                      <a:pt x="23" y="26"/>
                    </a:cubicBezTo>
                    <a:moveTo>
                      <a:pt x="23" y="9"/>
                    </a:moveTo>
                    <a:cubicBezTo>
                      <a:pt x="22" y="9"/>
                      <a:pt x="20" y="8"/>
                      <a:pt x="19" y="7"/>
                    </a:cubicBezTo>
                    <a:cubicBezTo>
                      <a:pt x="21" y="6"/>
                      <a:pt x="22" y="4"/>
                      <a:pt x="23" y="2"/>
                    </a:cubicBezTo>
                    <a:cubicBezTo>
                      <a:pt x="23" y="2"/>
                      <a:pt x="23" y="2"/>
                      <a:pt x="23" y="2"/>
                    </a:cubicBezTo>
                    <a:cubicBezTo>
                      <a:pt x="24" y="2"/>
                      <a:pt x="24" y="2"/>
                      <a:pt x="24" y="2"/>
                    </a:cubicBezTo>
                    <a:cubicBezTo>
                      <a:pt x="26" y="3"/>
                      <a:pt x="26" y="3"/>
                      <a:pt x="26" y="3"/>
                    </a:cubicBezTo>
                    <a:cubicBezTo>
                      <a:pt x="26" y="4"/>
                      <a:pt x="25" y="5"/>
                      <a:pt x="25" y="6"/>
                    </a:cubicBezTo>
                    <a:cubicBezTo>
                      <a:pt x="24" y="7"/>
                      <a:pt x="23" y="9"/>
                      <a:pt x="23" y="9"/>
                    </a:cubicBezTo>
                    <a:cubicBezTo>
                      <a:pt x="23" y="9"/>
                      <a:pt x="23" y="9"/>
                      <a:pt x="23" y="9"/>
                    </a:cubicBezTo>
                    <a:moveTo>
                      <a:pt x="21" y="28"/>
                    </a:moveTo>
                    <a:cubicBezTo>
                      <a:pt x="16" y="24"/>
                      <a:pt x="11" y="21"/>
                      <a:pt x="6" y="18"/>
                    </a:cubicBezTo>
                    <a:cubicBezTo>
                      <a:pt x="5" y="18"/>
                      <a:pt x="5" y="18"/>
                      <a:pt x="5" y="18"/>
                    </a:cubicBezTo>
                    <a:cubicBezTo>
                      <a:pt x="5" y="18"/>
                      <a:pt x="5" y="18"/>
                      <a:pt x="5" y="18"/>
                    </a:cubicBezTo>
                    <a:cubicBezTo>
                      <a:pt x="4" y="17"/>
                      <a:pt x="3" y="16"/>
                      <a:pt x="2" y="16"/>
                    </a:cubicBezTo>
                    <a:cubicBezTo>
                      <a:pt x="7" y="12"/>
                      <a:pt x="11" y="7"/>
                      <a:pt x="15" y="2"/>
                    </a:cubicBezTo>
                    <a:cubicBezTo>
                      <a:pt x="15" y="2"/>
                      <a:pt x="15" y="2"/>
                      <a:pt x="15" y="2"/>
                    </a:cubicBezTo>
                    <a:cubicBezTo>
                      <a:pt x="17" y="3"/>
                      <a:pt x="18" y="4"/>
                      <a:pt x="20" y="4"/>
                    </a:cubicBezTo>
                    <a:cubicBezTo>
                      <a:pt x="19" y="5"/>
                      <a:pt x="19" y="6"/>
                      <a:pt x="18" y="7"/>
                    </a:cubicBezTo>
                    <a:cubicBezTo>
                      <a:pt x="18" y="7"/>
                      <a:pt x="18" y="7"/>
                      <a:pt x="18" y="7"/>
                    </a:cubicBezTo>
                    <a:cubicBezTo>
                      <a:pt x="19" y="8"/>
                      <a:pt x="21" y="10"/>
                      <a:pt x="23" y="10"/>
                    </a:cubicBezTo>
                    <a:cubicBezTo>
                      <a:pt x="24" y="10"/>
                      <a:pt x="24" y="10"/>
                      <a:pt x="24" y="10"/>
                    </a:cubicBezTo>
                    <a:cubicBezTo>
                      <a:pt x="24" y="9"/>
                      <a:pt x="25" y="8"/>
                      <a:pt x="25" y="7"/>
                    </a:cubicBezTo>
                    <a:cubicBezTo>
                      <a:pt x="28" y="8"/>
                      <a:pt x="30" y="9"/>
                      <a:pt x="32" y="10"/>
                    </a:cubicBezTo>
                    <a:cubicBezTo>
                      <a:pt x="33" y="10"/>
                      <a:pt x="33" y="10"/>
                      <a:pt x="33" y="10"/>
                    </a:cubicBezTo>
                    <a:cubicBezTo>
                      <a:pt x="28" y="15"/>
                      <a:pt x="24" y="22"/>
                      <a:pt x="21" y="28"/>
                    </a:cubicBezTo>
                    <a:moveTo>
                      <a:pt x="16" y="0"/>
                    </a:moveTo>
                    <a:cubicBezTo>
                      <a:pt x="15" y="0"/>
                      <a:pt x="15" y="0"/>
                      <a:pt x="15" y="0"/>
                    </a:cubicBezTo>
                    <a:cubicBezTo>
                      <a:pt x="11" y="6"/>
                      <a:pt x="6" y="11"/>
                      <a:pt x="0" y="16"/>
                    </a:cubicBezTo>
                    <a:cubicBezTo>
                      <a:pt x="0" y="16"/>
                      <a:pt x="0" y="16"/>
                      <a:pt x="0" y="16"/>
                    </a:cubicBezTo>
                    <a:cubicBezTo>
                      <a:pt x="1" y="17"/>
                      <a:pt x="1" y="17"/>
                      <a:pt x="1" y="17"/>
                    </a:cubicBezTo>
                    <a:cubicBezTo>
                      <a:pt x="2" y="17"/>
                      <a:pt x="3" y="18"/>
                      <a:pt x="4" y="18"/>
                    </a:cubicBezTo>
                    <a:cubicBezTo>
                      <a:pt x="2" y="20"/>
                      <a:pt x="2" y="20"/>
                      <a:pt x="2" y="20"/>
                    </a:cubicBezTo>
                    <a:cubicBezTo>
                      <a:pt x="2" y="21"/>
                      <a:pt x="2" y="21"/>
                      <a:pt x="2" y="21"/>
                    </a:cubicBezTo>
                    <a:cubicBezTo>
                      <a:pt x="2" y="21"/>
                      <a:pt x="2" y="21"/>
                      <a:pt x="2" y="21"/>
                    </a:cubicBezTo>
                    <a:cubicBezTo>
                      <a:pt x="4" y="21"/>
                      <a:pt x="5" y="22"/>
                      <a:pt x="6" y="23"/>
                    </a:cubicBezTo>
                    <a:cubicBezTo>
                      <a:pt x="17" y="31"/>
                      <a:pt x="17" y="31"/>
                      <a:pt x="17" y="31"/>
                    </a:cubicBezTo>
                    <a:cubicBezTo>
                      <a:pt x="18" y="32"/>
                      <a:pt x="18" y="32"/>
                      <a:pt x="19" y="32"/>
                    </a:cubicBezTo>
                    <a:cubicBezTo>
                      <a:pt x="19" y="32"/>
                      <a:pt x="19" y="32"/>
                      <a:pt x="19" y="32"/>
                    </a:cubicBezTo>
                    <a:cubicBezTo>
                      <a:pt x="19" y="32"/>
                      <a:pt x="19" y="32"/>
                      <a:pt x="19" y="32"/>
                    </a:cubicBezTo>
                    <a:cubicBezTo>
                      <a:pt x="30" y="19"/>
                      <a:pt x="30" y="19"/>
                      <a:pt x="30" y="19"/>
                    </a:cubicBezTo>
                    <a:cubicBezTo>
                      <a:pt x="31" y="18"/>
                      <a:pt x="33" y="16"/>
                      <a:pt x="35" y="15"/>
                    </a:cubicBezTo>
                    <a:cubicBezTo>
                      <a:pt x="35" y="14"/>
                      <a:pt x="35" y="14"/>
                      <a:pt x="35" y="14"/>
                    </a:cubicBezTo>
                    <a:cubicBezTo>
                      <a:pt x="35" y="14"/>
                      <a:pt x="35" y="14"/>
                      <a:pt x="35" y="14"/>
                    </a:cubicBezTo>
                    <a:cubicBezTo>
                      <a:pt x="34" y="13"/>
                      <a:pt x="33" y="13"/>
                      <a:pt x="32" y="12"/>
                    </a:cubicBezTo>
                    <a:cubicBezTo>
                      <a:pt x="33" y="12"/>
                      <a:pt x="33" y="11"/>
                      <a:pt x="33" y="11"/>
                    </a:cubicBezTo>
                    <a:cubicBezTo>
                      <a:pt x="33" y="10"/>
                      <a:pt x="33" y="10"/>
                      <a:pt x="33" y="10"/>
                    </a:cubicBezTo>
                    <a:cubicBezTo>
                      <a:pt x="34" y="10"/>
                      <a:pt x="34" y="10"/>
                      <a:pt x="34" y="10"/>
                    </a:cubicBezTo>
                    <a:cubicBezTo>
                      <a:pt x="34" y="10"/>
                      <a:pt x="34" y="10"/>
                      <a:pt x="34" y="10"/>
                    </a:cubicBezTo>
                    <a:cubicBezTo>
                      <a:pt x="34" y="10"/>
                      <a:pt x="34" y="10"/>
                      <a:pt x="34" y="10"/>
                    </a:cubicBezTo>
                    <a:cubicBezTo>
                      <a:pt x="34" y="9"/>
                      <a:pt x="34" y="9"/>
                      <a:pt x="34" y="9"/>
                    </a:cubicBezTo>
                    <a:cubicBezTo>
                      <a:pt x="33" y="9"/>
                      <a:pt x="33" y="9"/>
                      <a:pt x="33" y="9"/>
                    </a:cubicBezTo>
                    <a:cubicBezTo>
                      <a:pt x="33" y="9"/>
                      <a:pt x="33" y="9"/>
                      <a:pt x="33" y="9"/>
                    </a:cubicBezTo>
                    <a:cubicBezTo>
                      <a:pt x="33" y="9"/>
                      <a:pt x="33" y="9"/>
                      <a:pt x="33" y="9"/>
                    </a:cubicBezTo>
                    <a:cubicBezTo>
                      <a:pt x="30" y="8"/>
                      <a:pt x="28" y="7"/>
                      <a:pt x="26" y="6"/>
                    </a:cubicBezTo>
                    <a:cubicBezTo>
                      <a:pt x="26" y="5"/>
                      <a:pt x="27" y="4"/>
                      <a:pt x="27" y="4"/>
                    </a:cubicBezTo>
                    <a:cubicBezTo>
                      <a:pt x="27" y="3"/>
                      <a:pt x="27" y="3"/>
                      <a:pt x="27" y="3"/>
                    </a:cubicBezTo>
                    <a:cubicBezTo>
                      <a:pt x="27" y="3"/>
                      <a:pt x="27" y="3"/>
                      <a:pt x="27" y="3"/>
                    </a:cubicBezTo>
                    <a:cubicBezTo>
                      <a:pt x="24" y="1"/>
                      <a:pt x="24" y="1"/>
                      <a:pt x="24" y="1"/>
                    </a:cubicBezTo>
                    <a:cubicBezTo>
                      <a:pt x="24" y="1"/>
                      <a:pt x="23" y="1"/>
                      <a:pt x="23" y="1"/>
                    </a:cubicBezTo>
                    <a:cubicBezTo>
                      <a:pt x="23" y="1"/>
                      <a:pt x="23" y="1"/>
                      <a:pt x="23" y="1"/>
                    </a:cubicBezTo>
                    <a:cubicBezTo>
                      <a:pt x="22" y="1"/>
                      <a:pt x="22" y="1"/>
                      <a:pt x="22" y="2"/>
                    </a:cubicBezTo>
                    <a:cubicBezTo>
                      <a:pt x="21" y="2"/>
                      <a:pt x="21" y="3"/>
                      <a:pt x="21" y="4"/>
                    </a:cubicBezTo>
                    <a:cubicBezTo>
                      <a:pt x="19" y="3"/>
                      <a:pt x="18" y="2"/>
                      <a:pt x="16" y="1"/>
                    </a:cubicBezTo>
                    <a:cubicBezTo>
                      <a:pt x="16" y="1"/>
                      <a:pt x="16" y="1"/>
                      <a:pt x="16" y="1"/>
                    </a:cubicBezTo>
                    <a:cubicBezTo>
                      <a:pt x="16" y="0"/>
                      <a:pt x="16"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161" name="Freeform 147"/>
              <p:cNvSpPr>
                <a:spLocks/>
              </p:cNvSpPr>
              <p:nvPr/>
            </p:nvSpPr>
            <p:spPr bwMode="auto">
              <a:xfrm>
                <a:off x="4217" y="1944"/>
                <a:ext cx="31" cy="16"/>
              </a:xfrm>
              <a:custGeom>
                <a:avLst/>
                <a:gdLst>
                  <a:gd name="T0" fmla="*/ 0 w 13"/>
                  <a:gd name="T1" fmla="*/ 0 h 7"/>
                  <a:gd name="T2" fmla="*/ 0 w 13"/>
                  <a:gd name="T3" fmla="*/ 1 h 7"/>
                  <a:gd name="T4" fmla="*/ 12 w 13"/>
                  <a:gd name="T5" fmla="*/ 7 h 7"/>
                  <a:gd name="T6" fmla="*/ 13 w 13"/>
                  <a:gd name="T7" fmla="*/ 7 h 7"/>
                  <a:gd name="T8" fmla="*/ 13 w 13"/>
                  <a:gd name="T9" fmla="*/ 7 h 7"/>
                  <a:gd name="T10" fmla="*/ 13 w 13"/>
                  <a:gd name="T11" fmla="*/ 6 h 7"/>
                  <a:gd name="T12" fmla="*/ 1 w 13"/>
                  <a:gd name="T13" fmla="*/ 0 h 7"/>
                  <a:gd name="T14" fmla="*/ 0 w 13"/>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7">
                    <a:moveTo>
                      <a:pt x="0" y="0"/>
                    </a:moveTo>
                    <a:cubicBezTo>
                      <a:pt x="0" y="1"/>
                      <a:pt x="0" y="1"/>
                      <a:pt x="0" y="1"/>
                    </a:cubicBezTo>
                    <a:cubicBezTo>
                      <a:pt x="2" y="3"/>
                      <a:pt x="12" y="7"/>
                      <a:pt x="12" y="7"/>
                    </a:cubicBezTo>
                    <a:cubicBezTo>
                      <a:pt x="13" y="7"/>
                      <a:pt x="13" y="7"/>
                      <a:pt x="13" y="7"/>
                    </a:cubicBezTo>
                    <a:cubicBezTo>
                      <a:pt x="13" y="7"/>
                      <a:pt x="13" y="7"/>
                      <a:pt x="13" y="7"/>
                    </a:cubicBezTo>
                    <a:cubicBezTo>
                      <a:pt x="13" y="6"/>
                      <a:pt x="13" y="6"/>
                      <a:pt x="13" y="6"/>
                    </a:cubicBezTo>
                    <a:cubicBezTo>
                      <a:pt x="12" y="6"/>
                      <a:pt x="3" y="2"/>
                      <a:pt x="1" y="0"/>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162" name="Freeform 148"/>
              <p:cNvSpPr>
                <a:spLocks/>
              </p:cNvSpPr>
              <p:nvPr/>
            </p:nvSpPr>
            <p:spPr bwMode="auto">
              <a:xfrm>
                <a:off x="4215" y="1951"/>
                <a:ext cx="26" cy="17"/>
              </a:xfrm>
              <a:custGeom>
                <a:avLst/>
                <a:gdLst>
                  <a:gd name="T0" fmla="*/ 1 w 11"/>
                  <a:gd name="T1" fmla="*/ 0 h 7"/>
                  <a:gd name="T2" fmla="*/ 0 w 11"/>
                  <a:gd name="T3" fmla="*/ 0 h 7"/>
                  <a:gd name="T4" fmla="*/ 0 w 11"/>
                  <a:gd name="T5" fmla="*/ 0 h 7"/>
                  <a:gd name="T6" fmla="*/ 5 w 11"/>
                  <a:gd name="T7" fmla="*/ 3 h 7"/>
                  <a:gd name="T8" fmla="*/ 10 w 11"/>
                  <a:gd name="T9" fmla="*/ 6 h 7"/>
                  <a:gd name="T10" fmla="*/ 11 w 11"/>
                  <a:gd name="T11" fmla="*/ 7 h 7"/>
                  <a:gd name="T12" fmla="*/ 11 w 11"/>
                  <a:gd name="T13" fmla="*/ 7 h 7"/>
                  <a:gd name="T14" fmla="*/ 11 w 11"/>
                  <a:gd name="T15" fmla="*/ 6 h 7"/>
                  <a:gd name="T16" fmla="*/ 5 w 11"/>
                  <a:gd name="T17" fmla="*/ 2 h 7"/>
                  <a:gd name="T18" fmla="*/ 1 w 11"/>
                  <a:gd name="T1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7">
                    <a:moveTo>
                      <a:pt x="1" y="0"/>
                    </a:moveTo>
                    <a:cubicBezTo>
                      <a:pt x="0" y="0"/>
                      <a:pt x="0" y="0"/>
                      <a:pt x="0" y="0"/>
                    </a:cubicBezTo>
                    <a:cubicBezTo>
                      <a:pt x="0" y="0"/>
                      <a:pt x="0" y="0"/>
                      <a:pt x="0" y="0"/>
                    </a:cubicBezTo>
                    <a:cubicBezTo>
                      <a:pt x="1" y="1"/>
                      <a:pt x="3" y="2"/>
                      <a:pt x="5" y="3"/>
                    </a:cubicBezTo>
                    <a:cubicBezTo>
                      <a:pt x="7" y="4"/>
                      <a:pt x="10" y="6"/>
                      <a:pt x="10" y="6"/>
                    </a:cubicBezTo>
                    <a:cubicBezTo>
                      <a:pt x="11" y="7"/>
                      <a:pt x="11" y="7"/>
                      <a:pt x="11" y="7"/>
                    </a:cubicBezTo>
                    <a:cubicBezTo>
                      <a:pt x="11" y="7"/>
                      <a:pt x="11" y="7"/>
                      <a:pt x="11" y="7"/>
                    </a:cubicBezTo>
                    <a:cubicBezTo>
                      <a:pt x="11" y="6"/>
                      <a:pt x="11" y="6"/>
                      <a:pt x="11" y="6"/>
                    </a:cubicBezTo>
                    <a:cubicBezTo>
                      <a:pt x="11" y="6"/>
                      <a:pt x="10" y="5"/>
                      <a:pt x="5" y="2"/>
                    </a:cubicBezTo>
                    <a:cubicBezTo>
                      <a:pt x="3" y="1"/>
                      <a:pt x="1" y="0"/>
                      <a:pt x="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163" name="Freeform 149"/>
              <p:cNvSpPr>
                <a:spLocks/>
              </p:cNvSpPr>
              <p:nvPr/>
            </p:nvSpPr>
            <p:spPr bwMode="auto">
              <a:xfrm>
                <a:off x="4210" y="1956"/>
                <a:ext cx="7" cy="4"/>
              </a:xfrm>
              <a:custGeom>
                <a:avLst/>
                <a:gdLst>
                  <a:gd name="T0" fmla="*/ 1 w 3"/>
                  <a:gd name="T1" fmla="*/ 0 h 2"/>
                  <a:gd name="T2" fmla="*/ 0 w 3"/>
                  <a:gd name="T3" fmla="*/ 0 h 2"/>
                  <a:gd name="T4" fmla="*/ 2 w 3"/>
                  <a:gd name="T5" fmla="*/ 1 h 2"/>
                  <a:gd name="T6" fmla="*/ 2 w 3"/>
                  <a:gd name="T7" fmla="*/ 2 h 2"/>
                  <a:gd name="T8" fmla="*/ 3 w 3"/>
                  <a:gd name="T9" fmla="*/ 2 h 2"/>
                  <a:gd name="T10" fmla="*/ 3 w 3"/>
                  <a:gd name="T11" fmla="*/ 2 h 2"/>
                  <a:gd name="T12" fmla="*/ 3 w 3"/>
                  <a:gd name="T13" fmla="*/ 2 h 2"/>
                  <a:gd name="T14" fmla="*/ 2 w 3"/>
                  <a:gd name="T15" fmla="*/ 0 h 2"/>
                  <a:gd name="T16" fmla="*/ 1 w 3"/>
                  <a:gd name="T17" fmla="*/ 0 h 2"/>
                  <a:gd name="T18" fmla="*/ 1 w 3"/>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2">
                    <a:moveTo>
                      <a:pt x="1" y="0"/>
                    </a:moveTo>
                    <a:cubicBezTo>
                      <a:pt x="0" y="0"/>
                      <a:pt x="0" y="0"/>
                      <a:pt x="0" y="0"/>
                    </a:cubicBezTo>
                    <a:cubicBezTo>
                      <a:pt x="0" y="1"/>
                      <a:pt x="1" y="1"/>
                      <a:pt x="2" y="1"/>
                    </a:cubicBezTo>
                    <a:cubicBezTo>
                      <a:pt x="2" y="1"/>
                      <a:pt x="2" y="2"/>
                      <a:pt x="2" y="2"/>
                    </a:cubicBezTo>
                    <a:cubicBezTo>
                      <a:pt x="3" y="2"/>
                      <a:pt x="3" y="2"/>
                      <a:pt x="3" y="2"/>
                    </a:cubicBezTo>
                    <a:cubicBezTo>
                      <a:pt x="3" y="2"/>
                      <a:pt x="3" y="2"/>
                      <a:pt x="3" y="2"/>
                    </a:cubicBezTo>
                    <a:cubicBezTo>
                      <a:pt x="3" y="2"/>
                      <a:pt x="3" y="2"/>
                      <a:pt x="3" y="2"/>
                    </a:cubicBezTo>
                    <a:cubicBezTo>
                      <a:pt x="3" y="1"/>
                      <a:pt x="2" y="1"/>
                      <a:pt x="2" y="0"/>
                    </a:cubicBezTo>
                    <a:cubicBezTo>
                      <a:pt x="1" y="0"/>
                      <a:pt x="1" y="0"/>
                      <a:pt x="1" y="0"/>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164" name="Freeform 150"/>
              <p:cNvSpPr>
                <a:spLocks/>
              </p:cNvSpPr>
              <p:nvPr/>
            </p:nvSpPr>
            <p:spPr bwMode="auto">
              <a:xfrm>
                <a:off x="4153" y="2491"/>
                <a:ext cx="40" cy="9"/>
              </a:xfrm>
              <a:custGeom>
                <a:avLst/>
                <a:gdLst>
                  <a:gd name="T0" fmla="*/ 1 w 17"/>
                  <a:gd name="T1" fmla="*/ 0 h 4"/>
                  <a:gd name="T2" fmla="*/ 0 w 17"/>
                  <a:gd name="T3" fmla="*/ 1 h 4"/>
                  <a:gd name="T4" fmla="*/ 1 w 17"/>
                  <a:gd name="T5" fmla="*/ 1 h 4"/>
                  <a:gd name="T6" fmla="*/ 16 w 17"/>
                  <a:gd name="T7" fmla="*/ 4 h 4"/>
                  <a:gd name="T8" fmla="*/ 17 w 17"/>
                  <a:gd name="T9" fmla="*/ 4 h 4"/>
                  <a:gd name="T10" fmla="*/ 16 w 17"/>
                  <a:gd name="T11" fmla="*/ 3 h 4"/>
                  <a:gd name="T12" fmla="*/ 16 w 17"/>
                  <a:gd name="T13" fmla="*/ 3 h 4"/>
                  <a:gd name="T14" fmla="*/ 1 w 17"/>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4">
                    <a:moveTo>
                      <a:pt x="1" y="0"/>
                    </a:moveTo>
                    <a:cubicBezTo>
                      <a:pt x="0" y="1"/>
                      <a:pt x="0" y="1"/>
                      <a:pt x="0" y="1"/>
                    </a:cubicBezTo>
                    <a:cubicBezTo>
                      <a:pt x="1" y="1"/>
                      <a:pt x="1" y="1"/>
                      <a:pt x="1" y="1"/>
                    </a:cubicBezTo>
                    <a:cubicBezTo>
                      <a:pt x="3" y="3"/>
                      <a:pt x="15" y="4"/>
                      <a:pt x="16" y="4"/>
                    </a:cubicBezTo>
                    <a:cubicBezTo>
                      <a:pt x="17" y="4"/>
                      <a:pt x="17" y="4"/>
                      <a:pt x="17" y="4"/>
                    </a:cubicBezTo>
                    <a:cubicBezTo>
                      <a:pt x="16" y="3"/>
                      <a:pt x="16" y="3"/>
                      <a:pt x="16" y="3"/>
                    </a:cubicBezTo>
                    <a:cubicBezTo>
                      <a:pt x="16" y="3"/>
                      <a:pt x="16" y="3"/>
                      <a:pt x="16" y="3"/>
                    </a:cubicBezTo>
                    <a:cubicBezTo>
                      <a:pt x="14" y="3"/>
                      <a:pt x="4" y="2"/>
                      <a:pt x="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165" name="Freeform 151"/>
              <p:cNvSpPr>
                <a:spLocks/>
              </p:cNvSpPr>
              <p:nvPr/>
            </p:nvSpPr>
            <p:spPr bwMode="auto">
              <a:xfrm>
                <a:off x="4153" y="2500"/>
                <a:ext cx="33" cy="10"/>
              </a:xfrm>
              <a:custGeom>
                <a:avLst/>
                <a:gdLst>
                  <a:gd name="T0" fmla="*/ 1 w 14"/>
                  <a:gd name="T1" fmla="*/ 0 h 4"/>
                  <a:gd name="T2" fmla="*/ 0 w 14"/>
                  <a:gd name="T3" fmla="*/ 0 h 4"/>
                  <a:gd name="T4" fmla="*/ 0 w 14"/>
                  <a:gd name="T5" fmla="*/ 1 h 4"/>
                  <a:gd name="T6" fmla="*/ 6 w 14"/>
                  <a:gd name="T7" fmla="*/ 2 h 4"/>
                  <a:gd name="T8" fmla="*/ 13 w 14"/>
                  <a:gd name="T9" fmla="*/ 4 h 4"/>
                  <a:gd name="T10" fmla="*/ 14 w 14"/>
                  <a:gd name="T11" fmla="*/ 4 h 4"/>
                  <a:gd name="T12" fmla="*/ 14 w 14"/>
                  <a:gd name="T13" fmla="*/ 4 h 4"/>
                  <a:gd name="T14" fmla="*/ 14 w 14"/>
                  <a:gd name="T15" fmla="*/ 3 h 4"/>
                  <a:gd name="T16" fmla="*/ 6 w 14"/>
                  <a:gd name="T17" fmla="*/ 1 h 4"/>
                  <a:gd name="T18" fmla="*/ 1 w 14"/>
                  <a:gd name="T1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4">
                    <a:moveTo>
                      <a:pt x="1" y="0"/>
                    </a:moveTo>
                    <a:cubicBezTo>
                      <a:pt x="0" y="0"/>
                      <a:pt x="0" y="0"/>
                      <a:pt x="0" y="0"/>
                    </a:cubicBezTo>
                    <a:cubicBezTo>
                      <a:pt x="0" y="1"/>
                      <a:pt x="0" y="1"/>
                      <a:pt x="0" y="1"/>
                    </a:cubicBezTo>
                    <a:cubicBezTo>
                      <a:pt x="1" y="1"/>
                      <a:pt x="4" y="1"/>
                      <a:pt x="6" y="2"/>
                    </a:cubicBezTo>
                    <a:cubicBezTo>
                      <a:pt x="9" y="3"/>
                      <a:pt x="13" y="4"/>
                      <a:pt x="13" y="4"/>
                    </a:cubicBezTo>
                    <a:cubicBezTo>
                      <a:pt x="14" y="4"/>
                      <a:pt x="14" y="4"/>
                      <a:pt x="14" y="4"/>
                    </a:cubicBezTo>
                    <a:cubicBezTo>
                      <a:pt x="14" y="4"/>
                      <a:pt x="14" y="4"/>
                      <a:pt x="14" y="4"/>
                    </a:cubicBezTo>
                    <a:cubicBezTo>
                      <a:pt x="14" y="3"/>
                      <a:pt x="14" y="3"/>
                      <a:pt x="14" y="3"/>
                    </a:cubicBezTo>
                    <a:cubicBezTo>
                      <a:pt x="14" y="3"/>
                      <a:pt x="13" y="2"/>
                      <a:pt x="6" y="1"/>
                    </a:cubicBezTo>
                    <a:cubicBezTo>
                      <a:pt x="4" y="0"/>
                      <a:pt x="1" y="0"/>
                      <a:pt x="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166" name="Freeform 152"/>
              <p:cNvSpPr>
                <a:spLocks/>
              </p:cNvSpPr>
              <p:nvPr/>
            </p:nvSpPr>
            <p:spPr bwMode="auto">
              <a:xfrm>
                <a:off x="4150" y="2505"/>
                <a:ext cx="10" cy="7"/>
              </a:xfrm>
              <a:custGeom>
                <a:avLst/>
                <a:gdLst>
                  <a:gd name="T0" fmla="*/ 0 w 4"/>
                  <a:gd name="T1" fmla="*/ 0 h 3"/>
                  <a:gd name="T2" fmla="*/ 0 w 4"/>
                  <a:gd name="T3" fmla="*/ 1 h 3"/>
                  <a:gd name="T4" fmla="*/ 2 w 4"/>
                  <a:gd name="T5" fmla="*/ 2 h 3"/>
                  <a:gd name="T6" fmla="*/ 3 w 4"/>
                  <a:gd name="T7" fmla="*/ 2 h 3"/>
                  <a:gd name="T8" fmla="*/ 3 w 4"/>
                  <a:gd name="T9" fmla="*/ 3 h 3"/>
                  <a:gd name="T10" fmla="*/ 3 w 4"/>
                  <a:gd name="T11" fmla="*/ 2 h 3"/>
                  <a:gd name="T12" fmla="*/ 4 w 4"/>
                  <a:gd name="T13" fmla="*/ 2 h 3"/>
                  <a:gd name="T14" fmla="*/ 2 w 4"/>
                  <a:gd name="T15" fmla="*/ 1 h 3"/>
                  <a:gd name="T16" fmla="*/ 1 w 4"/>
                  <a:gd name="T17" fmla="*/ 1 h 3"/>
                  <a:gd name="T18" fmla="*/ 0 w 4"/>
                  <a:gd name="T1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3">
                    <a:moveTo>
                      <a:pt x="0" y="0"/>
                    </a:moveTo>
                    <a:cubicBezTo>
                      <a:pt x="0" y="1"/>
                      <a:pt x="0" y="1"/>
                      <a:pt x="0" y="1"/>
                    </a:cubicBezTo>
                    <a:cubicBezTo>
                      <a:pt x="0" y="2"/>
                      <a:pt x="1" y="2"/>
                      <a:pt x="2" y="2"/>
                    </a:cubicBezTo>
                    <a:cubicBezTo>
                      <a:pt x="2" y="2"/>
                      <a:pt x="2" y="2"/>
                      <a:pt x="3" y="2"/>
                    </a:cubicBezTo>
                    <a:cubicBezTo>
                      <a:pt x="3" y="3"/>
                      <a:pt x="3" y="3"/>
                      <a:pt x="3" y="3"/>
                    </a:cubicBezTo>
                    <a:cubicBezTo>
                      <a:pt x="3" y="2"/>
                      <a:pt x="3" y="2"/>
                      <a:pt x="3" y="2"/>
                    </a:cubicBezTo>
                    <a:cubicBezTo>
                      <a:pt x="4" y="2"/>
                      <a:pt x="4" y="2"/>
                      <a:pt x="4" y="2"/>
                    </a:cubicBezTo>
                    <a:cubicBezTo>
                      <a:pt x="3" y="1"/>
                      <a:pt x="2" y="1"/>
                      <a:pt x="2" y="1"/>
                    </a:cubicBezTo>
                    <a:cubicBezTo>
                      <a:pt x="1" y="1"/>
                      <a:pt x="1" y="1"/>
                      <a:pt x="1" y="1"/>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167" name="Freeform 153"/>
              <p:cNvSpPr>
                <a:spLocks noEditPoints="1"/>
              </p:cNvSpPr>
              <p:nvPr/>
            </p:nvSpPr>
            <p:spPr bwMode="auto">
              <a:xfrm>
                <a:off x="4131" y="2462"/>
                <a:ext cx="88" cy="86"/>
              </a:xfrm>
              <a:custGeom>
                <a:avLst/>
                <a:gdLst>
                  <a:gd name="T0" fmla="*/ 9 w 37"/>
                  <a:gd name="T1" fmla="*/ 28 h 36"/>
                  <a:gd name="T2" fmla="*/ 6 w 37"/>
                  <a:gd name="T3" fmla="*/ 25 h 36"/>
                  <a:gd name="T4" fmla="*/ 25 w 37"/>
                  <a:gd name="T5" fmla="*/ 34 h 36"/>
                  <a:gd name="T6" fmla="*/ 24 w 37"/>
                  <a:gd name="T7" fmla="*/ 34 h 36"/>
                  <a:gd name="T8" fmla="*/ 24 w 37"/>
                  <a:gd name="T9" fmla="*/ 34 h 36"/>
                  <a:gd name="T10" fmla="*/ 23 w 37"/>
                  <a:gd name="T11" fmla="*/ 33 h 36"/>
                  <a:gd name="T12" fmla="*/ 33 w 37"/>
                  <a:gd name="T13" fmla="*/ 10 h 36"/>
                  <a:gd name="T14" fmla="*/ 32 w 37"/>
                  <a:gd name="T15" fmla="*/ 18 h 36"/>
                  <a:gd name="T16" fmla="*/ 5 w 37"/>
                  <a:gd name="T17" fmla="*/ 24 h 36"/>
                  <a:gd name="T18" fmla="*/ 11 w 37"/>
                  <a:gd name="T19" fmla="*/ 3 h 36"/>
                  <a:gd name="T20" fmla="*/ 17 w 37"/>
                  <a:gd name="T21" fmla="*/ 5 h 36"/>
                  <a:gd name="T22" fmla="*/ 16 w 37"/>
                  <a:gd name="T23" fmla="*/ 9 h 36"/>
                  <a:gd name="T24" fmla="*/ 23 w 37"/>
                  <a:gd name="T25" fmla="*/ 9 h 36"/>
                  <a:gd name="T26" fmla="*/ 33 w 37"/>
                  <a:gd name="T27" fmla="*/ 7 h 36"/>
                  <a:gd name="T28" fmla="*/ 26 w 37"/>
                  <a:gd name="T29" fmla="*/ 30 h 36"/>
                  <a:gd name="T30" fmla="*/ 6 w 37"/>
                  <a:gd name="T31" fmla="*/ 24 h 36"/>
                  <a:gd name="T32" fmla="*/ 21 w 37"/>
                  <a:gd name="T33" fmla="*/ 9 h 36"/>
                  <a:gd name="T34" fmla="*/ 19 w 37"/>
                  <a:gd name="T35" fmla="*/ 1 h 36"/>
                  <a:gd name="T36" fmla="*/ 21 w 37"/>
                  <a:gd name="T37" fmla="*/ 1 h 36"/>
                  <a:gd name="T38" fmla="*/ 23 w 37"/>
                  <a:gd name="T39" fmla="*/ 5 h 36"/>
                  <a:gd name="T40" fmla="*/ 21 w 37"/>
                  <a:gd name="T41" fmla="*/ 9 h 36"/>
                  <a:gd name="T42" fmla="*/ 19 w 37"/>
                  <a:gd name="T43" fmla="*/ 0 h 36"/>
                  <a:gd name="T44" fmla="*/ 18 w 37"/>
                  <a:gd name="T45" fmla="*/ 4 h 36"/>
                  <a:gd name="T46" fmla="*/ 12 w 37"/>
                  <a:gd name="T47" fmla="*/ 2 h 36"/>
                  <a:gd name="T48" fmla="*/ 11 w 37"/>
                  <a:gd name="T49" fmla="*/ 2 h 36"/>
                  <a:gd name="T50" fmla="*/ 0 w 37"/>
                  <a:gd name="T51" fmla="*/ 24 h 36"/>
                  <a:gd name="T52" fmla="*/ 5 w 37"/>
                  <a:gd name="T53" fmla="*/ 25 h 36"/>
                  <a:gd name="T54" fmla="*/ 3 w 37"/>
                  <a:gd name="T55" fmla="*/ 28 h 36"/>
                  <a:gd name="T56" fmla="*/ 5 w 37"/>
                  <a:gd name="T57" fmla="*/ 29 h 36"/>
                  <a:gd name="T58" fmla="*/ 23 w 37"/>
                  <a:gd name="T59" fmla="*/ 35 h 36"/>
                  <a:gd name="T60" fmla="*/ 25 w 37"/>
                  <a:gd name="T61" fmla="*/ 36 h 36"/>
                  <a:gd name="T62" fmla="*/ 33 w 37"/>
                  <a:gd name="T63" fmla="*/ 18 h 36"/>
                  <a:gd name="T64" fmla="*/ 37 w 37"/>
                  <a:gd name="T65" fmla="*/ 11 h 36"/>
                  <a:gd name="T66" fmla="*/ 33 w 37"/>
                  <a:gd name="T67" fmla="*/ 9 h 36"/>
                  <a:gd name="T68" fmla="*/ 34 w 37"/>
                  <a:gd name="T69" fmla="*/ 7 h 36"/>
                  <a:gd name="T70" fmla="*/ 35 w 37"/>
                  <a:gd name="T71" fmla="*/ 6 h 36"/>
                  <a:gd name="T72" fmla="*/ 34 w 37"/>
                  <a:gd name="T73" fmla="*/ 6 h 36"/>
                  <a:gd name="T74" fmla="*/ 33 w 37"/>
                  <a:gd name="T75" fmla="*/ 5 h 36"/>
                  <a:gd name="T76" fmla="*/ 25 w 37"/>
                  <a:gd name="T77" fmla="*/ 1 h 36"/>
                  <a:gd name="T78" fmla="*/ 25 w 37"/>
                  <a:gd name="T79" fmla="*/ 1 h 36"/>
                  <a:gd name="T80" fmla="*/ 20 w 37"/>
                  <a:gd name="T81"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7" h="36">
                    <a:moveTo>
                      <a:pt x="23" y="33"/>
                    </a:moveTo>
                    <a:cubicBezTo>
                      <a:pt x="9" y="28"/>
                      <a:pt x="9" y="28"/>
                      <a:pt x="9" y="28"/>
                    </a:cubicBezTo>
                    <a:cubicBezTo>
                      <a:pt x="8" y="28"/>
                      <a:pt x="6" y="27"/>
                      <a:pt x="4" y="27"/>
                    </a:cubicBezTo>
                    <a:cubicBezTo>
                      <a:pt x="6" y="25"/>
                      <a:pt x="6" y="25"/>
                      <a:pt x="6" y="25"/>
                    </a:cubicBezTo>
                    <a:cubicBezTo>
                      <a:pt x="13" y="27"/>
                      <a:pt x="19" y="29"/>
                      <a:pt x="26" y="32"/>
                    </a:cubicBezTo>
                    <a:cubicBezTo>
                      <a:pt x="25" y="34"/>
                      <a:pt x="25" y="34"/>
                      <a:pt x="25" y="34"/>
                    </a:cubicBezTo>
                    <a:cubicBezTo>
                      <a:pt x="25" y="34"/>
                      <a:pt x="25" y="34"/>
                      <a:pt x="25" y="34"/>
                    </a:cubicBezTo>
                    <a:cubicBezTo>
                      <a:pt x="24" y="34"/>
                      <a:pt x="24" y="34"/>
                      <a:pt x="24" y="34"/>
                    </a:cubicBezTo>
                    <a:cubicBezTo>
                      <a:pt x="24" y="34"/>
                      <a:pt x="24" y="34"/>
                      <a:pt x="24" y="34"/>
                    </a:cubicBezTo>
                    <a:cubicBezTo>
                      <a:pt x="24" y="34"/>
                      <a:pt x="24" y="34"/>
                      <a:pt x="24" y="34"/>
                    </a:cubicBezTo>
                    <a:cubicBezTo>
                      <a:pt x="23" y="33"/>
                      <a:pt x="23" y="33"/>
                      <a:pt x="23" y="33"/>
                    </a:cubicBezTo>
                    <a:cubicBezTo>
                      <a:pt x="23" y="33"/>
                      <a:pt x="23" y="33"/>
                      <a:pt x="23" y="33"/>
                    </a:cubicBezTo>
                    <a:moveTo>
                      <a:pt x="28" y="28"/>
                    </a:moveTo>
                    <a:cubicBezTo>
                      <a:pt x="29" y="22"/>
                      <a:pt x="31" y="16"/>
                      <a:pt x="33" y="10"/>
                    </a:cubicBezTo>
                    <a:cubicBezTo>
                      <a:pt x="34" y="11"/>
                      <a:pt x="35" y="11"/>
                      <a:pt x="35" y="11"/>
                    </a:cubicBezTo>
                    <a:cubicBezTo>
                      <a:pt x="34" y="13"/>
                      <a:pt x="33" y="15"/>
                      <a:pt x="32" y="18"/>
                    </a:cubicBezTo>
                    <a:cubicBezTo>
                      <a:pt x="28" y="28"/>
                      <a:pt x="28" y="28"/>
                      <a:pt x="28" y="28"/>
                    </a:cubicBezTo>
                    <a:moveTo>
                      <a:pt x="5" y="24"/>
                    </a:moveTo>
                    <a:cubicBezTo>
                      <a:pt x="4" y="24"/>
                      <a:pt x="2" y="24"/>
                      <a:pt x="1" y="23"/>
                    </a:cubicBezTo>
                    <a:cubicBezTo>
                      <a:pt x="5" y="17"/>
                      <a:pt x="9" y="10"/>
                      <a:pt x="11" y="3"/>
                    </a:cubicBezTo>
                    <a:cubicBezTo>
                      <a:pt x="11" y="3"/>
                      <a:pt x="11" y="3"/>
                      <a:pt x="11" y="3"/>
                    </a:cubicBezTo>
                    <a:cubicBezTo>
                      <a:pt x="14" y="4"/>
                      <a:pt x="16" y="4"/>
                      <a:pt x="17" y="5"/>
                    </a:cubicBezTo>
                    <a:cubicBezTo>
                      <a:pt x="17" y="6"/>
                      <a:pt x="17" y="7"/>
                      <a:pt x="16" y="8"/>
                    </a:cubicBezTo>
                    <a:cubicBezTo>
                      <a:pt x="16" y="9"/>
                      <a:pt x="16" y="9"/>
                      <a:pt x="16" y="9"/>
                    </a:cubicBezTo>
                    <a:cubicBezTo>
                      <a:pt x="17" y="9"/>
                      <a:pt x="20" y="10"/>
                      <a:pt x="21" y="10"/>
                    </a:cubicBezTo>
                    <a:cubicBezTo>
                      <a:pt x="22" y="10"/>
                      <a:pt x="23" y="10"/>
                      <a:pt x="23" y="9"/>
                    </a:cubicBezTo>
                    <a:cubicBezTo>
                      <a:pt x="24" y="9"/>
                      <a:pt x="24" y="8"/>
                      <a:pt x="24" y="6"/>
                    </a:cubicBezTo>
                    <a:cubicBezTo>
                      <a:pt x="27" y="6"/>
                      <a:pt x="30" y="6"/>
                      <a:pt x="33" y="7"/>
                    </a:cubicBezTo>
                    <a:cubicBezTo>
                      <a:pt x="33" y="7"/>
                      <a:pt x="33" y="7"/>
                      <a:pt x="33" y="7"/>
                    </a:cubicBezTo>
                    <a:cubicBezTo>
                      <a:pt x="30" y="14"/>
                      <a:pt x="27" y="22"/>
                      <a:pt x="26" y="30"/>
                    </a:cubicBezTo>
                    <a:cubicBezTo>
                      <a:pt x="20" y="28"/>
                      <a:pt x="13" y="26"/>
                      <a:pt x="6" y="24"/>
                    </a:cubicBezTo>
                    <a:cubicBezTo>
                      <a:pt x="6" y="24"/>
                      <a:pt x="6" y="24"/>
                      <a:pt x="6" y="24"/>
                    </a:cubicBezTo>
                    <a:cubicBezTo>
                      <a:pt x="5" y="24"/>
                      <a:pt x="5" y="24"/>
                      <a:pt x="5" y="24"/>
                    </a:cubicBezTo>
                    <a:moveTo>
                      <a:pt x="21" y="9"/>
                    </a:moveTo>
                    <a:cubicBezTo>
                      <a:pt x="20" y="9"/>
                      <a:pt x="18" y="8"/>
                      <a:pt x="17" y="8"/>
                    </a:cubicBezTo>
                    <a:cubicBezTo>
                      <a:pt x="18" y="6"/>
                      <a:pt x="19" y="3"/>
                      <a:pt x="19" y="1"/>
                    </a:cubicBezTo>
                    <a:cubicBezTo>
                      <a:pt x="20" y="1"/>
                      <a:pt x="20" y="1"/>
                      <a:pt x="20" y="1"/>
                    </a:cubicBezTo>
                    <a:cubicBezTo>
                      <a:pt x="21" y="1"/>
                      <a:pt x="21" y="1"/>
                      <a:pt x="21" y="1"/>
                    </a:cubicBezTo>
                    <a:cubicBezTo>
                      <a:pt x="24" y="2"/>
                      <a:pt x="24" y="2"/>
                      <a:pt x="24" y="2"/>
                    </a:cubicBezTo>
                    <a:cubicBezTo>
                      <a:pt x="24" y="2"/>
                      <a:pt x="23" y="4"/>
                      <a:pt x="23" y="5"/>
                    </a:cubicBezTo>
                    <a:cubicBezTo>
                      <a:pt x="23" y="6"/>
                      <a:pt x="23" y="8"/>
                      <a:pt x="22" y="9"/>
                    </a:cubicBezTo>
                    <a:cubicBezTo>
                      <a:pt x="22" y="9"/>
                      <a:pt x="22" y="9"/>
                      <a:pt x="21" y="9"/>
                    </a:cubicBezTo>
                    <a:moveTo>
                      <a:pt x="20" y="0"/>
                    </a:moveTo>
                    <a:cubicBezTo>
                      <a:pt x="20" y="0"/>
                      <a:pt x="19" y="0"/>
                      <a:pt x="19" y="0"/>
                    </a:cubicBezTo>
                    <a:cubicBezTo>
                      <a:pt x="19" y="0"/>
                      <a:pt x="18" y="1"/>
                      <a:pt x="18" y="1"/>
                    </a:cubicBezTo>
                    <a:cubicBezTo>
                      <a:pt x="18" y="2"/>
                      <a:pt x="18" y="3"/>
                      <a:pt x="18" y="4"/>
                    </a:cubicBezTo>
                    <a:cubicBezTo>
                      <a:pt x="16" y="3"/>
                      <a:pt x="14" y="3"/>
                      <a:pt x="12" y="2"/>
                    </a:cubicBezTo>
                    <a:cubicBezTo>
                      <a:pt x="12" y="2"/>
                      <a:pt x="12" y="2"/>
                      <a:pt x="12" y="2"/>
                    </a:cubicBezTo>
                    <a:cubicBezTo>
                      <a:pt x="11" y="2"/>
                      <a:pt x="11" y="2"/>
                      <a:pt x="11" y="2"/>
                    </a:cubicBezTo>
                    <a:cubicBezTo>
                      <a:pt x="11" y="2"/>
                      <a:pt x="11" y="2"/>
                      <a:pt x="11" y="2"/>
                    </a:cubicBezTo>
                    <a:cubicBezTo>
                      <a:pt x="8" y="10"/>
                      <a:pt x="4" y="17"/>
                      <a:pt x="0" y="23"/>
                    </a:cubicBezTo>
                    <a:cubicBezTo>
                      <a:pt x="0" y="24"/>
                      <a:pt x="0" y="24"/>
                      <a:pt x="0" y="24"/>
                    </a:cubicBezTo>
                    <a:cubicBezTo>
                      <a:pt x="0" y="24"/>
                      <a:pt x="0" y="24"/>
                      <a:pt x="0" y="24"/>
                    </a:cubicBezTo>
                    <a:cubicBezTo>
                      <a:pt x="2" y="25"/>
                      <a:pt x="3" y="25"/>
                      <a:pt x="5" y="25"/>
                    </a:cubicBezTo>
                    <a:cubicBezTo>
                      <a:pt x="3" y="28"/>
                      <a:pt x="3" y="28"/>
                      <a:pt x="3" y="28"/>
                    </a:cubicBezTo>
                    <a:cubicBezTo>
                      <a:pt x="3" y="28"/>
                      <a:pt x="3" y="28"/>
                      <a:pt x="3" y="28"/>
                    </a:cubicBezTo>
                    <a:cubicBezTo>
                      <a:pt x="4" y="29"/>
                      <a:pt x="4" y="29"/>
                      <a:pt x="4" y="29"/>
                    </a:cubicBezTo>
                    <a:cubicBezTo>
                      <a:pt x="4" y="29"/>
                      <a:pt x="4" y="29"/>
                      <a:pt x="5" y="29"/>
                    </a:cubicBezTo>
                    <a:cubicBezTo>
                      <a:pt x="6" y="29"/>
                      <a:pt x="7" y="29"/>
                      <a:pt x="9" y="29"/>
                    </a:cubicBezTo>
                    <a:cubicBezTo>
                      <a:pt x="23" y="35"/>
                      <a:pt x="23" y="35"/>
                      <a:pt x="23" y="35"/>
                    </a:cubicBezTo>
                    <a:cubicBezTo>
                      <a:pt x="24" y="35"/>
                      <a:pt x="25" y="35"/>
                      <a:pt x="25" y="36"/>
                    </a:cubicBezTo>
                    <a:cubicBezTo>
                      <a:pt x="25" y="36"/>
                      <a:pt x="25" y="36"/>
                      <a:pt x="25" y="36"/>
                    </a:cubicBezTo>
                    <a:cubicBezTo>
                      <a:pt x="26" y="35"/>
                      <a:pt x="26" y="35"/>
                      <a:pt x="26" y="35"/>
                    </a:cubicBezTo>
                    <a:cubicBezTo>
                      <a:pt x="33" y="18"/>
                      <a:pt x="33" y="18"/>
                      <a:pt x="33" y="18"/>
                    </a:cubicBezTo>
                    <a:cubicBezTo>
                      <a:pt x="34" y="16"/>
                      <a:pt x="35" y="13"/>
                      <a:pt x="37" y="11"/>
                    </a:cubicBezTo>
                    <a:cubicBezTo>
                      <a:pt x="37" y="11"/>
                      <a:pt x="37" y="11"/>
                      <a:pt x="37" y="11"/>
                    </a:cubicBezTo>
                    <a:cubicBezTo>
                      <a:pt x="37" y="10"/>
                      <a:pt x="37" y="10"/>
                      <a:pt x="37" y="10"/>
                    </a:cubicBezTo>
                    <a:cubicBezTo>
                      <a:pt x="35" y="10"/>
                      <a:pt x="34" y="10"/>
                      <a:pt x="33" y="9"/>
                    </a:cubicBezTo>
                    <a:cubicBezTo>
                      <a:pt x="34" y="8"/>
                      <a:pt x="34" y="8"/>
                      <a:pt x="34" y="7"/>
                    </a:cubicBezTo>
                    <a:cubicBezTo>
                      <a:pt x="34" y="7"/>
                      <a:pt x="34" y="7"/>
                      <a:pt x="34" y="7"/>
                    </a:cubicBezTo>
                    <a:cubicBezTo>
                      <a:pt x="35" y="7"/>
                      <a:pt x="35" y="7"/>
                      <a:pt x="35" y="7"/>
                    </a:cubicBezTo>
                    <a:cubicBezTo>
                      <a:pt x="35" y="6"/>
                      <a:pt x="35" y="6"/>
                      <a:pt x="35" y="6"/>
                    </a:cubicBezTo>
                    <a:cubicBezTo>
                      <a:pt x="34" y="6"/>
                      <a:pt x="34" y="6"/>
                      <a:pt x="34" y="6"/>
                    </a:cubicBezTo>
                    <a:cubicBezTo>
                      <a:pt x="34" y="6"/>
                      <a:pt x="34" y="6"/>
                      <a:pt x="34" y="6"/>
                    </a:cubicBezTo>
                    <a:cubicBezTo>
                      <a:pt x="34" y="6"/>
                      <a:pt x="34" y="6"/>
                      <a:pt x="34" y="6"/>
                    </a:cubicBezTo>
                    <a:cubicBezTo>
                      <a:pt x="33" y="5"/>
                      <a:pt x="33" y="5"/>
                      <a:pt x="33" y="5"/>
                    </a:cubicBezTo>
                    <a:cubicBezTo>
                      <a:pt x="30" y="5"/>
                      <a:pt x="27" y="5"/>
                      <a:pt x="24" y="5"/>
                    </a:cubicBezTo>
                    <a:cubicBezTo>
                      <a:pt x="25" y="3"/>
                      <a:pt x="25" y="2"/>
                      <a:pt x="25" y="1"/>
                    </a:cubicBezTo>
                    <a:cubicBezTo>
                      <a:pt x="25" y="1"/>
                      <a:pt x="25" y="1"/>
                      <a:pt x="25" y="1"/>
                    </a:cubicBezTo>
                    <a:cubicBezTo>
                      <a:pt x="25" y="1"/>
                      <a:pt x="25" y="1"/>
                      <a:pt x="25" y="1"/>
                    </a:cubicBezTo>
                    <a:cubicBezTo>
                      <a:pt x="21" y="0"/>
                      <a:pt x="21" y="0"/>
                      <a:pt x="21" y="0"/>
                    </a:cubicBezTo>
                    <a:cubicBezTo>
                      <a:pt x="21" y="0"/>
                      <a:pt x="20" y="0"/>
                      <a:pt x="2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168" name="Freeform 154"/>
              <p:cNvSpPr>
                <a:spLocks noEditPoints="1"/>
              </p:cNvSpPr>
              <p:nvPr/>
            </p:nvSpPr>
            <p:spPr bwMode="auto">
              <a:xfrm>
                <a:off x="3917" y="2320"/>
                <a:ext cx="115" cy="104"/>
              </a:xfrm>
              <a:custGeom>
                <a:avLst/>
                <a:gdLst>
                  <a:gd name="T0" fmla="*/ 47 w 48"/>
                  <a:gd name="T1" fmla="*/ 29 h 44"/>
                  <a:gd name="T2" fmla="*/ 42 w 48"/>
                  <a:gd name="T3" fmla="*/ 42 h 44"/>
                  <a:gd name="T4" fmla="*/ 41 w 48"/>
                  <a:gd name="T5" fmla="*/ 32 h 44"/>
                  <a:gd name="T6" fmla="*/ 39 w 48"/>
                  <a:gd name="T7" fmla="*/ 28 h 44"/>
                  <a:gd name="T8" fmla="*/ 34 w 48"/>
                  <a:gd name="T9" fmla="*/ 32 h 44"/>
                  <a:gd name="T10" fmla="*/ 39 w 48"/>
                  <a:gd name="T11" fmla="*/ 22 h 44"/>
                  <a:gd name="T12" fmla="*/ 39 w 48"/>
                  <a:gd name="T13" fmla="*/ 28 h 44"/>
                  <a:gd name="T14" fmla="*/ 30 w 48"/>
                  <a:gd name="T15" fmla="*/ 23 h 44"/>
                  <a:gd name="T16" fmla="*/ 35 w 48"/>
                  <a:gd name="T17" fmla="*/ 24 h 44"/>
                  <a:gd name="T18" fmla="*/ 26 w 48"/>
                  <a:gd name="T19" fmla="*/ 25 h 44"/>
                  <a:gd name="T20" fmla="*/ 31 w 48"/>
                  <a:gd name="T21" fmla="*/ 14 h 44"/>
                  <a:gd name="T22" fmla="*/ 26 w 48"/>
                  <a:gd name="T23" fmla="*/ 25 h 44"/>
                  <a:gd name="T24" fmla="*/ 28 w 48"/>
                  <a:gd name="T25" fmla="*/ 14 h 44"/>
                  <a:gd name="T26" fmla="*/ 22 w 48"/>
                  <a:gd name="T27" fmla="*/ 18 h 44"/>
                  <a:gd name="T28" fmla="*/ 18 w 48"/>
                  <a:gd name="T29" fmla="*/ 13 h 44"/>
                  <a:gd name="T30" fmla="*/ 23 w 48"/>
                  <a:gd name="T31" fmla="*/ 14 h 44"/>
                  <a:gd name="T32" fmla="*/ 22 w 48"/>
                  <a:gd name="T33" fmla="*/ 8 h 44"/>
                  <a:gd name="T34" fmla="*/ 17 w 48"/>
                  <a:gd name="T35" fmla="*/ 12 h 44"/>
                  <a:gd name="T36" fmla="*/ 16 w 48"/>
                  <a:gd name="T37" fmla="*/ 8 h 44"/>
                  <a:gd name="T38" fmla="*/ 2 w 48"/>
                  <a:gd name="T39" fmla="*/ 6 h 44"/>
                  <a:gd name="T40" fmla="*/ 9 w 48"/>
                  <a:gd name="T41" fmla="*/ 8 h 44"/>
                  <a:gd name="T42" fmla="*/ 10 w 48"/>
                  <a:gd name="T43" fmla="*/ 13 h 44"/>
                  <a:gd name="T44" fmla="*/ 17 w 48"/>
                  <a:gd name="T45" fmla="*/ 18 h 44"/>
                  <a:gd name="T46" fmla="*/ 17 w 48"/>
                  <a:gd name="T47" fmla="*/ 19 h 44"/>
                  <a:gd name="T48" fmla="*/ 18 w 48"/>
                  <a:gd name="T49" fmla="*/ 19 h 44"/>
                  <a:gd name="T50" fmla="*/ 25 w 48"/>
                  <a:gd name="T51" fmla="*/ 22 h 44"/>
                  <a:gd name="T52" fmla="*/ 30 w 48"/>
                  <a:gd name="T53" fmla="*/ 26 h 44"/>
                  <a:gd name="T54" fmla="*/ 33 w 48"/>
                  <a:gd name="T55" fmla="*/ 33 h 44"/>
                  <a:gd name="T56" fmla="*/ 41 w 48"/>
                  <a:gd name="T57" fmla="*/ 33 h 44"/>
                  <a:gd name="T58" fmla="*/ 10 w 48"/>
                  <a:gd name="T59" fmla="*/ 11 h 44"/>
                  <a:gd name="T60" fmla="*/ 16 w 48"/>
                  <a:gd name="T61" fmla="*/ 4 h 44"/>
                  <a:gd name="T62" fmla="*/ 2 w 48"/>
                  <a:gd name="T63" fmla="*/ 5 h 44"/>
                  <a:gd name="T64" fmla="*/ 14 w 48"/>
                  <a:gd name="T65" fmla="*/ 1 h 44"/>
                  <a:gd name="T66" fmla="*/ 2 w 48"/>
                  <a:gd name="T67" fmla="*/ 5 h 44"/>
                  <a:gd name="T68" fmla="*/ 13 w 48"/>
                  <a:gd name="T69" fmla="*/ 0 h 44"/>
                  <a:gd name="T70" fmla="*/ 1 w 48"/>
                  <a:gd name="T71" fmla="*/ 5 h 44"/>
                  <a:gd name="T72" fmla="*/ 1 w 48"/>
                  <a:gd name="T73" fmla="*/ 24 h 44"/>
                  <a:gd name="T74" fmla="*/ 23 w 48"/>
                  <a:gd name="T75" fmla="*/ 43 h 44"/>
                  <a:gd name="T76" fmla="*/ 42 w 48"/>
                  <a:gd name="T77" fmla="*/ 44 h 44"/>
                  <a:gd name="T78" fmla="*/ 43 w 48"/>
                  <a:gd name="T79" fmla="*/ 43 h 44"/>
                  <a:gd name="T80" fmla="*/ 48 w 48"/>
                  <a:gd name="T81" fmla="*/ 36 h 44"/>
                  <a:gd name="T82" fmla="*/ 48 w 48"/>
                  <a:gd name="T83" fmla="*/ 27 h 44"/>
                  <a:gd name="T84" fmla="*/ 47 w 48"/>
                  <a:gd name="T85" fmla="*/ 27 h 44"/>
                  <a:gd name="T86" fmla="*/ 40 w 48"/>
                  <a:gd name="T87" fmla="*/ 27 h 44"/>
                  <a:gd name="T88" fmla="*/ 40 w 48"/>
                  <a:gd name="T89" fmla="*/ 20 h 44"/>
                  <a:gd name="T90" fmla="*/ 39 w 48"/>
                  <a:gd name="T91" fmla="*/ 20 h 44"/>
                  <a:gd name="T92" fmla="*/ 32 w 48"/>
                  <a:gd name="T93" fmla="*/ 13 h 44"/>
                  <a:gd name="T94" fmla="*/ 31 w 48"/>
                  <a:gd name="T95" fmla="*/ 13 h 44"/>
                  <a:gd name="T96" fmla="*/ 24 w 48"/>
                  <a:gd name="T97" fmla="*/ 13 h 44"/>
                  <a:gd name="T98" fmla="*/ 24 w 48"/>
                  <a:gd name="T99" fmla="*/ 7 h 44"/>
                  <a:gd name="T100" fmla="*/ 24 w 48"/>
                  <a:gd name="T101" fmla="*/ 7 h 44"/>
                  <a:gd name="T102" fmla="*/ 17 w 48"/>
                  <a:gd name="T103" fmla="*/ 7 h 44"/>
                  <a:gd name="T104" fmla="*/ 17 w 48"/>
                  <a:gd name="T105"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8" h="44">
                    <a:moveTo>
                      <a:pt x="42" y="42"/>
                    </a:moveTo>
                    <a:cubicBezTo>
                      <a:pt x="42" y="33"/>
                      <a:pt x="42" y="33"/>
                      <a:pt x="42" y="33"/>
                    </a:cubicBezTo>
                    <a:cubicBezTo>
                      <a:pt x="42" y="32"/>
                      <a:pt x="43" y="32"/>
                      <a:pt x="43" y="31"/>
                    </a:cubicBezTo>
                    <a:cubicBezTo>
                      <a:pt x="44" y="30"/>
                      <a:pt x="45" y="29"/>
                      <a:pt x="47" y="29"/>
                    </a:cubicBezTo>
                    <a:cubicBezTo>
                      <a:pt x="47" y="30"/>
                      <a:pt x="47" y="31"/>
                      <a:pt x="47" y="32"/>
                    </a:cubicBezTo>
                    <a:cubicBezTo>
                      <a:pt x="47" y="34"/>
                      <a:pt x="47" y="35"/>
                      <a:pt x="47" y="36"/>
                    </a:cubicBezTo>
                    <a:cubicBezTo>
                      <a:pt x="47" y="37"/>
                      <a:pt x="47" y="37"/>
                      <a:pt x="47" y="37"/>
                    </a:cubicBezTo>
                    <a:cubicBezTo>
                      <a:pt x="45" y="39"/>
                      <a:pt x="44" y="41"/>
                      <a:pt x="42" y="42"/>
                    </a:cubicBezTo>
                    <a:moveTo>
                      <a:pt x="42" y="28"/>
                    </a:moveTo>
                    <a:cubicBezTo>
                      <a:pt x="43" y="28"/>
                      <a:pt x="44" y="28"/>
                      <a:pt x="45" y="28"/>
                    </a:cubicBezTo>
                    <a:cubicBezTo>
                      <a:pt x="44" y="29"/>
                      <a:pt x="44" y="30"/>
                      <a:pt x="43" y="31"/>
                    </a:cubicBezTo>
                    <a:cubicBezTo>
                      <a:pt x="42" y="31"/>
                      <a:pt x="42" y="32"/>
                      <a:pt x="41" y="32"/>
                    </a:cubicBezTo>
                    <a:cubicBezTo>
                      <a:pt x="39" y="33"/>
                      <a:pt x="38" y="33"/>
                      <a:pt x="36" y="33"/>
                    </a:cubicBezTo>
                    <a:cubicBezTo>
                      <a:pt x="36" y="33"/>
                      <a:pt x="36" y="33"/>
                      <a:pt x="35" y="33"/>
                    </a:cubicBezTo>
                    <a:cubicBezTo>
                      <a:pt x="36" y="32"/>
                      <a:pt x="38" y="30"/>
                      <a:pt x="39" y="29"/>
                    </a:cubicBezTo>
                    <a:cubicBezTo>
                      <a:pt x="39" y="28"/>
                      <a:pt x="39" y="28"/>
                      <a:pt x="39" y="28"/>
                    </a:cubicBezTo>
                    <a:cubicBezTo>
                      <a:pt x="40" y="28"/>
                      <a:pt x="40" y="28"/>
                      <a:pt x="40" y="28"/>
                    </a:cubicBezTo>
                    <a:cubicBezTo>
                      <a:pt x="41" y="28"/>
                      <a:pt x="41" y="28"/>
                      <a:pt x="41" y="28"/>
                    </a:cubicBezTo>
                    <a:cubicBezTo>
                      <a:pt x="41" y="28"/>
                      <a:pt x="42" y="28"/>
                      <a:pt x="42" y="28"/>
                    </a:cubicBezTo>
                    <a:moveTo>
                      <a:pt x="34" y="32"/>
                    </a:moveTo>
                    <a:cubicBezTo>
                      <a:pt x="34" y="30"/>
                      <a:pt x="34" y="30"/>
                      <a:pt x="34" y="28"/>
                    </a:cubicBezTo>
                    <a:cubicBezTo>
                      <a:pt x="34" y="28"/>
                      <a:pt x="34" y="27"/>
                      <a:pt x="34" y="26"/>
                    </a:cubicBezTo>
                    <a:cubicBezTo>
                      <a:pt x="35" y="26"/>
                      <a:pt x="35" y="25"/>
                      <a:pt x="36" y="24"/>
                    </a:cubicBezTo>
                    <a:cubicBezTo>
                      <a:pt x="37" y="23"/>
                      <a:pt x="38" y="23"/>
                      <a:pt x="39" y="22"/>
                    </a:cubicBezTo>
                    <a:cubicBezTo>
                      <a:pt x="39" y="23"/>
                      <a:pt x="39" y="23"/>
                      <a:pt x="39" y="24"/>
                    </a:cubicBezTo>
                    <a:cubicBezTo>
                      <a:pt x="39" y="25"/>
                      <a:pt x="39" y="26"/>
                      <a:pt x="39" y="28"/>
                    </a:cubicBezTo>
                    <a:cubicBezTo>
                      <a:pt x="39" y="28"/>
                      <a:pt x="39" y="28"/>
                      <a:pt x="39" y="28"/>
                    </a:cubicBezTo>
                    <a:cubicBezTo>
                      <a:pt x="39" y="28"/>
                      <a:pt x="39" y="28"/>
                      <a:pt x="39" y="28"/>
                    </a:cubicBezTo>
                    <a:cubicBezTo>
                      <a:pt x="38" y="29"/>
                      <a:pt x="38" y="29"/>
                      <a:pt x="38" y="29"/>
                    </a:cubicBezTo>
                    <a:cubicBezTo>
                      <a:pt x="37" y="30"/>
                      <a:pt x="36" y="31"/>
                      <a:pt x="34" y="32"/>
                    </a:cubicBezTo>
                    <a:moveTo>
                      <a:pt x="27" y="25"/>
                    </a:moveTo>
                    <a:cubicBezTo>
                      <a:pt x="28" y="25"/>
                      <a:pt x="29" y="24"/>
                      <a:pt x="30" y="23"/>
                    </a:cubicBezTo>
                    <a:cubicBezTo>
                      <a:pt x="31" y="22"/>
                      <a:pt x="32" y="22"/>
                      <a:pt x="32" y="21"/>
                    </a:cubicBezTo>
                    <a:cubicBezTo>
                      <a:pt x="33" y="21"/>
                      <a:pt x="34" y="21"/>
                      <a:pt x="36" y="21"/>
                    </a:cubicBezTo>
                    <a:cubicBezTo>
                      <a:pt x="36" y="21"/>
                      <a:pt x="37" y="21"/>
                      <a:pt x="38" y="21"/>
                    </a:cubicBezTo>
                    <a:cubicBezTo>
                      <a:pt x="37" y="22"/>
                      <a:pt x="36" y="23"/>
                      <a:pt x="35" y="24"/>
                    </a:cubicBezTo>
                    <a:cubicBezTo>
                      <a:pt x="34" y="24"/>
                      <a:pt x="34" y="25"/>
                      <a:pt x="33" y="25"/>
                    </a:cubicBezTo>
                    <a:cubicBezTo>
                      <a:pt x="32" y="25"/>
                      <a:pt x="31" y="25"/>
                      <a:pt x="30" y="25"/>
                    </a:cubicBezTo>
                    <a:cubicBezTo>
                      <a:pt x="29" y="25"/>
                      <a:pt x="28" y="25"/>
                      <a:pt x="27" y="25"/>
                    </a:cubicBezTo>
                    <a:moveTo>
                      <a:pt x="26" y="25"/>
                    </a:moveTo>
                    <a:cubicBezTo>
                      <a:pt x="26" y="24"/>
                      <a:pt x="26" y="23"/>
                      <a:pt x="26" y="22"/>
                    </a:cubicBezTo>
                    <a:cubicBezTo>
                      <a:pt x="26" y="21"/>
                      <a:pt x="26" y="20"/>
                      <a:pt x="26" y="19"/>
                    </a:cubicBezTo>
                    <a:cubicBezTo>
                      <a:pt x="26" y="18"/>
                      <a:pt x="27" y="18"/>
                      <a:pt x="27" y="17"/>
                    </a:cubicBezTo>
                    <a:cubicBezTo>
                      <a:pt x="28" y="16"/>
                      <a:pt x="29" y="15"/>
                      <a:pt x="31" y="14"/>
                    </a:cubicBezTo>
                    <a:cubicBezTo>
                      <a:pt x="31" y="15"/>
                      <a:pt x="31" y="16"/>
                      <a:pt x="31" y="17"/>
                    </a:cubicBezTo>
                    <a:cubicBezTo>
                      <a:pt x="31" y="19"/>
                      <a:pt x="31" y="20"/>
                      <a:pt x="31" y="21"/>
                    </a:cubicBezTo>
                    <a:cubicBezTo>
                      <a:pt x="30" y="21"/>
                      <a:pt x="30" y="22"/>
                      <a:pt x="29" y="22"/>
                    </a:cubicBezTo>
                    <a:cubicBezTo>
                      <a:pt x="28" y="23"/>
                      <a:pt x="27" y="24"/>
                      <a:pt x="26" y="25"/>
                    </a:cubicBezTo>
                    <a:moveTo>
                      <a:pt x="20" y="18"/>
                    </a:moveTo>
                    <a:cubicBezTo>
                      <a:pt x="21" y="17"/>
                      <a:pt x="23" y="15"/>
                      <a:pt x="23" y="15"/>
                    </a:cubicBezTo>
                    <a:cubicBezTo>
                      <a:pt x="24" y="15"/>
                      <a:pt x="24" y="15"/>
                      <a:pt x="24" y="14"/>
                    </a:cubicBezTo>
                    <a:cubicBezTo>
                      <a:pt x="25" y="14"/>
                      <a:pt x="27" y="14"/>
                      <a:pt x="28" y="14"/>
                    </a:cubicBezTo>
                    <a:cubicBezTo>
                      <a:pt x="29" y="14"/>
                      <a:pt x="29" y="14"/>
                      <a:pt x="29" y="14"/>
                    </a:cubicBezTo>
                    <a:cubicBezTo>
                      <a:pt x="28" y="15"/>
                      <a:pt x="28" y="16"/>
                      <a:pt x="27" y="16"/>
                    </a:cubicBezTo>
                    <a:cubicBezTo>
                      <a:pt x="26" y="17"/>
                      <a:pt x="25" y="18"/>
                      <a:pt x="25" y="18"/>
                    </a:cubicBezTo>
                    <a:cubicBezTo>
                      <a:pt x="24" y="18"/>
                      <a:pt x="23" y="18"/>
                      <a:pt x="22" y="18"/>
                    </a:cubicBezTo>
                    <a:cubicBezTo>
                      <a:pt x="21" y="18"/>
                      <a:pt x="21" y="18"/>
                      <a:pt x="20" y="18"/>
                    </a:cubicBezTo>
                    <a:moveTo>
                      <a:pt x="18" y="18"/>
                    </a:moveTo>
                    <a:cubicBezTo>
                      <a:pt x="18" y="16"/>
                      <a:pt x="18" y="15"/>
                      <a:pt x="18" y="13"/>
                    </a:cubicBezTo>
                    <a:cubicBezTo>
                      <a:pt x="18" y="13"/>
                      <a:pt x="18" y="13"/>
                      <a:pt x="18" y="13"/>
                    </a:cubicBezTo>
                    <a:cubicBezTo>
                      <a:pt x="19" y="12"/>
                      <a:pt x="19" y="12"/>
                      <a:pt x="20" y="11"/>
                    </a:cubicBezTo>
                    <a:cubicBezTo>
                      <a:pt x="21" y="10"/>
                      <a:pt x="22" y="9"/>
                      <a:pt x="23" y="8"/>
                    </a:cubicBezTo>
                    <a:cubicBezTo>
                      <a:pt x="23" y="9"/>
                      <a:pt x="23" y="10"/>
                      <a:pt x="23" y="11"/>
                    </a:cubicBezTo>
                    <a:cubicBezTo>
                      <a:pt x="23" y="12"/>
                      <a:pt x="23" y="13"/>
                      <a:pt x="23" y="14"/>
                    </a:cubicBezTo>
                    <a:cubicBezTo>
                      <a:pt x="22" y="14"/>
                      <a:pt x="22" y="14"/>
                      <a:pt x="22" y="14"/>
                    </a:cubicBezTo>
                    <a:cubicBezTo>
                      <a:pt x="21" y="15"/>
                      <a:pt x="20" y="17"/>
                      <a:pt x="18" y="18"/>
                    </a:cubicBezTo>
                    <a:moveTo>
                      <a:pt x="17" y="8"/>
                    </a:moveTo>
                    <a:cubicBezTo>
                      <a:pt x="18" y="8"/>
                      <a:pt x="20" y="8"/>
                      <a:pt x="22" y="8"/>
                    </a:cubicBezTo>
                    <a:cubicBezTo>
                      <a:pt x="22" y="8"/>
                      <a:pt x="22" y="8"/>
                      <a:pt x="22" y="8"/>
                    </a:cubicBezTo>
                    <a:cubicBezTo>
                      <a:pt x="21" y="9"/>
                      <a:pt x="20" y="9"/>
                      <a:pt x="19" y="10"/>
                    </a:cubicBezTo>
                    <a:cubicBezTo>
                      <a:pt x="19" y="11"/>
                      <a:pt x="18" y="11"/>
                      <a:pt x="17" y="12"/>
                    </a:cubicBezTo>
                    <a:cubicBezTo>
                      <a:pt x="17" y="12"/>
                      <a:pt x="17" y="12"/>
                      <a:pt x="17" y="12"/>
                    </a:cubicBezTo>
                    <a:cubicBezTo>
                      <a:pt x="16" y="12"/>
                      <a:pt x="14" y="11"/>
                      <a:pt x="13" y="11"/>
                    </a:cubicBezTo>
                    <a:cubicBezTo>
                      <a:pt x="12" y="11"/>
                      <a:pt x="12" y="11"/>
                      <a:pt x="11" y="12"/>
                    </a:cubicBezTo>
                    <a:cubicBezTo>
                      <a:pt x="12" y="11"/>
                      <a:pt x="14" y="10"/>
                      <a:pt x="15" y="9"/>
                    </a:cubicBezTo>
                    <a:cubicBezTo>
                      <a:pt x="15" y="9"/>
                      <a:pt x="16" y="8"/>
                      <a:pt x="16" y="8"/>
                    </a:cubicBezTo>
                    <a:cubicBezTo>
                      <a:pt x="16" y="8"/>
                      <a:pt x="17" y="8"/>
                      <a:pt x="17" y="8"/>
                    </a:cubicBezTo>
                    <a:moveTo>
                      <a:pt x="2" y="43"/>
                    </a:moveTo>
                    <a:cubicBezTo>
                      <a:pt x="2" y="35"/>
                      <a:pt x="2" y="30"/>
                      <a:pt x="2" y="24"/>
                    </a:cubicBezTo>
                    <a:cubicBezTo>
                      <a:pt x="1" y="19"/>
                      <a:pt x="1" y="14"/>
                      <a:pt x="2" y="6"/>
                    </a:cubicBezTo>
                    <a:cubicBezTo>
                      <a:pt x="2" y="6"/>
                      <a:pt x="3" y="6"/>
                      <a:pt x="4" y="6"/>
                    </a:cubicBezTo>
                    <a:cubicBezTo>
                      <a:pt x="5" y="6"/>
                      <a:pt x="6" y="6"/>
                      <a:pt x="7" y="6"/>
                    </a:cubicBezTo>
                    <a:cubicBezTo>
                      <a:pt x="8" y="6"/>
                      <a:pt x="8" y="6"/>
                      <a:pt x="9" y="6"/>
                    </a:cubicBezTo>
                    <a:cubicBezTo>
                      <a:pt x="9" y="7"/>
                      <a:pt x="9" y="7"/>
                      <a:pt x="9" y="8"/>
                    </a:cubicBezTo>
                    <a:cubicBezTo>
                      <a:pt x="9" y="9"/>
                      <a:pt x="9" y="10"/>
                      <a:pt x="10" y="12"/>
                    </a:cubicBezTo>
                    <a:cubicBezTo>
                      <a:pt x="10" y="12"/>
                      <a:pt x="10" y="12"/>
                      <a:pt x="10" y="12"/>
                    </a:cubicBezTo>
                    <a:cubicBezTo>
                      <a:pt x="10" y="13"/>
                      <a:pt x="10" y="13"/>
                      <a:pt x="10" y="13"/>
                    </a:cubicBezTo>
                    <a:cubicBezTo>
                      <a:pt x="10" y="13"/>
                      <a:pt x="10" y="13"/>
                      <a:pt x="10" y="13"/>
                    </a:cubicBezTo>
                    <a:cubicBezTo>
                      <a:pt x="10" y="13"/>
                      <a:pt x="10" y="13"/>
                      <a:pt x="10" y="13"/>
                    </a:cubicBezTo>
                    <a:cubicBezTo>
                      <a:pt x="11" y="12"/>
                      <a:pt x="12" y="12"/>
                      <a:pt x="13" y="12"/>
                    </a:cubicBezTo>
                    <a:cubicBezTo>
                      <a:pt x="14" y="12"/>
                      <a:pt x="15" y="13"/>
                      <a:pt x="17" y="13"/>
                    </a:cubicBezTo>
                    <a:cubicBezTo>
                      <a:pt x="17" y="15"/>
                      <a:pt x="17" y="16"/>
                      <a:pt x="17" y="18"/>
                    </a:cubicBezTo>
                    <a:cubicBezTo>
                      <a:pt x="17" y="19"/>
                      <a:pt x="17" y="19"/>
                      <a:pt x="17" y="19"/>
                    </a:cubicBezTo>
                    <a:cubicBezTo>
                      <a:pt x="17" y="19"/>
                      <a:pt x="17" y="19"/>
                      <a:pt x="17" y="19"/>
                    </a:cubicBezTo>
                    <a:cubicBezTo>
                      <a:pt x="17" y="19"/>
                      <a:pt x="17" y="19"/>
                      <a:pt x="17" y="19"/>
                    </a:cubicBezTo>
                    <a:cubicBezTo>
                      <a:pt x="17" y="19"/>
                      <a:pt x="17" y="19"/>
                      <a:pt x="17" y="19"/>
                    </a:cubicBezTo>
                    <a:cubicBezTo>
                      <a:pt x="17" y="19"/>
                      <a:pt x="17" y="19"/>
                      <a:pt x="17" y="19"/>
                    </a:cubicBezTo>
                    <a:cubicBezTo>
                      <a:pt x="18" y="19"/>
                      <a:pt x="18" y="19"/>
                      <a:pt x="18" y="19"/>
                    </a:cubicBezTo>
                    <a:cubicBezTo>
                      <a:pt x="18" y="19"/>
                      <a:pt x="18" y="19"/>
                      <a:pt x="18" y="19"/>
                    </a:cubicBezTo>
                    <a:cubicBezTo>
                      <a:pt x="18" y="19"/>
                      <a:pt x="18" y="19"/>
                      <a:pt x="18" y="19"/>
                    </a:cubicBezTo>
                    <a:cubicBezTo>
                      <a:pt x="18" y="19"/>
                      <a:pt x="18" y="19"/>
                      <a:pt x="18" y="19"/>
                    </a:cubicBezTo>
                    <a:cubicBezTo>
                      <a:pt x="19" y="19"/>
                      <a:pt x="21" y="19"/>
                      <a:pt x="22" y="19"/>
                    </a:cubicBezTo>
                    <a:cubicBezTo>
                      <a:pt x="23" y="19"/>
                      <a:pt x="24" y="19"/>
                      <a:pt x="25" y="19"/>
                    </a:cubicBezTo>
                    <a:cubicBezTo>
                      <a:pt x="25" y="20"/>
                      <a:pt x="25" y="21"/>
                      <a:pt x="25" y="22"/>
                    </a:cubicBezTo>
                    <a:cubicBezTo>
                      <a:pt x="25" y="23"/>
                      <a:pt x="25" y="24"/>
                      <a:pt x="25" y="26"/>
                    </a:cubicBezTo>
                    <a:cubicBezTo>
                      <a:pt x="25" y="26"/>
                      <a:pt x="25" y="26"/>
                      <a:pt x="25" y="26"/>
                    </a:cubicBezTo>
                    <a:cubicBezTo>
                      <a:pt x="26" y="26"/>
                      <a:pt x="26" y="26"/>
                      <a:pt x="26" y="26"/>
                    </a:cubicBezTo>
                    <a:cubicBezTo>
                      <a:pt x="27" y="26"/>
                      <a:pt x="28" y="26"/>
                      <a:pt x="30" y="26"/>
                    </a:cubicBezTo>
                    <a:cubicBezTo>
                      <a:pt x="31" y="26"/>
                      <a:pt x="32" y="26"/>
                      <a:pt x="33" y="26"/>
                    </a:cubicBezTo>
                    <a:cubicBezTo>
                      <a:pt x="33" y="27"/>
                      <a:pt x="33" y="28"/>
                      <a:pt x="33" y="29"/>
                    </a:cubicBezTo>
                    <a:cubicBezTo>
                      <a:pt x="33" y="30"/>
                      <a:pt x="33" y="31"/>
                      <a:pt x="33" y="33"/>
                    </a:cubicBezTo>
                    <a:cubicBezTo>
                      <a:pt x="33" y="33"/>
                      <a:pt x="33" y="33"/>
                      <a:pt x="33" y="33"/>
                    </a:cubicBezTo>
                    <a:cubicBezTo>
                      <a:pt x="34" y="33"/>
                      <a:pt x="34" y="33"/>
                      <a:pt x="34" y="33"/>
                    </a:cubicBezTo>
                    <a:cubicBezTo>
                      <a:pt x="34" y="34"/>
                      <a:pt x="34" y="34"/>
                      <a:pt x="34" y="34"/>
                    </a:cubicBezTo>
                    <a:cubicBezTo>
                      <a:pt x="35" y="34"/>
                      <a:pt x="36" y="34"/>
                      <a:pt x="36" y="34"/>
                    </a:cubicBezTo>
                    <a:cubicBezTo>
                      <a:pt x="38" y="34"/>
                      <a:pt x="39" y="34"/>
                      <a:pt x="41" y="33"/>
                    </a:cubicBezTo>
                    <a:cubicBezTo>
                      <a:pt x="41" y="43"/>
                      <a:pt x="41" y="43"/>
                      <a:pt x="41" y="43"/>
                    </a:cubicBezTo>
                    <a:cubicBezTo>
                      <a:pt x="35" y="42"/>
                      <a:pt x="29" y="42"/>
                      <a:pt x="23" y="42"/>
                    </a:cubicBezTo>
                    <a:cubicBezTo>
                      <a:pt x="17" y="42"/>
                      <a:pt x="10" y="42"/>
                      <a:pt x="2" y="43"/>
                    </a:cubicBezTo>
                    <a:moveTo>
                      <a:pt x="10" y="11"/>
                    </a:moveTo>
                    <a:cubicBezTo>
                      <a:pt x="10" y="10"/>
                      <a:pt x="10" y="9"/>
                      <a:pt x="10" y="8"/>
                    </a:cubicBezTo>
                    <a:cubicBezTo>
                      <a:pt x="10" y="7"/>
                      <a:pt x="10" y="7"/>
                      <a:pt x="10" y="6"/>
                    </a:cubicBezTo>
                    <a:cubicBezTo>
                      <a:pt x="11" y="5"/>
                      <a:pt x="13" y="3"/>
                      <a:pt x="16" y="1"/>
                    </a:cubicBezTo>
                    <a:cubicBezTo>
                      <a:pt x="16" y="2"/>
                      <a:pt x="16" y="3"/>
                      <a:pt x="16" y="4"/>
                    </a:cubicBezTo>
                    <a:cubicBezTo>
                      <a:pt x="16" y="5"/>
                      <a:pt x="16" y="6"/>
                      <a:pt x="16" y="7"/>
                    </a:cubicBezTo>
                    <a:cubicBezTo>
                      <a:pt x="15" y="8"/>
                      <a:pt x="15" y="8"/>
                      <a:pt x="14" y="8"/>
                    </a:cubicBezTo>
                    <a:cubicBezTo>
                      <a:pt x="13" y="9"/>
                      <a:pt x="12" y="10"/>
                      <a:pt x="10" y="11"/>
                    </a:cubicBezTo>
                    <a:moveTo>
                      <a:pt x="2" y="5"/>
                    </a:moveTo>
                    <a:cubicBezTo>
                      <a:pt x="7" y="2"/>
                      <a:pt x="7" y="2"/>
                      <a:pt x="7" y="2"/>
                    </a:cubicBezTo>
                    <a:cubicBezTo>
                      <a:pt x="7" y="2"/>
                      <a:pt x="8" y="2"/>
                      <a:pt x="8" y="2"/>
                    </a:cubicBezTo>
                    <a:cubicBezTo>
                      <a:pt x="9" y="1"/>
                      <a:pt x="11" y="1"/>
                      <a:pt x="13" y="1"/>
                    </a:cubicBezTo>
                    <a:cubicBezTo>
                      <a:pt x="13" y="1"/>
                      <a:pt x="14" y="1"/>
                      <a:pt x="14" y="1"/>
                    </a:cubicBezTo>
                    <a:cubicBezTo>
                      <a:pt x="12" y="3"/>
                      <a:pt x="10" y="4"/>
                      <a:pt x="9" y="5"/>
                    </a:cubicBezTo>
                    <a:cubicBezTo>
                      <a:pt x="8" y="5"/>
                      <a:pt x="7" y="5"/>
                      <a:pt x="6" y="5"/>
                    </a:cubicBezTo>
                    <a:cubicBezTo>
                      <a:pt x="6" y="5"/>
                      <a:pt x="5" y="5"/>
                      <a:pt x="4" y="5"/>
                    </a:cubicBezTo>
                    <a:cubicBezTo>
                      <a:pt x="4" y="5"/>
                      <a:pt x="3" y="5"/>
                      <a:pt x="2" y="5"/>
                    </a:cubicBezTo>
                    <a:moveTo>
                      <a:pt x="16" y="0"/>
                    </a:moveTo>
                    <a:cubicBezTo>
                      <a:pt x="16" y="0"/>
                      <a:pt x="16" y="0"/>
                      <a:pt x="16" y="0"/>
                    </a:cubicBezTo>
                    <a:cubicBezTo>
                      <a:pt x="16" y="0"/>
                      <a:pt x="16" y="0"/>
                      <a:pt x="16" y="0"/>
                    </a:cubicBezTo>
                    <a:cubicBezTo>
                      <a:pt x="15" y="0"/>
                      <a:pt x="14" y="0"/>
                      <a:pt x="13" y="0"/>
                    </a:cubicBezTo>
                    <a:cubicBezTo>
                      <a:pt x="11" y="0"/>
                      <a:pt x="9" y="0"/>
                      <a:pt x="8" y="1"/>
                    </a:cubicBezTo>
                    <a:cubicBezTo>
                      <a:pt x="7" y="1"/>
                      <a:pt x="7" y="1"/>
                      <a:pt x="6" y="2"/>
                    </a:cubicBezTo>
                    <a:cubicBezTo>
                      <a:pt x="1" y="5"/>
                      <a:pt x="1" y="5"/>
                      <a:pt x="1" y="5"/>
                    </a:cubicBezTo>
                    <a:cubicBezTo>
                      <a:pt x="1" y="5"/>
                      <a:pt x="1" y="5"/>
                      <a:pt x="1" y="5"/>
                    </a:cubicBezTo>
                    <a:cubicBezTo>
                      <a:pt x="1" y="5"/>
                      <a:pt x="1" y="5"/>
                      <a:pt x="1" y="5"/>
                    </a:cubicBezTo>
                    <a:cubicBezTo>
                      <a:pt x="1" y="6"/>
                      <a:pt x="1" y="6"/>
                      <a:pt x="1" y="6"/>
                    </a:cubicBezTo>
                    <a:cubicBezTo>
                      <a:pt x="1" y="6"/>
                      <a:pt x="1" y="6"/>
                      <a:pt x="1" y="6"/>
                    </a:cubicBezTo>
                    <a:cubicBezTo>
                      <a:pt x="0" y="14"/>
                      <a:pt x="0" y="19"/>
                      <a:pt x="1" y="24"/>
                    </a:cubicBezTo>
                    <a:cubicBezTo>
                      <a:pt x="1" y="30"/>
                      <a:pt x="1" y="35"/>
                      <a:pt x="1" y="43"/>
                    </a:cubicBezTo>
                    <a:cubicBezTo>
                      <a:pt x="0" y="43"/>
                      <a:pt x="0" y="43"/>
                      <a:pt x="0" y="43"/>
                    </a:cubicBezTo>
                    <a:cubicBezTo>
                      <a:pt x="1" y="44"/>
                      <a:pt x="1" y="44"/>
                      <a:pt x="1" y="44"/>
                    </a:cubicBezTo>
                    <a:cubicBezTo>
                      <a:pt x="9" y="43"/>
                      <a:pt x="16" y="43"/>
                      <a:pt x="23" y="43"/>
                    </a:cubicBezTo>
                    <a:cubicBezTo>
                      <a:pt x="29" y="43"/>
                      <a:pt x="35" y="43"/>
                      <a:pt x="41" y="44"/>
                    </a:cubicBezTo>
                    <a:cubicBezTo>
                      <a:pt x="42" y="44"/>
                      <a:pt x="42" y="44"/>
                      <a:pt x="42" y="44"/>
                    </a:cubicBezTo>
                    <a:cubicBezTo>
                      <a:pt x="42" y="44"/>
                      <a:pt x="42" y="44"/>
                      <a:pt x="42" y="44"/>
                    </a:cubicBezTo>
                    <a:cubicBezTo>
                      <a:pt x="42" y="44"/>
                      <a:pt x="42" y="44"/>
                      <a:pt x="42" y="44"/>
                    </a:cubicBezTo>
                    <a:cubicBezTo>
                      <a:pt x="42" y="44"/>
                      <a:pt x="42" y="44"/>
                      <a:pt x="42" y="44"/>
                    </a:cubicBezTo>
                    <a:cubicBezTo>
                      <a:pt x="43" y="44"/>
                      <a:pt x="43" y="44"/>
                      <a:pt x="43" y="44"/>
                    </a:cubicBezTo>
                    <a:cubicBezTo>
                      <a:pt x="43" y="43"/>
                      <a:pt x="43" y="43"/>
                      <a:pt x="43" y="43"/>
                    </a:cubicBezTo>
                    <a:cubicBezTo>
                      <a:pt x="43" y="43"/>
                      <a:pt x="43" y="43"/>
                      <a:pt x="43" y="43"/>
                    </a:cubicBezTo>
                    <a:cubicBezTo>
                      <a:pt x="45" y="41"/>
                      <a:pt x="46" y="39"/>
                      <a:pt x="48" y="37"/>
                    </a:cubicBezTo>
                    <a:cubicBezTo>
                      <a:pt x="48" y="36"/>
                      <a:pt x="48" y="36"/>
                      <a:pt x="48" y="36"/>
                    </a:cubicBezTo>
                    <a:cubicBezTo>
                      <a:pt x="48" y="36"/>
                      <a:pt x="48" y="36"/>
                      <a:pt x="48" y="36"/>
                    </a:cubicBezTo>
                    <a:cubicBezTo>
                      <a:pt x="48" y="36"/>
                      <a:pt x="48" y="36"/>
                      <a:pt x="48" y="36"/>
                    </a:cubicBezTo>
                    <a:cubicBezTo>
                      <a:pt x="48" y="35"/>
                      <a:pt x="48" y="34"/>
                      <a:pt x="48" y="32"/>
                    </a:cubicBezTo>
                    <a:cubicBezTo>
                      <a:pt x="48" y="31"/>
                      <a:pt x="48" y="29"/>
                      <a:pt x="48" y="28"/>
                    </a:cubicBezTo>
                    <a:cubicBezTo>
                      <a:pt x="48" y="28"/>
                      <a:pt x="48" y="28"/>
                      <a:pt x="48" y="28"/>
                    </a:cubicBezTo>
                    <a:cubicBezTo>
                      <a:pt x="48" y="27"/>
                      <a:pt x="48" y="27"/>
                      <a:pt x="48" y="27"/>
                    </a:cubicBezTo>
                    <a:cubicBezTo>
                      <a:pt x="48" y="27"/>
                      <a:pt x="48" y="27"/>
                      <a:pt x="48" y="27"/>
                    </a:cubicBezTo>
                    <a:cubicBezTo>
                      <a:pt x="47" y="27"/>
                      <a:pt x="47" y="27"/>
                      <a:pt x="47" y="27"/>
                    </a:cubicBezTo>
                    <a:cubicBezTo>
                      <a:pt x="47" y="27"/>
                      <a:pt x="47" y="27"/>
                      <a:pt x="47" y="27"/>
                    </a:cubicBezTo>
                    <a:cubicBezTo>
                      <a:pt x="47" y="27"/>
                      <a:pt x="47" y="27"/>
                      <a:pt x="47" y="27"/>
                    </a:cubicBezTo>
                    <a:cubicBezTo>
                      <a:pt x="46" y="27"/>
                      <a:pt x="44" y="27"/>
                      <a:pt x="42" y="27"/>
                    </a:cubicBezTo>
                    <a:cubicBezTo>
                      <a:pt x="42" y="27"/>
                      <a:pt x="41" y="27"/>
                      <a:pt x="41" y="27"/>
                    </a:cubicBezTo>
                    <a:cubicBezTo>
                      <a:pt x="40" y="27"/>
                      <a:pt x="40" y="27"/>
                      <a:pt x="40" y="27"/>
                    </a:cubicBezTo>
                    <a:cubicBezTo>
                      <a:pt x="40" y="27"/>
                      <a:pt x="40" y="27"/>
                      <a:pt x="40" y="27"/>
                    </a:cubicBezTo>
                    <a:cubicBezTo>
                      <a:pt x="40" y="26"/>
                      <a:pt x="40" y="25"/>
                      <a:pt x="40" y="24"/>
                    </a:cubicBezTo>
                    <a:cubicBezTo>
                      <a:pt x="40" y="23"/>
                      <a:pt x="40" y="22"/>
                      <a:pt x="40" y="21"/>
                    </a:cubicBezTo>
                    <a:cubicBezTo>
                      <a:pt x="40" y="21"/>
                      <a:pt x="40" y="21"/>
                      <a:pt x="40" y="21"/>
                    </a:cubicBezTo>
                    <a:cubicBezTo>
                      <a:pt x="40" y="20"/>
                      <a:pt x="40" y="20"/>
                      <a:pt x="40" y="20"/>
                    </a:cubicBezTo>
                    <a:cubicBezTo>
                      <a:pt x="40" y="20"/>
                      <a:pt x="40" y="20"/>
                      <a:pt x="40" y="20"/>
                    </a:cubicBezTo>
                    <a:cubicBezTo>
                      <a:pt x="40" y="20"/>
                      <a:pt x="40" y="20"/>
                      <a:pt x="40" y="20"/>
                    </a:cubicBezTo>
                    <a:cubicBezTo>
                      <a:pt x="40" y="20"/>
                      <a:pt x="40" y="20"/>
                      <a:pt x="40" y="20"/>
                    </a:cubicBezTo>
                    <a:cubicBezTo>
                      <a:pt x="39" y="20"/>
                      <a:pt x="39" y="20"/>
                      <a:pt x="39" y="20"/>
                    </a:cubicBezTo>
                    <a:cubicBezTo>
                      <a:pt x="38" y="20"/>
                      <a:pt x="37" y="20"/>
                      <a:pt x="36" y="20"/>
                    </a:cubicBezTo>
                    <a:cubicBezTo>
                      <a:pt x="34" y="20"/>
                      <a:pt x="33" y="20"/>
                      <a:pt x="32" y="20"/>
                    </a:cubicBezTo>
                    <a:cubicBezTo>
                      <a:pt x="32" y="19"/>
                      <a:pt x="32" y="18"/>
                      <a:pt x="32" y="17"/>
                    </a:cubicBezTo>
                    <a:cubicBezTo>
                      <a:pt x="32" y="16"/>
                      <a:pt x="32" y="14"/>
                      <a:pt x="32" y="13"/>
                    </a:cubicBezTo>
                    <a:cubicBezTo>
                      <a:pt x="32" y="13"/>
                      <a:pt x="32" y="13"/>
                      <a:pt x="32" y="13"/>
                    </a:cubicBezTo>
                    <a:cubicBezTo>
                      <a:pt x="32" y="13"/>
                      <a:pt x="32" y="13"/>
                      <a:pt x="32" y="13"/>
                    </a:cubicBezTo>
                    <a:cubicBezTo>
                      <a:pt x="32" y="13"/>
                      <a:pt x="32" y="13"/>
                      <a:pt x="32" y="13"/>
                    </a:cubicBezTo>
                    <a:cubicBezTo>
                      <a:pt x="31" y="13"/>
                      <a:pt x="31" y="13"/>
                      <a:pt x="31" y="13"/>
                    </a:cubicBezTo>
                    <a:cubicBezTo>
                      <a:pt x="31" y="13"/>
                      <a:pt x="31" y="13"/>
                      <a:pt x="31" y="13"/>
                    </a:cubicBezTo>
                    <a:cubicBezTo>
                      <a:pt x="31" y="13"/>
                      <a:pt x="31" y="13"/>
                      <a:pt x="31" y="13"/>
                    </a:cubicBezTo>
                    <a:cubicBezTo>
                      <a:pt x="30" y="13"/>
                      <a:pt x="29" y="13"/>
                      <a:pt x="28" y="13"/>
                    </a:cubicBezTo>
                    <a:cubicBezTo>
                      <a:pt x="27" y="13"/>
                      <a:pt x="25" y="13"/>
                      <a:pt x="24" y="13"/>
                    </a:cubicBezTo>
                    <a:cubicBezTo>
                      <a:pt x="24" y="13"/>
                      <a:pt x="24" y="12"/>
                      <a:pt x="24" y="11"/>
                    </a:cubicBezTo>
                    <a:cubicBezTo>
                      <a:pt x="24" y="10"/>
                      <a:pt x="24" y="8"/>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3" y="7"/>
                      <a:pt x="22" y="7"/>
                      <a:pt x="22" y="7"/>
                    </a:cubicBezTo>
                    <a:cubicBezTo>
                      <a:pt x="20" y="7"/>
                      <a:pt x="18" y="7"/>
                      <a:pt x="17" y="7"/>
                    </a:cubicBezTo>
                    <a:cubicBezTo>
                      <a:pt x="17" y="7"/>
                      <a:pt x="17" y="7"/>
                      <a:pt x="17" y="7"/>
                    </a:cubicBezTo>
                    <a:cubicBezTo>
                      <a:pt x="17" y="6"/>
                      <a:pt x="17" y="5"/>
                      <a:pt x="17" y="4"/>
                    </a:cubicBezTo>
                    <a:cubicBezTo>
                      <a:pt x="17" y="3"/>
                      <a:pt x="17" y="2"/>
                      <a:pt x="17" y="1"/>
                    </a:cubicBezTo>
                    <a:cubicBezTo>
                      <a:pt x="17" y="0"/>
                      <a:pt x="17" y="0"/>
                      <a:pt x="17" y="0"/>
                    </a:cubicBezTo>
                    <a:cubicBezTo>
                      <a:pt x="17" y="0"/>
                      <a:pt x="17" y="0"/>
                      <a:pt x="17" y="0"/>
                    </a:cubicBezTo>
                    <a:cubicBezTo>
                      <a:pt x="17" y="0"/>
                      <a:pt x="17" y="0"/>
                      <a:pt x="17" y="0"/>
                    </a:cubicBezTo>
                    <a:cubicBezTo>
                      <a:pt x="16" y="0"/>
                      <a:pt x="16"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169" name="Freeform 155"/>
              <p:cNvSpPr>
                <a:spLocks noEditPoints="1"/>
              </p:cNvSpPr>
              <p:nvPr/>
            </p:nvSpPr>
            <p:spPr bwMode="auto">
              <a:xfrm>
                <a:off x="3998" y="2400"/>
                <a:ext cx="14" cy="19"/>
              </a:xfrm>
              <a:custGeom>
                <a:avLst/>
                <a:gdLst>
                  <a:gd name="T0" fmla="*/ 2 w 6"/>
                  <a:gd name="T1" fmla="*/ 4 h 8"/>
                  <a:gd name="T2" fmla="*/ 2 w 6"/>
                  <a:gd name="T3" fmla="*/ 1 h 8"/>
                  <a:gd name="T4" fmla="*/ 3 w 6"/>
                  <a:gd name="T5" fmla="*/ 1 h 8"/>
                  <a:gd name="T6" fmla="*/ 4 w 6"/>
                  <a:gd name="T7" fmla="*/ 1 h 8"/>
                  <a:gd name="T8" fmla="*/ 5 w 6"/>
                  <a:gd name="T9" fmla="*/ 1 h 8"/>
                  <a:gd name="T10" fmla="*/ 5 w 6"/>
                  <a:gd name="T11" fmla="*/ 1 h 8"/>
                  <a:gd name="T12" fmla="*/ 5 w 6"/>
                  <a:gd name="T13" fmla="*/ 2 h 8"/>
                  <a:gd name="T14" fmla="*/ 3 w 6"/>
                  <a:gd name="T15" fmla="*/ 2 h 8"/>
                  <a:gd name="T16" fmla="*/ 3 w 6"/>
                  <a:gd name="T17" fmla="*/ 3 h 8"/>
                  <a:gd name="T18" fmla="*/ 3 w 6"/>
                  <a:gd name="T19" fmla="*/ 3 h 8"/>
                  <a:gd name="T20" fmla="*/ 4 w 6"/>
                  <a:gd name="T21" fmla="*/ 7 h 8"/>
                  <a:gd name="T22" fmla="*/ 3 w 6"/>
                  <a:gd name="T23" fmla="*/ 7 h 8"/>
                  <a:gd name="T24" fmla="*/ 1 w 6"/>
                  <a:gd name="T25" fmla="*/ 7 h 8"/>
                  <a:gd name="T26" fmla="*/ 1 w 6"/>
                  <a:gd name="T27" fmla="*/ 6 h 8"/>
                  <a:gd name="T28" fmla="*/ 2 w 6"/>
                  <a:gd name="T29" fmla="*/ 6 h 8"/>
                  <a:gd name="T30" fmla="*/ 3 w 6"/>
                  <a:gd name="T31" fmla="*/ 6 h 8"/>
                  <a:gd name="T32" fmla="*/ 4 w 6"/>
                  <a:gd name="T33" fmla="*/ 4 h 8"/>
                  <a:gd name="T34" fmla="*/ 2 w 6"/>
                  <a:gd name="T35" fmla="*/ 4 h 8"/>
                  <a:gd name="T36" fmla="*/ 2 w 6"/>
                  <a:gd name="T37" fmla="*/ 4 h 8"/>
                  <a:gd name="T38" fmla="*/ 3 w 6"/>
                  <a:gd name="T39" fmla="*/ 0 h 8"/>
                  <a:gd name="T40" fmla="*/ 1 w 6"/>
                  <a:gd name="T41" fmla="*/ 1 h 8"/>
                  <a:gd name="T42" fmla="*/ 1 w 6"/>
                  <a:gd name="T43" fmla="*/ 4 h 8"/>
                  <a:gd name="T44" fmla="*/ 1 w 6"/>
                  <a:gd name="T45" fmla="*/ 5 h 8"/>
                  <a:gd name="T46" fmla="*/ 2 w 6"/>
                  <a:gd name="T47" fmla="*/ 5 h 8"/>
                  <a:gd name="T48" fmla="*/ 2 w 6"/>
                  <a:gd name="T49" fmla="*/ 5 h 8"/>
                  <a:gd name="T50" fmla="*/ 3 w 6"/>
                  <a:gd name="T51" fmla="*/ 5 h 8"/>
                  <a:gd name="T52" fmla="*/ 3 w 6"/>
                  <a:gd name="T53" fmla="*/ 5 h 8"/>
                  <a:gd name="T54" fmla="*/ 2 w 6"/>
                  <a:gd name="T55" fmla="*/ 5 h 8"/>
                  <a:gd name="T56" fmla="*/ 2 w 6"/>
                  <a:gd name="T57" fmla="*/ 5 h 8"/>
                  <a:gd name="T58" fmla="*/ 1 w 6"/>
                  <a:gd name="T59" fmla="*/ 6 h 8"/>
                  <a:gd name="T60" fmla="*/ 1 w 6"/>
                  <a:gd name="T61" fmla="*/ 6 h 8"/>
                  <a:gd name="T62" fmla="*/ 0 w 6"/>
                  <a:gd name="T63" fmla="*/ 7 h 8"/>
                  <a:gd name="T64" fmla="*/ 1 w 6"/>
                  <a:gd name="T65" fmla="*/ 7 h 8"/>
                  <a:gd name="T66" fmla="*/ 3 w 6"/>
                  <a:gd name="T67" fmla="*/ 8 h 8"/>
                  <a:gd name="T68" fmla="*/ 4 w 6"/>
                  <a:gd name="T69" fmla="*/ 7 h 8"/>
                  <a:gd name="T70" fmla="*/ 6 w 6"/>
                  <a:gd name="T71" fmla="*/ 4 h 8"/>
                  <a:gd name="T72" fmla="*/ 5 w 6"/>
                  <a:gd name="T73" fmla="*/ 3 h 8"/>
                  <a:gd name="T74" fmla="*/ 6 w 6"/>
                  <a:gd name="T75" fmla="*/ 2 h 8"/>
                  <a:gd name="T76" fmla="*/ 6 w 6"/>
                  <a:gd name="T77" fmla="*/ 2 h 8"/>
                  <a:gd name="T78" fmla="*/ 6 w 6"/>
                  <a:gd name="T79" fmla="*/ 1 h 8"/>
                  <a:gd name="T80" fmla="*/ 5 w 6"/>
                  <a:gd name="T81" fmla="*/ 0 h 8"/>
                  <a:gd name="T82" fmla="*/ 5 w 6"/>
                  <a:gd name="T83" fmla="*/ 0 h 8"/>
                  <a:gd name="T84" fmla="*/ 4 w 6"/>
                  <a:gd name="T85" fmla="*/ 0 h 8"/>
                  <a:gd name="T86" fmla="*/ 4 w 6"/>
                  <a:gd name="T87" fmla="*/ 0 h 8"/>
                  <a:gd name="T88" fmla="*/ 3 w 6"/>
                  <a:gd name="T8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 h="8">
                    <a:moveTo>
                      <a:pt x="2" y="4"/>
                    </a:moveTo>
                    <a:cubicBezTo>
                      <a:pt x="2" y="3"/>
                      <a:pt x="2" y="2"/>
                      <a:pt x="2" y="1"/>
                    </a:cubicBezTo>
                    <a:cubicBezTo>
                      <a:pt x="2" y="1"/>
                      <a:pt x="2" y="1"/>
                      <a:pt x="3" y="1"/>
                    </a:cubicBezTo>
                    <a:cubicBezTo>
                      <a:pt x="3" y="1"/>
                      <a:pt x="4" y="1"/>
                      <a:pt x="4" y="1"/>
                    </a:cubicBezTo>
                    <a:cubicBezTo>
                      <a:pt x="5" y="1"/>
                      <a:pt x="5" y="1"/>
                      <a:pt x="5" y="1"/>
                    </a:cubicBezTo>
                    <a:cubicBezTo>
                      <a:pt x="5" y="1"/>
                      <a:pt x="5" y="1"/>
                      <a:pt x="5" y="1"/>
                    </a:cubicBezTo>
                    <a:cubicBezTo>
                      <a:pt x="5" y="2"/>
                      <a:pt x="5" y="2"/>
                      <a:pt x="5" y="2"/>
                    </a:cubicBezTo>
                    <a:cubicBezTo>
                      <a:pt x="4" y="2"/>
                      <a:pt x="4" y="2"/>
                      <a:pt x="3" y="2"/>
                    </a:cubicBezTo>
                    <a:cubicBezTo>
                      <a:pt x="3" y="2"/>
                      <a:pt x="3" y="2"/>
                      <a:pt x="3" y="3"/>
                    </a:cubicBezTo>
                    <a:cubicBezTo>
                      <a:pt x="3" y="3"/>
                      <a:pt x="3" y="3"/>
                      <a:pt x="3" y="3"/>
                    </a:cubicBezTo>
                    <a:cubicBezTo>
                      <a:pt x="5" y="3"/>
                      <a:pt x="6" y="6"/>
                      <a:pt x="4" y="7"/>
                    </a:cubicBezTo>
                    <a:cubicBezTo>
                      <a:pt x="4" y="7"/>
                      <a:pt x="3" y="7"/>
                      <a:pt x="3" y="7"/>
                    </a:cubicBezTo>
                    <a:cubicBezTo>
                      <a:pt x="2" y="7"/>
                      <a:pt x="2" y="7"/>
                      <a:pt x="1" y="7"/>
                    </a:cubicBezTo>
                    <a:cubicBezTo>
                      <a:pt x="1" y="6"/>
                      <a:pt x="1" y="6"/>
                      <a:pt x="1" y="6"/>
                    </a:cubicBezTo>
                    <a:cubicBezTo>
                      <a:pt x="2" y="6"/>
                      <a:pt x="2" y="6"/>
                      <a:pt x="2" y="6"/>
                    </a:cubicBezTo>
                    <a:cubicBezTo>
                      <a:pt x="3" y="6"/>
                      <a:pt x="3" y="6"/>
                      <a:pt x="3" y="6"/>
                    </a:cubicBezTo>
                    <a:cubicBezTo>
                      <a:pt x="4" y="6"/>
                      <a:pt x="5" y="5"/>
                      <a:pt x="4" y="4"/>
                    </a:cubicBezTo>
                    <a:cubicBezTo>
                      <a:pt x="3" y="4"/>
                      <a:pt x="3" y="4"/>
                      <a:pt x="2" y="4"/>
                    </a:cubicBezTo>
                    <a:cubicBezTo>
                      <a:pt x="2" y="4"/>
                      <a:pt x="2" y="4"/>
                      <a:pt x="2" y="4"/>
                    </a:cubicBezTo>
                    <a:moveTo>
                      <a:pt x="3" y="0"/>
                    </a:moveTo>
                    <a:cubicBezTo>
                      <a:pt x="1" y="0"/>
                      <a:pt x="1" y="1"/>
                      <a:pt x="1" y="1"/>
                    </a:cubicBezTo>
                    <a:cubicBezTo>
                      <a:pt x="1" y="4"/>
                      <a:pt x="1" y="4"/>
                      <a:pt x="1" y="4"/>
                    </a:cubicBezTo>
                    <a:cubicBezTo>
                      <a:pt x="1" y="5"/>
                      <a:pt x="1" y="5"/>
                      <a:pt x="1" y="5"/>
                    </a:cubicBezTo>
                    <a:cubicBezTo>
                      <a:pt x="2" y="5"/>
                      <a:pt x="2" y="5"/>
                      <a:pt x="2" y="5"/>
                    </a:cubicBezTo>
                    <a:cubicBezTo>
                      <a:pt x="2" y="5"/>
                      <a:pt x="2" y="5"/>
                      <a:pt x="2" y="5"/>
                    </a:cubicBezTo>
                    <a:cubicBezTo>
                      <a:pt x="3" y="5"/>
                      <a:pt x="3" y="5"/>
                      <a:pt x="3" y="5"/>
                    </a:cubicBezTo>
                    <a:cubicBezTo>
                      <a:pt x="3" y="5"/>
                      <a:pt x="3" y="5"/>
                      <a:pt x="3" y="5"/>
                    </a:cubicBezTo>
                    <a:cubicBezTo>
                      <a:pt x="2" y="5"/>
                      <a:pt x="2" y="5"/>
                      <a:pt x="2" y="5"/>
                    </a:cubicBezTo>
                    <a:cubicBezTo>
                      <a:pt x="2" y="5"/>
                      <a:pt x="2" y="5"/>
                      <a:pt x="2" y="5"/>
                    </a:cubicBezTo>
                    <a:cubicBezTo>
                      <a:pt x="1" y="5"/>
                      <a:pt x="1" y="5"/>
                      <a:pt x="1" y="6"/>
                    </a:cubicBezTo>
                    <a:cubicBezTo>
                      <a:pt x="1" y="6"/>
                      <a:pt x="1" y="6"/>
                      <a:pt x="1" y="6"/>
                    </a:cubicBezTo>
                    <a:cubicBezTo>
                      <a:pt x="0" y="6"/>
                      <a:pt x="0" y="7"/>
                      <a:pt x="0" y="7"/>
                    </a:cubicBezTo>
                    <a:cubicBezTo>
                      <a:pt x="1" y="7"/>
                      <a:pt x="1" y="7"/>
                      <a:pt x="1" y="7"/>
                    </a:cubicBezTo>
                    <a:cubicBezTo>
                      <a:pt x="1" y="8"/>
                      <a:pt x="2" y="8"/>
                      <a:pt x="3" y="8"/>
                    </a:cubicBezTo>
                    <a:cubicBezTo>
                      <a:pt x="3" y="8"/>
                      <a:pt x="4" y="8"/>
                      <a:pt x="4" y="7"/>
                    </a:cubicBezTo>
                    <a:cubicBezTo>
                      <a:pt x="6" y="7"/>
                      <a:pt x="6" y="6"/>
                      <a:pt x="6" y="4"/>
                    </a:cubicBezTo>
                    <a:cubicBezTo>
                      <a:pt x="6" y="4"/>
                      <a:pt x="5" y="3"/>
                      <a:pt x="5" y="3"/>
                    </a:cubicBezTo>
                    <a:cubicBezTo>
                      <a:pt x="6" y="2"/>
                      <a:pt x="6" y="2"/>
                      <a:pt x="6" y="2"/>
                    </a:cubicBezTo>
                    <a:cubicBezTo>
                      <a:pt x="6" y="2"/>
                      <a:pt x="6" y="2"/>
                      <a:pt x="6" y="2"/>
                    </a:cubicBezTo>
                    <a:cubicBezTo>
                      <a:pt x="6" y="1"/>
                      <a:pt x="6" y="1"/>
                      <a:pt x="6" y="1"/>
                    </a:cubicBezTo>
                    <a:cubicBezTo>
                      <a:pt x="6" y="0"/>
                      <a:pt x="5" y="0"/>
                      <a:pt x="5" y="0"/>
                    </a:cubicBezTo>
                    <a:cubicBezTo>
                      <a:pt x="5" y="0"/>
                      <a:pt x="5" y="0"/>
                      <a:pt x="5" y="0"/>
                    </a:cubicBezTo>
                    <a:cubicBezTo>
                      <a:pt x="4" y="0"/>
                      <a:pt x="4" y="0"/>
                      <a:pt x="4" y="0"/>
                    </a:cubicBezTo>
                    <a:cubicBezTo>
                      <a:pt x="4" y="0"/>
                      <a:pt x="4" y="0"/>
                      <a:pt x="4" y="0"/>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170" name="Freeform 156"/>
              <p:cNvSpPr>
                <a:spLocks noEditPoints="1"/>
              </p:cNvSpPr>
              <p:nvPr/>
            </p:nvSpPr>
            <p:spPr bwMode="auto">
              <a:xfrm>
                <a:off x="3924" y="2343"/>
                <a:ext cx="17" cy="19"/>
              </a:xfrm>
              <a:custGeom>
                <a:avLst/>
                <a:gdLst>
                  <a:gd name="T0" fmla="*/ 1 w 7"/>
                  <a:gd name="T1" fmla="*/ 3 h 8"/>
                  <a:gd name="T2" fmla="*/ 1 w 7"/>
                  <a:gd name="T3" fmla="*/ 3 h 8"/>
                  <a:gd name="T4" fmla="*/ 1 w 7"/>
                  <a:gd name="T5" fmla="*/ 2 h 8"/>
                  <a:gd name="T6" fmla="*/ 4 w 7"/>
                  <a:gd name="T7" fmla="*/ 0 h 8"/>
                  <a:gd name="T8" fmla="*/ 4 w 7"/>
                  <a:gd name="T9" fmla="*/ 0 h 8"/>
                  <a:gd name="T10" fmla="*/ 4 w 7"/>
                  <a:gd name="T11" fmla="*/ 1 h 8"/>
                  <a:gd name="T12" fmla="*/ 4 w 7"/>
                  <a:gd name="T13" fmla="*/ 6 h 8"/>
                  <a:gd name="T14" fmla="*/ 5 w 7"/>
                  <a:gd name="T15" fmla="*/ 6 h 8"/>
                  <a:gd name="T16" fmla="*/ 6 w 7"/>
                  <a:gd name="T17" fmla="*/ 6 h 8"/>
                  <a:gd name="T18" fmla="*/ 6 w 7"/>
                  <a:gd name="T19" fmla="*/ 7 h 8"/>
                  <a:gd name="T20" fmla="*/ 6 w 7"/>
                  <a:gd name="T21" fmla="*/ 7 h 8"/>
                  <a:gd name="T22" fmla="*/ 6 w 7"/>
                  <a:gd name="T23" fmla="*/ 8 h 8"/>
                  <a:gd name="T24" fmla="*/ 1 w 7"/>
                  <a:gd name="T25" fmla="*/ 7 h 8"/>
                  <a:gd name="T26" fmla="*/ 1 w 7"/>
                  <a:gd name="T27" fmla="*/ 6 h 8"/>
                  <a:gd name="T28" fmla="*/ 1 w 7"/>
                  <a:gd name="T29" fmla="*/ 6 h 8"/>
                  <a:gd name="T30" fmla="*/ 3 w 7"/>
                  <a:gd name="T31" fmla="*/ 6 h 8"/>
                  <a:gd name="T32" fmla="*/ 3 w 7"/>
                  <a:gd name="T33" fmla="*/ 2 h 8"/>
                  <a:gd name="T34" fmla="*/ 1 w 7"/>
                  <a:gd name="T35" fmla="*/ 3 h 8"/>
                  <a:gd name="T36" fmla="*/ 1 w 7"/>
                  <a:gd name="T37" fmla="*/ 3 h 8"/>
                  <a:gd name="T38" fmla="*/ 4 w 7"/>
                  <a:gd name="T39" fmla="*/ 0 h 8"/>
                  <a:gd name="T40" fmla="*/ 3 w 7"/>
                  <a:gd name="T41" fmla="*/ 0 h 8"/>
                  <a:gd name="T42" fmla="*/ 0 w 7"/>
                  <a:gd name="T43" fmla="*/ 1 h 8"/>
                  <a:gd name="T44" fmla="*/ 0 w 7"/>
                  <a:gd name="T45" fmla="*/ 2 h 8"/>
                  <a:gd name="T46" fmla="*/ 0 w 7"/>
                  <a:gd name="T47" fmla="*/ 2 h 8"/>
                  <a:gd name="T48" fmla="*/ 1 w 7"/>
                  <a:gd name="T49" fmla="*/ 4 h 8"/>
                  <a:gd name="T50" fmla="*/ 1 w 7"/>
                  <a:gd name="T51" fmla="*/ 4 h 8"/>
                  <a:gd name="T52" fmla="*/ 1 w 7"/>
                  <a:gd name="T53" fmla="*/ 4 h 8"/>
                  <a:gd name="T54" fmla="*/ 2 w 7"/>
                  <a:gd name="T55" fmla="*/ 4 h 8"/>
                  <a:gd name="T56" fmla="*/ 2 w 7"/>
                  <a:gd name="T57" fmla="*/ 4 h 8"/>
                  <a:gd name="T58" fmla="*/ 2 w 7"/>
                  <a:gd name="T59" fmla="*/ 4 h 8"/>
                  <a:gd name="T60" fmla="*/ 2 w 7"/>
                  <a:gd name="T61" fmla="*/ 5 h 8"/>
                  <a:gd name="T62" fmla="*/ 1 w 7"/>
                  <a:gd name="T63" fmla="*/ 5 h 8"/>
                  <a:gd name="T64" fmla="*/ 1 w 7"/>
                  <a:gd name="T65" fmla="*/ 5 h 8"/>
                  <a:gd name="T66" fmla="*/ 0 w 7"/>
                  <a:gd name="T67" fmla="*/ 6 h 8"/>
                  <a:gd name="T68" fmla="*/ 0 w 7"/>
                  <a:gd name="T69" fmla="*/ 7 h 8"/>
                  <a:gd name="T70" fmla="*/ 1 w 7"/>
                  <a:gd name="T71" fmla="*/ 8 h 8"/>
                  <a:gd name="T72" fmla="*/ 3 w 7"/>
                  <a:gd name="T73" fmla="*/ 8 h 8"/>
                  <a:gd name="T74" fmla="*/ 6 w 7"/>
                  <a:gd name="T75" fmla="*/ 8 h 8"/>
                  <a:gd name="T76" fmla="*/ 6 w 7"/>
                  <a:gd name="T77" fmla="*/ 8 h 8"/>
                  <a:gd name="T78" fmla="*/ 7 w 7"/>
                  <a:gd name="T79" fmla="*/ 7 h 8"/>
                  <a:gd name="T80" fmla="*/ 7 w 7"/>
                  <a:gd name="T81" fmla="*/ 7 h 8"/>
                  <a:gd name="T82" fmla="*/ 7 w 7"/>
                  <a:gd name="T83" fmla="*/ 6 h 8"/>
                  <a:gd name="T84" fmla="*/ 6 w 7"/>
                  <a:gd name="T85" fmla="*/ 5 h 8"/>
                  <a:gd name="T86" fmla="*/ 5 w 7"/>
                  <a:gd name="T87" fmla="*/ 5 h 8"/>
                  <a:gd name="T88" fmla="*/ 5 w 7"/>
                  <a:gd name="T89" fmla="*/ 1 h 8"/>
                  <a:gd name="T90" fmla="*/ 5 w 7"/>
                  <a:gd name="T91" fmla="*/ 0 h 8"/>
                  <a:gd name="T92" fmla="*/ 4 w 7"/>
                  <a:gd name="T93" fmla="*/ 0 h 8"/>
                  <a:gd name="T94" fmla="*/ 4 w 7"/>
                  <a:gd name="T95" fmla="*/ 0 h 8"/>
                  <a:gd name="T96" fmla="*/ 4 w 7"/>
                  <a:gd name="T97" fmla="*/ 0 h 8"/>
                  <a:gd name="T98" fmla="*/ 4 w 7"/>
                  <a:gd name="T9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 h="8">
                    <a:moveTo>
                      <a:pt x="1" y="3"/>
                    </a:moveTo>
                    <a:cubicBezTo>
                      <a:pt x="1" y="3"/>
                      <a:pt x="1" y="3"/>
                      <a:pt x="1" y="3"/>
                    </a:cubicBezTo>
                    <a:cubicBezTo>
                      <a:pt x="1" y="3"/>
                      <a:pt x="1" y="2"/>
                      <a:pt x="1" y="2"/>
                    </a:cubicBezTo>
                    <a:cubicBezTo>
                      <a:pt x="2" y="2"/>
                      <a:pt x="4" y="0"/>
                      <a:pt x="4" y="0"/>
                    </a:cubicBezTo>
                    <a:cubicBezTo>
                      <a:pt x="4" y="0"/>
                      <a:pt x="4" y="0"/>
                      <a:pt x="4" y="0"/>
                    </a:cubicBezTo>
                    <a:cubicBezTo>
                      <a:pt x="4" y="1"/>
                      <a:pt x="4" y="1"/>
                      <a:pt x="4" y="1"/>
                    </a:cubicBezTo>
                    <a:cubicBezTo>
                      <a:pt x="4" y="3"/>
                      <a:pt x="4" y="4"/>
                      <a:pt x="4" y="6"/>
                    </a:cubicBezTo>
                    <a:cubicBezTo>
                      <a:pt x="5" y="6"/>
                      <a:pt x="5" y="6"/>
                      <a:pt x="5" y="6"/>
                    </a:cubicBezTo>
                    <a:cubicBezTo>
                      <a:pt x="6" y="6"/>
                      <a:pt x="6" y="6"/>
                      <a:pt x="6" y="6"/>
                    </a:cubicBezTo>
                    <a:cubicBezTo>
                      <a:pt x="6" y="7"/>
                      <a:pt x="6" y="7"/>
                      <a:pt x="6" y="7"/>
                    </a:cubicBezTo>
                    <a:cubicBezTo>
                      <a:pt x="6" y="7"/>
                      <a:pt x="6" y="7"/>
                      <a:pt x="6" y="7"/>
                    </a:cubicBezTo>
                    <a:cubicBezTo>
                      <a:pt x="6" y="8"/>
                      <a:pt x="6" y="8"/>
                      <a:pt x="6" y="8"/>
                    </a:cubicBezTo>
                    <a:cubicBezTo>
                      <a:pt x="4" y="8"/>
                      <a:pt x="3" y="7"/>
                      <a:pt x="1" y="7"/>
                    </a:cubicBezTo>
                    <a:cubicBezTo>
                      <a:pt x="1" y="6"/>
                      <a:pt x="1" y="6"/>
                      <a:pt x="1" y="6"/>
                    </a:cubicBezTo>
                    <a:cubicBezTo>
                      <a:pt x="1" y="6"/>
                      <a:pt x="1" y="6"/>
                      <a:pt x="1" y="6"/>
                    </a:cubicBezTo>
                    <a:cubicBezTo>
                      <a:pt x="2" y="6"/>
                      <a:pt x="2" y="6"/>
                      <a:pt x="3" y="6"/>
                    </a:cubicBezTo>
                    <a:cubicBezTo>
                      <a:pt x="3" y="5"/>
                      <a:pt x="3" y="4"/>
                      <a:pt x="3" y="2"/>
                    </a:cubicBezTo>
                    <a:cubicBezTo>
                      <a:pt x="2" y="3"/>
                      <a:pt x="2" y="3"/>
                      <a:pt x="1" y="3"/>
                    </a:cubicBezTo>
                    <a:cubicBezTo>
                      <a:pt x="1" y="3"/>
                      <a:pt x="1" y="3"/>
                      <a:pt x="1" y="3"/>
                    </a:cubicBezTo>
                    <a:moveTo>
                      <a:pt x="4" y="0"/>
                    </a:moveTo>
                    <a:cubicBezTo>
                      <a:pt x="3" y="0"/>
                      <a:pt x="3" y="0"/>
                      <a:pt x="3" y="0"/>
                    </a:cubicBezTo>
                    <a:cubicBezTo>
                      <a:pt x="2" y="0"/>
                      <a:pt x="1" y="1"/>
                      <a:pt x="0" y="1"/>
                    </a:cubicBezTo>
                    <a:cubicBezTo>
                      <a:pt x="0" y="2"/>
                      <a:pt x="0" y="2"/>
                      <a:pt x="0" y="2"/>
                    </a:cubicBezTo>
                    <a:cubicBezTo>
                      <a:pt x="0" y="2"/>
                      <a:pt x="0" y="2"/>
                      <a:pt x="0" y="2"/>
                    </a:cubicBezTo>
                    <a:cubicBezTo>
                      <a:pt x="0" y="3"/>
                      <a:pt x="0" y="3"/>
                      <a:pt x="1" y="4"/>
                    </a:cubicBezTo>
                    <a:cubicBezTo>
                      <a:pt x="1" y="4"/>
                      <a:pt x="1" y="4"/>
                      <a:pt x="1" y="4"/>
                    </a:cubicBezTo>
                    <a:cubicBezTo>
                      <a:pt x="1" y="4"/>
                      <a:pt x="1" y="4"/>
                      <a:pt x="1" y="4"/>
                    </a:cubicBezTo>
                    <a:cubicBezTo>
                      <a:pt x="2" y="4"/>
                      <a:pt x="2" y="4"/>
                      <a:pt x="2" y="4"/>
                    </a:cubicBezTo>
                    <a:cubicBezTo>
                      <a:pt x="2" y="4"/>
                      <a:pt x="2" y="4"/>
                      <a:pt x="2" y="4"/>
                    </a:cubicBezTo>
                    <a:cubicBezTo>
                      <a:pt x="2" y="4"/>
                      <a:pt x="2" y="4"/>
                      <a:pt x="2" y="4"/>
                    </a:cubicBezTo>
                    <a:cubicBezTo>
                      <a:pt x="2" y="5"/>
                      <a:pt x="2" y="5"/>
                      <a:pt x="2" y="5"/>
                    </a:cubicBezTo>
                    <a:cubicBezTo>
                      <a:pt x="1" y="5"/>
                      <a:pt x="1" y="5"/>
                      <a:pt x="1" y="5"/>
                    </a:cubicBezTo>
                    <a:cubicBezTo>
                      <a:pt x="1" y="5"/>
                      <a:pt x="1" y="5"/>
                      <a:pt x="1" y="5"/>
                    </a:cubicBezTo>
                    <a:cubicBezTo>
                      <a:pt x="1" y="5"/>
                      <a:pt x="0" y="6"/>
                      <a:pt x="0" y="6"/>
                    </a:cubicBezTo>
                    <a:cubicBezTo>
                      <a:pt x="0" y="7"/>
                      <a:pt x="0" y="7"/>
                      <a:pt x="0" y="7"/>
                    </a:cubicBezTo>
                    <a:cubicBezTo>
                      <a:pt x="0" y="8"/>
                      <a:pt x="1" y="8"/>
                      <a:pt x="1" y="8"/>
                    </a:cubicBezTo>
                    <a:cubicBezTo>
                      <a:pt x="2" y="8"/>
                      <a:pt x="3" y="8"/>
                      <a:pt x="3" y="8"/>
                    </a:cubicBezTo>
                    <a:cubicBezTo>
                      <a:pt x="4" y="8"/>
                      <a:pt x="5" y="8"/>
                      <a:pt x="6" y="8"/>
                    </a:cubicBezTo>
                    <a:cubicBezTo>
                      <a:pt x="6" y="8"/>
                      <a:pt x="6" y="8"/>
                      <a:pt x="6" y="8"/>
                    </a:cubicBezTo>
                    <a:cubicBezTo>
                      <a:pt x="7" y="7"/>
                      <a:pt x="7" y="7"/>
                      <a:pt x="7" y="7"/>
                    </a:cubicBezTo>
                    <a:cubicBezTo>
                      <a:pt x="7" y="7"/>
                      <a:pt x="7" y="7"/>
                      <a:pt x="7" y="7"/>
                    </a:cubicBezTo>
                    <a:cubicBezTo>
                      <a:pt x="7" y="6"/>
                      <a:pt x="7" y="6"/>
                      <a:pt x="7" y="6"/>
                    </a:cubicBezTo>
                    <a:cubicBezTo>
                      <a:pt x="7" y="6"/>
                      <a:pt x="6" y="5"/>
                      <a:pt x="6" y="5"/>
                    </a:cubicBezTo>
                    <a:cubicBezTo>
                      <a:pt x="5" y="5"/>
                      <a:pt x="5" y="5"/>
                      <a:pt x="5" y="5"/>
                    </a:cubicBezTo>
                    <a:cubicBezTo>
                      <a:pt x="5" y="4"/>
                      <a:pt x="5" y="2"/>
                      <a:pt x="5" y="1"/>
                    </a:cubicBezTo>
                    <a:cubicBezTo>
                      <a:pt x="5" y="0"/>
                      <a:pt x="5" y="0"/>
                      <a:pt x="5" y="0"/>
                    </a:cubicBezTo>
                    <a:cubicBezTo>
                      <a:pt x="4" y="0"/>
                      <a:pt x="4" y="0"/>
                      <a:pt x="4" y="0"/>
                    </a:cubicBezTo>
                    <a:cubicBezTo>
                      <a:pt x="4" y="0"/>
                      <a:pt x="4" y="0"/>
                      <a:pt x="4" y="0"/>
                    </a:cubicBezTo>
                    <a:cubicBezTo>
                      <a:pt x="4" y="0"/>
                      <a:pt x="4" y="0"/>
                      <a:pt x="4" y="0"/>
                    </a:cubicBezTo>
                    <a:cubicBezTo>
                      <a:pt x="4" y="0"/>
                      <a:pt x="4" y="0"/>
                      <a:pt x="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171" name="Freeform 157"/>
              <p:cNvSpPr>
                <a:spLocks noEditPoints="1"/>
              </p:cNvSpPr>
              <p:nvPr/>
            </p:nvSpPr>
            <p:spPr bwMode="auto">
              <a:xfrm>
                <a:off x="3941" y="2355"/>
                <a:ext cx="17" cy="19"/>
              </a:xfrm>
              <a:custGeom>
                <a:avLst/>
                <a:gdLst>
                  <a:gd name="T0" fmla="*/ 1 w 7"/>
                  <a:gd name="T1" fmla="*/ 2 h 8"/>
                  <a:gd name="T2" fmla="*/ 1 w 7"/>
                  <a:gd name="T3" fmla="*/ 1 h 8"/>
                  <a:gd name="T4" fmla="*/ 3 w 7"/>
                  <a:gd name="T5" fmla="*/ 1 h 8"/>
                  <a:gd name="T6" fmla="*/ 5 w 7"/>
                  <a:gd name="T7" fmla="*/ 2 h 8"/>
                  <a:gd name="T8" fmla="*/ 3 w 7"/>
                  <a:gd name="T9" fmla="*/ 6 h 8"/>
                  <a:gd name="T10" fmla="*/ 3 w 7"/>
                  <a:gd name="T11" fmla="*/ 6 h 8"/>
                  <a:gd name="T12" fmla="*/ 4 w 7"/>
                  <a:gd name="T13" fmla="*/ 7 h 8"/>
                  <a:gd name="T14" fmla="*/ 6 w 7"/>
                  <a:gd name="T15" fmla="*/ 7 h 8"/>
                  <a:gd name="T16" fmla="*/ 6 w 7"/>
                  <a:gd name="T17" fmla="*/ 8 h 8"/>
                  <a:gd name="T18" fmla="*/ 3 w 7"/>
                  <a:gd name="T19" fmla="*/ 8 h 8"/>
                  <a:gd name="T20" fmla="*/ 2 w 7"/>
                  <a:gd name="T21" fmla="*/ 8 h 8"/>
                  <a:gd name="T22" fmla="*/ 2 w 7"/>
                  <a:gd name="T23" fmla="*/ 7 h 8"/>
                  <a:gd name="T24" fmla="*/ 2 w 7"/>
                  <a:gd name="T25" fmla="*/ 7 h 8"/>
                  <a:gd name="T26" fmla="*/ 2 w 7"/>
                  <a:gd name="T27" fmla="*/ 6 h 8"/>
                  <a:gd name="T28" fmla="*/ 4 w 7"/>
                  <a:gd name="T29" fmla="*/ 4 h 8"/>
                  <a:gd name="T30" fmla="*/ 4 w 7"/>
                  <a:gd name="T31" fmla="*/ 3 h 8"/>
                  <a:gd name="T32" fmla="*/ 3 w 7"/>
                  <a:gd name="T33" fmla="*/ 2 h 8"/>
                  <a:gd name="T34" fmla="*/ 3 w 7"/>
                  <a:gd name="T35" fmla="*/ 2 h 8"/>
                  <a:gd name="T36" fmla="*/ 1 w 7"/>
                  <a:gd name="T37" fmla="*/ 2 h 8"/>
                  <a:gd name="T38" fmla="*/ 3 w 7"/>
                  <a:gd name="T39" fmla="*/ 0 h 8"/>
                  <a:gd name="T40" fmla="*/ 1 w 7"/>
                  <a:gd name="T41" fmla="*/ 1 h 8"/>
                  <a:gd name="T42" fmla="*/ 0 w 7"/>
                  <a:gd name="T43" fmla="*/ 1 h 8"/>
                  <a:gd name="T44" fmla="*/ 1 w 7"/>
                  <a:gd name="T45" fmla="*/ 3 h 8"/>
                  <a:gd name="T46" fmla="*/ 1 w 7"/>
                  <a:gd name="T47" fmla="*/ 3 h 8"/>
                  <a:gd name="T48" fmla="*/ 1 w 7"/>
                  <a:gd name="T49" fmla="*/ 3 h 8"/>
                  <a:gd name="T50" fmla="*/ 3 w 7"/>
                  <a:gd name="T51" fmla="*/ 3 h 8"/>
                  <a:gd name="T52" fmla="*/ 3 w 7"/>
                  <a:gd name="T53" fmla="*/ 3 h 8"/>
                  <a:gd name="T54" fmla="*/ 3 w 7"/>
                  <a:gd name="T55" fmla="*/ 3 h 8"/>
                  <a:gd name="T56" fmla="*/ 3 w 7"/>
                  <a:gd name="T57" fmla="*/ 4 h 8"/>
                  <a:gd name="T58" fmla="*/ 1 w 7"/>
                  <a:gd name="T59" fmla="*/ 6 h 8"/>
                  <a:gd name="T60" fmla="*/ 1 w 7"/>
                  <a:gd name="T61" fmla="*/ 6 h 8"/>
                  <a:gd name="T62" fmla="*/ 1 w 7"/>
                  <a:gd name="T63" fmla="*/ 7 h 8"/>
                  <a:gd name="T64" fmla="*/ 1 w 7"/>
                  <a:gd name="T65" fmla="*/ 8 h 8"/>
                  <a:gd name="T66" fmla="*/ 1 w 7"/>
                  <a:gd name="T67" fmla="*/ 8 h 8"/>
                  <a:gd name="T68" fmla="*/ 1 w 7"/>
                  <a:gd name="T69" fmla="*/ 8 h 8"/>
                  <a:gd name="T70" fmla="*/ 3 w 7"/>
                  <a:gd name="T71" fmla="*/ 8 h 8"/>
                  <a:gd name="T72" fmla="*/ 6 w 7"/>
                  <a:gd name="T73" fmla="*/ 8 h 8"/>
                  <a:gd name="T74" fmla="*/ 7 w 7"/>
                  <a:gd name="T75" fmla="*/ 8 h 8"/>
                  <a:gd name="T76" fmla="*/ 7 w 7"/>
                  <a:gd name="T77" fmla="*/ 8 h 8"/>
                  <a:gd name="T78" fmla="*/ 7 w 7"/>
                  <a:gd name="T79" fmla="*/ 6 h 8"/>
                  <a:gd name="T80" fmla="*/ 6 w 7"/>
                  <a:gd name="T81" fmla="*/ 6 h 8"/>
                  <a:gd name="T82" fmla="*/ 6 w 7"/>
                  <a:gd name="T83" fmla="*/ 6 h 8"/>
                  <a:gd name="T84" fmla="*/ 4 w 7"/>
                  <a:gd name="T85" fmla="*/ 6 h 8"/>
                  <a:gd name="T86" fmla="*/ 6 w 7"/>
                  <a:gd name="T87" fmla="*/ 1 h 8"/>
                  <a:gd name="T88" fmla="*/ 3 w 7"/>
                  <a:gd name="T8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 h="8">
                    <a:moveTo>
                      <a:pt x="1" y="2"/>
                    </a:moveTo>
                    <a:cubicBezTo>
                      <a:pt x="1" y="1"/>
                      <a:pt x="1" y="1"/>
                      <a:pt x="1" y="1"/>
                    </a:cubicBezTo>
                    <a:cubicBezTo>
                      <a:pt x="2" y="1"/>
                      <a:pt x="3" y="1"/>
                      <a:pt x="3" y="1"/>
                    </a:cubicBezTo>
                    <a:cubicBezTo>
                      <a:pt x="4" y="1"/>
                      <a:pt x="5" y="1"/>
                      <a:pt x="5" y="2"/>
                    </a:cubicBezTo>
                    <a:cubicBezTo>
                      <a:pt x="6" y="3"/>
                      <a:pt x="4" y="5"/>
                      <a:pt x="3" y="6"/>
                    </a:cubicBezTo>
                    <a:cubicBezTo>
                      <a:pt x="3" y="6"/>
                      <a:pt x="3" y="6"/>
                      <a:pt x="3" y="6"/>
                    </a:cubicBezTo>
                    <a:cubicBezTo>
                      <a:pt x="4" y="7"/>
                      <a:pt x="4" y="7"/>
                      <a:pt x="4" y="7"/>
                    </a:cubicBezTo>
                    <a:cubicBezTo>
                      <a:pt x="6" y="7"/>
                      <a:pt x="6" y="7"/>
                      <a:pt x="6" y="7"/>
                    </a:cubicBezTo>
                    <a:cubicBezTo>
                      <a:pt x="6" y="8"/>
                      <a:pt x="6" y="8"/>
                      <a:pt x="6" y="8"/>
                    </a:cubicBezTo>
                    <a:cubicBezTo>
                      <a:pt x="5" y="8"/>
                      <a:pt x="4" y="8"/>
                      <a:pt x="3" y="8"/>
                    </a:cubicBezTo>
                    <a:cubicBezTo>
                      <a:pt x="2" y="8"/>
                      <a:pt x="2" y="8"/>
                      <a:pt x="2" y="8"/>
                    </a:cubicBezTo>
                    <a:cubicBezTo>
                      <a:pt x="2" y="7"/>
                      <a:pt x="2" y="7"/>
                      <a:pt x="2" y="7"/>
                    </a:cubicBezTo>
                    <a:cubicBezTo>
                      <a:pt x="2" y="7"/>
                      <a:pt x="2" y="7"/>
                      <a:pt x="2" y="7"/>
                    </a:cubicBezTo>
                    <a:cubicBezTo>
                      <a:pt x="2" y="6"/>
                      <a:pt x="2" y="6"/>
                      <a:pt x="2" y="6"/>
                    </a:cubicBezTo>
                    <a:cubicBezTo>
                      <a:pt x="3" y="6"/>
                      <a:pt x="3" y="5"/>
                      <a:pt x="4" y="4"/>
                    </a:cubicBezTo>
                    <a:cubicBezTo>
                      <a:pt x="4" y="4"/>
                      <a:pt x="4" y="4"/>
                      <a:pt x="4" y="3"/>
                    </a:cubicBezTo>
                    <a:cubicBezTo>
                      <a:pt x="4" y="3"/>
                      <a:pt x="4" y="2"/>
                      <a:pt x="3" y="2"/>
                    </a:cubicBezTo>
                    <a:cubicBezTo>
                      <a:pt x="3" y="2"/>
                      <a:pt x="3" y="2"/>
                      <a:pt x="3" y="2"/>
                    </a:cubicBezTo>
                    <a:cubicBezTo>
                      <a:pt x="2" y="2"/>
                      <a:pt x="2" y="2"/>
                      <a:pt x="1" y="2"/>
                    </a:cubicBezTo>
                    <a:moveTo>
                      <a:pt x="3" y="0"/>
                    </a:moveTo>
                    <a:cubicBezTo>
                      <a:pt x="2" y="0"/>
                      <a:pt x="1" y="0"/>
                      <a:pt x="1" y="1"/>
                    </a:cubicBezTo>
                    <a:cubicBezTo>
                      <a:pt x="0" y="1"/>
                      <a:pt x="0" y="1"/>
                      <a:pt x="0" y="1"/>
                    </a:cubicBezTo>
                    <a:cubicBezTo>
                      <a:pt x="1" y="3"/>
                      <a:pt x="1" y="3"/>
                      <a:pt x="1" y="3"/>
                    </a:cubicBezTo>
                    <a:cubicBezTo>
                      <a:pt x="1" y="3"/>
                      <a:pt x="1" y="3"/>
                      <a:pt x="1" y="3"/>
                    </a:cubicBezTo>
                    <a:cubicBezTo>
                      <a:pt x="1" y="3"/>
                      <a:pt x="1" y="3"/>
                      <a:pt x="1" y="3"/>
                    </a:cubicBezTo>
                    <a:cubicBezTo>
                      <a:pt x="2" y="3"/>
                      <a:pt x="2" y="3"/>
                      <a:pt x="3" y="3"/>
                    </a:cubicBezTo>
                    <a:cubicBezTo>
                      <a:pt x="3" y="3"/>
                      <a:pt x="3" y="3"/>
                      <a:pt x="3" y="3"/>
                    </a:cubicBezTo>
                    <a:cubicBezTo>
                      <a:pt x="3" y="3"/>
                      <a:pt x="3" y="3"/>
                      <a:pt x="3" y="3"/>
                    </a:cubicBezTo>
                    <a:cubicBezTo>
                      <a:pt x="3" y="4"/>
                      <a:pt x="3" y="4"/>
                      <a:pt x="3" y="4"/>
                    </a:cubicBezTo>
                    <a:cubicBezTo>
                      <a:pt x="3" y="5"/>
                      <a:pt x="2" y="5"/>
                      <a:pt x="1" y="6"/>
                    </a:cubicBezTo>
                    <a:cubicBezTo>
                      <a:pt x="1" y="6"/>
                      <a:pt x="1" y="6"/>
                      <a:pt x="1" y="6"/>
                    </a:cubicBezTo>
                    <a:cubicBezTo>
                      <a:pt x="1" y="7"/>
                      <a:pt x="1" y="7"/>
                      <a:pt x="1" y="7"/>
                    </a:cubicBezTo>
                    <a:cubicBezTo>
                      <a:pt x="1" y="8"/>
                      <a:pt x="1" y="8"/>
                      <a:pt x="1" y="8"/>
                    </a:cubicBezTo>
                    <a:cubicBezTo>
                      <a:pt x="1" y="8"/>
                      <a:pt x="1" y="8"/>
                      <a:pt x="1" y="8"/>
                    </a:cubicBezTo>
                    <a:cubicBezTo>
                      <a:pt x="1" y="8"/>
                      <a:pt x="1" y="8"/>
                      <a:pt x="1" y="8"/>
                    </a:cubicBezTo>
                    <a:cubicBezTo>
                      <a:pt x="2" y="8"/>
                      <a:pt x="2" y="8"/>
                      <a:pt x="3" y="8"/>
                    </a:cubicBezTo>
                    <a:cubicBezTo>
                      <a:pt x="4" y="8"/>
                      <a:pt x="5" y="8"/>
                      <a:pt x="6" y="8"/>
                    </a:cubicBezTo>
                    <a:cubicBezTo>
                      <a:pt x="7" y="8"/>
                      <a:pt x="7" y="8"/>
                      <a:pt x="7" y="8"/>
                    </a:cubicBezTo>
                    <a:cubicBezTo>
                      <a:pt x="7" y="8"/>
                      <a:pt x="7" y="8"/>
                      <a:pt x="7" y="8"/>
                    </a:cubicBezTo>
                    <a:cubicBezTo>
                      <a:pt x="7" y="8"/>
                      <a:pt x="7" y="7"/>
                      <a:pt x="7" y="6"/>
                    </a:cubicBezTo>
                    <a:cubicBezTo>
                      <a:pt x="6" y="6"/>
                      <a:pt x="6" y="6"/>
                      <a:pt x="6" y="6"/>
                    </a:cubicBezTo>
                    <a:cubicBezTo>
                      <a:pt x="6" y="6"/>
                      <a:pt x="6" y="6"/>
                      <a:pt x="6" y="6"/>
                    </a:cubicBezTo>
                    <a:cubicBezTo>
                      <a:pt x="4" y="6"/>
                      <a:pt x="4" y="6"/>
                      <a:pt x="4" y="6"/>
                    </a:cubicBezTo>
                    <a:cubicBezTo>
                      <a:pt x="5" y="5"/>
                      <a:pt x="7" y="3"/>
                      <a:pt x="6" y="1"/>
                    </a:cubicBezTo>
                    <a:cubicBezTo>
                      <a:pt x="5" y="0"/>
                      <a:pt x="4"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172" name="Freeform 158"/>
              <p:cNvSpPr>
                <a:spLocks noEditPoints="1"/>
              </p:cNvSpPr>
              <p:nvPr/>
            </p:nvSpPr>
            <p:spPr bwMode="auto">
              <a:xfrm>
                <a:off x="3960" y="2370"/>
                <a:ext cx="14" cy="21"/>
              </a:xfrm>
              <a:custGeom>
                <a:avLst/>
                <a:gdLst>
                  <a:gd name="T0" fmla="*/ 1 w 6"/>
                  <a:gd name="T1" fmla="*/ 2 h 9"/>
                  <a:gd name="T2" fmla="*/ 1 w 6"/>
                  <a:gd name="T3" fmla="*/ 1 h 9"/>
                  <a:gd name="T4" fmla="*/ 2 w 6"/>
                  <a:gd name="T5" fmla="*/ 1 h 9"/>
                  <a:gd name="T6" fmla="*/ 3 w 6"/>
                  <a:gd name="T7" fmla="*/ 1 h 9"/>
                  <a:gd name="T8" fmla="*/ 5 w 6"/>
                  <a:gd name="T9" fmla="*/ 1 h 9"/>
                  <a:gd name="T10" fmla="*/ 5 w 6"/>
                  <a:gd name="T11" fmla="*/ 2 h 9"/>
                  <a:gd name="T12" fmla="*/ 4 w 6"/>
                  <a:gd name="T13" fmla="*/ 4 h 9"/>
                  <a:gd name="T14" fmla="*/ 4 w 6"/>
                  <a:gd name="T15" fmla="*/ 4 h 9"/>
                  <a:gd name="T16" fmla="*/ 4 w 6"/>
                  <a:gd name="T17" fmla="*/ 4 h 9"/>
                  <a:gd name="T18" fmla="*/ 6 w 6"/>
                  <a:gd name="T19" fmla="*/ 6 h 9"/>
                  <a:gd name="T20" fmla="*/ 4 w 6"/>
                  <a:gd name="T21" fmla="*/ 8 h 9"/>
                  <a:gd name="T22" fmla="*/ 3 w 6"/>
                  <a:gd name="T23" fmla="*/ 8 h 9"/>
                  <a:gd name="T24" fmla="*/ 1 w 6"/>
                  <a:gd name="T25" fmla="*/ 8 h 9"/>
                  <a:gd name="T26" fmla="*/ 1 w 6"/>
                  <a:gd name="T27" fmla="*/ 7 h 9"/>
                  <a:gd name="T28" fmla="*/ 3 w 6"/>
                  <a:gd name="T29" fmla="*/ 7 h 9"/>
                  <a:gd name="T30" fmla="*/ 3 w 6"/>
                  <a:gd name="T31" fmla="*/ 7 h 9"/>
                  <a:gd name="T32" fmla="*/ 4 w 6"/>
                  <a:gd name="T33" fmla="*/ 7 h 9"/>
                  <a:gd name="T34" fmla="*/ 4 w 6"/>
                  <a:gd name="T35" fmla="*/ 6 h 9"/>
                  <a:gd name="T36" fmla="*/ 4 w 6"/>
                  <a:gd name="T37" fmla="*/ 5 h 9"/>
                  <a:gd name="T38" fmla="*/ 3 w 6"/>
                  <a:gd name="T39" fmla="*/ 5 h 9"/>
                  <a:gd name="T40" fmla="*/ 2 w 6"/>
                  <a:gd name="T41" fmla="*/ 5 h 9"/>
                  <a:gd name="T42" fmla="*/ 2 w 6"/>
                  <a:gd name="T43" fmla="*/ 4 h 9"/>
                  <a:gd name="T44" fmla="*/ 2 w 6"/>
                  <a:gd name="T45" fmla="*/ 4 h 9"/>
                  <a:gd name="T46" fmla="*/ 4 w 6"/>
                  <a:gd name="T47" fmla="*/ 4 h 9"/>
                  <a:gd name="T48" fmla="*/ 4 w 6"/>
                  <a:gd name="T49" fmla="*/ 3 h 9"/>
                  <a:gd name="T50" fmla="*/ 2 w 6"/>
                  <a:gd name="T51" fmla="*/ 2 h 9"/>
                  <a:gd name="T52" fmla="*/ 1 w 6"/>
                  <a:gd name="T53" fmla="*/ 2 h 9"/>
                  <a:gd name="T54" fmla="*/ 3 w 6"/>
                  <a:gd name="T55" fmla="*/ 0 h 9"/>
                  <a:gd name="T56" fmla="*/ 1 w 6"/>
                  <a:gd name="T57" fmla="*/ 0 h 9"/>
                  <a:gd name="T58" fmla="*/ 1 w 6"/>
                  <a:gd name="T59" fmla="*/ 1 h 9"/>
                  <a:gd name="T60" fmla="*/ 1 w 6"/>
                  <a:gd name="T61" fmla="*/ 1 h 9"/>
                  <a:gd name="T62" fmla="*/ 1 w 6"/>
                  <a:gd name="T63" fmla="*/ 2 h 9"/>
                  <a:gd name="T64" fmla="*/ 1 w 6"/>
                  <a:gd name="T65" fmla="*/ 3 h 9"/>
                  <a:gd name="T66" fmla="*/ 1 w 6"/>
                  <a:gd name="T67" fmla="*/ 3 h 9"/>
                  <a:gd name="T68" fmla="*/ 1 w 6"/>
                  <a:gd name="T69" fmla="*/ 3 h 9"/>
                  <a:gd name="T70" fmla="*/ 2 w 6"/>
                  <a:gd name="T71" fmla="*/ 2 h 9"/>
                  <a:gd name="T72" fmla="*/ 3 w 6"/>
                  <a:gd name="T73" fmla="*/ 3 h 9"/>
                  <a:gd name="T74" fmla="*/ 3 w 6"/>
                  <a:gd name="T75" fmla="*/ 3 h 9"/>
                  <a:gd name="T76" fmla="*/ 2 w 6"/>
                  <a:gd name="T77" fmla="*/ 3 h 9"/>
                  <a:gd name="T78" fmla="*/ 2 w 6"/>
                  <a:gd name="T79" fmla="*/ 3 h 9"/>
                  <a:gd name="T80" fmla="*/ 2 w 6"/>
                  <a:gd name="T81" fmla="*/ 3 h 9"/>
                  <a:gd name="T82" fmla="*/ 1 w 6"/>
                  <a:gd name="T83" fmla="*/ 4 h 9"/>
                  <a:gd name="T84" fmla="*/ 1 w 6"/>
                  <a:gd name="T85" fmla="*/ 4 h 9"/>
                  <a:gd name="T86" fmla="*/ 1 w 6"/>
                  <a:gd name="T87" fmla="*/ 5 h 9"/>
                  <a:gd name="T88" fmla="*/ 2 w 6"/>
                  <a:gd name="T89" fmla="*/ 5 h 9"/>
                  <a:gd name="T90" fmla="*/ 2 w 6"/>
                  <a:gd name="T91" fmla="*/ 6 h 9"/>
                  <a:gd name="T92" fmla="*/ 3 w 6"/>
                  <a:gd name="T93" fmla="*/ 5 h 9"/>
                  <a:gd name="T94" fmla="*/ 3 w 6"/>
                  <a:gd name="T95" fmla="*/ 6 h 9"/>
                  <a:gd name="T96" fmla="*/ 4 w 6"/>
                  <a:gd name="T97" fmla="*/ 6 h 9"/>
                  <a:gd name="T98" fmla="*/ 4 w 6"/>
                  <a:gd name="T99" fmla="*/ 6 h 9"/>
                  <a:gd name="T100" fmla="*/ 3 w 6"/>
                  <a:gd name="T101" fmla="*/ 6 h 9"/>
                  <a:gd name="T102" fmla="*/ 3 w 6"/>
                  <a:gd name="T103" fmla="*/ 6 h 9"/>
                  <a:gd name="T104" fmla="*/ 2 w 6"/>
                  <a:gd name="T105" fmla="*/ 6 h 9"/>
                  <a:gd name="T106" fmla="*/ 1 w 6"/>
                  <a:gd name="T107" fmla="*/ 6 h 9"/>
                  <a:gd name="T108" fmla="*/ 0 w 6"/>
                  <a:gd name="T109" fmla="*/ 8 h 9"/>
                  <a:gd name="T110" fmla="*/ 0 w 6"/>
                  <a:gd name="T111" fmla="*/ 8 h 9"/>
                  <a:gd name="T112" fmla="*/ 3 w 6"/>
                  <a:gd name="T113" fmla="*/ 9 h 9"/>
                  <a:gd name="T114" fmla="*/ 4 w 6"/>
                  <a:gd name="T115" fmla="*/ 9 h 9"/>
                  <a:gd name="T116" fmla="*/ 6 w 6"/>
                  <a:gd name="T117" fmla="*/ 6 h 9"/>
                  <a:gd name="T118" fmla="*/ 5 w 6"/>
                  <a:gd name="T119" fmla="*/ 4 h 9"/>
                  <a:gd name="T120" fmla="*/ 6 w 6"/>
                  <a:gd name="T121" fmla="*/ 2 h 9"/>
                  <a:gd name="T122" fmla="*/ 5 w 6"/>
                  <a:gd name="T123" fmla="*/ 1 h 9"/>
                  <a:gd name="T124" fmla="*/ 3 w 6"/>
                  <a:gd name="T125"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 h="9">
                    <a:moveTo>
                      <a:pt x="1" y="2"/>
                    </a:moveTo>
                    <a:cubicBezTo>
                      <a:pt x="1" y="1"/>
                      <a:pt x="1" y="1"/>
                      <a:pt x="1" y="1"/>
                    </a:cubicBezTo>
                    <a:cubicBezTo>
                      <a:pt x="2" y="1"/>
                      <a:pt x="2" y="1"/>
                      <a:pt x="2" y="1"/>
                    </a:cubicBezTo>
                    <a:cubicBezTo>
                      <a:pt x="2" y="1"/>
                      <a:pt x="3" y="1"/>
                      <a:pt x="3" y="1"/>
                    </a:cubicBezTo>
                    <a:cubicBezTo>
                      <a:pt x="4" y="1"/>
                      <a:pt x="4" y="1"/>
                      <a:pt x="5" y="1"/>
                    </a:cubicBezTo>
                    <a:cubicBezTo>
                      <a:pt x="5" y="2"/>
                      <a:pt x="5" y="2"/>
                      <a:pt x="5" y="2"/>
                    </a:cubicBezTo>
                    <a:cubicBezTo>
                      <a:pt x="5" y="3"/>
                      <a:pt x="4" y="3"/>
                      <a:pt x="4" y="4"/>
                    </a:cubicBezTo>
                    <a:cubicBezTo>
                      <a:pt x="4" y="4"/>
                      <a:pt x="4" y="4"/>
                      <a:pt x="4" y="4"/>
                    </a:cubicBezTo>
                    <a:cubicBezTo>
                      <a:pt x="4" y="4"/>
                      <a:pt x="4" y="4"/>
                      <a:pt x="4" y="4"/>
                    </a:cubicBezTo>
                    <a:cubicBezTo>
                      <a:pt x="5" y="5"/>
                      <a:pt x="6" y="6"/>
                      <a:pt x="6" y="6"/>
                    </a:cubicBezTo>
                    <a:cubicBezTo>
                      <a:pt x="6" y="7"/>
                      <a:pt x="5" y="8"/>
                      <a:pt x="4" y="8"/>
                    </a:cubicBezTo>
                    <a:cubicBezTo>
                      <a:pt x="4" y="8"/>
                      <a:pt x="4" y="8"/>
                      <a:pt x="3" y="8"/>
                    </a:cubicBezTo>
                    <a:cubicBezTo>
                      <a:pt x="2" y="8"/>
                      <a:pt x="2" y="8"/>
                      <a:pt x="1" y="8"/>
                    </a:cubicBezTo>
                    <a:cubicBezTo>
                      <a:pt x="1" y="7"/>
                      <a:pt x="1" y="7"/>
                      <a:pt x="1" y="7"/>
                    </a:cubicBezTo>
                    <a:cubicBezTo>
                      <a:pt x="2" y="7"/>
                      <a:pt x="2" y="7"/>
                      <a:pt x="3" y="7"/>
                    </a:cubicBezTo>
                    <a:cubicBezTo>
                      <a:pt x="3" y="7"/>
                      <a:pt x="3" y="7"/>
                      <a:pt x="3" y="7"/>
                    </a:cubicBezTo>
                    <a:cubicBezTo>
                      <a:pt x="4" y="7"/>
                      <a:pt x="4" y="7"/>
                      <a:pt x="4" y="7"/>
                    </a:cubicBezTo>
                    <a:cubicBezTo>
                      <a:pt x="4" y="6"/>
                      <a:pt x="4" y="6"/>
                      <a:pt x="4" y="6"/>
                    </a:cubicBezTo>
                    <a:cubicBezTo>
                      <a:pt x="4" y="5"/>
                      <a:pt x="4" y="5"/>
                      <a:pt x="4" y="5"/>
                    </a:cubicBezTo>
                    <a:cubicBezTo>
                      <a:pt x="3" y="5"/>
                      <a:pt x="3" y="5"/>
                      <a:pt x="3" y="5"/>
                    </a:cubicBezTo>
                    <a:cubicBezTo>
                      <a:pt x="3" y="5"/>
                      <a:pt x="2" y="5"/>
                      <a:pt x="2" y="5"/>
                    </a:cubicBezTo>
                    <a:cubicBezTo>
                      <a:pt x="2" y="4"/>
                      <a:pt x="2" y="4"/>
                      <a:pt x="2" y="4"/>
                    </a:cubicBezTo>
                    <a:cubicBezTo>
                      <a:pt x="2" y="4"/>
                      <a:pt x="2" y="4"/>
                      <a:pt x="2" y="4"/>
                    </a:cubicBezTo>
                    <a:cubicBezTo>
                      <a:pt x="3" y="4"/>
                      <a:pt x="3" y="4"/>
                      <a:pt x="4" y="4"/>
                    </a:cubicBezTo>
                    <a:cubicBezTo>
                      <a:pt x="4" y="3"/>
                      <a:pt x="4" y="3"/>
                      <a:pt x="4" y="3"/>
                    </a:cubicBezTo>
                    <a:cubicBezTo>
                      <a:pt x="4" y="2"/>
                      <a:pt x="3" y="2"/>
                      <a:pt x="2" y="2"/>
                    </a:cubicBezTo>
                    <a:cubicBezTo>
                      <a:pt x="1" y="2"/>
                      <a:pt x="1" y="2"/>
                      <a:pt x="1" y="2"/>
                    </a:cubicBezTo>
                    <a:moveTo>
                      <a:pt x="3" y="0"/>
                    </a:moveTo>
                    <a:cubicBezTo>
                      <a:pt x="3" y="0"/>
                      <a:pt x="2" y="0"/>
                      <a:pt x="1" y="0"/>
                    </a:cubicBezTo>
                    <a:cubicBezTo>
                      <a:pt x="1" y="1"/>
                      <a:pt x="1" y="1"/>
                      <a:pt x="1" y="1"/>
                    </a:cubicBezTo>
                    <a:cubicBezTo>
                      <a:pt x="1" y="1"/>
                      <a:pt x="1" y="1"/>
                      <a:pt x="1" y="1"/>
                    </a:cubicBezTo>
                    <a:cubicBezTo>
                      <a:pt x="1" y="2"/>
                      <a:pt x="1" y="2"/>
                      <a:pt x="1" y="2"/>
                    </a:cubicBezTo>
                    <a:cubicBezTo>
                      <a:pt x="1" y="3"/>
                      <a:pt x="1" y="3"/>
                      <a:pt x="1" y="3"/>
                    </a:cubicBezTo>
                    <a:cubicBezTo>
                      <a:pt x="1" y="3"/>
                      <a:pt x="1" y="3"/>
                      <a:pt x="1" y="3"/>
                    </a:cubicBezTo>
                    <a:cubicBezTo>
                      <a:pt x="1" y="3"/>
                      <a:pt x="1" y="3"/>
                      <a:pt x="1" y="3"/>
                    </a:cubicBezTo>
                    <a:cubicBezTo>
                      <a:pt x="2" y="2"/>
                      <a:pt x="2" y="2"/>
                      <a:pt x="2" y="2"/>
                    </a:cubicBezTo>
                    <a:cubicBezTo>
                      <a:pt x="3" y="2"/>
                      <a:pt x="3" y="3"/>
                      <a:pt x="3" y="3"/>
                    </a:cubicBezTo>
                    <a:cubicBezTo>
                      <a:pt x="3" y="3"/>
                      <a:pt x="3" y="3"/>
                      <a:pt x="3" y="3"/>
                    </a:cubicBezTo>
                    <a:cubicBezTo>
                      <a:pt x="2" y="3"/>
                      <a:pt x="2" y="3"/>
                      <a:pt x="2" y="3"/>
                    </a:cubicBezTo>
                    <a:cubicBezTo>
                      <a:pt x="2" y="3"/>
                      <a:pt x="2" y="3"/>
                      <a:pt x="2" y="3"/>
                    </a:cubicBezTo>
                    <a:cubicBezTo>
                      <a:pt x="2" y="3"/>
                      <a:pt x="2" y="3"/>
                      <a:pt x="2" y="3"/>
                    </a:cubicBezTo>
                    <a:cubicBezTo>
                      <a:pt x="1" y="4"/>
                      <a:pt x="1" y="4"/>
                      <a:pt x="1" y="4"/>
                    </a:cubicBezTo>
                    <a:cubicBezTo>
                      <a:pt x="1" y="4"/>
                      <a:pt x="1" y="4"/>
                      <a:pt x="1" y="4"/>
                    </a:cubicBezTo>
                    <a:cubicBezTo>
                      <a:pt x="1" y="5"/>
                      <a:pt x="1" y="5"/>
                      <a:pt x="1" y="5"/>
                    </a:cubicBezTo>
                    <a:cubicBezTo>
                      <a:pt x="2" y="5"/>
                      <a:pt x="2" y="5"/>
                      <a:pt x="2" y="5"/>
                    </a:cubicBezTo>
                    <a:cubicBezTo>
                      <a:pt x="2" y="6"/>
                      <a:pt x="2" y="6"/>
                      <a:pt x="2" y="6"/>
                    </a:cubicBezTo>
                    <a:cubicBezTo>
                      <a:pt x="2" y="5"/>
                      <a:pt x="3" y="5"/>
                      <a:pt x="3" y="5"/>
                    </a:cubicBezTo>
                    <a:cubicBezTo>
                      <a:pt x="3" y="5"/>
                      <a:pt x="3" y="5"/>
                      <a:pt x="3" y="6"/>
                    </a:cubicBezTo>
                    <a:cubicBezTo>
                      <a:pt x="4" y="6"/>
                      <a:pt x="4" y="6"/>
                      <a:pt x="4" y="6"/>
                    </a:cubicBezTo>
                    <a:cubicBezTo>
                      <a:pt x="4" y="6"/>
                      <a:pt x="4" y="6"/>
                      <a:pt x="4" y="6"/>
                    </a:cubicBezTo>
                    <a:cubicBezTo>
                      <a:pt x="3" y="6"/>
                      <a:pt x="3" y="6"/>
                      <a:pt x="3" y="6"/>
                    </a:cubicBezTo>
                    <a:cubicBezTo>
                      <a:pt x="3" y="6"/>
                      <a:pt x="3" y="6"/>
                      <a:pt x="3" y="6"/>
                    </a:cubicBezTo>
                    <a:cubicBezTo>
                      <a:pt x="2" y="6"/>
                      <a:pt x="2" y="6"/>
                      <a:pt x="2" y="6"/>
                    </a:cubicBezTo>
                    <a:cubicBezTo>
                      <a:pt x="1" y="6"/>
                      <a:pt x="1" y="6"/>
                      <a:pt x="1" y="6"/>
                    </a:cubicBezTo>
                    <a:cubicBezTo>
                      <a:pt x="1" y="7"/>
                      <a:pt x="0" y="7"/>
                      <a:pt x="0" y="8"/>
                    </a:cubicBezTo>
                    <a:cubicBezTo>
                      <a:pt x="0" y="8"/>
                      <a:pt x="0" y="8"/>
                      <a:pt x="0" y="8"/>
                    </a:cubicBezTo>
                    <a:cubicBezTo>
                      <a:pt x="1" y="9"/>
                      <a:pt x="3" y="9"/>
                      <a:pt x="3" y="9"/>
                    </a:cubicBezTo>
                    <a:cubicBezTo>
                      <a:pt x="4" y="9"/>
                      <a:pt x="4" y="9"/>
                      <a:pt x="4" y="9"/>
                    </a:cubicBezTo>
                    <a:cubicBezTo>
                      <a:pt x="5" y="9"/>
                      <a:pt x="6" y="8"/>
                      <a:pt x="6" y="6"/>
                    </a:cubicBezTo>
                    <a:cubicBezTo>
                      <a:pt x="6" y="6"/>
                      <a:pt x="6" y="4"/>
                      <a:pt x="5" y="4"/>
                    </a:cubicBezTo>
                    <a:cubicBezTo>
                      <a:pt x="5" y="3"/>
                      <a:pt x="6" y="3"/>
                      <a:pt x="6" y="2"/>
                    </a:cubicBezTo>
                    <a:cubicBezTo>
                      <a:pt x="6" y="2"/>
                      <a:pt x="6" y="1"/>
                      <a:pt x="5" y="1"/>
                    </a:cubicBezTo>
                    <a:cubicBezTo>
                      <a:pt x="5" y="0"/>
                      <a:pt x="4"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173" name="Freeform 159"/>
              <p:cNvSpPr>
                <a:spLocks noEditPoints="1"/>
              </p:cNvSpPr>
              <p:nvPr/>
            </p:nvSpPr>
            <p:spPr bwMode="auto">
              <a:xfrm>
                <a:off x="3982" y="2389"/>
                <a:ext cx="7" cy="7"/>
              </a:xfrm>
              <a:custGeom>
                <a:avLst/>
                <a:gdLst>
                  <a:gd name="T0" fmla="*/ 2 w 3"/>
                  <a:gd name="T1" fmla="*/ 2 h 3"/>
                  <a:gd name="T2" fmla="*/ 1 w 3"/>
                  <a:gd name="T3" fmla="*/ 2 h 3"/>
                  <a:gd name="T4" fmla="*/ 2 w 3"/>
                  <a:gd name="T5" fmla="*/ 2 h 3"/>
                  <a:gd name="T6" fmla="*/ 2 w 3"/>
                  <a:gd name="T7" fmla="*/ 2 h 3"/>
                  <a:gd name="T8" fmla="*/ 3 w 3"/>
                  <a:gd name="T9" fmla="*/ 0 h 3"/>
                  <a:gd name="T10" fmla="*/ 2 w 3"/>
                  <a:gd name="T11" fmla="*/ 1 h 3"/>
                  <a:gd name="T12" fmla="*/ 0 w 3"/>
                  <a:gd name="T13" fmla="*/ 3 h 3"/>
                  <a:gd name="T14" fmla="*/ 0 w 3"/>
                  <a:gd name="T15" fmla="*/ 3 h 3"/>
                  <a:gd name="T16" fmla="*/ 0 w 3"/>
                  <a:gd name="T17" fmla="*/ 3 h 3"/>
                  <a:gd name="T18" fmla="*/ 1 w 3"/>
                  <a:gd name="T19" fmla="*/ 3 h 3"/>
                  <a:gd name="T20" fmla="*/ 2 w 3"/>
                  <a:gd name="T21" fmla="*/ 3 h 3"/>
                  <a:gd name="T22" fmla="*/ 3 w 3"/>
                  <a:gd name="T23" fmla="*/ 3 h 3"/>
                  <a:gd name="T24" fmla="*/ 3 w 3"/>
                  <a:gd name="T25" fmla="*/ 2 h 3"/>
                  <a:gd name="T26" fmla="*/ 3 w 3"/>
                  <a:gd name="T27" fmla="*/ 1 h 3"/>
                  <a:gd name="T28" fmla="*/ 3 w 3"/>
                  <a:gd name="T2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 h="3">
                    <a:moveTo>
                      <a:pt x="2" y="2"/>
                    </a:moveTo>
                    <a:cubicBezTo>
                      <a:pt x="1" y="2"/>
                      <a:pt x="1" y="2"/>
                      <a:pt x="1" y="2"/>
                    </a:cubicBezTo>
                    <a:cubicBezTo>
                      <a:pt x="2" y="2"/>
                      <a:pt x="2" y="2"/>
                      <a:pt x="2" y="2"/>
                    </a:cubicBezTo>
                    <a:cubicBezTo>
                      <a:pt x="2" y="2"/>
                      <a:pt x="2" y="2"/>
                      <a:pt x="2" y="2"/>
                    </a:cubicBezTo>
                    <a:moveTo>
                      <a:pt x="3" y="0"/>
                    </a:moveTo>
                    <a:cubicBezTo>
                      <a:pt x="2" y="1"/>
                      <a:pt x="2" y="1"/>
                      <a:pt x="2" y="1"/>
                    </a:cubicBezTo>
                    <a:cubicBezTo>
                      <a:pt x="1" y="1"/>
                      <a:pt x="1" y="2"/>
                      <a:pt x="0" y="3"/>
                    </a:cubicBezTo>
                    <a:cubicBezTo>
                      <a:pt x="0" y="3"/>
                      <a:pt x="0" y="3"/>
                      <a:pt x="0" y="3"/>
                    </a:cubicBezTo>
                    <a:cubicBezTo>
                      <a:pt x="0" y="3"/>
                      <a:pt x="0" y="3"/>
                      <a:pt x="0" y="3"/>
                    </a:cubicBezTo>
                    <a:cubicBezTo>
                      <a:pt x="1" y="3"/>
                      <a:pt x="1" y="3"/>
                      <a:pt x="1" y="3"/>
                    </a:cubicBezTo>
                    <a:cubicBezTo>
                      <a:pt x="2" y="3"/>
                      <a:pt x="2" y="3"/>
                      <a:pt x="2" y="3"/>
                    </a:cubicBezTo>
                    <a:cubicBezTo>
                      <a:pt x="3" y="3"/>
                      <a:pt x="3" y="3"/>
                      <a:pt x="3" y="3"/>
                    </a:cubicBezTo>
                    <a:cubicBezTo>
                      <a:pt x="3" y="3"/>
                      <a:pt x="3" y="2"/>
                      <a:pt x="3" y="2"/>
                    </a:cubicBezTo>
                    <a:cubicBezTo>
                      <a:pt x="3" y="1"/>
                      <a:pt x="3" y="1"/>
                      <a:pt x="3" y="1"/>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174" name="Freeform 160"/>
              <p:cNvSpPr>
                <a:spLocks noEditPoints="1"/>
              </p:cNvSpPr>
              <p:nvPr/>
            </p:nvSpPr>
            <p:spPr bwMode="auto">
              <a:xfrm>
                <a:off x="3977" y="2384"/>
                <a:ext cx="19" cy="21"/>
              </a:xfrm>
              <a:custGeom>
                <a:avLst/>
                <a:gdLst>
                  <a:gd name="T0" fmla="*/ 5 w 8"/>
                  <a:gd name="T1" fmla="*/ 1 h 9"/>
                  <a:gd name="T2" fmla="*/ 6 w 8"/>
                  <a:gd name="T3" fmla="*/ 1 h 9"/>
                  <a:gd name="T4" fmla="*/ 5 w 8"/>
                  <a:gd name="T5" fmla="*/ 2 h 9"/>
                  <a:gd name="T6" fmla="*/ 5 w 8"/>
                  <a:gd name="T7" fmla="*/ 5 h 9"/>
                  <a:gd name="T8" fmla="*/ 6 w 8"/>
                  <a:gd name="T9" fmla="*/ 5 h 9"/>
                  <a:gd name="T10" fmla="*/ 6 w 8"/>
                  <a:gd name="T11" fmla="*/ 5 h 9"/>
                  <a:gd name="T12" fmla="*/ 7 w 8"/>
                  <a:gd name="T13" fmla="*/ 5 h 9"/>
                  <a:gd name="T14" fmla="*/ 7 w 8"/>
                  <a:gd name="T15" fmla="*/ 6 h 9"/>
                  <a:gd name="T16" fmla="*/ 7 w 8"/>
                  <a:gd name="T17" fmla="*/ 6 h 9"/>
                  <a:gd name="T18" fmla="*/ 6 w 8"/>
                  <a:gd name="T19" fmla="*/ 6 h 9"/>
                  <a:gd name="T20" fmla="*/ 5 w 8"/>
                  <a:gd name="T21" fmla="*/ 6 h 9"/>
                  <a:gd name="T22" fmla="*/ 5 w 8"/>
                  <a:gd name="T23" fmla="*/ 6 h 9"/>
                  <a:gd name="T24" fmla="*/ 5 w 8"/>
                  <a:gd name="T25" fmla="*/ 8 h 9"/>
                  <a:gd name="T26" fmla="*/ 5 w 8"/>
                  <a:gd name="T27" fmla="*/ 9 h 9"/>
                  <a:gd name="T28" fmla="*/ 5 w 8"/>
                  <a:gd name="T29" fmla="*/ 9 h 9"/>
                  <a:gd name="T30" fmla="*/ 5 w 8"/>
                  <a:gd name="T31" fmla="*/ 7 h 9"/>
                  <a:gd name="T32" fmla="*/ 5 w 8"/>
                  <a:gd name="T33" fmla="*/ 7 h 9"/>
                  <a:gd name="T34" fmla="*/ 5 w 8"/>
                  <a:gd name="T35" fmla="*/ 6 h 9"/>
                  <a:gd name="T36" fmla="*/ 4 w 8"/>
                  <a:gd name="T37" fmla="*/ 6 h 9"/>
                  <a:gd name="T38" fmla="*/ 4 w 8"/>
                  <a:gd name="T39" fmla="*/ 6 h 9"/>
                  <a:gd name="T40" fmla="*/ 4 w 8"/>
                  <a:gd name="T41" fmla="*/ 6 h 9"/>
                  <a:gd name="T42" fmla="*/ 3 w 8"/>
                  <a:gd name="T43" fmla="*/ 6 h 9"/>
                  <a:gd name="T44" fmla="*/ 2 w 8"/>
                  <a:gd name="T45" fmla="*/ 6 h 9"/>
                  <a:gd name="T46" fmla="*/ 1 w 8"/>
                  <a:gd name="T47" fmla="*/ 6 h 9"/>
                  <a:gd name="T48" fmla="*/ 1 w 8"/>
                  <a:gd name="T49" fmla="*/ 5 h 9"/>
                  <a:gd name="T50" fmla="*/ 4 w 8"/>
                  <a:gd name="T51" fmla="*/ 1 h 9"/>
                  <a:gd name="T52" fmla="*/ 4 w 8"/>
                  <a:gd name="T53" fmla="*/ 1 h 9"/>
                  <a:gd name="T54" fmla="*/ 5 w 8"/>
                  <a:gd name="T55" fmla="*/ 1 h 9"/>
                  <a:gd name="T56" fmla="*/ 6 w 8"/>
                  <a:gd name="T57" fmla="*/ 0 h 9"/>
                  <a:gd name="T58" fmla="*/ 5 w 8"/>
                  <a:gd name="T59" fmla="*/ 1 h 9"/>
                  <a:gd name="T60" fmla="*/ 4 w 8"/>
                  <a:gd name="T61" fmla="*/ 1 h 9"/>
                  <a:gd name="T62" fmla="*/ 4 w 8"/>
                  <a:gd name="T63" fmla="*/ 1 h 9"/>
                  <a:gd name="T64" fmla="*/ 0 w 8"/>
                  <a:gd name="T65" fmla="*/ 5 h 9"/>
                  <a:gd name="T66" fmla="*/ 0 w 8"/>
                  <a:gd name="T67" fmla="*/ 7 h 9"/>
                  <a:gd name="T68" fmla="*/ 1 w 8"/>
                  <a:gd name="T69" fmla="*/ 7 h 9"/>
                  <a:gd name="T70" fmla="*/ 2 w 8"/>
                  <a:gd name="T71" fmla="*/ 7 h 9"/>
                  <a:gd name="T72" fmla="*/ 3 w 8"/>
                  <a:gd name="T73" fmla="*/ 7 h 9"/>
                  <a:gd name="T74" fmla="*/ 4 w 8"/>
                  <a:gd name="T75" fmla="*/ 7 h 9"/>
                  <a:gd name="T76" fmla="*/ 4 w 8"/>
                  <a:gd name="T77" fmla="*/ 7 h 9"/>
                  <a:gd name="T78" fmla="*/ 4 w 8"/>
                  <a:gd name="T79" fmla="*/ 9 h 9"/>
                  <a:gd name="T80" fmla="*/ 4 w 8"/>
                  <a:gd name="T81" fmla="*/ 9 h 9"/>
                  <a:gd name="T82" fmla="*/ 4 w 8"/>
                  <a:gd name="T83" fmla="*/ 9 h 9"/>
                  <a:gd name="T84" fmla="*/ 6 w 8"/>
                  <a:gd name="T85" fmla="*/ 9 h 9"/>
                  <a:gd name="T86" fmla="*/ 6 w 8"/>
                  <a:gd name="T87" fmla="*/ 9 h 9"/>
                  <a:gd name="T88" fmla="*/ 6 w 8"/>
                  <a:gd name="T89" fmla="*/ 8 h 9"/>
                  <a:gd name="T90" fmla="*/ 6 w 8"/>
                  <a:gd name="T91" fmla="*/ 7 h 9"/>
                  <a:gd name="T92" fmla="*/ 7 w 8"/>
                  <a:gd name="T93" fmla="*/ 7 h 9"/>
                  <a:gd name="T94" fmla="*/ 7 w 8"/>
                  <a:gd name="T95" fmla="*/ 7 h 9"/>
                  <a:gd name="T96" fmla="*/ 8 w 8"/>
                  <a:gd name="T97" fmla="*/ 6 h 9"/>
                  <a:gd name="T98" fmla="*/ 8 w 8"/>
                  <a:gd name="T99" fmla="*/ 5 h 9"/>
                  <a:gd name="T100" fmla="*/ 8 w 8"/>
                  <a:gd name="T101" fmla="*/ 5 h 9"/>
                  <a:gd name="T102" fmla="*/ 7 w 8"/>
                  <a:gd name="T103" fmla="*/ 5 h 9"/>
                  <a:gd name="T104" fmla="*/ 7 w 8"/>
                  <a:gd name="T105" fmla="*/ 5 h 9"/>
                  <a:gd name="T106" fmla="*/ 6 w 8"/>
                  <a:gd name="T107" fmla="*/ 5 h 9"/>
                  <a:gd name="T108" fmla="*/ 6 w 8"/>
                  <a:gd name="T109" fmla="*/ 2 h 9"/>
                  <a:gd name="T110" fmla="*/ 6 w 8"/>
                  <a:gd name="T111" fmla="*/ 1 h 9"/>
                  <a:gd name="T112" fmla="*/ 6 w 8"/>
                  <a:gd name="T113" fmla="*/ 1 h 9"/>
                  <a:gd name="T114" fmla="*/ 6 w 8"/>
                  <a:gd name="T115"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 h="9">
                    <a:moveTo>
                      <a:pt x="5" y="1"/>
                    </a:moveTo>
                    <a:cubicBezTo>
                      <a:pt x="6" y="1"/>
                      <a:pt x="6" y="1"/>
                      <a:pt x="6" y="1"/>
                    </a:cubicBezTo>
                    <a:cubicBezTo>
                      <a:pt x="6" y="2"/>
                      <a:pt x="6" y="2"/>
                      <a:pt x="5" y="2"/>
                    </a:cubicBezTo>
                    <a:cubicBezTo>
                      <a:pt x="5" y="3"/>
                      <a:pt x="5" y="4"/>
                      <a:pt x="5" y="5"/>
                    </a:cubicBezTo>
                    <a:cubicBezTo>
                      <a:pt x="6" y="5"/>
                      <a:pt x="6" y="5"/>
                      <a:pt x="6" y="5"/>
                    </a:cubicBezTo>
                    <a:cubicBezTo>
                      <a:pt x="6" y="5"/>
                      <a:pt x="6" y="5"/>
                      <a:pt x="6" y="5"/>
                    </a:cubicBezTo>
                    <a:cubicBezTo>
                      <a:pt x="7" y="5"/>
                      <a:pt x="7" y="5"/>
                      <a:pt x="7" y="5"/>
                    </a:cubicBezTo>
                    <a:cubicBezTo>
                      <a:pt x="7" y="6"/>
                      <a:pt x="7" y="6"/>
                      <a:pt x="7" y="6"/>
                    </a:cubicBezTo>
                    <a:cubicBezTo>
                      <a:pt x="7" y="6"/>
                      <a:pt x="7" y="6"/>
                      <a:pt x="7" y="6"/>
                    </a:cubicBezTo>
                    <a:cubicBezTo>
                      <a:pt x="6" y="6"/>
                      <a:pt x="6" y="6"/>
                      <a:pt x="6" y="6"/>
                    </a:cubicBezTo>
                    <a:cubicBezTo>
                      <a:pt x="5" y="6"/>
                      <a:pt x="5" y="6"/>
                      <a:pt x="5" y="6"/>
                    </a:cubicBezTo>
                    <a:cubicBezTo>
                      <a:pt x="5" y="6"/>
                      <a:pt x="5" y="6"/>
                      <a:pt x="5" y="6"/>
                    </a:cubicBezTo>
                    <a:cubicBezTo>
                      <a:pt x="5" y="7"/>
                      <a:pt x="5" y="8"/>
                      <a:pt x="5" y="8"/>
                    </a:cubicBezTo>
                    <a:cubicBezTo>
                      <a:pt x="5" y="9"/>
                      <a:pt x="5" y="9"/>
                      <a:pt x="5" y="9"/>
                    </a:cubicBezTo>
                    <a:cubicBezTo>
                      <a:pt x="5" y="9"/>
                      <a:pt x="5" y="9"/>
                      <a:pt x="5" y="9"/>
                    </a:cubicBezTo>
                    <a:cubicBezTo>
                      <a:pt x="5" y="8"/>
                      <a:pt x="5" y="8"/>
                      <a:pt x="5" y="7"/>
                    </a:cubicBezTo>
                    <a:cubicBezTo>
                      <a:pt x="5" y="7"/>
                      <a:pt x="5" y="7"/>
                      <a:pt x="5" y="7"/>
                    </a:cubicBezTo>
                    <a:cubicBezTo>
                      <a:pt x="5" y="6"/>
                      <a:pt x="5" y="6"/>
                      <a:pt x="5" y="6"/>
                    </a:cubicBezTo>
                    <a:cubicBezTo>
                      <a:pt x="4" y="6"/>
                      <a:pt x="4" y="6"/>
                      <a:pt x="4" y="6"/>
                    </a:cubicBezTo>
                    <a:cubicBezTo>
                      <a:pt x="4" y="6"/>
                      <a:pt x="4" y="6"/>
                      <a:pt x="4" y="6"/>
                    </a:cubicBezTo>
                    <a:cubicBezTo>
                      <a:pt x="4" y="6"/>
                      <a:pt x="4" y="6"/>
                      <a:pt x="4" y="6"/>
                    </a:cubicBezTo>
                    <a:cubicBezTo>
                      <a:pt x="3" y="6"/>
                      <a:pt x="3" y="6"/>
                      <a:pt x="3" y="6"/>
                    </a:cubicBezTo>
                    <a:cubicBezTo>
                      <a:pt x="3" y="6"/>
                      <a:pt x="2" y="6"/>
                      <a:pt x="2" y="6"/>
                    </a:cubicBezTo>
                    <a:cubicBezTo>
                      <a:pt x="2" y="6"/>
                      <a:pt x="1" y="6"/>
                      <a:pt x="1" y="6"/>
                    </a:cubicBezTo>
                    <a:cubicBezTo>
                      <a:pt x="1" y="5"/>
                      <a:pt x="1" y="5"/>
                      <a:pt x="1" y="5"/>
                    </a:cubicBezTo>
                    <a:cubicBezTo>
                      <a:pt x="1" y="5"/>
                      <a:pt x="3" y="3"/>
                      <a:pt x="4" y="1"/>
                    </a:cubicBezTo>
                    <a:cubicBezTo>
                      <a:pt x="4" y="1"/>
                      <a:pt x="4" y="1"/>
                      <a:pt x="4" y="1"/>
                    </a:cubicBezTo>
                    <a:cubicBezTo>
                      <a:pt x="5" y="1"/>
                      <a:pt x="5" y="1"/>
                      <a:pt x="5" y="1"/>
                    </a:cubicBezTo>
                    <a:moveTo>
                      <a:pt x="6" y="0"/>
                    </a:moveTo>
                    <a:cubicBezTo>
                      <a:pt x="5" y="1"/>
                      <a:pt x="5" y="1"/>
                      <a:pt x="5" y="1"/>
                    </a:cubicBezTo>
                    <a:cubicBezTo>
                      <a:pt x="4" y="1"/>
                      <a:pt x="4" y="1"/>
                      <a:pt x="4" y="1"/>
                    </a:cubicBezTo>
                    <a:cubicBezTo>
                      <a:pt x="4" y="1"/>
                      <a:pt x="4" y="1"/>
                      <a:pt x="4" y="1"/>
                    </a:cubicBezTo>
                    <a:cubicBezTo>
                      <a:pt x="3" y="2"/>
                      <a:pt x="1" y="5"/>
                      <a:pt x="0" y="5"/>
                    </a:cubicBezTo>
                    <a:cubicBezTo>
                      <a:pt x="0" y="6"/>
                      <a:pt x="0" y="6"/>
                      <a:pt x="0" y="7"/>
                    </a:cubicBezTo>
                    <a:cubicBezTo>
                      <a:pt x="1" y="7"/>
                      <a:pt x="1" y="7"/>
                      <a:pt x="1" y="7"/>
                    </a:cubicBezTo>
                    <a:cubicBezTo>
                      <a:pt x="1" y="7"/>
                      <a:pt x="2" y="7"/>
                      <a:pt x="2" y="7"/>
                    </a:cubicBezTo>
                    <a:cubicBezTo>
                      <a:pt x="2" y="7"/>
                      <a:pt x="3" y="7"/>
                      <a:pt x="3" y="7"/>
                    </a:cubicBezTo>
                    <a:cubicBezTo>
                      <a:pt x="4" y="7"/>
                      <a:pt x="4" y="7"/>
                      <a:pt x="4" y="7"/>
                    </a:cubicBezTo>
                    <a:cubicBezTo>
                      <a:pt x="4" y="7"/>
                      <a:pt x="4" y="7"/>
                      <a:pt x="4" y="7"/>
                    </a:cubicBezTo>
                    <a:cubicBezTo>
                      <a:pt x="4" y="8"/>
                      <a:pt x="4" y="8"/>
                      <a:pt x="4" y="9"/>
                    </a:cubicBezTo>
                    <a:cubicBezTo>
                      <a:pt x="4" y="9"/>
                      <a:pt x="4" y="9"/>
                      <a:pt x="4" y="9"/>
                    </a:cubicBezTo>
                    <a:cubicBezTo>
                      <a:pt x="4" y="9"/>
                      <a:pt x="4" y="9"/>
                      <a:pt x="4" y="9"/>
                    </a:cubicBezTo>
                    <a:cubicBezTo>
                      <a:pt x="6" y="9"/>
                      <a:pt x="6" y="9"/>
                      <a:pt x="6" y="9"/>
                    </a:cubicBezTo>
                    <a:cubicBezTo>
                      <a:pt x="6" y="9"/>
                      <a:pt x="6" y="9"/>
                      <a:pt x="6" y="9"/>
                    </a:cubicBezTo>
                    <a:cubicBezTo>
                      <a:pt x="6" y="8"/>
                      <a:pt x="6" y="8"/>
                      <a:pt x="6" y="8"/>
                    </a:cubicBezTo>
                    <a:cubicBezTo>
                      <a:pt x="6" y="8"/>
                      <a:pt x="6" y="8"/>
                      <a:pt x="6" y="7"/>
                    </a:cubicBezTo>
                    <a:cubicBezTo>
                      <a:pt x="6" y="7"/>
                      <a:pt x="7" y="7"/>
                      <a:pt x="7" y="7"/>
                    </a:cubicBezTo>
                    <a:cubicBezTo>
                      <a:pt x="7" y="7"/>
                      <a:pt x="7" y="7"/>
                      <a:pt x="7" y="7"/>
                    </a:cubicBezTo>
                    <a:cubicBezTo>
                      <a:pt x="8" y="6"/>
                      <a:pt x="8" y="6"/>
                      <a:pt x="8" y="6"/>
                    </a:cubicBezTo>
                    <a:cubicBezTo>
                      <a:pt x="8" y="5"/>
                      <a:pt x="8" y="5"/>
                      <a:pt x="8" y="5"/>
                    </a:cubicBezTo>
                    <a:cubicBezTo>
                      <a:pt x="8" y="5"/>
                      <a:pt x="8" y="5"/>
                      <a:pt x="8" y="5"/>
                    </a:cubicBezTo>
                    <a:cubicBezTo>
                      <a:pt x="7" y="5"/>
                      <a:pt x="7" y="5"/>
                      <a:pt x="7" y="5"/>
                    </a:cubicBezTo>
                    <a:cubicBezTo>
                      <a:pt x="7" y="5"/>
                      <a:pt x="7" y="5"/>
                      <a:pt x="7" y="5"/>
                    </a:cubicBezTo>
                    <a:cubicBezTo>
                      <a:pt x="6" y="5"/>
                      <a:pt x="6" y="5"/>
                      <a:pt x="6" y="5"/>
                    </a:cubicBezTo>
                    <a:cubicBezTo>
                      <a:pt x="6" y="4"/>
                      <a:pt x="6" y="3"/>
                      <a:pt x="6" y="2"/>
                    </a:cubicBezTo>
                    <a:cubicBezTo>
                      <a:pt x="6" y="2"/>
                      <a:pt x="6" y="1"/>
                      <a:pt x="6" y="1"/>
                    </a:cubicBezTo>
                    <a:cubicBezTo>
                      <a:pt x="6" y="1"/>
                      <a:pt x="6" y="1"/>
                      <a:pt x="6" y="1"/>
                    </a:cubicBezTo>
                    <a:cubicBezTo>
                      <a:pt x="6" y="0"/>
                      <a:pt x="6" y="0"/>
                      <a:pt x="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175" name="Freeform 161"/>
              <p:cNvSpPr>
                <a:spLocks noEditPoints="1"/>
              </p:cNvSpPr>
              <p:nvPr/>
            </p:nvSpPr>
            <p:spPr bwMode="auto">
              <a:xfrm>
                <a:off x="4074" y="2067"/>
                <a:ext cx="141" cy="79"/>
              </a:xfrm>
              <a:custGeom>
                <a:avLst/>
                <a:gdLst>
                  <a:gd name="T0" fmla="*/ 26 w 59"/>
                  <a:gd name="T1" fmla="*/ 28 h 33"/>
                  <a:gd name="T2" fmla="*/ 23 w 59"/>
                  <a:gd name="T3" fmla="*/ 30 h 33"/>
                  <a:gd name="T4" fmla="*/ 24 w 59"/>
                  <a:gd name="T5" fmla="*/ 25 h 33"/>
                  <a:gd name="T6" fmla="*/ 23 w 59"/>
                  <a:gd name="T7" fmla="*/ 30 h 33"/>
                  <a:gd name="T8" fmla="*/ 20 w 59"/>
                  <a:gd name="T9" fmla="*/ 23 h 33"/>
                  <a:gd name="T10" fmla="*/ 17 w 59"/>
                  <a:gd name="T11" fmla="*/ 26 h 33"/>
                  <a:gd name="T12" fmla="*/ 19 w 59"/>
                  <a:gd name="T13" fmla="*/ 23 h 33"/>
                  <a:gd name="T14" fmla="*/ 9 w 59"/>
                  <a:gd name="T15" fmla="*/ 20 h 33"/>
                  <a:gd name="T16" fmla="*/ 8 w 59"/>
                  <a:gd name="T17" fmla="*/ 21 h 33"/>
                  <a:gd name="T18" fmla="*/ 48 w 59"/>
                  <a:gd name="T19" fmla="*/ 20 h 33"/>
                  <a:gd name="T20" fmla="*/ 7 w 59"/>
                  <a:gd name="T21" fmla="*/ 20 h 33"/>
                  <a:gd name="T22" fmla="*/ 7 w 59"/>
                  <a:gd name="T23" fmla="*/ 20 h 33"/>
                  <a:gd name="T24" fmla="*/ 10 w 59"/>
                  <a:gd name="T25" fmla="*/ 18 h 33"/>
                  <a:gd name="T26" fmla="*/ 17 w 59"/>
                  <a:gd name="T27" fmla="*/ 13 h 33"/>
                  <a:gd name="T28" fmla="*/ 29 w 59"/>
                  <a:gd name="T29" fmla="*/ 10 h 33"/>
                  <a:gd name="T30" fmla="*/ 44 w 59"/>
                  <a:gd name="T31" fmla="*/ 24 h 33"/>
                  <a:gd name="T32" fmla="*/ 41 w 59"/>
                  <a:gd name="T33" fmla="*/ 27 h 33"/>
                  <a:gd name="T34" fmla="*/ 32 w 59"/>
                  <a:gd name="T35" fmla="*/ 23 h 33"/>
                  <a:gd name="T36" fmla="*/ 35 w 59"/>
                  <a:gd name="T37" fmla="*/ 30 h 33"/>
                  <a:gd name="T38" fmla="*/ 33 w 59"/>
                  <a:gd name="T39" fmla="*/ 30 h 33"/>
                  <a:gd name="T40" fmla="*/ 29 w 59"/>
                  <a:gd name="T41" fmla="*/ 28 h 33"/>
                  <a:gd name="T42" fmla="*/ 24 w 59"/>
                  <a:gd name="T43" fmla="*/ 23 h 33"/>
                  <a:gd name="T44" fmla="*/ 16 w 59"/>
                  <a:gd name="T45" fmla="*/ 22 h 33"/>
                  <a:gd name="T46" fmla="*/ 14 w 59"/>
                  <a:gd name="T47" fmla="*/ 6 h 33"/>
                  <a:gd name="T48" fmla="*/ 9 w 59"/>
                  <a:gd name="T49" fmla="*/ 19 h 33"/>
                  <a:gd name="T50" fmla="*/ 21 w 59"/>
                  <a:gd name="T51" fmla="*/ 7 h 33"/>
                  <a:gd name="T52" fmla="*/ 43 w 59"/>
                  <a:gd name="T53" fmla="*/ 7 h 33"/>
                  <a:gd name="T54" fmla="*/ 32 w 59"/>
                  <a:gd name="T55" fmla="*/ 12 h 33"/>
                  <a:gd name="T56" fmla="*/ 19 w 59"/>
                  <a:gd name="T57" fmla="*/ 12 h 33"/>
                  <a:gd name="T58" fmla="*/ 49 w 59"/>
                  <a:gd name="T59" fmla="*/ 18 h 33"/>
                  <a:gd name="T60" fmla="*/ 44 w 59"/>
                  <a:gd name="T61" fmla="*/ 6 h 33"/>
                  <a:gd name="T62" fmla="*/ 43 w 59"/>
                  <a:gd name="T63" fmla="*/ 3 h 33"/>
                  <a:gd name="T64" fmla="*/ 36 w 59"/>
                  <a:gd name="T65" fmla="*/ 6 h 33"/>
                  <a:gd name="T66" fmla="*/ 19 w 59"/>
                  <a:gd name="T67" fmla="*/ 7 h 33"/>
                  <a:gd name="T68" fmla="*/ 8 w 59"/>
                  <a:gd name="T69" fmla="*/ 1 h 33"/>
                  <a:gd name="T70" fmla="*/ 7 w 59"/>
                  <a:gd name="T71" fmla="*/ 18 h 33"/>
                  <a:gd name="T72" fmla="*/ 4 w 59"/>
                  <a:gd name="T73" fmla="*/ 19 h 33"/>
                  <a:gd name="T74" fmla="*/ 5 w 59"/>
                  <a:gd name="T75" fmla="*/ 16 h 33"/>
                  <a:gd name="T76" fmla="*/ 5 w 59"/>
                  <a:gd name="T77" fmla="*/ 15 h 33"/>
                  <a:gd name="T78" fmla="*/ 4 w 59"/>
                  <a:gd name="T79" fmla="*/ 14 h 33"/>
                  <a:gd name="T80" fmla="*/ 1 w 59"/>
                  <a:gd name="T81" fmla="*/ 16 h 33"/>
                  <a:gd name="T82" fmla="*/ 0 w 59"/>
                  <a:gd name="T83" fmla="*/ 17 h 33"/>
                  <a:gd name="T84" fmla="*/ 6 w 59"/>
                  <a:gd name="T85" fmla="*/ 21 h 33"/>
                  <a:gd name="T86" fmla="*/ 17 w 59"/>
                  <a:gd name="T87" fmla="*/ 27 h 33"/>
                  <a:gd name="T88" fmla="*/ 21 w 59"/>
                  <a:gd name="T89" fmla="*/ 29 h 33"/>
                  <a:gd name="T90" fmla="*/ 28 w 59"/>
                  <a:gd name="T91" fmla="*/ 32 h 33"/>
                  <a:gd name="T92" fmla="*/ 35 w 59"/>
                  <a:gd name="T93" fmla="*/ 31 h 33"/>
                  <a:gd name="T94" fmla="*/ 43 w 59"/>
                  <a:gd name="T95" fmla="*/ 25 h 33"/>
                  <a:gd name="T96" fmla="*/ 49 w 59"/>
                  <a:gd name="T97" fmla="*/ 21 h 33"/>
                  <a:gd name="T98" fmla="*/ 57 w 59"/>
                  <a:gd name="T99" fmla="*/ 17 h 33"/>
                  <a:gd name="T100" fmla="*/ 56 w 59"/>
                  <a:gd name="T101" fmla="*/ 16 h 33"/>
                  <a:gd name="T102" fmla="*/ 57 w 59"/>
                  <a:gd name="T103" fmla="*/ 13 h 33"/>
                  <a:gd name="T104" fmla="*/ 52 w 59"/>
                  <a:gd name="T105" fmla="*/ 18 h 33"/>
                  <a:gd name="T106" fmla="*/ 51 w 59"/>
                  <a:gd name="T107" fmla="*/ 19 h 33"/>
                  <a:gd name="T108" fmla="*/ 49 w 59"/>
                  <a:gd name="T109" fmla="*/ 20 h 33"/>
                  <a:gd name="T110" fmla="*/ 51 w 59"/>
                  <a:gd name="T111" fmla="*/ 15 h 33"/>
                  <a:gd name="T112" fmla="*/ 50 w 59"/>
                  <a:gd name="T113"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9" h="33">
                    <a:moveTo>
                      <a:pt x="26" y="32"/>
                    </a:moveTo>
                    <a:cubicBezTo>
                      <a:pt x="26" y="32"/>
                      <a:pt x="26" y="32"/>
                      <a:pt x="26" y="32"/>
                    </a:cubicBezTo>
                    <a:cubicBezTo>
                      <a:pt x="25" y="31"/>
                      <a:pt x="25" y="31"/>
                      <a:pt x="25" y="30"/>
                    </a:cubicBezTo>
                    <a:cubicBezTo>
                      <a:pt x="25" y="30"/>
                      <a:pt x="25" y="30"/>
                      <a:pt x="25" y="30"/>
                    </a:cubicBezTo>
                    <a:cubicBezTo>
                      <a:pt x="25" y="30"/>
                      <a:pt x="25" y="30"/>
                      <a:pt x="25" y="30"/>
                    </a:cubicBezTo>
                    <a:cubicBezTo>
                      <a:pt x="26" y="29"/>
                      <a:pt x="26" y="29"/>
                      <a:pt x="26" y="28"/>
                    </a:cubicBezTo>
                    <a:cubicBezTo>
                      <a:pt x="26" y="28"/>
                      <a:pt x="26" y="28"/>
                      <a:pt x="26" y="28"/>
                    </a:cubicBezTo>
                    <a:cubicBezTo>
                      <a:pt x="27" y="27"/>
                      <a:pt x="27" y="27"/>
                      <a:pt x="27" y="27"/>
                    </a:cubicBezTo>
                    <a:cubicBezTo>
                      <a:pt x="27" y="27"/>
                      <a:pt x="27" y="27"/>
                      <a:pt x="27" y="27"/>
                    </a:cubicBezTo>
                    <a:cubicBezTo>
                      <a:pt x="28" y="28"/>
                      <a:pt x="28" y="28"/>
                      <a:pt x="28" y="28"/>
                    </a:cubicBezTo>
                    <a:cubicBezTo>
                      <a:pt x="28" y="29"/>
                      <a:pt x="28" y="29"/>
                      <a:pt x="28" y="29"/>
                    </a:cubicBezTo>
                    <a:cubicBezTo>
                      <a:pt x="28" y="30"/>
                      <a:pt x="27" y="31"/>
                      <a:pt x="27" y="31"/>
                    </a:cubicBezTo>
                    <a:cubicBezTo>
                      <a:pt x="26" y="32"/>
                      <a:pt x="26" y="32"/>
                      <a:pt x="26" y="32"/>
                    </a:cubicBezTo>
                    <a:moveTo>
                      <a:pt x="23" y="30"/>
                    </a:moveTo>
                    <a:cubicBezTo>
                      <a:pt x="23" y="30"/>
                      <a:pt x="23" y="30"/>
                      <a:pt x="22" y="30"/>
                    </a:cubicBezTo>
                    <a:cubicBezTo>
                      <a:pt x="22" y="29"/>
                      <a:pt x="22" y="29"/>
                      <a:pt x="22" y="28"/>
                    </a:cubicBezTo>
                    <a:cubicBezTo>
                      <a:pt x="22" y="28"/>
                      <a:pt x="22" y="28"/>
                      <a:pt x="22" y="28"/>
                    </a:cubicBezTo>
                    <a:cubicBezTo>
                      <a:pt x="23" y="27"/>
                      <a:pt x="23" y="27"/>
                      <a:pt x="23" y="26"/>
                    </a:cubicBezTo>
                    <a:cubicBezTo>
                      <a:pt x="23" y="25"/>
                      <a:pt x="23" y="25"/>
                      <a:pt x="23" y="25"/>
                    </a:cubicBezTo>
                    <a:cubicBezTo>
                      <a:pt x="24" y="25"/>
                      <a:pt x="24" y="25"/>
                      <a:pt x="24" y="25"/>
                    </a:cubicBezTo>
                    <a:cubicBezTo>
                      <a:pt x="24" y="25"/>
                      <a:pt x="24" y="25"/>
                      <a:pt x="24" y="25"/>
                    </a:cubicBezTo>
                    <a:cubicBezTo>
                      <a:pt x="24" y="24"/>
                      <a:pt x="24" y="24"/>
                      <a:pt x="25" y="24"/>
                    </a:cubicBezTo>
                    <a:cubicBezTo>
                      <a:pt x="25" y="24"/>
                      <a:pt x="25" y="24"/>
                      <a:pt x="25" y="24"/>
                    </a:cubicBezTo>
                    <a:cubicBezTo>
                      <a:pt x="25" y="24"/>
                      <a:pt x="26" y="24"/>
                      <a:pt x="26" y="25"/>
                    </a:cubicBezTo>
                    <a:cubicBezTo>
                      <a:pt x="26" y="25"/>
                      <a:pt x="26" y="26"/>
                      <a:pt x="25" y="26"/>
                    </a:cubicBezTo>
                    <a:cubicBezTo>
                      <a:pt x="25" y="27"/>
                      <a:pt x="25" y="28"/>
                      <a:pt x="24" y="30"/>
                    </a:cubicBezTo>
                    <a:cubicBezTo>
                      <a:pt x="24" y="30"/>
                      <a:pt x="24" y="30"/>
                      <a:pt x="24" y="30"/>
                    </a:cubicBezTo>
                    <a:cubicBezTo>
                      <a:pt x="24" y="30"/>
                      <a:pt x="24" y="30"/>
                      <a:pt x="23" y="30"/>
                    </a:cubicBezTo>
                    <a:moveTo>
                      <a:pt x="20" y="28"/>
                    </a:moveTo>
                    <a:cubicBezTo>
                      <a:pt x="20" y="28"/>
                      <a:pt x="19" y="28"/>
                      <a:pt x="19" y="28"/>
                    </a:cubicBezTo>
                    <a:cubicBezTo>
                      <a:pt x="19" y="28"/>
                      <a:pt x="19" y="28"/>
                      <a:pt x="19" y="28"/>
                    </a:cubicBezTo>
                    <a:cubicBezTo>
                      <a:pt x="19" y="27"/>
                      <a:pt x="19" y="27"/>
                      <a:pt x="19" y="27"/>
                    </a:cubicBezTo>
                    <a:cubicBezTo>
                      <a:pt x="19" y="26"/>
                      <a:pt x="19" y="25"/>
                      <a:pt x="19" y="25"/>
                    </a:cubicBezTo>
                    <a:cubicBezTo>
                      <a:pt x="20" y="24"/>
                      <a:pt x="20" y="24"/>
                      <a:pt x="20" y="24"/>
                    </a:cubicBezTo>
                    <a:cubicBezTo>
                      <a:pt x="20" y="23"/>
                      <a:pt x="20" y="23"/>
                      <a:pt x="20" y="23"/>
                    </a:cubicBezTo>
                    <a:cubicBezTo>
                      <a:pt x="21" y="22"/>
                      <a:pt x="21" y="22"/>
                      <a:pt x="21" y="22"/>
                    </a:cubicBezTo>
                    <a:cubicBezTo>
                      <a:pt x="22" y="22"/>
                      <a:pt x="22" y="22"/>
                      <a:pt x="22" y="22"/>
                    </a:cubicBezTo>
                    <a:cubicBezTo>
                      <a:pt x="22" y="22"/>
                      <a:pt x="23" y="23"/>
                      <a:pt x="22" y="25"/>
                    </a:cubicBezTo>
                    <a:cubicBezTo>
                      <a:pt x="22" y="26"/>
                      <a:pt x="22" y="26"/>
                      <a:pt x="22" y="26"/>
                    </a:cubicBezTo>
                    <a:cubicBezTo>
                      <a:pt x="22" y="27"/>
                      <a:pt x="21" y="28"/>
                      <a:pt x="20" y="28"/>
                    </a:cubicBezTo>
                    <a:cubicBezTo>
                      <a:pt x="20" y="28"/>
                      <a:pt x="20" y="28"/>
                      <a:pt x="20" y="28"/>
                    </a:cubicBezTo>
                    <a:moveTo>
                      <a:pt x="17" y="26"/>
                    </a:moveTo>
                    <a:cubicBezTo>
                      <a:pt x="16" y="25"/>
                      <a:pt x="16" y="25"/>
                      <a:pt x="16" y="25"/>
                    </a:cubicBezTo>
                    <a:cubicBezTo>
                      <a:pt x="16" y="24"/>
                      <a:pt x="16" y="24"/>
                      <a:pt x="16" y="24"/>
                    </a:cubicBezTo>
                    <a:cubicBezTo>
                      <a:pt x="17" y="24"/>
                      <a:pt x="17" y="23"/>
                      <a:pt x="17" y="22"/>
                    </a:cubicBezTo>
                    <a:cubicBezTo>
                      <a:pt x="17" y="22"/>
                      <a:pt x="18" y="21"/>
                      <a:pt x="18" y="21"/>
                    </a:cubicBezTo>
                    <a:cubicBezTo>
                      <a:pt x="19" y="22"/>
                      <a:pt x="19" y="22"/>
                      <a:pt x="19" y="22"/>
                    </a:cubicBezTo>
                    <a:cubicBezTo>
                      <a:pt x="19" y="22"/>
                      <a:pt x="19" y="23"/>
                      <a:pt x="19" y="23"/>
                    </a:cubicBezTo>
                    <a:cubicBezTo>
                      <a:pt x="19" y="23"/>
                      <a:pt x="19" y="23"/>
                      <a:pt x="19" y="23"/>
                    </a:cubicBezTo>
                    <a:cubicBezTo>
                      <a:pt x="18" y="24"/>
                      <a:pt x="18" y="24"/>
                      <a:pt x="18" y="24"/>
                    </a:cubicBezTo>
                    <a:cubicBezTo>
                      <a:pt x="18" y="25"/>
                      <a:pt x="18" y="25"/>
                      <a:pt x="18" y="25"/>
                    </a:cubicBezTo>
                    <a:cubicBezTo>
                      <a:pt x="18" y="25"/>
                      <a:pt x="18" y="25"/>
                      <a:pt x="18" y="25"/>
                    </a:cubicBezTo>
                    <a:cubicBezTo>
                      <a:pt x="17" y="26"/>
                      <a:pt x="17" y="26"/>
                      <a:pt x="17" y="26"/>
                    </a:cubicBezTo>
                    <a:moveTo>
                      <a:pt x="9" y="21"/>
                    </a:moveTo>
                    <a:cubicBezTo>
                      <a:pt x="9" y="21"/>
                      <a:pt x="9" y="21"/>
                      <a:pt x="9" y="21"/>
                    </a:cubicBezTo>
                    <a:cubicBezTo>
                      <a:pt x="9" y="20"/>
                      <a:pt x="9" y="20"/>
                      <a:pt x="9" y="20"/>
                    </a:cubicBezTo>
                    <a:cubicBezTo>
                      <a:pt x="9" y="21"/>
                      <a:pt x="9" y="21"/>
                      <a:pt x="9" y="21"/>
                    </a:cubicBezTo>
                    <a:moveTo>
                      <a:pt x="8" y="21"/>
                    </a:moveTo>
                    <a:cubicBezTo>
                      <a:pt x="8" y="20"/>
                      <a:pt x="8" y="20"/>
                      <a:pt x="8" y="20"/>
                    </a:cubicBezTo>
                    <a:cubicBezTo>
                      <a:pt x="8" y="20"/>
                      <a:pt x="8" y="20"/>
                      <a:pt x="8" y="20"/>
                    </a:cubicBezTo>
                    <a:cubicBezTo>
                      <a:pt x="8" y="20"/>
                      <a:pt x="8" y="20"/>
                      <a:pt x="8" y="20"/>
                    </a:cubicBezTo>
                    <a:cubicBezTo>
                      <a:pt x="8" y="21"/>
                      <a:pt x="8" y="21"/>
                      <a:pt x="8" y="21"/>
                    </a:cubicBezTo>
                    <a:cubicBezTo>
                      <a:pt x="8" y="21"/>
                      <a:pt x="8" y="21"/>
                      <a:pt x="8" y="21"/>
                    </a:cubicBezTo>
                    <a:cubicBezTo>
                      <a:pt x="8" y="21"/>
                      <a:pt x="8" y="21"/>
                      <a:pt x="8" y="21"/>
                    </a:cubicBezTo>
                    <a:moveTo>
                      <a:pt x="48" y="20"/>
                    </a:moveTo>
                    <a:cubicBezTo>
                      <a:pt x="48" y="20"/>
                      <a:pt x="48" y="20"/>
                      <a:pt x="48" y="20"/>
                    </a:cubicBezTo>
                    <a:cubicBezTo>
                      <a:pt x="48" y="20"/>
                      <a:pt x="48" y="20"/>
                      <a:pt x="48" y="20"/>
                    </a:cubicBezTo>
                    <a:cubicBezTo>
                      <a:pt x="48" y="20"/>
                      <a:pt x="48" y="20"/>
                      <a:pt x="48" y="20"/>
                    </a:cubicBezTo>
                    <a:cubicBezTo>
                      <a:pt x="48" y="20"/>
                      <a:pt x="48" y="20"/>
                      <a:pt x="48" y="20"/>
                    </a:cubicBezTo>
                    <a:cubicBezTo>
                      <a:pt x="48" y="20"/>
                      <a:pt x="48" y="20"/>
                      <a:pt x="48" y="20"/>
                    </a:cubicBezTo>
                    <a:moveTo>
                      <a:pt x="47" y="20"/>
                    </a:moveTo>
                    <a:cubicBezTo>
                      <a:pt x="47" y="19"/>
                      <a:pt x="47" y="19"/>
                      <a:pt x="47" y="19"/>
                    </a:cubicBezTo>
                    <a:cubicBezTo>
                      <a:pt x="47" y="19"/>
                      <a:pt x="47" y="19"/>
                      <a:pt x="47" y="19"/>
                    </a:cubicBezTo>
                    <a:cubicBezTo>
                      <a:pt x="47" y="19"/>
                      <a:pt x="47" y="19"/>
                      <a:pt x="47" y="19"/>
                    </a:cubicBezTo>
                    <a:cubicBezTo>
                      <a:pt x="47" y="19"/>
                      <a:pt x="47" y="19"/>
                      <a:pt x="47" y="19"/>
                    </a:cubicBezTo>
                    <a:cubicBezTo>
                      <a:pt x="47" y="20"/>
                      <a:pt x="47" y="20"/>
                      <a:pt x="47" y="20"/>
                    </a:cubicBezTo>
                    <a:moveTo>
                      <a:pt x="7" y="20"/>
                    </a:moveTo>
                    <a:cubicBezTo>
                      <a:pt x="7" y="20"/>
                      <a:pt x="7" y="20"/>
                      <a:pt x="7" y="20"/>
                    </a:cubicBezTo>
                    <a:cubicBezTo>
                      <a:pt x="7" y="20"/>
                      <a:pt x="7" y="20"/>
                      <a:pt x="7" y="20"/>
                    </a:cubicBezTo>
                    <a:cubicBezTo>
                      <a:pt x="7" y="20"/>
                      <a:pt x="7" y="20"/>
                      <a:pt x="7" y="20"/>
                    </a:cubicBezTo>
                    <a:cubicBezTo>
                      <a:pt x="7" y="19"/>
                      <a:pt x="7" y="19"/>
                      <a:pt x="7" y="19"/>
                    </a:cubicBezTo>
                    <a:cubicBezTo>
                      <a:pt x="7" y="19"/>
                      <a:pt x="7" y="19"/>
                      <a:pt x="7" y="19"/>
                    </a:cubicBezTo>
                    <a:cubicBezTo>
                      <a:pt x="8" y="19"/>
                      <a:pt x="8" y="19"/>
                      <a:pt x="8" y="19"/>
                    </a:cubicBezTo>
                    <a:cubicBezTo>
                      <a:pt x="7" y="20"/>
                      <a:pt x="7" y="20"/>
                      <a:pt x="7" y="20"/>
                    </a:cubicBezTo>
                    <a:moveTo>
                      <a:pt x="47" y="19"/>
                    </a:moveTo>
                    <a:cubicBezTo>
                      <a:pt x="46" y="19"/>
                      <a:pt x="46" y="19"/>
                      <a:pt x="46" y="19"/>
                    </a:cubicBezTo>
                    <a:cubicBezTo>
                      <a:pt x="47" y="19"/>
                      <a:pt x="47" y="19"/>
                      <a:pt x="47" y="19"/>
                    </a:cubicBezTo>
                    <a:cubicBezTo>
                      <a:pt x="47" y="19"/>
                      <a:pt x="47" y="19"/>
                      <a:pt x="47" y="19"/>
                    </a:cubicBezTo>
                    <a:cubicBezTo>
                      <a:pt x="47" y="19"/>
                      <a:pt x="47" y="19"/>
                      <a:pt x="47" y="19"/>
                    </a:cubicBezTo>
                    <a:moveTo>
                      <a:pt x="16" y="22"/>
                    </a:moveTo>
                    <a:cubicBezTo>
                      <a:pt x="15" y="20"/>
                      <a:pt x="13" y="18"/>
                      <a:pt x="10" y="18"/>
                    </a:cubicBezTo>
                    <a:cubicBezTo>
                      <a:pt x="10" y="14"/>
                      <a:pt x="12" y="10"/>
                      <a:pt x="14" y="8"/>
                    </a:cubicBezTo>
                    <a:cubicBezTo>
                      <a:pt x="14" y="7"/>
                      <a:pt x="14" y="7"/>
                      <a:pt x="14" y="7"/>
                    </a:cubicBezTo>
                    <a:cubicBezTo>
                      <a:pt x="14" y="7"/>
                      <a:pt x="14" y="7"/>
                      <a:pt x="14" y="7"/>
                    </a:cubicBezTo>
                    <a:cubicBezTo>
                      <a:pt x="18" y="8"/>
                      <a:pt x="18" y="8"/>
                      <a:pt x="18" y="8"/>
                    </a:cubicBezTo>
                    <a:cubicBezTo>
                      <a:pt x="17" y="9"/>
                      <a:pt x="17" y="9"/>
                      <a:pt x="17" y="9"/>
                    </a:cubicBezTo>
                    <a:cubicBezTo>
                      <a:pt x="16" y="10"/>
                      <a:pt x="16" y="11"/>
                      <a:pt x="16" y="11"/>
                    </a:cubicBezTo>
                    <a:cubicBezTo>
                      <a:pt x="16" y="12"/>
                      <a:pt x="16" y="13"/>
                      <a:pt x="17" y="13"/>
                    </a:cubicBezTo>
                    <a:cubicBezTo>
                      <a:pt x="18" y="13"/>
                      <a:pt x="18" y="13"/>
                      <a:pt x="19" y="13"/>
                    </a:cubicBezTo>
                    <a:cubicBezTo>
                      <a:pt x="20" y="13"/>
                      <a:pt x="20" y="13"/>
                      <a:pt x="20" y="13"/>
                    </a:cubicBezTo>
                    <a:cubicBezTo>
                      <a:pt x="21" y="13"/>
                      <a:pt x="22" y="12"/>
                      <a:pt x="23" y="12"/>
                    </a:cubicBezTo>
                    <a:cubicBezTo>
                      <a:pt x="24" y="11"/>
                      <a:pt x="24" y="11"/>
                      <a:pt x="24" y="11"/>
                    </a:cubicBezTo>
                    <a:cubicBezTo>
                      <a:pt x="25" y="10"/>
                      <a:pt x="27" y="10"/>
                      <a:pt x="28" y="10"/>
                    </a:cubicBezTo>
                    <a:cubicBezTo>
                      <a:pt x="28" y="10"/>
                      <a:pt x="29" y="10"/>
                      <a:pt x="29" y="10"/>
                    </a:cubicBezTo>
                    <a:cubicBezTo>
                      <a:pt x="29" y="10"/>
                      <a:pt x="29" y="10"/>
                      <a:pt x="29" y="10"/>
                    </a:cubicBezTo>
                    <a:cubicBezTo>
                      <a:pt x="30" y="11"/>
                      <a:pt x="30" y="12"/>
                      <a:pt x="31" y="13"/>
                    </a:cubicBezTo>
                    <a:cubicBezTo>
                      <a:pt x="32" y="13"/>
                      <a:pt x="33" y="13"/>
                      <a:pt x="33" y="14"/>
                    </a:cubicBezTo>
                    <a:cubicBezTo>
                      <a:pt x="34" y="14"/>
                      <a:pt x="34" y="14"/>
                      <a:pt x="34" y="14"/>
                    </a:cubicBezTo>
                    <a:cubicBezTo>
                      <a:pt x="37" y="16"/>
                      <a:pt x="41" y="18"/>
                      <a:pt x="44" y="21"/>
                    </a:cubicBezTo>
                    <a:cubicBezTo>
                      <a:pt x="45" y="21"/>
                      <a:pt x="45" y="21"/>
                      <a:pt x="45" y="21"/>
                    </a:cubicBezTo>
                    <a:cubicBezTo>
                      <a:pt x="45" y="22"/>
                      <a:pt x="45" y="23"/>
                      <a:pt x="45" y="23"/>
                    </a:cubicBezTo>
                    <a:cubicBezTo>
                      <a:pt x="45" y="24"/>
                      <a:pt x="44" y="24"/>
                      <a:pt x="44" y="24"/>
                    </a:cubicBezTo>
                    <a:cubicBezTo>
                      <a:pt x="44" y="24"/>
                      <a:pt x="44" y="24"/>
                      <a:pt x="43" y="24"/>
                    </a:cubicBezTo>
                    <a:cubicBezTo>
                      <a:pt x="43" y="24"/>
                      <a:pt x="43" y="24"/>
                      <a:pt x="42" y="24"/>
                    </a:cubicBezTo>
                    <a:cubicBezTo>
                      <a:pt x="39" y="22"/>
                      <a:pt x="36" y="21"/>
                      <a:pt x="33" y="19"/>
                    </a:cubicBezTo>
                    <a:cubicBezTo>
                      <a:pt x="33" y="19"/>
                      <a:pt x="33" y="19"/>
                      <a:pt x="33" y="19"/>
                    </a:cubicBezTo>
                    <a:cubicBezTo>
                      <a:pt x="33" y="20"/>
                      <a:pt x="33" y="20"/>
                      <a:pt x="33" y="20"/>
                    </a:cubicBezTo>
                    <a:cubicBezTo>
                      <a:pt x="36" y="22"/>
                      <a:pt x="39" y="23"/>
                      <a:pt x="42" y="25"/>
                    </a:cubicBezTo>
                    <a:cubicBezTo>
                      <a:pt x="42" y="25"/>
                      <a:pt x="41" y="26"/>
                      <a:pt x="41" y="27"/>
                    </a:cubicBezTo>
                    <a:cubicBezTo>
                      <a:pt x="40" y="27"/>
                      <a:pt x="40" y="27"/>
                      <a:pt x="40" y="27"/>
                    </a:cubicBezTo>
                    <a:cubicBezTo>
                      <a:pt x="39" y="27"/>
                      <a:pt x="39" y="27"/>
                      <a:pt x="38" y="27"/>
                    </a:cubicBezTo>
                    <a:cubicBezTo>
                      <a:pt x="38" y="26"/>
                      <a:pt x="37" y="26"/>
                      <a:pt x="36" y="26"/>
                    </a:cubicBezTo>
                    <a:cubicBezTo>
                      <a:pt x="33" y="23"/>
                      <a:pt x="33" y="23"/>
                      <a:pt x="33" y="23"/>
                    </a:cubicBezTo>
                    <a:cubicBezTo>
                      <a:pt x="33" y="23"/>
                      <a:pt x="33" y="23"/>
                      <a:pt x="33" y="23"/>
                    </a:cubicBezTo>
                    <a:cubicBezTo>
                      <a:pt x="32" y="23"/>
                      <a:pt x="32" y="23"/>
                      <a:pt x="32" y="23"/>
                    </a:cubicBezTo>
                    <a:cubicBezTo>
                      <a:pt x="32" y="23"/>
                      <a:pt x="32" y="23"/>
                      <a:pt x="32" y="23"/>
                    </a:cubicBezTo>
                    <a:cubicBezTo>
                      <a:pt x="31" y="23"/>
                      <a:pt x="31" y="23"/>
                      <a:pt x="31" y="23"/>
                    </a:cubicBezTo>
                    <a:cubicBezTo>
                      <a:pt x="32" y="24"/>
                      <a:pt x="32" y="24"/>
                      <a:pt x="32" y="24"/>
                    </a:cubicBezTo>
                    <a:cubicBezTo>
                      <a:pt x="36" y="26"/>
                      <a:pt x="36" y="26"/>
                      <a:pt x="36" y="26"/>
                    </a:cubicBezTo>
                    <a:cubicBezTo>
                      <a:pt x="36" y="27"/>
                      <a:pt x="37" y="27"/>
                      <a:pt x="38" y="28"/>
                    </a:cubicBezTo>
                    <a:cubicBezTo>
                      <a:pt x="38" y="28"/>
                      <a:pt x="38" y="29"/>
                      <a:pt x="37" y="29"/>
                    </a:cubicBezTo>
                    <a:cubicBezTo>
                      <a:pt x="37" y="29"/>
                      <a:pt x="37" y="30"/>
                      <a:pt x="36" y="30"/>
                    </a:cubicBezTo>
                    <a:cubicBezTo>
                      <a:pt x="36" y="30"/>
                      <a:pt x="36" y="30"/>
                      <a:pt x="35" y="30"/>
                    </a:cubicBezTo>
                    <a:cubicBezTo>
                      <a:pt x="35" y="29"/>
                      <a:pt x="34" y="29"/>
                      <a:pt x="33" y="28"/>
                    </a:cubicBezTo>
                    <a:cubicBezTo>
                      <a:pt x="31" y="27"/>
                      <a:pt x="31" y="27"/>
                      <a:pt x="31" y="27"/>
                    </a:cubicBezTo>
                    <a:cubicBezTo>
                      <a:pt x="30" y="27"/>
                      <a:pt x="30" y="27"/>
                      <a:pt x="30" y="27"/>
                    </a:cubicBezTo>
                    <a:cubicBezTo>
                      <a:pt x="30" y="27"/>
                      <a:pt x="30" y="27"/>
                      <a:pt x="30" y="27"/>
                    </a:cubicBezTo>
                    <a:cubicBezTo>
                      <a:pt x="32" y="29"/>
                      <a:pt x="32" y="29"/>
                      <a:pt x="32" y="29"/>
                    </a:cubicBezTo>
                    <a:cubicBezTo>
                      <a:pt x="33" y="30"/>
                      <a:pt x="33" y="30"/>
                      <a:pt x="33" y="30"/>
                    </a:cubicBezTo>
                    <a:cubicBezTo>
                      <a:pt x="33" y="30"/>
                      <a:pt x="33" y="30"/>
                      <a:pt x="33" y="30"/>
                    </a:cubicBezTo>
                    <a:cubicBezTo>
                      <a:pt x="34" y="30"/>
                      <a:pt x="34" y="31"/>
                      <a:pt x="34" y="31"/>
                    </a:cubicBezTo>
                    <a:cubicBezTo>
                      <a:pt x="34" y="32"/>
                      <a:pt x="33" y="32"/>
                      <a:pt x="32" y="32"/>
                    </a:cubicBezTo>
                    <a:cubicBezTo>
                      <a:pt x="32" y="32"/>
                      <a:pt x="32" y="32"/>
                      <a:pt x="32" y="32"/>
                    </a:cubicBezTo>
                    <a:cubicBezTo>
                      <a:pt x="30" y="31"/>
                      <a:pt x="30" y="31"/>
                      <a:pt x="29" y="30"/>
                    </a:cubicBezTo>
                    <a:cubicBezTo>
                      <a:pt x="28" y="30"/>
                      <a:pt x="28" y="30"/>
                      <a:pt x="28" y="30"/>
                    </a:cubicBezTo>
                    <a:cubicBezTo>
                      <a:pt x="29" y="30"/>
                      <a:pt x="29" y="30"/>
                      <a:pt x="29" y="30"/>
                    </a:cubicBezTo>
                    <a:cubicBezTo>
                      <a:pt x="29" y="29"/>
                      <a:pt x="29" y="29"/>
                      <a:pt x="29" y="28"/>
                    </a:cubicBezTo>
                    <a:cubicBezTo>
                      <a:pt x="29" y="28"/>
                      <a:pt x="29" y="27"/>
                      <a:pt x="28" y="27"/>
                    </a:cubicBezTo>
                    <a:cubicBezTo>
                      <a:pt x="28" y="26"/>
                      <a:pt x="27" y="26"/>
                      <a:pt x="27" y="26"/>
                    </a:cubicBezTo>
                    <a:cubicBezTo>
                      <a:pt x="27" y="26"/>
                      <a:pt x="27" y="26"/>
                      <a:pt x="26" y="26"/>
                    </a:cubicBezTo>
                    <a:cubicBezTo>
                      <a:pt x="27" y="26"/>
                      <a:pt x="27" y="25"/>
                      <a:pt x="27" y="25"/>
                    </a:cubicBezTo>
                    <a:cubicBezTo>
                      <a:pt x="26" y="24"/>
                      <a:pt x="26" y="23"/>
                      <a:pt x="25" y="23"/>
                    </a:cubicBezTo>
                    <a:cubicBezTo>
                      <a:pt x="25" y="23"/>
                      <a:pt x="25" y="23"/>
                      <a:pt x="25" y="23"/>
                    </a:cubicBezTo>
                    <a:cubicBezTo>
                      <a:pt x="24" y="23"/>
                      <a:pt x="24" y="23"/>
                      <a:pt x="24" y="23"/>
                    </a:cubicBezTo>
                    <a:cubicBezTo>
                      <a:pt x="23" y="22"/>
                      <a:pt x="23" y="22"/>
                      <a:pt x="22" y="21"/>
                    </a:cubicBezTo>
                    <a:cubicBezTo>
                      <a:pt x="22" y="21"/>
                      <a:pt x="22" y="21"/>
                      <a:pt x="21" y="21"/>
                    </a:cubicBezTo>
                    <a:cubicBezTo>
                      <a:pt x="21" y="21"/>
                      <a:pt x="20" y="21"/>
                      <a:pt x="20" y="22"/>
                    </a:cubicBezTo>
                    <a:cubicBezTo>
                      <a:pt x="19" y="21"/>
                      <a:pt x="19" y="21"/>
                      <a:pt x="19" y="21"/>
                    </a:cubicBezTo>
                    <a:cubicBezTo>
                      <a:pt x="19" y="20"/>
                      <a:pt x="18" y="20"/>
                      <a:pt x="18" y="20"/>
                    </a:cubicBezTo>
                    <a:cubicBezTo>
                      <a:pt x="18" y="20"/>
                      <a:pt x="18" y="20"/>
                      <a:pt x="18" y="20"/>
                    </a:cubicBezTo>
                    <a:cubicBezTo>
                      <a:pt x="17" y="20"/>
                      <a:pt x="16" y="21"/>
                      <a:pt x="16" y="22"/>
                    </a:cubicBezTo>
                    <a:cubicBezTo>
                      <a:pt x="16" y="22"/>
                      <a:pt x="16" y="22"/>
                      <a:pt x="16" y="22"/>
                    </a:cubicBezTo>
                    <a:moveTo>
                      <a:pt x="9" y="19"/>
                    </a:moveTo>
                    <a:cubicBezTo>
                      <a:pt x="9" y="19"/>
                      <a:pt x="9" y="19"/>
                      <a:pt x="9" y="19"/>
                    </a:cubicBezTo>
                    <a:cubicBezTo>
                      <a:pt x="8" y="15"/>
                      <a:pt x="10" y="10"/>
                      <a:pt x="12" y="6"/>
                    </a:cubicBezTo>
                    <a:cubicBezTo>
                      <a:pt x="12" y="6"/>
                      <a:pt x="13" y="6"/>
                      <a:pt x="13" y="5"/>
                    </a:cubicBezTo>
                    <a:cubicBezTo>
                      <a:pt x="14" y="5"/>
                      <a:pt x="14" y="5"/>
                      <a:pt x="14" y="5"/>
                    </a:cubicBezTo>
                    <a:cubicBezTo>
                      <a:pt x="14" y="6"/>
                      <a:pt x="14" y="6"/>
                      <a:pt x="14" y="6"/>
                    </a:cubicBezTo>
                    <a:cubicBezTo>
                      <a:pt x="14" y="6"/>
                      <a:pt x="14" y="6"/>
                      <a:pt x="14" y="6"/>
                    </a:cubicBezTo>
                    <a:cubicBezTo>
                      <a:pt x="13" y="6"/>
                      <a:pt x="13" y="7"/>
                      <a:pt x="13" y="7"/>
                    </a:cubicBezTo>
                    <a:cubicBezTo>
                      <a:pt x="10" y="10"/>
                      <a:pt x="9" y="14"/>
                      <a:pt x="9" y="18"/>
                    </a:cubicBezTo>
                    <a:cubicBezTo>
                      <a:pt x="10" y="18"/>
                      <a:pt x="10" y="18"/>
                      <a:pt x="10" y="18"/>
                    </a:cubicBezTo>
                    <a:cubicBezTo>
                      <a:pt x="10" y="19"/>
                      <a:pt x="10" y="19"/>
                      <a:pt x="10" y="19"/>
                    </a:cubicBezTo>
                    <a:cubicBezTo>
                      <a:pt x="9" y="19"/>
                      <a:pt x="9" y="19"/>
                      <a:pt x="9" y="19"/>
                    </a:cubicBezTo>
                    <a:cubicBezTo>
                      <a:pt x="9" y="19"/>
                      <a:pt x="9" y="19"/>
                      <a:pt x="9" y="19"/>
                    </a:cubicBezTo>
                    <a:moveTo>
                      <a:pt x="19" y="12"/>
                    </a:moveTo>
                    <a:cubicBezTo>
                      <a:pt x="18" y="12"/>
                      <a:pt x="18" y="12"/>
                      <a:pt x="17" y="12"/>
                    </a:cubicBezTo>
                    <a:cubicBezTo>
                      <a:pt x="17" y="12"/>
                      <a:pt x="17" y="11"/>
                      <a:pt x="17" y="11"/>
                    </a:cubicBezTo>
                    <a:cubicBezTo>
                      <a:pt x="17" y="10"/>
                      <a:pt x="17" y="10"/>
                      <a:pt x="17" y="10"/>
                    </a:cubicBezTo>
                    <a:cubicBezTo>
                      <a:pt x="18" y="10"/>
                      <a:pt x="19" y="9"/>
                      <a:pt x="20" y="8"/>
                    </a:cubicBezTo>
                    <a:cubicBezTo>
                      <a:pt x="20" y="8"/>
                      <a:pt x="20" y="8"/>
                      <a:pt x="20" y="8"/>
                    </a:cubicBezTo>
                    <a:cubicBezTo>
                      <a:pt x="20" y="7"/>
                      <a:pt x="21" y="7"/>
                      <a:pt x="21" y="7"/>
                    </a:cubicBezTo>
                    <a:cubicBezTo>
                      <a:pt x="22" y="7"/>
                      <a:pt x="22" y="6"/>
                      <a:pt x="22" y="6"/>
                    </a:cubicBezTo>
                    <a:cubicBezTo>
                      <a:pt x="24" y="6"/>
                      <a:pt x="26" y="5"/>
                      <a:pt x="28" y="5"/>
                    </a:cubicBezTo>
                    <a:cubicBezTo>
                      <a:pt x="31" y="5"/>
                      <a:pt x="33" y="6"/>
                      <a:pt x="35" y="7"/>
                    </a:cubicBezTo>
                    <a:cubicBezTo>
                      <a:pt x="36" y="7"/>
                      <a:pt x="36" y="7"/>
                      <a:pt x="36" y="7"/>
                    </a:cubicBezTo>
                    <a:cubicBezTo>
                      <a:pt x="37" y="7"/>
                      <a:pt x="38" y="8"/>
                      <a:pt x="39" y="8"/>
                    </a:cubicBezTo>
                    <a:cubicBezTo>
                      <a:pt x="40" y="8"/>
                      <a:pt x="40" y="8"/>
                      <a:pt x="40" y="8"/>
                    </a:cubicBezTo>
                    <a:cubicBezTo>
                      <a:pt x="41" y="8"/>
                      <a:pt x="42" y="7"/>
                      <a:pt x="43" y="7"/>
                    </a:cubicBezTo>
                    <a:cubicBezTo>
                      <a:pt x="43" y="7"/>
                      <a:pt x="43" y="7"/>
                      <a:pt x="43" y="7"/>
                    </a:cubicBezTo>
                    <a:cubicBezTo>
                      <a:pt x="44" y="8"/>
                      <a:pt x="45" y="9"/>
                      <a:pt x="46" y="11"/>
                    </a:cubicBezTo>
                    <a:cubicBezTo>
                      <a:pt x="47" y="13"/>
                      <a:pt x="47" y="15"/>
                      <a:pt x="47" y="17"/>
                    </a:cubicBezTo>
                    <a:cubicBezTo>
                      <a:pt x="46" y="18"/>
                      <a:pt x="45" y="18"/>
                      <a:pt x="43" y="19"/>
                    </a:cubicBezTo>
                    <a:cubicBezTo>
                      <a:pt x="41" y="17"/>
                      <a:pt x="37" y="15"/>
                      <a:pt x="34" y="13"/>
                    </a:cubicBezTo>
                    <a:cubicBezTo>
                      <a:pt x="34" y="13"/>
                      <a:pt x="34" y="13"/>
                      <a:pt x="34" y="13"/>
                    </a:cubicBezTo>
                    <a:cubicBezTo>
                      <a:pt x="33" y="13"/>
                      <a:pt x="32" y="12"/>
                      <a:pt x="32" y="12"/>
                    </a:cubicBezTo>
                    <a:cubicBezTo>
                      <a:pt x="31" y="11"/>
                      <a:pt x="30" y="10"/>
                      <a:pt x="30" y="9"/>
                    </a:cubicBezTo>
                    <a:cubicBezTo>
                      <a:pt x="29" y="9"/>
                      <a:pt x="29" y="9"/>
                      <a:pt x="29" y="9"/>
                    </a:cubicBezTo>
                    <a:cubicBezTo>
                      <a:pt x="29" y="9"/>
                      <a:pt x="28" y="9"/>
                      <a:pt x="28" y="9"/>
                    </a:cubicBezTo>
                    <a:cubicBezTo>
                      <a:pt x="26" y="9"/>
                      <a:pt x="25" y="10"/>
                      <a:pt x="24" y="10"/>
                    </a:cubicBezTo>
                    <a:cubicBezTo>
                      <a:pt x="23" y="10"/>
                      <a:pt x="23" y="10"/>
                      <a:pt x="23" y="11"/>
                    </a:cubicBezTo>
                    <a:cubicBezTo>
                      <a:pt x="22" y="11"/>
                      <a:pt x="21" y="12"/>
                      <a:pt x="20" y="12"/>
                    </a:cubicBezTo>
                    <a:cubicBezTo>
                      <a:pt x="19" y="12"/>
                      <a:pt x="19" y="12"/>
                      <a:pt x="19" y="12"/>
                    </a:cubicBezTo>
                    <a:moveTo>
                      <a:pt x="43" y="6"/>
                    </a:moveTo>
                    <a:cubicBezTo>
                      <a:pt x="43" y="5"/>
                      <a:pt x="43" y="5"/>
                      <a:pt x="43" y="5"/>
                    </a:cubicBezTo>
                    <a:cubicBezTo>
                      <a:pt x="43" y="4"/>
                      <a:pt x="43" y="4"/>
                      <a:pt x="43" y="4"/>
                    </a:cubicBezTo>
                    <a:cubicBezTo>
                      <a:pt x="43" y="4"/>
                      <a:pt x="43" y="4"/>
                      <a:pt x="43" y="4"/>
                    </a:cubicBezTo>
                    <a:cubicBezTo>
                      <a:pt x="44" y="4"/>
                      <a:pt x="47" y="6"/>
                      <a:pt x="49" y="15"/>
                    </a:cubicBezTo>
                    <a:cubicBezTo>
                      <a:pt x="50" y="16"/>
                      <a:pt x="50" y="17"/>
                      <a:pt x="49" y="18"/>
                    </a:cubicBezTo>
                    <a:cubicBezTo>
                      <a:pt x="49" y="18"/>
                      <a:pt x="49" y="18"/>
                      <a:pt x="49" y="18"/>
                    </a:cubicBezTo>
                    <a:cubicBezTo>
                      <a:pt x="48" y="18"/>
                      <a:pt x="48" y="18"/>
                      <a:pt x="48" y="18"/>
                    </a:cubicBezTo>
                    <a:cubicBezTo>
                      <a:pt x="48" y="18"/>
                      <a:pt x="48" y="18"/>
                      <a:pt x="48" y="18"/>
                    </a:cubicBezTo>
                    <a:cubicBezTo>
                      <a:pt x="48" y="18"/>
                      <a:pt x="48" y="18"/>
                      <a:pt x="48" y="18"/>
                    </a:cubicBezTo>
                    <a:cubicBezTo>
                      <a:pt x="48" y="18"/>
                      <a:pt x="48" y="18"/>
                      <a:pt x="48" y="18"/>
                    </a:cubicBezTo>
                    <a:cubicBezTo>
                      <a:pt x="49" y="17"/>
                      <a:pt x="49" y="17"/>
                      <a:pt x="49" y="17"/>
                    </a:cubicBezTo>
                    <a:cubicBezTo>
                      <a:pt x="48" y="15"/>
                      <a:pt x="48" y="13"/>
                      <a:pt x="47" y="11"/>
                    </a:cubicBezTo>
                    <a:cubicBezTo>
                      <a:pt x="46" y="8"/>
                      <a:pt x="45" y="7"/>
                      <a:pt x="44" y="6"/>
                    </a:cubicBezTo>
                    <a:cubicBezTo>
                      <a:pt x="43" y="6"/>
                      <a:pt x="43" y="6"/>
                      <a:pt x="43" y="6"/>
                    </a:cubicBezTo>
                    <a:cubicBezTo>
                      <a:pt x="43" y="6"/>
                      <a:pt x="43" y="6"/>
                      <a:pt x="43" y="6"/>
                    </a:cubicBezTo>
                    <a:cubicBezTo>
                      <a:pt x="43" y="6"/>
                      <a:pt x="43" y="6"/>
                      <a:pt x="43" y="6"/>
                    </a:cubicBezTo>
                    <a:moveTo>
                      <a:pt x="49" y="0"/>
                    </a:moveTo>
                    <a:cubicBezTo>
                      <a:pt x="48" y="1"/>
                      <a:pt x="44" y="3"/>
                      <a:pt x="43" y="3"/>
                    </a:cubicBezTo>
                    <a:cubicBezTo>
                      <a:pt x="43" y="3"/>
                      <a:pt x="43" y="3"/>
                      <a:pt x="43" y="3"/>
                    </a:cubicBezTo>
                    <a:cubicBezTo>
                      <a:pt x="43" y="3"/>
                      <a:pt x="43" y="3"/>
                      <a:pt x="43" y="3"/>
                    </a:cubicBezTo>
                    <a:cubicBezTo>
                      <a:pt x="43" y="3"/>
                      <a:pt x="43" y="3"/>
                      <a:pt x="43" y="3"/>
                    </a:cubicBezTo>
                    <a:cubicBezTo>
                      <a:pt x="42" y="4"/>
                      <a:pt x="42" y="4"/>
                      <a:pt x="42" y="5"/>
                    </a:cubicBezTo>
                    <a:cubicBezTo>
                      <a:pt x="42" y="5"/>
                      <a:pt x="42" y="6"/>
                      <a:pt x="42" y="6"/>
                    </a:cubicBezTo>
                    <a:cubicBezTo>
                      <a:pt x="41" y="7"/>
                      <a:pt x="41" y="7"/>
                      <a:pt x="40" y="7"/>
                    </a:cubicBezTo>
                    <a:cubicBezTo>
                      <a:pt x="40" y="7"/>
                      <a:pt x="40" y="7"/>
                      <a:pt x="39" y="7"/>
                    </a:cubicBezTo>
                    <a:cubicBezTo>
                      <a:pt x="39" y="7"/>
                      <a:pt x="38" y="6"/>
                      <a:pt x="37" y="6"/>
                    </a:cubicBezTo>
                    <a:cubicBezTo>
                      <a:pt x="36" y="6"/>
                      <a:pt x="36" y="6"/>
                      <a:pt x="36" y="6"/>
                    </a:cubicBezTo>
                    <a:cubicBezTo>
                      <a:pt x="33" y="5"/>
                      <a:pt x="31" y="4"/>
                      <a:pt x="28" y="4"/>
                    </a:cubicBezTo>
                    <a:cubicBezTo>
                      <a:pt x="26" y="4"/>
                      <a:pt x="24" y="5"/>
                      <a:pt x="22" y="5"/>
                    </a:cubicBezTo>
                    <a:cubicBezTo>
                      <a:pt x="22" y="5"/>
                      <a:pt x="21" y="6"/>
                      <a:pt x="21" y="6"/>
                    </a:cubicBezTo>
                    <a:cubicBezTo>
                      <a:pt x="20" y="6"/>
                      <a:pt x="20" y="7"/>
                      <a:pt x="19" y="7"/>
                    </a:cubicBezTo>
                    <a:cubicBezTo>
                      <a:pt x="19" y="7"/>
                      <a:pt x="19" y="7"/>
                      <a:pt x="19" y="7"/>
                    </a:cubicBezTo>
                    <a:cubicBezTo>
                      <a:pt x="19" y="7"/>
                      <a:pt x="19" y="7"/>
                      <a:pt x="19" y="7"/>
                    </a:cubicBezTo>
                    <a:cubicBezTo>
                      <a:pt x="19" y="7"/>
                      <a:pt x="19" y="7"/>
                      <a:pt x="19" y="7"/>
                    </a:cubicBezTo>
                    <a:cubicBezTo>
                      <a:pt x="15" y="7"/>
                      <a:pt x="15" y="7"/>
                      <a:pt x="15" y="7"/>
                    </a:cubicBezTo>
                    <a:cubicBezTo>
                      <a:pt x="15" y="6"/>
                      <a:pt x="16" y="5"/>
                      <a:pt x="15" y="5"/>
                    </a:cubicBezTo>
                    <a:cubicBezTo>
                      <a:pt x="15" y="5"/>
                      <a:pt x="15" y="5"/>
                      <a:pt x="15" y="5"/>
                    </a:cubicBezTo>
                    <a:cubicBezTo>
                      <a:pt x="14" y="4"/>
                      <a:pt x="14" y="4"/>
                      <a:pt x="14" y="4"/>
                    </a:cubicBezTo>
                    <a:cubicBezTo>
                      <a:pt x="14" y="4"/>
                      <a:pt x="14" y="4"/>
                      <a:pt x="13" y="3"/>
                    </a:cubicBezTo>
                    <a:cubicBezTo>
                      <a:pt x="12" y="3"/>
                      <a:pt x="10" y="2"/>
                      <a:pt x="9" y="1"/>
                    </a:cubicBezTo>
                    <a:cubicBezTo>
                      <a:pt x="8" y="1"/>
                      <a:pt x="8" y="1"/>
                      <a:pt x="8" y="1"/>
                    </a:cubicBezTo>
                    <a:cubicBezTo>
                      <a:pt x="8" y="2"/>
                      <a:pt x="8" y="2"/>
                      <a:pt x="8" y="2"/>
                    </a:cubicBezTo>
                    <a:cubicBezTo>
                      <a:pt x="8" y="2"/>
                      <a:pt x="8" y="2"/>
                      <a:pt x="8" y="2"/>
                    </a:cubicBezTo>
                    <a:cubicBezTo>
                      <a:pt x="10" y="3"/>
                      <a:pt x="11" y="4"/>
                      <a:pt x="13" y="4"/>
                    </a:cubicBezTo>
                    <a:cubicBezTo>
                      <a:pt x="13" y="4"/>
                      <a:pt x="13" y="4"/>
                      <a:pt x="13" y="4"/>
                    </a:cubicBezTo>
                    <a:cubicBezTo>
                      <a:pt x="12" y="5"/>
                      <a:pt x="12" y="5"/>
                      <a:pt x="11" y="6"/>
                    </a:cubicBezTo>
                    <a:cubicBezTo>
                      <a:pt x="9" y="9"/>
                      <a:pt x="7" y="14"/>
                      <a:pt x="7" y="18"/>
                    </a:cubicBezTo>
                    <a:cubicBezTo>
                      <a:pt x="7" y="18"/>
                      <a:pt x="7" y="18"/>
                      <a:pt x="7" y="18"/>
                    </a:cubicBezTo>
                    <a:cubicBezTo>
                      <a:pt x="7" y="19"/>
                      <a:pt x="6" y="19"/>
                      <a:pt x="6" y="20"/>
                    </a:cubicBezTo>
                    <a:cubicBezTo>
                      <a:pt x="6" y="20"/>
                      <a:pt x="6" y="20"/>
                      <a:pt x="6" y="20"/>
                    </a:cubicBezTo>
                    <a:cubicBezTo>
                      <a:pt x="6" y="19"/>
                      <a:pt x="7" y="18"/>
                      <a:pt x="7" y="17"/>
                    </a:cubicBezTo>
                    <a:cubicBezTo>
                      <a:pt x="7" y="17"/>
                      <a:pt x="7" y="17"/>
                      <a:pt x="7" y="17"/>
                    </a:cubicBezTo>
                    <a:cubicBezTo>
                      <a:pt x="7" y="17"/>
                      <a:pt x="7" y="17"/>
                      <a:pt x="7" y="17"/>
                    </a:cubicBezTo>
                    <a:cubicBezTo>
                      <a:pt x="6" y="18"/>
                      <a:pt x="6" y="18"/>
                      <a:pt x="5" y="19"/>
                    </a:cubicBezTo>
                    <a:cubicBezTo>
                      <a:pt x="4" y="19"/>
                      <a:pt x="4" y="19"/>
                      <a:pt x="4" y="19"/>
                    </a:cubicBezTo>
                    <a:cubicBezTo>
                      <a:pt x="7" y="16"/>
                      <a:pt x="7" y="16"/>
                      <a:pt x="7" y="16"/>
                    </a:cubicBezTo>
                    <a:cubicBezTo>
                      <a:pt x="7" y="16"/>
                      <a:pt x="7" y="16"/>
                      <a:pt x="7" y="16"/>
                    </a:cubicBezTo>
                    <a:cubicBezTo>
                      <a:pt x="6" y="16"/>
                      <a:pt x="6" y="16"/>
                      <a:pt x="6" y="16"/>
                    </a:cubicBezTo>
                    <a:cubicBezTo>
                      <a:pt x="4" y="19"/>
                      <a:pt x="4" y="19"/>
                      <a:pt x="4" y="19"/>
                    </a:cubicBezTo>
                    <a:cubicBezTo>
                      <a:pt x="4" y="18"/>
                      <a:pt x="4" y="18"/>
                      <a:pt x="4" y="18"/>
                    </a:cubicBezTo>
                    <a:cubicBezTo>
                      <a:pt x="3" y="18"/>
                      <a:pt x="3" y="18"/>
                      <a:pt x="3" y="18"/>
                    </a:cubicBezTo>
                    <a:cubicBezTo>
                      <a:pt x="4" y="18"/>
                      <a:pt x="5" y="17"/>
                      <a:pt x="5" y="16"/>
                    </a:cubicBezTo>
                    <a:cubicBezTo>
                      <a:pt x="5" y="15"/>
                      <a:pt x="5" y="15"/>
                      <a:pt x="5" y="15"/>
                    </a:cubicBezTo>
                    <a:cubicBezTo>
                      <a:pt x="5" y="16"/>
                      <a:pt x="5" y="16"/>
                      <a:pt x="5" y="16"/>
                    </a:cubicBezTo>
                    <a:cubicBezTo>
                      <a:pt x="4" y="16"/>
                      <a:pt x="4" y="17"/>
                      <a:pt x="3" y="18"/>
                    </a:cubicBezTo>
                    <a:cubicBezTo>
                      <a:pt x="3" y="18"/>
                      <a:pt x="3" y="18"/>
                      <a:pt x="3" y="18"/>
                    </a:cubicBezTo>
                    <a:cubicBezTo>
                      <a:pt x="3" y="18"/>
                      <a:pt x="3" y="18"/>
                      <a:pt x="3" y="18"/>
                    </a:cubicBezTo>
                    <a:cubicBezTo>
                      <a:pt x="3" y="18"/>
                      <a:pt x="3" y="18"/>
                      <a:pt x="3" y="18"/>
                    </a:cubicBezTo>
                    <a:cubicBezTo>
                      <a:pt x="5" y="15"/>
                      <a:pt x="5" y="15"/>
                      <a:pt x="5" y="15"/>
                    </a:cubicBezTo>
                    <a:cubicBezTo>
                      <a:pt x="5" y="14"/>
                      <a:pt x="5" y="14"/>
                      <a:pt x="5" y="14"/>
                    </a:cubicBezTo>
                    <a:cubicBezTo>
                      <a:pt x="4" y="14"/>
                      <a:pt x="4" y="14"/>
                      <a:pt x="4" y="14"/>
                    </a:cubicBezTo>
                    <a:cubicBezTo>
                      <a:pt x="2" y="17"/>
                      <a:pt x="2" y="17"/>
                      <a:pt x="2" y="17"/>
                    </a:cubicBezTo>
                    <a:cubicBezTo>
                      <a:pt x="2" y="18"/>
                      <a:pt x="2" y="18"/>
                      <a:pt x="2" y="18"/>
                    </a:cubicBezTo>
                    <a:cubicBezTo>
                      <a:pt x="1" y="17"/>
                      <a:pt x="1" y="17"/>
                      <a:pt x="1" y="17"/>
                    </a:cubicBezTo>
                    <a:cubicBezTo>
                      <a:pt x="3" y="14"/>
                      <a:pt x="3" y="14"/>
                      <a:pt x="3" y="14"/>
                    </a:cubicBezTo>
                    <a:cubicBezTo>
                      <a:pt x="4" y="14"/>
                      <a:pt x="4" y="14"/>
                      <a:pt x="4" y="14"/>
                    </a:cubicBezTo>
                    <a:cubicBezTo>
                      <a:pt x="4" y="13"/>
                      <a:pt x="4" y="13"/>
                      <a:pt x="4" y="13"/>
                    </a:cubicBezTo>
                    <a:cubicBezTo>
                      <a:pt x="3" y="14"/>
                      <a:pt x="3" y="14"/>
                      <a:pt x="3" y="14"/>
                    </a:cubicBezTo>
                    <a:cubicBezTo>
                      <a:pt x="3" y="14"/>
                      <a:pt x="3" y="14"/>
                      <a:pt x="3" y="14"/>
                    </a:cubicBezTo>
                    <a:cubicBezTo>
                      <a:pt x="1" y="17"/>
                      <a:pt x="1" y="17"/>
                      <a:pt x="1" y="17"/>
                    </a:cubicBezTo>
                    <a:cubicBezTo>
                      <a:pt x="1" y="17"/>
                      <a:pt x="1" y="17"/>
                      <a:pt x="1" y="17"/>
                    </a:cubicBezTo>
                    <a:cubicBezTo>
                      <a:pt x="1" y="17"/>
                      <a:pt x="1" y="17"/>
                      <a:pt x="1" y="17"/>
                    </a:cubicBezTo>
                    <a:cubicBezTo>
                      <a:pt x="1" y="16"/>
                      <a:pt x="1" y="16"/>
                      <a:pt x="1" y="16"/>
                    </a:cubicBezTo>
                    <a:cubicBezTo>
                      <a:pt x="1" y="15"/>
                      <a:pt x="2" y="14"/>
                      <a:pt x="3" y="13"/>
                    </a:cubicBezTo>
                    <a:cubicBezTo>
                      <a:pt x="2" y="13"/>
                      <a:pt x="2" y="13"/>
                      <a:pt x="2" y="13"/>
                    </a:cubicBezTo>
                    <a:cubicBezTo>
                      <a:pt x="2" y="13"/>
                      <a:pt x="2" y="13"/>
                      <a:pt x="2" y="13"/>
                    </a:cubicBezTo>
                    <a:cubicBezTo>
                      <a:pt x="2" y="13"/>
                      <a:pt x="2" y="13"/>
                      <a:pt x="2" y="13"/>
                    </a:cubicBezTo>
                    <a:cubicBezTo>
                      <a:pt x="2" y="13"/>
                      <a:pt x="2" y="13"/>
                      <a:pt x="2" y="13"/>
                    </a:cubicBezTo>
                    <a:cubicBezTo>
                      <a:pt x="1" y="14"/>
                      <a:pt x="1" y="15"/>
                      <a:pt x="0" y="17"/>
                    </a:cubicBezTo>
                    <a:cubicBezTo>
                      <a:pt x="0" y="17"/>
                      <a:pt x="0" y="17"/>
                      <a:pt x="0" y="17"/>
                    </a:cubicBezTo>
                    <a:cubicBezTo>
                      <a:pt x="0" y="18"/>
                      <a:pt x="0" y="18"/>
                      <a:pt x="0" y="18"/>
                    </a:cubicBezTo>
                    <a:cubicBezTo>
                      <a:pt x="0" y="18"/>
                      <a:pt x="0" y="18"/>
                      <a:pt x="0" y="18"/>
                    </a:cubicBezTo>
                    <a:cubicBezTo>
                      <a:pt x="0" y="18"/>
                      <a:pt x="0" y="18"/>
                      <a:pt x="0" y="18"/>
                    </a:cubicBezTo>
                    <a:cubicBezTo>
                      <a:pt x="1" y="18"/>
                      <a:pt x="1" y="18"/>
                      <a:pt x="1" y="18"/>
                    </a:cubicBezTo>
                    <a:cubicBezTo>
                      <a:pt x="1" y="19"/>
                      <a:pt x="2" y="19"/>
                      <a:pt x="3" y="19"/>
                    </a:cubicBezTo>
                    <a:cubicBezTo>
                      <a:pt x="4" y="20"/>
                      <a:pt x="5" y="20"/>
                      <a:pt x="6" y="21"/>
                    </a:cubicBezTo>
                    <a:cubicBezTo>
                      <a:pt x="6" y="21"/>
                      <a:pt x="6" y="21"/>
                      <a:pt x="6" y="21"/>
                    </a:cubicBezTo>
                    <a:cubicBezTo>
                      <a:pt x="7" y="21"/>
                      <a:pt x="7" y="22"/>
                      <a:pt x="8" y="22"/>
                    </a:cubicBezTo>
                    <a:cubicBezTo>
                      <a:pt x="9" y="22"/>
                      <a:pt x="10" y="21"/>
                      <a:pt x="12" y="19"/>
                    </a:cubicBezTo>
                    <a:cubicBezTo>
                      <a:pt x="13" y="20"/>
                      <a:pt x="15" y="21"/>
                      <a:pt x="15" y="23"/>
                    </a:cubicBezTo>
                    <a:cubicBezTo>
                      <a:pt x="16" y="23"/>
                      <a:pt x="16" y="23"/>
                      <a:pt x="16" y="23"/>
                    </a:cubicBezTo>
                    <a:cubicBezTo>
                      <a:pt x="15" y="24"/>
                      <a:pt x="15" y="24"/>
                      <a:pt x="15" y="24"/>
                    </a:cubicBezTo>
                    <a:cubicBezTo>
                      <a:pt x="15" y="25"/>
                      <a:pt x="15" y="25"/>
                      <a:pt x="15" y="25"/>
                    </a:cubicBezTo>
                    <a:cubicBezTo>
                      <a:pt x="15" y="26"/>
                      <a:pt x="16" y="27"/>
                      <a:pt x="17" y="27"/>
                    </a:cubicBezTo>
                    <a:cubicBezTo>
                      <a:pt x="17" y="27"/>
                      <a:pt x="17" y="27"/>
                      <a:pt x="17" y="27"/>
                    </a:cubicBezTo>
                    <a:cubicBezTo>
                      <a:pt x="18" y="27"/>
                      <a:pt x="18" y="27"/>
                      <a:pt x="18" y="27"/>
                    </a:cubicBezTo>
                    <a:cubicBezTo>
                      <a:pt x="18" y="27"/>
                      <a:pt x="18" y="27"/>
                      <a:pt x="18" y="28"/>
                    </a:cubicBezTo>
                    <a:cubicBezTo>
                      <a:pt x="18" y="29"/>
                      <a:pt x="18" y="29"/>
                      <a:pt x="18" y="29"/>
                    </a:cubicBezTo>
                    <a:cubicBezTo>
                      <a:pt x="19" y="29"/>
                      <a:pt x="19" y="29"/>
                      <a:pt x="20" y="29"/>
                    </a:cubicBezTo>
                    <a:cubicBezTo>
                      <a:pt x="21" y="29"/>
                      <a:pt x="21" y="29"/>
                      <a:pt x="21" y="29"/>
                    </a:cubicBezTo>
                    <a:cubicBezTo>
                      <a:pt x="21" y="29"/>
                      <a:pt x="21" y="29"/>
                      <a:pt x="21" y="29"/>
                    </a:cubicBezTo>
                    <a:cubicBezTo>
                      <a:pt x="21" y="29"/>
                      <a:pt x="21" y="30"/>
                      <a:pt x="21" y="30"/>
                    </a:cubicBezTo>
                    <a:cubicBezTo>
                      <a:pt x="22" y="31"/>
                      <a:pt x="23" y="31"/>
                      <a:pt x="23" y="31"/>
                    </a:cubicBezTo>
                    <a:cubicBezTo>
                      <a:pt x="24" y="31"/>
                      <a:pt x="24" y="31"/>
                      <a:pt x="24" y="31"/>
                    </a:cubicBezTo>
                    <a:cubicBezTo>
                      <a:pt x="24" y="31"/>
                      <a:pt x="24" y="31"/>
                      <a:pt x="24" y="31"/>
                    </a:cubicBezTo>
                    <a:cubicBezTo>
                      <a:pt x="24" y="32"/>
                      <a:pt x="24" y="32"/>
                      <a:pt x="25" y="32"/>
                    </a:cubicBezTo>
                    <a:cubicBezTo>
                      <a:pt x="25" y="33"/>
                      <a:pt x="26" y="33"/>
                      <a:pt x="26" y="33"/>
                    </a:cubicBezTo>
                    <a:cubicBezTo>
                      <a:pt x="27" y="33"/>
                      <a:pt x="27" y="33"/>
                      <a:pt x="28" y="32"/>
                    </a:cubicBezTo>
                    <a:cubicBezTo>
                      <a:pt x="28" y="31"/>
                      <a:pt x="28" y="31"/>
                      <a:pt x="28" y="31"/>
                    </a:cubicBezTo>
                    <a:cubicBezTo>
                      <a:pt x="29" y="32"/>
                      <a:pt x="30" y="32"/>
                      <a:pt x="31" y="33"/>
                    </a:cubicBezTo>
                    <a:cubicBezTo>
                      <a:pt x="32" y="33"/>
                      <a:pt x="32" y="33"/>
                      <a:pt x="32" y="33"/>
                    </a:cubicBezTo>
                    <a:cubicBezTo>
                      <a:pt x="33" y="33"/>
                      <a:pt x="33" y="33"/>
                      <a:pt x="33" y="33"/>
                    </a:cubicBezTo>
                    <a:cubicBezTo>
                      <a:pt x="34" y="33"/>
                      <a:pt x="35" y="32"/>
                      <a:pt x="35" y="31"/>
                    </a:cubicBezTo>
                    <a:cubicBezTo>
                      <a:pt x="35" y="30"/>
                      <a:pt x="35" y="30"/>
                      <a:pt x="35" y="30"/>
                    </a:cubicBezTo>
                    <a:cubicBezTo>
                      <a:pt x="35" y="31"/>
                      <a:pt x="35" y="31"/>
                      <a:pt x="35" y="31"/>
                    </a:cubicBezTo>
                    <a:cubicBezTo>
                      <a:pt x="36" y="31"/>
                      <a:pt x="36" y="31"/>
                      <a:pt x="36" y="31"/>
                    </a:cubicBezTo>
                    <a:cubicBezTo>
                      <a:pt x="37" y="31"/>
                      <a:pt x="38" y="30"/>
                      <a:pt x="38" y="30"/>
                    </a:cubicBezTo>
                    <a:cubicBezTo>
                      <a:pt x="39" y="29"/>
                      <a:pt x="39" y="29"/>
                      <a:pt x="39" y="28"/>
                    </a:cubicBezTo>
                    <a:cubicBezTo>
                      <a:pt x="39" y="28"/>
                      <a:pt x="39" y="28"/>
                      <a:pt x="39" y="28"/>
                    </a:cubicBezTo>
                    <a:cubicBezTo>
                      <a:pt x="40" y="28"/>
                      <a:pt x="41" y="28"/>
                      <a:pt x="41" y="27"/>
                    </a:cubicBezTo>
                    <a:cubicBezTo>
                      <a:pt x="42" y="27"/>
                      <a:pt x="43" y="26"/>
                      <a:pt x="43" y="25"/>
                    </a:cubicBezTo>
                    <a:cubicBezTo>
                      <a:pt x="43" y="25"/>
                      <a:pt x="43" y="25"/>
                      <a:pt x="43" y="25"/>
                    </a:cubicBezTo>
                    <a:cubicBezTo>
                      <a:pt x="44" y="25"/>
                      <a:pt x="44" y="25"/>
                      <a:pt x="44" y="25"/>
                    </a:cubicBezTo>
                    <a:cubicBezTo>
                      <a:pt x="45" y="25"/>
                      <a:pt x="45" y="25"/>
                      <a:pt x="46" y="24"/>
                    </a:cubicBezTo>
                    <a:cubicBezTo>
                      <a:pt x="47" y="23"/>
                      <a:pt x="47" y="22"/>
                      <a:pt x="46" y="21"/>
                    </a:cubicBezTo>
                    <a:cubicBezTo>
                      <a:pt x="46" y="20"/>
                      <a:pt x="45" y="20"/>
                      <a:pt x="45" y="20"/>
                    </a:cubicBezTo>
                    <a:cubicBezTo>
                      <a:pt x="45" y="19"/>
                      <a:pt x="45" y="19"/>
                      <a:pt x="45" y="19"/>
                    </a:cubicBezTo>
                    <a:cubicBezTo>
                      <a:pt x="45" y="19"/>
                      <a:pt x="45" y="19"/>
                      <a:pt x="45" y="19"/>
                    </a:cubicBezTo>
                    <a:cubicBezTo>
                      <a:pt x="46" y="20"/>
                      <a:pt x="47" y="21"/>
                      <a:pt x="49" y="21"/>
                    </a:cubicBezTo>
                    <a:cubicBezTo>
                      <a:pt x="49" y="21"/>
                      <a:pt x="49" y="21"/>
                      <a:pt x="49" y="21"/>
                    </a:cubicBezTo>
                    <a:cubicBezTo>
                      <a:pt x="49" y="21"/>
                      <a:pt x="49" y="21"/>
                      <a:pt x="51" y="21"/>
                    </a:cubicBezTo>
                    <a:cubicBezTo>
                      <a:pt x="52" y="20"/>
                      <a:pt x="53" y="19"/>
                      <a:pt x="54" y="19"/>
                    </a:cubicBezTo>
                    <a:cubicBezTo>
                      <a:pt x="55" y="18"/>
                      <a:pt x="56" y="18"/>
                      <a:pt x="57" y="17"/>
                    </a:cubicBezTo>
                    <a:cubicBezTo>
                      <a:pt x="57" y="17"/>
                      <a:pt x="57" y="17"/>
                      <a:pt x="57" y="17"/>
                    </a:cubicBezTo>
                    <a:cubicBezTo>
                      <a:pt x="57" y="17"/>
                      <a:pt x="57" y="17"/>
                      <a:pt x="57" y="17"/>
                    </a:cubicBezTo>
                    <a:cubicBezTo>
                      <a:pt x="57" y="17"/>
                      <a:pt x="57" y="17"/>
                      <a:pt x="57" y="17"/>
                    </a:cubicBezTo>
                    <a:cubicBezTo>
                      <a:pt x="57" y="17"/>
                      <a:pt x="57" y="17"/>
                      <a:pt x="57" y="17"/>
                    </a:cubicBezTo>
                    <a:cubicBezTo>
                      <a:pt x="59" y="13"/>
                      <a:pt x="59" y="13"/>
                      <a:pt x="59" y="13"/>
                    </a:cubicBezTo>
                    <a:cubicBezTo>
                      <a:pt x="59" y="12"/>
                      <a:pt x="59" y="12"/>
                      <a:pt x="59" y="12"/>
                    </a:cubicBezTo>
                    <a:cubicBezTo>
                      <a:pt x="59" y="12"/>
                      <a:pt x="59" y="12"/>
                      <a:pt x="59" y="12"/>
                    </a:cubicBezTo>
                    <a:cubicBezTo>
                      <a:pt x="57" y="16"/>
                      <a:pt x="57" y="16"/>
                      <a:pt x="57" y="16"/>
                    </a:cubicBezTo>
                    <a:cubicBezTo>
                      <a:pt x="56" y="16"/>
                      <a:pt x="56" y="16"/>
                      <a:pt x="56" y="16"/>
                    </a:cubicBezTo>
                    <a:cubicBezTo>
                      <a:pt x="56" y="16"/>
                      <a:pt x="56" y="16"/>
                      <a:pt x="56" y="16"/>
                    </a:cubicBezTo>
                    <a:cubicBezTo>
                      <a:pt x="58" y="13"/>
                      <a:pt x="58" y="13"/>
                      <a:pt x="58" y="13"/>
                    </a:cubicBezTo>
                    <a:cubicBezTo>
                      <a:pt x="58" y="13"/>
                      <a:pt x="58" y="13"/>
                      <a:pt x="58" y="13"/>
                    </a:cubicBezTo>
                    <a:cubicBezTo>
                      <a:pt x="57" y="13"/>
                      <a:pt x="57" y="13"/>
                      <a:pt x="57" y="13"/>
                    </a:cubicBezTo>
                    <a:cubicBezTo>
                      <a:pt x="57" y="13"/>
                      <a:pt x="56" y="16"/>
                      <a:pt x="55" y="17"/>
                    </a:cubicBezTo>
                    <a:cubicBezTo>
                      <a:pt x="55" y="17"/>
                      <a:pt x="55" y="17"/>
                      <a:pt x="55" y="17"/>
                    </a:cubicBezTo>
                    <a:cubicBezTo>
                      <a:pt x="55" y="16"/>
                      <a:pt x="56" y="14"/>
                      <a:pt x="57" y="13"/>
                    </a:cubicBezTo>
                    <a:cubicBezTo>
                      <a:pt x="57" y="13"/>
                      <a:pt x="57" y="13"/>
                      <a:pt x="57" y="13"/>
                    </a:cubicBezTo>
                    <a:cubicBezTo>
                      <a:pt x="56" y="13"/>
                      <a:pt x="56" y="13"/>
                      <a:pt x="56" y="13"/>
                    </a:cubicBezTo>
                    <a:cubicBezTo>
                      <a:pt x="56" y="14"/>
                      <a:pt x="55" y="16"/>
                      <a:pt x="54" y="18"/>
                    </a:cubicBezTo>
                    <a:cubicBezTo>
                      <a:pt x="53" y="18"/>
                      <a:pt x="53" y="18"/>
                      <a:pt x="53" y="18"/>
                    </a:cubicBezTo>
                    <a:cubicBezTo>
                      <a:pt x="54" y="16"/>
                      <a:pt x="55" y="15"/>
                      <a:pt x="56" y="13"/>
                    </a:cubicBezTo>
                    <a:cubicBezTo>
                      <a:pt x="55" y="13"/>
                      <a:pt x="55" y="13"/>
                      <a:pt x="55" y="13"/>
                    </a:cubicBezTo>
                    <a:cubicBezTo>
                      <a:pt x="55" y="13"/>
                      <a:pt x="55" y="13"/>
                      <a:pt x="55" y="13"/>
                    </a:cubicBezTo>
                    <a:cubicBezTo>
                      <a:pt x="54" y="15"/>
                      <a:pt x="54" y="17"/>
                      <a:pt x="52" y="18"/>
                    </a:cubicBezTo>
                    <a:cubicBezTo>
                      <a:pt x="52" y="18"/>
                      <a:pt x="52" y="18"/>
                      <a:pt x="52" y="18"/>
                    </a:cubicBezTo>
                    <a:cubicBezTo>
                      <a:pt x="52" y="19"/>
                      <a:pt x="52" y="19"/>
                      <a:pt x="52" y="19"/>
                    </a:cubicBezTo>
                    <a:cubicBezTo>
                      <a:pt x="53" y="17"/>
                      <a:pt x="54" y="15"/>
                      <a:pt x="54" y="14"/>
                    </a:cubicBezTo>
                    <a:cubicBezTo>
                      <a:pt x="54" y="13"/>
                      <a:pt x="54" y="13"/>
                      <a:pt x="54" y="13"/>
                    </a:cubicBezTo>
                    <a:cubicBezTo>
                      <a:pt x="54" y="13"/>
                      <a:pt x="54" y="13"/>
                      <a:pt x="54" y="13"/>
                    </a:cubicBezTo>
                    <a:cubicBezTo>
                      <a:pt x="53" y="15"/>
                      <a:pt x="52" y="17"/>
                      <a:pt x="51" y="19"/>
                    </a:cubicBezTo>
                    <a:cubicBezTo>
                      <a:pt x="51" y="19"/>
                      <a:pt x="51" y="19"/>
                      <a:pt x="51" y="19"/>
                    </a:cubicBezTo>
                    <a:cubicBezTo>
                      <a:pt x="51" y="19"/>
                      <a:pt x="51" y="18"/>
                      <a:pt x="51" y="17"/>
                    </a:cubicBezTo>
                    <a:cubicBezTo>
                      <a:pt x="52" y="16"/>
                      <a:pt x="53" y="15"/>
                      <a:pt x="53" y="14"/>
                    </a:cubicBezTo>
                    <a:cubicBezTo>
                      <a:pt x="53" y="14"/>
                      <a:pt x="53" y="14"/>
                      <a:pt x="53" y="14"/>
                    </a:cubicBezTo>
                    <a:cubicBezTo>
                      <a:pt x="52" y="14"/>
                      <a:pt x="52" y="14"/>
                      <a:pt x="52" y="14"/>
                    </a:cubicBezTo>
                    <a:cubicBezTo>
                      <a:pt x="52" y="15"/>
                      <a:pt x="52" y="16"/>
                      <a:pt x="51" y="17"/>
                    </a:cubicBezTo>
                    <a:cubicBezTo>
                      <a:pt x="51" y="18"/>
                      <a:pt x="50" y="19"/>
                      <a:pt x="50" y="20"/>
                    </a:cubicBezTo>
                    <a:cubicBezTo>
                      <a:pt x="49" y="20"/>
                      <a:pt x="49" y="20"/>
                      <a:pt x="49" y="20"/>
                    </a:cubicBezTo>
                    <a:cubicBezTo>
                      <a:pt x="49" y="20"/>
                      <a:pt x="49" y="20"/>
                      <a:pt x="49" y="20"/>
                    </a:cubicBezTo>
                    <a:cubicBezTo>
                      <a:pt x="49" y="19"/>
                      <a:pt x="49" y="19"/>
                      <a:pt x="49" y="19"/>
                    </a:cubicBezTo>
                    <a:cubicBezTo>
                      <a:pt x="50" y="19"/>
                      <a:pt x="50" y="19"/>
                      <a:pt x="50" y="19"/>
                    </a:cubicBezTo>
                    <a:cubicBezTo>
                      <a:pt x="50" y="19"/>
                      <a:pt x="50" y="19"/>
                      <a:pt x="50" y="19"/>
                    </a:cubicBezTo>
                    <a:cubicBezTo>
                      <a:pt x="50" y="18"/>
                      <a:pt x="51" y="17"/>
                      <a:pt x="51" y="17"/>
                    </a:cubicBezTo>
                    <a:cubicBezTo>
                      <a:pt x="51" y="17"/>
                      <a:pt x="51" y="17"/>
                      <a:pt x="51" y="17"/>
                    </a:cubicBezTo>
                    <a:cubicBezTo>
                      <a:pt x="51" y="16"/>
                      <a:pt x="51" y="15"/>
                      <a:pt x="51" y="15"/>
                    </a:cubicBezTo>
                    <a:cubicBezTo>
                      <a:pt x="51" y="14"/>
                      <a:pt x="51" y="14"/>
                      <a:pt x="51" y="14"/>
                    </a:cubicBezTo>
                    <a:cubicBezTo>
                      <a:pt x="51" y="15"/>
                      <a:pt x="51" y="15"/>
                      <a:pt x="51" y="15"/>
                    </a:cubicBezTo>
                    <a:cubicBezTo>
                      <a:pt x="50" y="15"/>
                      <a:pt x="50" y="15"/>
                      <a:pt x="50" y="15"/>
                    </a:cubicBezTo>
                    <a:cubicBezTo>
                      <a:pt x="50" y="15"/>
                      <a:pt x="50" y="15"/>
                      <a:pt x="50" y="15"/>
                    </a:cubicBezTo>
                    <a:cubicBezTo>
                      <a:pt x="49" y="7"/>
                      <a:pt x="46" y="5"/>
                      <a:pt x="45" y="4"/>
                    </a:cubicBezTo>
                    <a:cubicBezTo>
                      <a:pt x="45" y="3"/>
                      <a:pt x="46" y="3"/>
                      <a:pt x="46" y="3"/>
                    </a:cubicBezTo>
                    <a:cubicBezTo>
                      <a:pt x="48" y="2"/>
                      <a:pt x="49" y="2"/>
                      <a:pt x="50" y="1"/>
                    </a:cubicBezTo>
                    <a:cubicBezTo>
                      <a:pt x="50" y="0"/>
                      <a:pt x="50" y="0"/>
                      <a:pt x="50" y="0"/>
                    </a:cubicBezTo>
                    <a:cubicBezTo>
                      <a:pt x="49" y="0"/>
                      <a:pt x="49" y="0"/>
                      <a:pt x="4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176" name="Freeform 162"/>
              <p:cNvSpPr>
                <a:spLocks noEditPoints="1"/>
              </p:cNvSpPr>
              <p:nvPr/>
            </p:nvSpPr>
            <p:spPr bwMode="auto">
              <a:xfrm>
                <a:off x="4141" y="2291"/>
                <a:ext cx="109" cy="150"/>
              </a:xfrm>
              <a:custGeom>
                <a:avLst/>
                <a:gdLst>
                  <a:gd name="T0" fmla="*/ 19 w 46"/>
                  <a:gd name="T1" fmla="*/ 56 h 63"/>
                  <a:gd name="T2" fmla="*/ 11 w 46"/>
                  <a:gd name="T3" fmla="*/ 24 h 63"/>
                  <a:gd name="T4" fmla="*/ 16 w 46"/>
                  <a:gd name="T5" fmla="*/ 39 h 63"/>
                  <a:gd name="T6" fmla="*/ 17 w 46"/>
                  <a:gd name="T7" fmla="*/ 59 h 63"/>
                  <a:gd name="T8" fmla="*/ 5 w 46"/>
                  <a:gd name="T9" fmla="*/ 60 h 63"/>
                  <a:gd name="T10" fmla="*/ 26 w 46"/>
                  <a:gd name="T11" fmla="*/ 24 h 63"/>
                  <a:gd name="T12" fmla="*/ 32 w 46"/>
                  <a:gd name="T13" fmla="*/ 58 h 63"/>
                  <a:gd name="T14" fmla="*/ 31 w 46"/>
                  <a:gd name="T15" fmla="*/ 59 h 63"/>
                  <a:gd name="T16" fmla="*/ 17 w 46"/>
                  <a:gd name="T17" fmla="*/ 23 h 63"/>
                  <a:gd name="T18" fmla="*/ 31 w 46"/>
                  <a:gd name="T19" fmla="*/ 20 h 63"/>
                  <a:gd name="T20" fmla="*/ 33 w 46"/>
                  <a:gd name="T21" fmla="*/ 56 h 63"/>
                  <a:gd name="T22" fmla="*/ 18 w 46"/>
                  <a:gd name="T23" fmla="*/ 22 h 63"/>
                  <a:gd name="T24" fmla="*/ 19 w 46"/>
                  <a:gd name="T25" fmla="*/ 23 h 63"/>
                  <a:gd name="T26" fmla="*/ 4 w 46"/>
                  <a:gd name="T27" fmla="*/ 21 h 63"/>
                  <a:gd name="T28" fmla="*/ 11 w 46"/>
                  <a:gd name="T29" fmla="*/ 12 h 63"/>
                  <a:gd name="T30" fmla="*/ 26 w 46"/>
                  <a:gd name="T31" fmla="*/ 12 h 63"/>
                  <a:gd name="T32" fmla="*/ 20 w 46"/>
                  <a:gd name="T33" fmla="*/ 23 h 63"/>
                  <a:gd name="T34" fmla="*/ 22 w 46"/>
                  <a:gd name="T35" fmla="*/ 21 h 63"/>
                  <a:gd name="T36" fmla="*/ 36 w 46"/>
                  <a:gd name="T37" fmla="*/ 6 h 63"/>
                  <a:gd name="T38" fmla="*/ 26 w 46"/>
                  <a:gd name="T39" fmla="*/ 21 h 63"/>
                  <a:gd name="T40" fmla="*/ 39 w 46"/>
                  <a:gd name="T41" fmla="*/ 6 h 63"/>
                  <a:gd name="T42" fmla="*/ 30 w 46"/>
                  <a:gd name="T43" fmla="*/ 19 h 63"/>
                  <a:gd name="T44" fmla="*/ 11 w 46"/>
                  <a:gd name="T45" fmla="*/ 21 h 63"/>
                  <a:gd name="T46" fmla="*/ 25 w 46"/>
                  <a:gd name="T47" fmla="*/ 5 h 63"/>
                  <a:gd name="T48" fmla="*/ 16 w 46"/>
                  <a:gd name="T49" fmla="*/ 19 h 63"/>
                  <a:gd name="T50" fmla="*/ 11 w 46"/>
                  <a:gd name="T51" fmla="*/ 23 h 63"/>
                  <a:gd name="T52" fmla="*/ 6 w 46"/>
                  <a:gd name="T53" fmla="*/ 21 h 63"/>
                  <a:gd name="T54" fmla="*/ 8 w 46"/>
                  <a:gd name="T55" fmla="*/ 21 h 63"/>
                  <a:gd name="T56" fmla="*/ 22 w 46"/>
                  <a:gd name="T57" fmla="*/ 6 h 63"/>
                  <a:gd name="T58" fmla="*/ 12 w 46"/>
                  <a:gd name="T59" fmla="*/ 12 h 63"/>
                  <a:gd name="T60" fmla="*/ 12 w 46"/>
                  <a:gd name="T61" fmla="*/ 12 h 63"/>
                  <a:gd name="T62" fmla="*/ 34 w 46"/>
                  <a:gd name="T63" fmla="*/ 5 h 63"/>
                  <a:gd name="T64" fmla="*/ 27 w 46"/>
                  <a:gd name="T65" fmla="*/ 6 h 63"/>
                  <a:gd name="T66" fmla="*/ 32 w 46"/>
                  <a:gd name="T67" fmla="*/ 19 h 63"/>
                  <a:gd name="T68" fmla="*/ 45 w 46"/>
                  <a:gd name="T69" fmla="*/ 42 h 63"/>
                  <a:gd name="T70" fmla="*/ 3 w 46"/>
                  <a:gd name="T71" fmla="*/ 22 h 63"/>
                  <a:gd name="T72" fmla="*/ 19 w 46"/>
                  <a:gd name="T73" fmla="*/ 4 h 63"/>
                  <a:gd name="T74" fmla="*/ 18 w 46"/>
                  <a:gd name="T75" fmla="*/ 22 h 63"/>
                  <a:gd name="T76" fmla="*/ 16 w 46"/>
                  <a:gd name="T77" fmla="*/ 21 h 63"/>
                  <a:gd name="T78" fmla="*/ 33 w 46"/>
                  <a:gd name="T79" fmla="*/ 2 h 63"/>
                  <a:gd name="T80" fmla="*/ 18 w 46"/>
                  <a:gd name="T81" fmla="*/ 22 h 63"/>
                  <a:gd name="T82" fmla="*/ 28 w 46"/>
                  <a:gd name="T83" fmla="*/ 2 h 63"/>
                  <a:gd name="T84" fmla="*/ 25 w 46"/>
                  <a:gd name="T85" fmla="*/ 4 h 63"/>
                  <a:gd name="T86" fmla="*/ 21 w 46"/>
                  <a:gd name="T87" fmla="*/ 5 h 63"/>
                  <a:gd name="T88" fmla="*/ 19 w 46"/>
                  <a:gd name="T89" fmla="*/ 0 h 63"/>
                  <a:gd name="T90" fmla="*/ 1 w 46"/>
                  <a:gd name="T91" fmla="*/ 23 h 63"/>
                  <a:gd name="T92" fmla="*/ 4 w 46"/>
                  <a:gd name="T93" fmla="*/ 60 h 63"/>
                  <a:gd name="T94" fmla="*/ 11 w 46"/>
                  <a:gd name="T95" fmla="*/ 63 h 63"/>
                  <a:gd name="T96" fmla="*/ 17 w 46"/>
                  <a:gd name="T97" fmla="*/ 60 h 63"/>
                  <a:gd name="T98" fmla="*/ 19 w 46"/>
                  <a:gd name="T99" fmla="*/ 60 h 63"/>
                  <a:gd name="T100" fmla="*/ 19 w 46"/>
                  <a:gd name="T101" fmla="*/ 60 h 63"/>
                  <a:gd name="T102" fmla="*/ 32 w 46"/>
                  <a:gd name="T103" fmla="*/ 60 h 63"/>
                  <a:gd name="T104" fmla="*/ 46 w 46"/>
                  <a:gd name="T105" fmla="*/ 43 h 63"/>
                  <a:gd name="T106" fmla="*/ 42 w 46"/>
                  <a:gd name="T107" fmla="*/ 2 h 63"/>
                  <a:gd name="T108" fmla="*/ 37 w 46"/>
                  <a:gd name="T109" fmla="*/ 5 h 63"/>
                  <a:gd name="T110" fmla="*/ 35 w 46"/>
                  <a:gd name="T111" fmla="*/ 4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6" h="63">
                    <a:moveTo>
                      <a:pt x="18" y="57"/>
                    </a:moveTo>
                    <a:cubicBezTo>
                      <a:pt x="18" y="51"/>
                      <a:pt x="17" y="45"/>
                      <a:pt x="17" y="39"/>
                    </a:cubicBezTo>
                    <a:cubicBezTo>
                      <a:pt x="17" y="36"/>
                      <a:pt x="17" y="33"/>
                      <a:pt x="17" y="30"/>
                    </a:cubicBezTo>
                    <a:cubicBezTo>
                      <a:pt x="18" y="38"/>
                      <a:pt x="19" y="47"/>
                      <a:pt x="19" y="56"/>
                    </a:cubicBezTo>
                    <a:cubicBezTo>
                      <a:pt x="19" y="56"/>
                      <a:pt x="19" y="56"/>
                      <a:pt x="19" y="56"/>
                    </a:cubicBezTo>
                    <a:cubicBezTo>
                      <a:pt x="19" y="56"/>
                      <a:pt x="18" y="57"/>
                      <a:pt x="18" y="57"/>
                    </a:cubicBezTo>
                    <a:moveTo>
                      <a:pt x="6" y="24"/>
                    </a:moveTo>
                    <a:cubicBezTo>
                      <a:pt x="8" y="24"/>
                      <a:pt x="9" y="24"/>
                      <a:pt x="11" y="24"/>
                    </a:cubicBezTo>
                    <a:cubicBezTo>
                      <a:pt x="12" y="23"/>
                      <a:pt x="13" y="23"/>
                      <a:pt x="14" y="22"/>
                    </a:cubicBezTo>
                    <a:cubicBezTo>
                      <a:pt x="15" y="22"/>
                      <a:pt x="15" y="22"/>
                      <a:pt x="15" y="21"/>
                    </a:cubicBezTo>
                    <a:cubicBezTo>
                      <a:pt x="15" y="22"/>
                      <a:pt x="15" y="22"/>
                      <a:pt x="15" y="22"/>
                    </a:cubicBezTo>
                    <a:cubicBezTo>
                      <a:pt x="16" y="28"/>
                      <a:pt x="16" y="33"/>
                      <a:pt x="16" y="39"/>
                    </a:cubicBezTo>
                    <a:cubicBezTo>
                      <a:pt x="16" y="45"/>
                      <a:pt x="17" y="52"/>
                      <a:pt x="17" y="58"/>
                    </a:cubicBezTo>
                    <a:cubicBezTo>
                      <a:pt x="17" y="59"/>
                      <a:pt x="17" y="59"/>
                      <a:pt x="17" y="59"/>
                    </a:cubicBezTo>
                    <a:cubicBezTo>
                      <a:pt x="17" y="59"/>
                      <a:pt x="17" y="59"/>
                      <a:pt x="17" y="59"/>
                    </a:cubicBezTo>
                    <a:cubicBezTo>
                      <a:pt x="17" y="59"/>
                      <a:pt x="17" y="59"/>
                      <a:pt x="17" y="59"/>
                    </a:cubicBezTo>
                    <a:cubicBezTo>
                      <a:pt x="17" y="59"/>
                      <a:pt x="17" y="59"/>
                      <a:pt x="17" y="59"/>
                    </a:cubicBezTo>
                    <a:cubicBezTo>
                      <a:pt x="16" y="60"/>
                      <a:pt x="14" y="61"/>
                      <a:pt x="13" y="61"/>
                    </a:cubicBezTo>
                    <a:cubicBezTo>
                      <a:pt x="13" y="61"/>
                      <a:pt x="12" y="61"/>
                      <a:pt x="11" y="61"/>
                    </a:cubicBezTo>
                    <a:cubicBezTo>
                      <a:pt x="9" y="61"/>
                      <a:pt x="7" y="61"/>
                      <a:pt x="5" y="60"/>
                    </a:cubicBezTo>
                    <a:cubicBezTo>
                      <a:pt x="5" y="47"/>
                      <a:pt x="4" y="35"/>
                      <a:pt x="2" y="23"/>
                    </a:cubicBezTo>
                    <a:cubicBezTo>
                      <a:pt x="3" y="24"/>
                      <a:pt x="5" y="24"/>
                      <a:pt x="6" y="24"/>
                    </a:cubicBezTo>
                    <a:moveTo>
                      <a:pt x="21" y="24"/>
                    </a:moveTo>
                    <a:cubicBezTo>
                      <a:pt x="23" y="24"/>
                      <a:pt x="24" y="24"/>
                      <a:pt x="26" y="24"/>
                    </a:cubicBezTo>
                    <a:cubicBezTo>
                      <a:pt x="27" y="23"/>
                      <a:pt x="28" y="23"/>
                      <a:pt x="29" y="22"/>
                    </a:cubicBezTo>
                    <a:cubicBezTo>
                      <a:pt x="29" y="22"/>
                      <a:pt x="30" y="22"/>
                      <a:pt x="30" y="21"/>
                    </a:cubicBezTo>
                    <a:cubicBezTo>
                      <a:pt x="30" y="28"/>
                      <a:pt x="31" y="33"/>
                      <a:pt x="31" y="39"/>
                    </a:cubicBezTo>
                    <a:cubicBezTo>
                      <a:pt x="31" y="45"/>
                      <a:pt x="31" y="52"/>
                      <a:pt x="32" y="58"/>
                    </a:cubicBezTo>
                    <a:cubicBezTo>
                      <a:pt x="32" y="59"/>
                      <a:pt x="32" y="59"/>
                      <a:pt x="32" y="59"/>
                    </a:cubicBezTo>
                    <a:cubicBezTo>
                      <a:pt x="31" y="59"/>
                      <a:pt x="31" y="59"/>
                      <a:pt x="31" y="59"/>
                    </a:cubicBezTo>
                    <a:cubicBezTo>
                      <a:pt x="31" y="59"/>
                      <a:pt x="31" y="59"/>
                      <a:pt x="31" y="59"/>
                    </a:cubicBezTo>
                    <a:cubicBezTo>
                      <a:pt x="31" y="59"/>
                      <a:pt x="31" y="59"/>
                      <a:pt x="31" y="59"/>
                    </a:cubicBezTo>
                    <a:cubicBezTo>
                      <a:pt x="31" y="60"/>
                      <a:pt x="29" y="61"/>
                      <a:pt x="28" y="61"/>
                    </a:cubicBezTo>
                    <a:cubicBezTo>
                      <a:pt x="27" y="61"/>
                      <a:pt x="27" y="61"/>
                      <a:pt x="26" y="61"/>
                    </a:cubicBezTo>
                    <a:cubicBezTo>
                      <a:pt x="24" y="61"/>
                      <a:pt x="22" y="61"/>
                      <a:pt x="20" y="60"/>
                    </a:cubicBezTo>
                    <a:cubicBezTo>
                      <a:pt x="20" y="47"/>
                      <a:pt x="19" y="35"/>
                      <a:pt x="17" y="23"/>
                    </a:cubicBezTo>
                    <a:cubicBezTo>
                      <a:pt x="18" y="24"/>
                      <a:pt x="20" y="24"/>
                      <a:pt x="21" y="24"/>
                    </a:cubicBezTo>
                    <a:moveTo>
                      <a:pt x="33" y="57"/>
                    </a:moveTo>
                    <a:cubicBezTo>
                      <a:pt x="32" y="51"/>
                      <a:pt x="32" y="45"/>
                      <a:pt x="32" y="39"/>
                    </a:cubicBezTo>
                    <a:cubicBezTo>
                      <a:pt x="32" y="33"/>
                      <a:pt x="32" y="27"/>
                      <a:pt x="31" y="20"/>
                    </a:cubicBezTo>
                    <a:cubicBezTo>
                      <a:pt x="31" y="20"/>
                      <a:pt x="31" y="20"/>
                      <a:pt x="31" y="20"/>
                    </a:cubicBezTo>
                    <a:cubicBezTo>
                      <a:pt x="32" y="26"/>
                      <a:pt x="32" y="32"/>
                      <a:pt x="32" y="37"/>
                    </a:cubicBezTo>
                    <a:cubicBezTo>
                      <a:pt x="33" y="44"/>
                      <a:pt x="33" y="50"/>
                      <a:pt x="33" y="56"/>
                    </a:cubicBezTo>
                    <a:cubicBezTo>
                      <a:pt x="33" y="56"/>
                      <a:pt x="33" y="56"/>
                      <a:pt x="33" y="56"/>
                    </a:cubicBezTo>
                    <a:cubicBezTo>
                      <a:pt x="33" y="57"/>
                      <a:pt x="33" y="57"/>
                      <a:pt x="33" y="57"/>
                    </a:cubicBezTo>
                    <a:moveTo>
                      <a:pt x="19" y="23"/>
                    </a:moveTo>
                    <a:cubicBezTo>
                      <a:pt x="19" y="23"/>
                      <a:pt x="19" y="23"/>
                      <a:pt x="19" y="23"/>
                    </a:cubicBezTo>
                    <a:cubicBezTo>
                      <a:pt x="18" y="23"/>
                      <a:pt x="18" y="22"/>
                      <a:pt x="18" y="22"/>
                    </a:cubicBezTo>
                    <a:cubicBezTo>
                      <a:pt x="19" y="21"/>
                      <a:pt x="19" y="21"/>
                      <a:pt x="19" y="21"/>
                    </a:cubicBezTo>
                    <a:cubicBezTo>
                      <a:pt x="21" y="18"/>
                      <a:pt x="24" y="15"/>
                      <a:pt x="26" y="13"/>
                    </a:cubicBezTo>
                    <a:cubicBezTo>
                      <a:pt x="24" y="15"/>
                      <a:pt x="22" y="17"/>
                      <a:pt x="20" y="20"/>
                    </a:cubicBezTo>
                    <a:cubicBezTo>
                      <a:pt x="19" y="21"/>
                      <a:pt x="19" y="22"/>
                      <a:pt x="19" y="23"/>
                    </a:cubicBezTo>
                    <a:moveTo>
                      <a:pt x="4" y="23"/>
                    </a:moveTo>
                    <a:cubicBezTo>
                      <a:pt x="4" y="23"/>
                      <a:pt x="4" y="23"/>
                      <a:pt x="4" y="23"/>
                    </a:cubicBezTo>
                    <a:cubicBezTo>
                      <a:pt x="3" y="23"/>
                      <a:pt x="3" y="22"/>
                      <a:pt x="3" y="22"/>
                    </a:cubicBezTo>
                    <a:cubicBezTo>
                      <a:pt x="4" y="21"/>
                      <a:pt x="4" y="21"/>
                      <a:pt x="4" y="21"/>
                    </a:cubicBezTo>
                    <a:cubicBezTo>
                      <a:pt x="6" y="18"/>
                      <a:pt x="9" y="15"/>
                      <a:pt x="11" y="12"/>
                    </a:cubicBezTo>
                    <a:cubicBezTo>
                      <a:pt x="9" y="15"/>
                      <a:pt x="7" y="17"/>
                      <a:pt x="5" y="20"/>
                    </a:cubicBezTo>
                    <a:cubicBezTo>
                      <a:pt x="4" y="21"/>
                      <a:pt x="4" y="22"/>
                      <a:pt x="4" y="23"/>
                    </a:cubicBezTo>
                    <a:moveTo>
                      <a:pt x="11" y="12"/>
                    </a:moveTo>
                    <a:cubicBezTo>
                      <a:pt x="11" y="12"/>
                      <a:pt x="11" y="12"/>
                      <a:pt x="11" y="12"/>
                    </a:cubicBezTo>
                    <a:cubicBezTo>
                      <a:pt x="11" y="12"/>
                      <a:pt x="11" y="12"/>
                      <a:pt x="11" y="12"/>
                    </a:cubicBezTo>
                    <a:moveTo>
                      <a:pt x="26" y="12"/>
                    </a:moveTo>
                    <a:cubicBezTo>
                      <a:pt x="26" y="12"/>
                      <a:pt x="26" y="12"/>
                      <a:pt x="26" y="12"/>
                    </a:cubicBezTo>
                    <a:cubicBezTo>
                      <a:pt x="26" y="12"/>
                      <a:pt x="26" y="12"/>
                      <a:pt x="26" y="12"/>
                    </a:cubicBezTo>
                    <a:moveTo>
                      <a:pt x="21" y="23"/>
                    </a:moveTo>
                    <a:cubicBezTo>
                      <a:pt x="21" y="23"/>
                      <a:pt x="21" y="23"/>
                      <a:pt x="20" y="23"/>
                    </a:cubicBezTo>
                    <a:cubicBezTo>
                      <a:pt x="20" y="23"/>
                      <a:pt x="20" y="23"/>
                      <a:pt x="20" y="23"/>
                    </a:cubicBezTo>
                    <a:cubicBezTo>
                      <a:pt x="20" y="22"/>
                      <a:pt x="20" y="21"/>
                      <a:pt x="21" y="21"/>
                    </a:cubicBezTo>
                    <a:cubicBezTo>
                      <a:pt x="25" y="15"/>
                      <a:pt x="30" y="10"/>
                      <a:pt x="34" y="6"/>
                    </a:cubicBezTo>
                    <a:cubicBezTo>
                      <a:pt x="35" y="6"/>
                      <a:pt x="35" y="6"/>
                      <a:pt x="35" y="6"/>
                    </a:cubicBezTo>
                    <a:cubicBezTo>
                      <a:pt x="31" y="10"/>
                      <a:pt x="26" y="15"/>
                      <a:pt x="22" y="21"/>
                    </a:cubicBezTo>
                    <a:cubicBezTo>
                      <a:pt x="22" y="21"/>
                      <a:pt x="22" y="21"/>
                      <a:pt x="22" y="21"/>
                    </a:cubicBezTo>
                    <a:cubicBezTo>
                      <a:pt x="23" y="21"/>
                      <a:pt x="23" y="21"/>
                      <a:pt x="23" y="21"/>
                    </a:cubicBezTo>
                    <a:cubicBezTo>
                      <a:pt x="23" y="21"/>
                      <a:pt x="23" y="21"/>
                      <a:pt x="23" y="21"/>
                    </a:cubicBezTo>
                    <a:cubicBezTo>
                      <a:pt x="27" y="16"/>
                      <a:pt x="32" y="11"/>
                      <a:pt x="36" y="6"/>
                    </a:cubicBezTo>
                    <a:cubicBezTo>
                      <a:pt x="37" y="6"/>
                      <a:pt x="37" y="6"/>
                      <a:pt x="37" y="6"/>
                    </a:cubicBezTo>
                    <a:cubicBezTo>
                      <a:pt x="26" y="20"/>
                      <a:pt x="26" y="20"/>
                      <a:pt x="26" y="20"/>
                    </a:cubicBezTo>
                    <a:cubicBezTo>
                      <a:pt x="26" y="21"/>
                      <a:pt x="26" y="21"/>
                      <a:pt x="26" y="21"/>
                    </a:cubicBezTo>
                    <a:cubicBezTo>
                      <a:pt x="26" y="21"/>
                      <a:pt x="26" y="21"/>
                      <a:pt x="26" y="21"/>
                    </a:cubicBezTo>
                    <a:cubicBezTo>
                      <a:pt x="27" y="21"/>
                      <a:pt x="27" y="21"/>
                      <a:pt x="27" y="21"/>
                    </a:cubicBezTo>
                    <a:cubicBezTo>
                      <a:pt x="39" y="6"/>
                      <a:pt x="39" y="6"/>
                      <a:pt x="39" y="6"/>
                    </a:cubicBezTo>
                    <a:cubicBezTo>
                      <a:pt x="39" y="6"/>
                      <a:pt x="39" y="6"/>
                      <a:pt x="39" y="6"/>
                    </a:cubicBezTo>
                    <a:cubicBezTo>
                      <a:pt x="39" y="6"/>
                      <a:pt x="39" y="6"/>
                      <a:pt x="39" y="6"/>
                    </a:cubicBezTo>
                    <a:cubicBezTo>
                      <a:pt x="37" y="10"/>
                      <a:pt x="35" y="13"/>
                      <a:pt x="32" y="17"/>
                    </a:cubicBezTo>
                    <a:cubicBezTo>
                      <a:pt x="32" y="18"/>
                      <a:pt x="31" y="18"/>
                      <a:pt x="31" y="19"/>
                    </a:cubicBezTo>
                    <a:cubicBezTo>
                      <a:pt x="31" y="19"/>
                      <a:pt x="31" y="19"/>
                      <a:pt x="31" y="19"/>
                    </a:cubicBezTo>
                    <a:cubicBezTo>
                      <a:pt x="30" y="19"/>
                      <a:pt x="30" y="19"/>
                      <a:pt x="30" y="19"/>
                    </a:cubicBezTo>
                    <a:cubicBezTo>
                      <a:pt x="30" y="20"/>
                      <a:pt x="29" y="21"/>
                      <a:pt x="28" y="22"/>
                    </a:cubicBezTo>
                    <a:cubicBezTo>
                      <a:pt x="27" y="22"/>
                      <a:pt x="26" y="22"/>
                      <a:pt x="25" y="23"/>
                    </a:cubicBezTo>
                    <a:cubicBezTo>
                      <a:pt x="24" y="23"/>
                      <a:pt x="23" y="23"/>
                      <a:pt x="21" y="23"/>
                    </a:cubicBezTo>
                    <a:moveTo>
                      <a:pt x="11" y="21"/>
                    </a:moveTo>
                    <a:cubicBezTo>
                      <a:pt x="12" y="21"/>
                      <a:pt x="12" y="21"/>
                      <a:pt x="12" y="21"/>
                    </a:cubicBezTo>
                    <a:cubicBezTo>
                      <a:pt x="24" y="6"/>
                      <a:pt x="24" y="6"/>
                      <a:pt x="24" y="6"/>
                    </a:cubicBezTo>
                    <a:cubicBezTo>
                      <a:pt x="24" y="6"/>
                      <a:pt x="24" y="6"/>
                      <a:pt x="24" y="6"/>
                    </a:cubicBezTo>
                    <a:cubicBezTo>
                      <a:pt x="24" y="6"/>
                      <a:pt x="25" y="6"/>
                      <a:pt x="25" y="5"/>
                    </a:cubicBezTo>
                    <a:cubicBezTo>
                      <a:pt x="24" y="8"/>
                      <a:pt x="22" y="11"/>
                      <a:pt x="20" y="13"/>
                    </a:cubicBezTo>
                    <a:cubicBezTo>
                      <a:pt x="20" y="14"/>
                      <a:pt x="20" y="14"/>
                      <a:pt x="20" y="14"/>
                    </a:cubicBezTo>
                    <a:cubicBezTo>
                      <a:pt x="19" y="16"/>
                      <a:pt x="18" y="18"/>
                      <a:pt x="16" y="19"/>
                    </a:cubicBezTo>
                    <a:cubicBezTo>
                      <a:pt x="16" y="19"/>
                      <a:pt x="16" y="19"/>
                      <a:pt x="16" y="19"/>
                    </a:cubicBezTo>
                    <a:cubicBezTo>
                      <a:pt x="16" y="19"/>
                      <a:pt x="16" y="19"/>
                      <a:pt x="16" y="19"/>
                    </a:cubicBezTo>
                    <a:cubicBezTo>
                      <a:pt x="15" y="19"/>
                      <a:pt x="15" y="19"/>
                      <a:pt x="15" y="19"/>
                    </a:cubicBezTo>
                    <a:cubicBezTo>
                      <a:pt x="15" y="20"/>
                      <a:pt x="14" y="21"/>
                      <a:pt x="14" y="22"/>
                    </a:cubicBezTo>
                    <a:cubicBezTo>
                      <a:pt x="13" y="22"/>
                      <a:pt x="12" y="22"/>
                      <a:pt x="11" y="23"/>
                    </a:cubicBezTo>
                    <a:cubicBezTo>
                      <a:pt x="9" y="23"/>
                      <a:pt x="8" y="23"/>
                      <a:pt x="6" y="23"/>
                    </a:cubicBezTo>
                    <a:cubicBezTo>
                      <a:pt x="6" y="23"/>
                      <a:pt x="6" y="23"/>
                      <a:pt x="6" y="23"/>
                    </a:cubicBezTo>
                    <a:cubicBezTo>
                      <a:pt x="5" y="23"/>
                      <a:pt x="5" y="23"/>
                      <a:pt x="5" y="23"/>
                    </a:cubicBezTo>
                    <a:cubicBezTo>
                      <a:pt x="5" y="22"/>
                      <a:pt x="5" y="21"/>
                      <a:pt x="6" y="21"/>
                    </a:cubicBezTo>
                    <a:cubicBezTo>
                      <a:pt x="10" y="15"/>
                      <a:pt x="15" y="10"/>
                      <a:pt x="20" y="6"/>
                    </a:cubicBezTo>
                    <a:cubicBezTo>
                      <a:pt x="20" y="6"/>
                      <a:pt x="20" y="6"/>
                      <a:pt x="20" y="6"/>
                    </a:cubicBezTo>
                    <a:cubicBezTo>
                      <a:pt x="16" y="10"/>
                      <a:pt x="11" y="15"/>
                      <a:pt x="7" y="21"/>
                    </a:cubicBezTo>
                    <a:cubicBezTo>
                      <a:pt x="8" y="21"/>
                      <a:pt x="8" y="21"/>
                      <a:pt x="8" y="21"/>
                    </a:cubicBezTo>
                    <a:cubicBezTo>
                      <a:pt x="8" y="21"/>
                      <a:pt x="8" y="21"/>
                      <a:pt x="8" y="21"/>
                    </a:cubicBezTo>
                    <a:cubicBezTo>
                      <a:pt x="8" y="21"/>
                      <a:pt x="8" y="21"/>
                      <a:pt x="8" y="21"/>
                    </a:cubicBezTo>
                    <a:cubicBezTo>
                      <a:pt x="12" y="16"/>
                      <a:pt x="17" y="11"/>
                      <a:pt x="22" y="6"/>
                    </a:cubicBezTo>
                    <a:cubicBezTo>
                      <a:pt x="22" y="6"/>
                      <a:pt x="22" y="6"/>
                      <a:pt x="22" y="6"/>
                    </a:cubicBezTo>
                    <a:cubicBezTo>
                      <a:pt x="11" y="20"/>
                      <a:pt x="11" y="20"/>
                      <a:pt x="11" y="20"/>
                    </a:cubicBezTo>
                    <a:cubicBezTo>
                      <a:pt x="11" y="21"/>
                      <a:pt x="11" y="21"/>
                      <a:pt x="11" y="21"/>
                    </a:cubicBezTo>
                    <a:cubicBezTo>
                      <a:pt x="11" y="21"/>
                      <a:pt x="11" y="21"/>
                      <a:pt x="11" y="21"/>
                    </a:cubicBezTo>
                    <a:moveTo>
                      <a:pt x="12" y="12"/>
                    </a:moveTo>
                    <a:cubicBezTo>
                      <a:pt x="14" y="9"/>
                      <a:pt x="17" y="7"/>
                      <a:pt x="19" y="5"/>
                    </a:cubicBezTo>
                    <a:cubicBezTo>
                      <a:pt x="19" y="5"/>
                      <a:pt x="19" y="5"/>
                      <a:pt x="19" y="5"/>
                    </a:cubicBezTo>
                    <a:cubicBezTo>
                      <a:pt x="19" y="5"/>
                      <a:pt x="19" y="5"/>
                      <a:pt x="19" y="5"/>
                    </a:cubicBezTo>
                    <a:cubicBezTo>
                      <a:pt x="17" y="7"/>
                      <a:pt x="14" y="9"/>
                      <a:pt x="12" y="12"/>
                    </a:cubicBezTo>
                    <a:moveTo>
                      <a:pt x="27" y="12"/>
                    </a:moveTo>
                    <a:cubicBezTo>
                      <a:pt x="29" y="9"/>
                      <a:pt x="31" y="7"/>
                      <a:pt x="34" y="5"/>
                    </a:cubicBezTo>
                    <a:cubicBezTo>
                      <a:pt x="34" y="5"/>
                      <a:pt x="34" y="5"/>
                      <a:pt x="34" y="5"/>
                    </a:cubicBezTo>
                    <a:cubicBezTo>
                      <a:pt x="34" y="5"/>
                      <a:pt x="34" y="5"/>
                      <a:pt x="34" y="5"/>
                    </a:cubicBezTo>
                    <a:cubicBezTo>
                      <a:pt x="31" y="7"/>
                      <a:pt x="29" y="9"/>
                      <a:pt x="27" y="12"/>
                    </a:cubicBezTo>
                    <a:moveTo>
                      <a:pt x="24" y="9"/>
                    </a:moveTo>
                    <a:cubicBezTo>
                      <a:pt x="25" y="7"/>
                      <a:pt x="26" y="6"/>
                      <a:pt x="27" y="4"/>
                    </a:cubicBezTo>
                    <a:cubicBezTo>
                      <a:pt x="27" y="5"/>
                      <a:pt x="27" y="5"/>
                      <a:pt x="27" y="6"/>
                    </a:cubicBezTo>
                    <a:cubicBezTo>
                      <a:pt x="26" y="7"/>
                      <a:pt x="25" y="8"/>
                      <a:pt x="24" y="9"/>
                    </a:cubicBezTo>
                    <a:moveTo>
                      <a:pt x="34" y="55"/>
                    </a:moveTo>
                    <a:cubicBezTo>
                      <a:pt x="34" y="49"/>
                      <a:pt x="34" y="43"/>
                      <a:pt x="33" y="37"/>
                    </a:cubicBezTo>
                    <a:cubicBezTo>
                      <a:pt x="33" y="31"/>
                      <a:pt x="33" y="25"/>
                      <a:pt x="32" y="19"/>
                    </a:cubicBezTo>
                    <a:cubicBezTo>
                      <a:pt x="33" y="18"/>
                      <a:pt x="33" y="18"/>
                      <a:pt x="33" y="18"/>
                    </a:cubicBezTo>
                    <a:cubicBezTo>
                      <a:pt x="36" y="13"/>
                      <a:pt x="39" y="9"/>
                      <a:pt x="41" y="4"/>
                    </a:cubicBezTo>
                    <a:cubicBezTo>
                      <a:pt x="43" y="15"/>
                      <a:pt x="45" y="28"/>
                      <a:pt x="45" y="42"/>
                    </a:cubicBezTo>
                    <a:cubicBezTo>
                      <a:pt x="45" y="42"/>
                      <a:pt x="45" y="42"/>
                      <a:pt x="45" y="42"/>
                    </a:cubicBezTo>
                    <a:cubicBezTo>
                      <a:pt x="41" y="46"/>
                      <a:pt x="38" y="50"/>
                      <a:pt x="34" y="55"/>
                    </a:cubicBezTo>
                    <a:moveTo>
                      <a:pt x="3" y="22"/>
                    </a:moveTo>
                    <a:cubicBezTo>
                      <a:pt x="3" y="22"/>
                      <a:pt x="3" y="22"/>
                      <a:pt x="3" y="22"/>
                    </a:cubicBezTo>
                    <a:cubicBezTo>
                      <a:pt x="3" y="22"/>
                      <a:pt x="3" y="22"/>
                      <a:pt x="3" y="22"/>
                    </a:cubicBezTo>
                    <a:cubicBezTo>
                      <a:pt x="2" y="22"/>
                      <a:pt x="2" y="22"/>
                      <a:pt x="2" y="21"/>
                    </a:cubicBezTo>
                    <a:cubicBezTo>
                      <a:pt x="2" y="21"/>
                      <a:pt x="2" y="21"/>
                      <a:pt x="2" y="21"/>
                    </a:cubicBezTo>
                    <a:cubicBezTo>
                      <a:pt x="6" y="14"/>
                      <a:pt x="12" y="7"/>
                      <a:pt x="18" y="2"/>
                    </a:cubicBezTo>
                    <a:cubicBezTo>
                      <a:pt x="19" y="4"/>
                      <a:pt x="19" y="4"/>
                      <a:pt x="19" y="4"/>
                    </a:cubicBezTo>
                    <a:cubicBezTo>
                      <a:pt x="13" y="9"/>
                      <a:pt x="8" y="15"/>
                      <a:pt x="3" y="21"/>
                    </a:cubicBezTo>
                    <a:cubicBezTo>
                      <a:pt x="3" y="21"/>
                      <a:pt x="3" y="21"/>
                      <a:pt x="3" y="22"/>
                    </a:cubicBezTo>
                    <a:cubicBezTo>
                      <a:pt x="3" y="22"/>
                      <a:pt x="3" y="22"/>
                      <a:pt x="3" y="22"/>
                    </a:cubicBezTo>
                    <a:moveTo>
                      <a:pt x="18" y="22"/>
                    </a:moveTo>
                    <a:cubicBezTo>
                      <a:pt x="18" y="22"/>
                      <a:pt x="18" y="22"/>
                      <a:pt x="18" y="22"/>
                    </a:cubicBezTo>
                    <a:cubicBezTo>
                      <a:pt x="17" y="22"/>
                      <a:pt x="17" y="22"/>
                      <a:pt x="17" y="22"/>
                    </a:cubicBezTo>
                    <a:cubicBezTo>
                      <a:pt x="17" y="22"/>
                      <a:pt x="16" y="22"/>
                      <a:pt x="16" y="21"/>
                    </a:cubicBezTo>
                    <a:cubicBezTo>
                      <a:pt x="16" y="21"/>
                      <a:pt x="16" y="21"/>
                      <a:pt x="16" y="21"/>
                    </a:cubicBezTo>
                    <a:cubicBezTo>
                      <a:pt x="17" y="21"/>
                      <a:pt x="17" y="21"/>
                      <a:pt x="17" y="21"/>
                    </a:cubicBezTo>
                    <a:cubicBezTo>
                      <a:pt x="20" y="16"/>
                      <a:pt x="24" y="11"/>
                      <a:pt x="28" y="6"/>
                    </a:cubicBezTo>
                    <a:cubicBezTo>
                      <a:pt x="28" y="6"/>
                      <a:pt x="28" y="6"/>
                      <a:pt x="28" y="6"/>
                    </a:cubicBezTo>
                    <a:cubicBezTo>
                      <a:pt x="30" y="5"/>
                      <a:pt x="31" y="3"/>
                      <a:pt x="33" y="2"/>
                    </a:cubicBezTo>
                    <a:cubicBezTo>
                      <a:pt x="33" y="4"/>
                      <a:pt x="33" y="4"/>
                      <a:pt x="33" y="4"/>
                    </a:cubicBezTo>
                    <a:cubicBezTo>
                      <a:pt x="28" y="9"/>
                      <a:pt x="23" y="15"/>
                      <a:pt x="18" y="21"/>
                    </a:cubicBezTo>
                    <a:cubicBezTo>
                      <a:pt x="18" y="21"/>
                      <a:pt x="18" y="21"/>
                      <a:pt x="18" y="22"/>
                    </a:cubicBezTo>
                    <a:cubicBezTo>
                      <a:pt x="18" y="22"/>
                      <a:pt x="18" y="22"/>
                      <a:pt x="18" y="22"/>
                    </a:cubicBezTo>
                    <a:moveTo>
                      <a:pt x="33" y="0"/>
                    </a:moveTo>
                    <a:cubicBezTo>
                      <a:pt x="33" y="0"/>
                      <a:pt x="33" y="0"/>
                      <a:pt x="33" y="0"/>
                    </a:cubicBezTo>
                    <a:cubicBezTo>
                      <a:pt x="31" y="2"/>
                      <a:pt x="30" y="3"/>
                      <a:pt x="28" y="5"/>
                    </a:cubicBezTo>
                    <a:cubicBezTo>
                      <a:pt x="28" y="4"/>
                      <a:pt x="28" y="3"/>
                      <a:pt x="28" y="2"/>
                    </a:cubicBezTo>
                    <a:cubicBezTo>
                      <a:pt x="27" y="2"/>
                      <a:pt x="27" y="2"/>
                      <a:pt x="27" y="2"/>
                    </a:cubicBezTo>
                    <a:cubicBezTo>
                      <a:pt x="27" y="2"/>
                      <a:pt x="27" y="2"/>
                      <a:pt x="27" y="2"/>
                    </a:cubicBezTo>
                    <a:cubicBezTo>
                      <a:pt x="26" y="3"/>
                      <a:pt x="26" y="4"/>
                      <a:pt x="26" y="4"/>
                    </a:cubicBezTo>
                    <a:cubicBezTo>
                      <a:pt x="25" y="4"/>
                      <a:pt x="25" y="4"/>
                      <a:pt x="25" y="4"/>
                    </a:cubicBezTo>
                    <a:cubicBezTo>
                      <a:pt x="24" y="5"/>
                      <a:pt x="23" y="5"/>
                      <a:pt x="22" y="5"/>
                    </a:cubicBezTo>
                    <a:cubicBezTo>
                      <a:pt x="22" y="5"/>
                      <a:pt x="22" y="5"/>
                      <a:pt x="22" y="5"/>
                    </a:cubicBezTo>
                    <a:cubicBezTo>
                      <a:pt x="22" y="5"/>
                      <a:pt x="22" y="5"/>
                      <a:pt x="22" y="5"/>
                    </a:cubicBezTo>
                    <a:cubicBezTo>
                      <a:pt x="21" y="5"/>
                      <a:pt x="21" y="5"/>
                      <a:pt x="21" y="5"/>
                    </a:cubicBezTo>
                    <a:cubicBezTo>
                      <a:pt x="21" y="5"/>
                      <a:pt x="21" y="5"/>
                      <a:pt x="21" y="5"/>
                    </a:cubicBezTo>
                    <a:cubicBezTo>
                      <a:pt x="21" y="5"/>
                      <a:pt x="20" y="5"/>
                      <a:pt x="20" y="4"/>
                    </a:cubicBezTo>
                    <a:cubicBezTo>
                      <a:pt x="19" y="0"/>
                      <a:pt x="19" y="0"/>
                      <a:pt x="19" y="0"/>
                    </a:cubicBezTo>
                    <a:cubicBezTo>
                      <a:pt x="19" y="0"/>
                      <a:pt x="19" y="0"/>
                      <a:pt x="19" y="0"/>
                    </a:cubicBezTo>
                    <a:cubicBezTo>
                      <a:pt x="18" y="0"/>
                      <a:pt x="18" y="0"/>
                      <a:pt x="18" y="0"/>
                    </a:cubicBezTo>
                    <a:cubicBezTo>
                      <a:pt x="12" y="6"/>
                      <a:pt x="6" y="13"/>
                      <a:pt x="1" y="20"/>
                    </a:cubicBezTo>
                    <a:cubicBezTo>
                      <a:pt x="0" y="21"/>
                      <a:pt x="0" y="21"/>
                      <a:pt x="0" y="21"/>
                    </a:cubicBezTo>
                    <a:cubicBezTo>
                      <a:pt x="0" y="22"/>
                      <a:pt x="1" y="22"/>
                      <a:pt x="1" y="23"/>
                    </a:cubicBezTo>
                    <a:cubicBezTo>
                      <a:pt x="1" y="23"/>
                      <a:pt x="1" y="23"/>
                      <a:pt x="1" y="23"/>
                    </a:cubicBezTo>
                    <a:cubicBezTo>
                      <a:pt x="1" y="23"/>
                      <a:pt x="1" y="23"/>
                      <a:pt x="1" y="23"/>
                    </a:cubicBezTo>
                    <a:cubicBezTo>
                      <a:pt x="3" y="35"/>
                      <a:pt x="4" y="48"/>
                      <a:pt x="4" y="60"/>
                    </a:cubicBezTo>
                    <a:cubicBezTo>
                      <a:pt x="4" y="60"/>
                      <a:pt x="4" y="60"/>
                      <a:pt x="4" y="60"/>
                    </a:cubicBezTo>
                    <a:cubicBezTo>
                      <a:pt x="4" y="60"/>
                      <a:pt x="4" y="60"/>
                      <a:pt x="4" y="60"/>
                    </a:cubicBezTo>
                    <a:cubicBezTo>
                      <a:pt x="4" y="60"/>
                      <a:pt x="4" y="60"/>
                      <a:pt x="4" y="60"/>
                    </a:cubicBezTo>
                    <a:cubicBezTo>
                      <a:pt x="5" y="60"/>
                      <a:pt x="5" y="60"/>
                      <a:pt x="5" y="60"/>
                    </a:cubicBezTo>
                    <a:cubicBezTo>
                      <a:pt x="6" y="62"/>
                      <a:pt x="9" y="63"/>
                      <a:pt x="11" y="63"/>
                    </a:cubicBezTo>
                    <a:cubicBezTo>
                      <a:pt x="12" y="63"/>
                      <a:pt x="13" y="63"/>
                      <a:pt x="13" y="62"/>
                    </a:cubicBezTo>
                    <a:cubicBezTo>
                      <a:pt x="15" y="62"/>
                      <a:pt x="16" y="61"/>
                      <a:pt x="17" y="60"/>
                    </a:cubicBezTo>
                    <a:cubicBezTo>
                      <a:pt x="17" y="60"/>
                      <a:pt x="17" y="60"/>
                      <a:pt x="17" y="60"/>
                    </a:cubicBezTo>
                    <a:cubicBezTo>
                      <a:pt x="17" y="60"/>
                      <a:pt x="17" y="60"/>
                      <a:pt x="17" y="60"/>
                    </a:cubicBezTo>
                    <a:cubicBezTo>
                      <a:pt x="18" y="59"/>
                      <a:pt x="18" y="59"/>
                      <a:pt x="18" y="59"/>
                    </a:cubicBezTo>
                    <a:cubicBezTo>
                      <a:pt x="18" y="59"/>
                      <a:pt x="18" y="59"/>
                      <a:pt x="18" y="59"/>
                    </a:cubicBezTo>
                    <a:cubicBezTo>
                      <a:pt x="18" y="59"/>
                      <a:pt x="19" y="58"/>
                      <a:pt x="19" y="57"/>
                    </a:cubicBezTo>
                    <a:cubicBezTo>
                      <a:pt x="19" y="58"/>
                      <a:pt x="19" y="59"/>
                      <a:pt x="19" y="60"/>
                    </a:cubicBezTo>
                    <a:cubicBezTo>
                      <a:pt x="19" y="60"/>
                      <a:pt x="19" y="60"/>
                      <a:pt x="19" y="60"/>
                    </a:cubicBezTo>
                    <a:cubicBezTo>
                      <a:pt x="19" y="60"/>
                      <a:pt x="19" y="60"/>
                      <a:pt x="19" y="60"/>
                    </a:cubicBezTo>
                    <a:cubicBezTo>
                      <a:pt x="19" y="60"/>
                      <a:pt x="19" y="60"/>
                      <a:pt x="19" y="60"/>
                    </a:cubicBezTo>
                    <a:cubicBezTo>
                      <a:pt x="19" y="60"/>
                      <a:pt x="19" y="60"/>
                      <a:pt x="19" y="60"/>
                    </a:cubicBezTo>
                    <a:cubicBezTo>
                      <a:pt x="21" y="62"/>
                      <a:pt x="24" y="63"/>
                      <a:pt x="26" y="63"/>
                    </a:cubicBezTo>
                    <a:cubicBezTo>
                      <a:pt x="27" y="63"/>
                      <a:pt x="28" y="63"/>
                      <a:pt x="28" y="62"/>
                    </a:cubicBezTo>
                    <a:cubicBezTo>
                      <a:pt x="30" y="62"/>
                      <a:pt x="31" y="61"/>
                      <a:pt x="32" y="60"/>
                    </a:cubicBezTo>
                    <a:cubicBezTo>
                      <a:pt x="32" y="60"/>
                      <a:pt x="32" y="60"/>
                      <a:pt x="32" y="60"/>
                    </a:cubicBezTo>
                    <a:cubicBezTo>
                      <a:pt x="32" y="60"/>
                      <a:pt x="32" y="60"/>
                      <a:pt x="32" y="60"/>
                    </a:cubicBezTo>
                    <a:cubicBezTo>
                      <a:pt x="33" y="59"/>
                      <a:pt x="33" y="59"/>
                      <a:pt x="33" y="59"/>
                    </a:cubicBezTo>
                    <a:cubicBezTo>
                      <a:pt x="33" y="59"/>
                      <a:pt x="33" y="59"/>
                      <a:pt x="33" y="59"/>
                    </a:cubicBezTo>
                    <a:cubicBezTo>
                      <a:pt x="36" y="54"/>
                      <a:pt x="41" y="48"/>
                      <a:pt x="46" y="43"/>
                    </a:cubicBezTo>
                    <a:cubicBezTo>
                      <a:pt x="46" y="43"/>
                      <a:pt x="46" y="43"/>
                      <a:pt x="46" y="43"/>
                    </a:cubicBezTo>
                    <a:cubicBezTo>
                      <a:pt x="46" y="42"/>
                      <a:pt x="46" y="42"/>
                      <a:pt x="46" y="42"/>
                    </a:cubicBezTo>
                    <a:cubicBezTo>
                      <a:pt x="46" y="28"/>
                      <a:pt x="44" y="13"/>
                      <a:pt x="42" y="2"/>
                    </a:cubicBezTo>
                    <a:cubicBezTo>
                      <a:pt x="42" y="2"/>
                      <a:pt x="42" y="2"/>
                      <a:pt x="42" y="2"/>
                    </a:cubicBezTo>
                    <a:cubicBezTo>
                      <a:pt x="41" y="2"/>
                      <a:pt x="41" y="2"/>
                      <a:pt x="41" y="2"/>
                    </a:cubicBezTo>
                    <a:cubicBezTo>
                      <a:pt x="41" y="3"/>
                      <a:pt x="40" y="4"/>
                      <a:pt x="40" y="4"/>
                    </a:cubicBezTo>
                    <a:cubicBezTo>
                      <a:pt x="39" y="5"/>
                      <a:pt x="38" y="5"/>
                      <a:pt x="37" y="5"/>
                    </a:cubicBezTo>
                    <a:cubicBezTo>
                      <a:pt x="37" y="5"/>
                      <a:pt x="37" y="5"/>
                      <a:pt x="37" y="5"/>
                    </a:cubicBezTo>
                    <a:cubicBezTo>
                      <a:pt x="37" y="5"/>
                      <a:pt x="37" y="5"/>
                      <a:pt x="37" y="5"/>
                    </a:cubicBezTo>
                    <a:cubicBezTo>
                      <a:pt x="36" y="5"/>
                      <a:pt x="36" y="5"/>
                      <a:pt x="36" y="5"/>
                    </a:cubicBezTo>
                    <a:cubicBezTo>
                      <a:pt x="36" y="5"/>
                      <a:pt x="36" y="5"/>
                      <a:pt x="36" y="5"/>
                    </a:cubicBezTo>
                    <a:cubicBezTo>
                      <a:pt x="36" y="5"/>
                      <a:pt x="35" y="5"/>
                      <a:pt x="35" y="4"/>
                    </a:cubicBezTo>
                    <a:cubicBezTo>
                      <a:pt x="34" y="0"/>
                      <a:pt x="34" y="0"/>
                      <a:pt x="34" y="0"/>
                    </a:cubicBezTo>
                    <a:cubicBezTo>
                      <a:pt x="33" y="0"/>
                      <a:pt x="33" y="0"/>
                      <a:pt x="3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177" name="Freeform 163"/>
              <p:cNvSpPr>
                <a:spLocks noEditPoints="1"/>
              </p:cNvSpPr>
              <p:nvPr/>
            </p:nvSpPr>
            <p:spPr bwMode="auto">
              <a:xfrm>
                <a:off x="4222" y="2329"/>
                <a:ext cx="24" cy="45"/>
              </a:xfrm>
              <a:custGeom>
                <a:avLst/>
                <a:gdLst>
                  <a:gd name="T0" fmla="*/ 2 w 10"/>
                  <a:gd name="T1" fmla="*/ 17 h 19"/>
                  <a:gd name="T2" fmla="*/ 1 w 10"/>
                  <a:gd name="T3" fmla="*/ 10 h 19"/>
                  <a:gd name="T4" fmla="*/ 2 w 10"/>
                  <a:gd name="T5" fmla="*/ 8 h 19"/>
                  <a:gd name="T6" fmla="*/ 3 w 10"/>
                  <a:gd name="T7" fmla="*/ 7 h 19"/>
                  <a:gd name="T8" fmla="*/ 8 w 10"/>
                  <a:gd name="T9" fmla="*/ 2 h 19"/>
                  <a:gd name="T10" fmla="*/ 9 w 10"/>
                  <a:gd name="T11" fmla="*/ 9 h 19"/>
                  <a:gd name="T12" fmla="*/ 2 w 10"/>
                  <a:gd name="T13" fmla="*/ 17 h 19"/>
                  <a:gd name="T14" fmla="*/ 8 w 10"/>
                  <a:gd name="T15" fmla="*/ 0 h 19"/>
                  <a:gd name="T16" fmla="*/ 8 w 10"/>
                  <a:gd name="T17" fmla="*/ 0 h 19"/>
                  <a:gd name="T18" fmla="*/ 2 w 10"/>
                  <a:gd name="T19" fmla="*/ 6 h 19"/>
                  <a:gd name="T20" fmla="*/ 1 w 10"/>
                  <a:gd name="T21" fmla="*/ 8 h 19"/>
                  <a:gd name="T22" fmla="*/ 0 w 10"/>
                  <a:gd name="T23" fmla="*/ 10 h 19"/>
                  <a:gd name="T24" fmla="*/ 1 w 10"/>
                  <a:gd name="T25" fmla="*/ 18 h 19"/>
                  <a:gd name="T26" fmla="*/ 1 w 10"/>
                  <a:gd name="T27" fmla="*/ 19 h 19"/>
                  <a:gd name="T28" fmla="*/ 1 w 10"/>
                  <a:gd name="T29" fmla="*/ 19 h 19"/>
                  <a:gd name="T30" fmla="*/ 2 w 10"/>
                  <a:gd name="T31" fmla="*/ 19 h 19"/>
                  <a:gd name="T32" fmla="*/ 10 w 10"/>
                  <a:gd name="T33" fmla="*/ 10 h 19"/>
                  <a:gd name="T34" fmla="*/ 10 w 10"/>
                  <a:gd name="T35" fmla="*/ 10 h 19"/>
                  <a:gd name="T36" fmla="*/ 9 w 10"/>
                  <a:gd name="T37" fmla="*/ 1 h 19"/>
                  <a:gd name="T38" fmla="*/ 8 w 10"/>
                  <a:gd name="T3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 h="19">
                    <a:moveTo>
                      <a:pt x="2" y="17"/>
                    </a:moveTo>
                    <a:cubicBezTo>
                      <a:pt x="2" y="15"/>
                      <a:pt x="2" y="12"/>
                      <a:pt x="1" y="10"/>
                    </a:cubicBezTo>
                    <a:cubicBezTo>
                      <a:pt x="1" y="9"/>
                      <a:pt x="1" y="9"/>
                      <a:pt x="2" y="8"/>
                    </a:cubicBezTo>
                    <a:cubicBezTo>
                      <a:pt x="2" y="8"/>
                      <a:pt x="2" y="8"/>
                      <a:pt x="3" y="7"/>
                    </a:cubicBezTo>
                    <a:cubicBezTo>
                      <a:pt x="4" y="6"/>
                      <a:pt x="6" y="4"/>
                      <a:pt x="8" y="2"/>
                    </a:cubicBezTo>
                    <a:cubicBezTo>
                      <a:pt x="8" y="5"/>
                      <a:pt x="8" y="7"/>
                      <a:pt x="9" y="9"/>
                    </a:cubicBezTo>
                    <a:cubicBezTo>
                      <a:pt x="6" y="12"/>
                      <a:pt x="4" y="14"/>
                      <a:pt x="2" y="17"/>
                    </a:cubicBezTo>
                    <a:moveTo>
                      <a:pt x="8" y="0"/>
                    </a:moveTo>
                    <a:cubicBezTo>
                      <a:pt x="8" y="0"/>
                      <a:pt x="8" y="0"/>
                      <a:pt x="8" y="0"/>
                    </a:cubicBezTo>
                    <a:cubicBezTo>
                      <a:pt x="6" y="3"/>
                      <a:pt x="4" y="5"/>
                      <a:pt x="2" y="6"/>
                    </a:cubicBezTo>
                    <a:cubicBezTo>
                      <a:pt x="1" y="7"/>
                      <a:pt x="1" y="7"/>
                      <a:pt x="1" y="8"/>
                    </a:cubicBezTo>
                    <a:cubicBezTo>
                      <a:pt x="0" y="8"/>
                      <a:pt x="0" y="9"/>
                      <a:pt x="0" y="10"/>
                    </a:cubicBezTo>
                    <a:cubicBezTo>
                      <a:pt x="0" y="13"/>
                      <a:pt x="1" y="16"/>
                      <a:pt x="1" y="18"/>
                    </a:cubicBezTo>
                    <a:cubicBezTo>
                      <a:pt x="1" y="19"/>
                      <a:pt x="1" y="19"/>
                      <a:pt x="1" y="19"/>
                    </a:cubicBezTo>
                    <a:cubicBezTo>
                      <a:pt x="1" y="19"/>
                      <a:pt x="1" y="19"/>
                      <a:pt x="1" y="19"/>
                    </a:cubicBezTo>
                    <a:cubicBezTo>
                      <a:pt x="2" y="19"/>
                      <a:pt x="2" y="19"/>
                      <a:pt x="2" y="19"/>
                    </a:cubicBezTo>
                    <a:cubicBezTo>
                      <a:pt x="4" y="16"/>
                      <a:pt x="7" y="13"/>
                      <a:pt x="10" y="10"/>
                    </a:cubicBezTo>
                    <a:cubicBezTo>
                      <a:pt x="10" y="10"/>
                      <a:pt x="10" y="10"/>
                      <a:pt x="10" y="10"/>
                    </a:cubicBezTo>
                    <a:cubicBezTo>
                      <a:pt x="9" y="7"/>
                      <a:pt x="9" y="4"/>
                      <a:pt x="9" y="1"/>
                    </a:cubicBezTo>
                    <a:cubicBezTo>
                      <a:pt x="8" y="0"/>
                      <a:pt x="8"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178" name="Freeform 164"/>
              <p:cNvSpPr>
                <a:spLocks/>
              </p:cNvSpPr>
              <p:nvPr/>
            </p:nvSpPr>
            <p:spPr bwMode="auto">
              <a:xfrm>
                <a:off x="4191" y="2384"/>
                <a:ext cx="17" cy="45"/>
              </a:xfrm>
              <a:custGeom>
                <a:avLst/>
                <a:gdLst>
                  <a:gd name="T0" fmla="*/ 3 w 7"/>
                  <a:gd name="T1" fmla="*/ 0 h 19"/>
                  <a:gd name="T2" fmla="*/ 2 w 7"/>
                  <a:gd name="T3" fmla="*/ 0 h 19"/>
                  <a:gd name="T4" fmla="*/ 0 w 7"/>
                  <a:gd name="T5" fmla="*/ 3 h 19"/>
                  <a:gd name="T6" fmla="*/ 1 w 7"/>
                  <a:gd name="T7" fmla="*/ 6 h 19"/>
                  <a:gd name="T8" fmla="*/ 2 w 7"/>
                  <a:gd name="T9" fmla="*/ 6 h 19"/>
                  <a:gd name="T10" fmla="*/ 2 w 7"/>
                  <a:gd name="T11" fmla="*/ 6 h 19"/>
                  <a:gd name="T12" fmla="*/ 3 w 7"/>
                  <a:gd name="T13" fmla="*/ 6 h 19"/>
                  <a:gd name="T14" fmla="*/ 4 w 7"/>
                  <a:gd name="T15" fmla="*/ 5 h 19"/>
                  <a:gd name="T16" fmla="*/ 2 w 7"/>
                  <a:gd name="T17" fmla="*/ 8 h 19"/>
                  <a:gd name="T18" fmla="*/ 1 w 7"/>
                  <a:gd name="T19" fmla="*/ 10 h 19"/>
                  <a:gd name="T20" fmla="*/ 3 w 7"/>
                  <a:gd name="T21" fmla="*/ 11 h 19"/>
                  <a:gd name="T22" fmla="*/ 2 w 7"/>
                  <a:gd name="T23" fmla="*/ 13 h 19"/>
                  <a:gd name="T24" fmla="*/ 2 w 7"/>
                  <a:gd name="T25" fmla="*/ 13 h 19"/>
                  <a:gd name="T26" fmla="*/ 4 w 7"/>
                  <a:gd name="T27" fmla="*/ 14 h 19"/>
                  <a:gd name="T28" fmla="*/ 5 w 7"/>
                  <a:gd name="T29" fmla="*/ 13 h 19"/>
                  <a:gd name="T30" fmla="*/ 3 w 7"/>
                  <a:gd name="T31" fmla="*/ 16 h 19"/>
                  <a:gd name="T32" fmla="*/ 3 w 7"/>
                  <a:gd name="T33" fmla="*/ 17 h 19"/>
                  <a:gd name="T34" fmla="*/ 3 w 7"/>
                  <a:gd name="T35" fmla="*/ 18 h 19"/>
                  <a:gd name="T36" fmla="*/ 4 w 7"/>
                  <a:gd name="T37" fmla="*/ 19 h 19"/>
                  <a:gd name="T38" fmla="*/ 5 w 7"/>
                  <a:gd name="T39" fmla="*/ 19 h 19"/>
                  <a:gd name="T40" fmla="*/ 5 w 7"/>
                  <a:gd name="T41" fmla="*/ 18 h 19"/>
                  <a:gd name="T42" fmla="*/ 6 w 7"/>
                  <a:gd name="T43" fmla="*/ 18 h 19"/>
                  <a:gd name="T44" fmla="*/ 7 w 7"/>
                  <a:gd name="T45" fmla="*/ 18 h 19"/>
                  <a:gd name="T46" fmla="*/ 6 w 7"/>
                  <a:gd name="T47" fmla="*/ 17 h 19"/>
                  <a:gd name="T48" fmla="*/ 6 w 7"/>
                  <a:gd name="T49" fmla="*/ 17 h 19"/>
                  <a:gd name="T50" fmla="*/ 5 w 7"/>
                  <a:gd name="T51" fmla="*/ 17 h 19"/>
                  <a:gd name="T52" fmla="*/ 4 w 7"/>
                  <a:gd name="T53" fmla="*/ 17 h 19"/>
                  <a:gd name="T54" fmla="*/ 4 w 7"/>
                  <a:gd name="T55" fmla="*/ 17 h 19"/>
                  <a:gd name="T56" fmla="*/ 4 w 7"/>
                  <a:gd name="T57" fmla="*/ 17 h 19"/>
                  <a:gd name="T58" fmla="*/ 7 w 7"/>
                  <a:gd name="T59" fmla="*/ 13 h 19"/>
                  <a:gd name="T60" fmla="*/ 7 w 7"/>
                  <a:gd name="T61" fmla="*/ 12 h 19"/>
                  <a:gd name="T62" fmla="*/ 6 w 7"/>
                  <a:gd name="T63" fmla="*/ 12 h 19"/>
                  <a:gd name="T64" fmla="*/ 4 w 7"/>
                  <a:gd name="T65" fmla="*/ 13 h 19"/>
                  <a:gd name="T66" fmla="*/ 3 w 7"/>
                  <a:gd name="T67" fmla="*/ 13 h 19"/>
                  <a:gd name="T68" fmla="*/ 4 w 7"/>
                  <a:gd name="T69" fmla="*/ 11 h 19"/>
                  <a:gd name="T70" fmla="*/ 7 w 7"/>
                  <a:gd name="T71" fmla="*/ 9 h 19"/>
                  <a:gd name="T72" fmla="*/ 7 w 7"/>
                  <a:gd name="T73" fmla="*/ 9 h 19"/>
                  <a:gd name="T74" fmla="*/ 6 w 7"/>
                  <a:gd name="T75" fmla="*/ 8 h 19"/>
                  <a:gd name="T76" fmla="*/ 4 w 7"/>
                  <a:gd name="T77" fmla="*/ 10 h 19"/>
                  <a:gd name="T78" fmla="*/ 3 w 7"/>
                  <a:gd name="T79" fmla="*/ 10 h 19"/>
                  <a:gd name="T80" fmla="*/ 2 w 7"/>
                  <a:gd name="T81" fmla="*/ 9 h 19"/>
                  <a:gd name="T82" fmla="*/ 3 w 7"/>
                  <a:gd name="T83" fmla="*/ 9 h 19"/>
                  <a:gd name="T84" fmla="*/ 7 w 7"/>
                  <a:gd name="T85" fmla="*/ 4 h 19"/>
                  <a:gd name="T86" fmla="*/ 6 w 7"/>
                  <a:gd name="T87" fmla="*/ 3 h 19"/>
                  <a:gd name="T88" fmla="*/ 6 w 7"/>
                  <a:gd name="T89" fmla="*/ 3 h 19"/>
                  <a:gd name="T90" fmla="*/ 3 w 7"/>
                  <a:gd name="T91" fmla="*/ 5 h 19"/>
                  <a:gd name="T92" fmla="*/ 2 w 7"/>
                  <a:gd name="T93" fmla="*/ 5 h 19"/>
                  <a:gd name="T94" fmla="*/ 2 w 7"/>
                  <a:gd name="T95" fmla="*/ 5 h 19"/>
                  <a:gd name="T96" fmla="*/ 2 w 7"/>
                  <a:gd name="T97" fmla="*/ 4 h 19"/>
                  <a:gd name="T98" fmla="*/ 3 w 7"/>
                  <a:gd name="T99" fmla="*/ 1 h 19"/>
                  <a:gd name="T100" fmla="*/ 3 w 7"/>
                  <a:gd name="T10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 h="19">
                    <a:moveTo>
                      <a:pt x="3" y="0"/>
                    </a:moveTo>
                    <a:cubicBezTo>
                      <a:pt x="2" y="0"/>
                      <a:pt x="2" y="0"/>
                      <a:pt x="2" y="0"/>
                    </a:cubicBezTo>
                    <a:cubicBezTo>
                      <a:pt x="1" y="1"/>
                      <a:pt x="1" y="2"/>
                      <a:pt x="0" y="3"/>
                    </a:cubicBezTo>
                    <a:cubicBezTo>
                      <a:pt x="0" y="4"/>
                      <a:pt x="0" y="5"/>
                      <a:pt x="1" y="6"/>
                    </a:cubicBezTo>
                    <a:cubicBezTo>
                      <a:pt x="1" y="6"/>
                      <a:pt x="1" y="6"/>
                      <a:pt x="2" y="6"/>
                    </a:cubicBezTo>
                    <a:cubicBezTo>
                      <a:pt x="2" y="6"/>
                      <a:pt x="2" y="6"/>
                      <a:pt x="2" y="6"/>
                    </a:cubicBezTo>
                    <a:cubicBezTo>
                      <a:pt x="3" y="6"/>
                      <a:pt x="3" y="6"/>
                      <a:pt x="3" y="6"/>
                    </a:cubicBezTo>
                    <a:cubicBezTo>
                      <a:pt x="4" y="5"/>
                      <a:pt x="4" y="5"/>
                      <a:pt x="4" y="5"/>
                    </a:cubicBezTo>
                    <a:cubicBezTo>
                      <a:pt x="2" y="8"/>
                      <a:pt x="2" y="8"/>
                      <a:pt x="2" y="8"/>
                    </a:cubicBezTo>
                    <a:cubicBezTo>
                      <a:pt x="2" y="8"/>
                      <a:pt x="1" y="9"/>
                      <a:pt x="1" y="10"/>
                    </a:cubicBezTo>
                    <a:cubicBezTo>
                      <a:pt x="2" y="10"/>
                      <a:pt x="2" y="11"/>
                      <a:pt x="3" y="11"/>
                    </a:cubicBezTo>
                    <a:cubicBezTo>
                      <a:pt x="2" y="11"/>
                      <a:pt x="2" y="12"/>
                      <a:pt x="2" y="13"/>
                    </a:cubicBezTo>
                    <a:cubicBezTo>
                      <a:pt x="2" y="13"/>
                      <a:pt x="2" y="13"/>
                      <a:pt x="2" y="13"/>
                    </a:cubicBezTo>
                    <a:cubicBezTo>
                      <a:pt x="3" y="14"/>
                      <a:pt x="3" y="14"/>
                      <a:pt x="4" y="14"/>
                    </a:cubicBezTo>
                    <a:cubicBezTo>
                      <a:pt x="4" y="14"/>
                      <a:pt x="5" y="14"/>
                      <a:pt x="5" y="13"/>
                    </a:cubicBezTo>
                    <a:cubicBezTo>
                      <a:pt x="3" y="16"/>
                      <a:pt x="3" y="16"/>
                      <a:pt x="3" y="16"/>
                    </a:cubicBezTo>
                    <a:cubicBezTo>
                      <a:pt x="3" y="17"/>
                      <a:pt x="3" y="17"/>
                      <a:pt x="3" y="17"/>
                    </a:cubicBezTo>
                    <a:cubicBezTo>
                      <a:pt x="3" y="18"/>
                      <a:pt x="3" y="18"/>
                      <a:pt x="3" y="18"/>
                    </a:cubicBezTo>
                    <a:cubicBezTo>
                      <a:pt x="3" y="18"/>
                      <a:pt x="4" y="19"/>
                      <a:pt x="4" y="19"/>
                    </a:cubicBezTo>
                    <a:cubicBezTo>
                      <a:pt x="5" y="19"/>
                      <a:pt x="5" y="19"/>
                      <a:pt x="5" y="19"/>
                    </a:cubicBezTo>
                    <a:cubicBezTo>
                      <a:pt x="5" y="18"/>
                      <a:pt x="5" y="18"/>
                      <a:pt x="5" y="18"/>
                    </a:cubicBezTo>
                    <a:cubicBezTo>
                      <a:pt x="6" y="18"/>
                      <a:pt x="6" y="18"/>
                      <a:pt x="6" y="18"/>
                    </a:cubicBezTo>
                    <a:cubicBezTo>
                      <a:pt x="7" y="18"/>
                      <a:pt x="7" y="18"/>
                      <a:pt x="7" y="18"/>
                    </a:cubicBezTo>
                    <a:cubicBezTo>
                      <a:pt x="6" y="17"/>
                      <a:pt x="6" y="17"/>
                      <a:pt x="6" y="17"/>
                    </a:cubicBezTo>
                    <a:cubicBezTo>
                      <a:pt x="6" y="17"/>
                      <a:pt x="6" y="17"/>
                      <a:pt x="6" y="17"/>
                    </a:cubicBezTo>
                    <a:cubicBezTo>
                      <a:pt x="6" y="17"/>
                      <a:pt x="5" y="17"/>
                      <a:pt x="5" y="17"/>
                    </a:cubicBezTo>
                    <a:cubicBezTo>
                      <a:pt x="4" y="17"/>
                      <a:pt x="4" y="17"/>
                      <a:pt x="4" y="17"/>
                    </a:cubicBezTo>
                    <a:cubicBezTo>
                      <a:pt x="4" y="17"/>
                      <a:pt x="4" y="17"/>
                      <a:pt x="4" y="17"/>
                    </a:cubicBezTo>
                    <a:cubicBezTo>
                      <a:pt x="4" y="17"/>
                      <a:pt x="4" y="17"/>
                      <a:pt x="4" y="17"/>
                    </a:cubicBezTo>
                    <a:cubicBezTo>
                      <a:pt x="7" y="13"/>
                      <a:pt x="7" y="13"/>
                      <a:pt x="7" y="13"/>
                    </a:cubicBezTo>
                    <a:cubicBezTo>
                      <a:pt x="7" y="12"/>
                      <a:pt x="7" y="12"/>
                      <a:pt x="7" y="12"/>
                    </a:cubicBezTo>
                    <a:cubicBezTo>
                      <a:pt x="6" y="12"/>
                      <a:pt x="6" y="12"/>
                      <a:pt x="6" y="12"/>
                    </a:cubicBezTo>
                    <a:cubicBezTo>
                      <a:pt x="6" y="12"/>
                      <a:pt x="5" y="13"/>
                      <a:pt x="4" y="13"/>
                    </a:cubicBezTo>
                    <a:cubicBezTo>
                      <a:pt x="3" y="13"/>
                      <a:pt x="3" y="13"/>
                      <a:pt x="3" y="13"/>
                    </a:cubicBezTo>
                    <a:cubicBezTo>
                      <a:pt x="3" y="12"/>
                      <a:pt x="4" y="11"/>
                      <a:pt x="4" y="11"/>
                    </a:cubicBezTo>
                    <a:cubicBezTo>
                      <a:pt x="5" y="10"/>
                      <a:pt x="6" y="10"/>
                      <a:pt x="7" y="9"/>
                    </a:cubicBezTo>
                    <a:cubicBezTo>
                      <a:pt x="7" y="9"/>
                      <a:pt x="7" y="9"/>
                      <a:pt x="7" y="9"/>
                    </a:cubicBezTo>
                    <a:cubicBezTo>
                      <a:pt x="6" y="8"/>
                      <a:pt x="6" y="8"/>
                      <a:pt x="6" y="8"/>
                    </a:cubicBezTo>
                    <a:cubicBezTo>
                      <a:pt x="5" y="9"/>
                      <a:pt x="4" y="9"/>
                      <a:pt x="4" y="10"/>
                    </a:cubicBezTo>
                    <a:cubicBezTo>
                      <a:pt x="3" y="10"/>
                      <a:pt x="3" y="10"/>
                      <a:pt x="3" y="10"/>
                    </a:cubicBezTo>
                    <a:cubicBezTo>
                      <a:pt x="2" y="9"/>
                      <a:pt x="2" y="9"/>
                      <a:pt x="2" y="9"/>
                    </a:cubicBezTo>
                    <a:cubicBezTo>
                      <a:pt x="2" y="9"/>
                      <a:pt x="2" y="9"/>
                      <a:pt x="3" y="9"/>
                    </a:cubicBezTo>
                    <a:cubicBezTo>
                      <a:pt x="7" y="4"/>
                      <a:pt x="7" y="4"/>
                      <a:pt x="7" y="4"/>
                    </a:cubicBezTo>
                    <a:cubicBezTo>
                      <a:pt x="6" y="3"/>
                      <a:pt x="6" y="3"/>
                      <a:pt x="6" y="3"/>
                    </a:cubicBezTo>
                    <a:cubicBezTo>
                      <a:pt x="6" y="3"/>
                      <a:pt x="6" y="3"/>
                      <a:pt x="6" y="3"/>
                    </a:cubicBezTo>
                    <a:cubicBezTo>
                      <a:pt x="3" y="5"/>
                      <a:pt x="3" y="5"/>
                      <a:pt x="3" y="5"/>
                    </a:cubicBezTo>
                    <a:cubicBezTo>
                      <a:pt x="2" y="5"/>
                      <a:pt x="2" y="5"/>
                      <a:pt x="2" y="5"/>
                    </a:cubicBezTo>
                    <a:cubicBezTo>
                      <a:pt x="2" y="5"/>
                      <a:pt x="2" y="5"/>
                      <a:pt x="2" y="5"/>
                    </a:cubicBezTo>
                    <a:cubicBezTo>
                      <a:pt x="1" y="5"/>
                      <a:pt x="1" y="4"/>
                      <a:pt x="2" y="4"/>
                    </a:cubicBezTo>
                    <a:cubicBezTo>
                      <a:pt x="2" y="2"/>
                      <a:pt x="2" y="1"/>
                      <a:pt x="3" y="1"/>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179" name="Freeform 165"/>
              <p:cNvSpPr>
                <a:spLocks/>
              </p:cNvSpPr>
              <p:nvPr/>
            </p:nvSpPr>
            <p:spPr bwMode="auto">
              <a:xfrm>
                <a:off x="4155" y="2384"/>
                <a:ext cx="17" cy="45"/>
              </a:xfrm>
              <a:custGeom>
                <a:avLst/>
                <a:gdLst>
                  <a:gd name="T0" fmla="*/ 3 w 7"/>
                  <a:gd name="T1" fmla="*/ 0 h 19"/>
                  <a:gd name="T2" fmla="*/ 3 w 7"/>
                  <a:gd name="T3" fmla="*/ 0 h 19"/>
                  <a:gd name="T4" fmla="*/ 1 w 7"/>
                  <a:gd name="T5" fmla="*/ 3 h 19"/>
                  <a:gd name="T6" fmla="*/ 1 w 7"/>
                  <a:gd name="T7" fmla="*/ 6 h 19"/>
                  <a:gd name="T8" fmla="*/ 2 w 7"/>
                  <a:gd name="T9" fmla="*/ 6 h 19"/>
                  <a:gd name="T10" fmla="*/ 2 w 7"/>
                  <a:gd name="T11" fmla="*/ 6 h 19"/>
                  <a:gd name="T12" fmla="*/ 3 w 7"/>
                  <a:gd name="T13" fmla="*/ 6 h 19"/>
                  <a:gd name="T14" fmla="*/ 4 w 7"/>
                  <a:gd name="T15" fmla="*/ 5 h 19"/>
                  <a:gd name="T16" fmla="*/ 2 w 7"/>
                  <a:gd name="T17" fmla="*/ 8 h 19"/>
                  <a:gd name="T18" fmla="*/ 2 w 7"/>
                  <a:gd name="T19" fmla="*/ 10 h 19"/>
                  <a:gd name="T20" fmla="*/ 3 w 7"/>
                  <a:gd name="T21" fmla="*/ 11 h 19"/>
                  <a:gd name="T22" fmla="*/ 2 w 7"/>
                  <a:gd name="T23" fmla="*/ 13 h 19"/>
                  <a:gd name="T24" fmla="*/ 2 w 7"/>
                  <a:gd name="T25" fmla="*/ 13 h 19"/>
                  <a:gd name="T26" fmla="*/ 4 w 7"/>
                  <a:gd name="T27" fmla="*/ 14 h 19"/>
                  <a:gd name="T28" fmla="*/ 5 w 7"/>
                  <a:gd name="T29" fmla="*/ 13 h 19"/>
                  <a:gd name="T30" fmla="*/ 3 w 7"/>
                  <a:gd name="T31" fmla="*/ 16 h 19"/>
                  <a:gd name="T32" fmla="*/ 3 w 7"/>
                  <a:gd name="T33" fmla="*/ 17 h 19"/>
                  <a:gd name="T34" fmla="*/ 3 w 7"/>
                  <a:gd name="T35" fmla="*/ 18 h 19"/>
                  <a:gd name="T36" fmla="*/ 5 w 7"/>
                  <a:gd name="T37" fmla="*/ 19 h 19"/>
                  <a:gd name="T38" fmla="*/ 5 w 7"/>
                  <a:gd name="T39" fmla="*/ 19 h 19"/>
                  <a:gd name="T40" fmla="*/ 5 w 7"/>
                  <a:gd name="T41" fmla="*/ 18 h 19"/>
                  <a:gd name="T42" fmla="*/ 6 w 7"/>
                  <a:gd name="T43" fmla="*/ 18 h 19"/>
                  <a:gd name="T44" fmla="*/ 7 w 7"/>
                  <a:gd name="T45" fmla="*/ 18 h 19"/>
                  <a:gd name="T46" fmla="*/ 6 w 7"/>
                  <a:gd name="T47" fmla="*/ 17 h 19"/>
                  <a:gd name="T48" fmla="*/ 6 w 7"/>
                  <a:gd name="T49" fmla="*/ 17 h 19"/>
                  <a:gd name="T50" fmla="*/ 5 w 7"/>
                  <a:gd name="T51" fmla="*/ 17 h 19"/>
                  <a:gd name="T52" fmla="*/ 5 w 7"/>
                  <a:gd name="T53" fmla="*/ 17 h 19"/>
                  <a:gd name="T54" fmla="*/ 4 w 7"/>
                  <a:gd name="T55" fmla="*/ 17 h 19"/>
                  <a:gd name="T56" fmla="*/ 4 w 7"/>
                  <a:gd name="T57" fmla="*/ 17 h 19"/>
                  <a:gd name="T58" fmla="*/ 7 w 7"/>
                  <a:gd name="T59" fmla="*/ 13 h 19"/>
                  <a:gd name="T60" fmla="*/ 7 w 7"/>
                  <a:gd name="T61" fmla="*/ 12 h 19"/>
                  <a:gd name="T62" fmla="*/ 7 w 7"/>
                  <a:gd name="T63" fmla="*/ 12 h 19"/>
                  <a:gd name="T64" fmla="*/ 4 w 7"/>
                  <a:gd name="T65" fmla="*/ 13 h 19"/>
                  <a:gd name="T66" fmla="*/ 3 w 7"/>
                  <a:gd name="T67" fmla="*/ 13 h 19"/>
                  <a:gd name="T68" fmla="*/ 4 w 7"/>
                  <a:gd name="T69" fmla="*/ 11 h 19"/>
                  <a:gd name="T70" fmla="*/ 7 w 7"/>
                  <a:gd name="T71" fmla="*/ 9 h 19"/>
                  <a:gd name="T72" fmla="*/ 7 w 7"/>
                  <a:gd name="T73" fmla="*/ 9 h 19"/>
                  <a:gd name="T74" fmla="*/ 6 w 7"/>
                  <a:gd name="T75" fmla="*/ 8 h 19"/>
                  <a:gd name="T76" fmla="*/ 4 w 7"/>
                  <a:gd name="T77" fmla="*/ 10 h 19"/>
                  <a:gd name="T78" fmla="*/ 3 w 7"/>
                  <a:gd name="T79" fmla="*/ 10 h 19"/>
                  <a:gd name="T80" fmla="*/ 3 w 7"/>
                  <a:gd name="T81" fmla="*/ 9 h 19"/>
                  <a:gd name="T82" fmla="*/ 3 w 7"/>
                  <a:gd name="T83" fmla="*/ 9 h 19"/>
                  <a:gd name="T84" fmla="*/ 7 w 7"/>
                  <a:gd name="T85" fmla="*/ 4 h 19"/>
                  <a:gd name="T86" fmla="*/ 7 w 7"/>
                  <a:gd name="T87" fmla="*/ 3 h 19"/>
                  <a:gd name="T88" fmla="*/ 6 w 7"/>
                  <a:gd name="T89" fmla="*/ 3 h 19"/>
                  <a:gd name="T90" fmla="*/ 3 w 7"/>
                  <a:gd name="T91" fmla="*/ 5 h 19"/>
                  <a:gd name="T92" fmla="*/ 2 w 7"/>
                  <a:gd name="T93" fmla="*/ 5 h 19"/>
                  <a:gd name="T94" fmla="*/ 2 w 7"/>
                  <a:gd name="T95" fmla="*/ 5 h 19"/>
                  <a:gd name="T96" fmla="*/ 2 w 7"/>
                  <a:gd name="T97" fmla="*/ 4 h 19"/>
                  <a:gd name="T98" fmla="*/ 3 w 7"/>
                  <a:gd name="T99" fmla="*/ 1 h 19"/>
                  <a:gd name="T100" fmla="*/ 3 w 7"/>
                  <a:gd name="T10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 h="19">
                    <a:moveTo>
                      <a:pt x="3" y="0"/>
                    </a:moveTo>
                    <a:cubicBezTo>
                      <a:pt x="3" y="0"/>
                      <a:pt x="3" y="0"/>
                      <a:pt x="3" y="0"/>
                    </a:cubicBezTo>
                    <a:cubicBezTo>
                      <a:pt x="2" y="1"/>
                      <a:pt x="1" y="2"/>
                      <a:pt x="1" y="3"/>
                    </a:cubicBezTo>
                    <a:cubicBezTo>
                      <a:pt x="0" y="4"/>
                      <a:pt x="0" y="5"/>
                      <a:pt x="1" y="6"/>
                    </a:cubicBezTo>
                    <a:cubicBezTo>
                      <a:pt x="1" y="6"/>
                      <a:pt x="2" y="6"/>
                      <a:pt x="2" y="6"/>
                    </a:cubicBezTo>
                    <a:cubicBezTo>
                      <a:pt x="2" y="6"/>
                      <a:pt x="2" y="6"/>
                      <a:pt x="2" y="6"/>
                    </a:cubicBezTo>
                    <a:cubicBezTo>
                      <a:pt x="3" y="6"/>
                      <a:pt x="3" y="6"/>
                      <a:pt x="3" y="6"/>
                    </a:cubicBezTo>
                    <a:cubicBezTo>
                      <a:pt x="4" y="5"/>
                      <a:pt x="4" y="5"/>
                      <a:pt x="4" y="5"/>
                    </a:cubicBezTo>
                    <a:cubicBezTo>
                      <a:pt x="2" y="8"/>
                      <a:pt x="2" y="8"/>
                      <a:pt x="2" y="8"/>
                    </a:cubicBezTo>
                    <a:cubicBezTo>
                      <a:pt x="2" y="8"/>
                      <a:pt x="1" y="9"/>
                      <a:pt x="2" y="10"/>
                    </a:cubicBezTo>
                    <a:cubicBezTo>
                      <a:pt x="2" y="10"/>
                      <a:pt x="2" y="11"/>
                      <a:pt x="3" y="11"/>
                    </a:cubicBezTo>
                    <a:cubicBezTo>
                      <a:pt x="3" y="11"/>
                      <a:pt x="2" y="12"/>
                      <a:pt x="2" y="13"/>
                    </a:cubicBezTo>
                    <a:cubicBezTo>
                      <a:pt x="2" y="13"/>
                      <a:pt x="2" y="13"/>
                      <a:pt x="2" y="13"/>
                    </a:cubicBezTo>
                    <a:cubicBezTo>
                      <a:pt x="3" y="14"/>
                      <a:pt x="3" y="14"/>
                      <a:pt x="4" y="14"/>
                    </a:cubicBezTo>
                    <a:cubicBezTo>
                      <a:pt x="4" y="14"/>
                      <a:pt x="5" y="14"/>
                      <a:pt x="5" y="13"/>
                    </a:cubicBezTo>
                    <a:cubicBezTo>
                      <a:pt x="3" y="16"/>
                      <a:pt x="3" y="16"/>
                      <a:pt x="3" y="16"/>
                    </a:cubicBezTo>
                    <a:cubicBezTo>
                      <a:pt x="3" y="17"/>
                      <a:pt x="3" y="17"/>
                      <a:pt x="3" y="17"/>
                    </a:cubicBezTo>
                    <a:cubicBezTo>
                      <a:pt x="3" y="18"/>
                      <a:pt x="3" y="18"/>
                      <a:pt x="3" y="18"/>
                    </a:cubicBezTo>
                    <a:cubicBezTo>
                      <a:pt x="4" y="18"/>
                      <a:pt x="4" y="19"/>
                      <a:pt x="5" y="19"/>
                    </a:cubicBezTo>
                    <a:cubicBezTo>
                      <a:pt x="5" y="19"/>
                      <a:pt x="5" y="19"/>
                      <a:pt x="5" y="19"/>
                    </a:cubicBezTo>
                    <a:cubicBezTo>
                      <a:pt x="5" y="18"/>
                      <a:pt x="5" y="18"/>
                      <a:pt x="5" y="18"/>
                    </a:cubicBezTo>
                    <a:cubicBezTo>
                      <a:pt x="6" y="18"/>
                      <a:pt x="6" y="18"/>
                      <a:pt x="6" y="18"/>
                    </a:cubicBezTo>
                    <a:cubicBezTo>
                      <a:pt x="7" y="18"/>
                      <a:pt x="7" y="18"/>
                      <a:pt x="7" y="18"/>
                    </a:cubicBezTo>
                    <a:cubicBezTo>
                      <a:pt x="6" y="17"/>
                      <a:pt x="6" y="17"/>
                      <a:pt x="6" y="17"/>
                    </a:cubicBezTo>
                    <a:cubicBezTo>
                      <a:pt x="6" y="17"/>
                      <a:pt x="6" y="17"/>
                      <a:pt x="6" y="17"/>
                    </a:cubicBezTo>
                    <a:cubicBezTo>
                      <a:pt x="6" y="17"/>
                      <a:pt x="5" y="17"/>
                      <a:pt x="5" y="17"/>
                    </a:cubicBezTo>
                    <a:cubicBezTo>
                      <a:pt x="5" y="17"/>
                      <a:pt x="5" y="17"/>
                      <a:pt x="5" y="17"/>
                    </a:cubicBezTo>
                    <a:cubicBezTo>
                      <a:pt x="4" y="17"/>
                      <a:pt x="4" y="17"/>
                      <a:pt x="4" y="17"/>
                    </a:cubicBezTo>
                    <a:cubicBezTo>
                      <a:pt x="4" y="17"/>
                      <a:pt x="4" y="17"/>
                      <a:pt x="4" y="17"/>
                    </a:cubicBezTo>
                    <a:cubicBezTo>
                      <a:pt x="7" y="13"/>
                      <a:pt x="7" y="13"/>
                      <a:pt x="7" y="13"/>
                    </a:cubicBezTo>
                    <a:cubicBezTo>
                      <a:pt x="7" y="12"/>
                      <a:pt x="7" y="12"/>
                      <a:pt x="7" y="12"/>
                    </a:cubicBezTo>
                    <a:cubicBezTo>
                      <a:pt x="7" y="12"/>
                      <a:pt x="7" y="12"/>
                      <a:pt x="7" y="12"/>
                    </a:cubicBezTo>
                    <a:cubicBezTo>
                      <a:pt x="6" y="12"/>
                      <a:pt x="5" y="13"/>
                      <a:pt x="4" y="13"/>
                    </a:cubicBezTo>
                    <a:cubicBezTo>
                      <a:pt x="4" y="13"/>
                      <a:pt x="3" y="13"/>
                      <a:pt x="3" y="13"/>
                    </a:cubicBezTo>
                    <a:cubicBezTo>
                      <a:pt x="3" y="12"/>
                      <a:pt x="4" y="11"/>
                      <a:pt x="4" y="11"/>
                    </a:cubicBezTo>
                    <a:cubicBezTo>
                      <a:pt x="5" y="10"/>
                      <a:pt x="6" y="10"/>
                      <a:pt x="7" y="9"/>
                    </a:cubicBezTo>
                    <a:cubicBezTo>
                      <a:pt x="7" y="9"/>
                      <a:pt x="7" y="9"/>
                      <a:pt x="7" y="9"/>
                    </a:cubicBezTo>
                    <a:cubicBezTo>
                      <a:pt x="6" y="8"/>
                      <a:pt x="6" y="8"/>
                      <a:pt x="6" y="8"/>
                    </a:cubicBezTo>
                    <a:cubicBezTo>
                      <a:pt x="5" y="9"/>
                      <a:pt x="5" y="9"/>
                      <a:pt x="4" y="10"/>
                    </a:cubicBezTo>
                    <a:cubicBezTo>
                      <a:pt x="3" y="10"/>
                      <a:pt x="3" y="10"/>
                      <a:pt x="3" y="10"/>
                    </a:cubicBezTo>
                    <a:cubicBezTo>
                      <a:pt x="3" y="9"/>
                      <a:pt x="3" y="9"/>
                      <a:pt x="3" y="9"/>
                    </a:cubicBezTo>
                    <a:cubicBezTo>
                      <a:pt x="3" y="9"/>
                      <a:pt x="3" y="9"/>
                      <a:pt x="3" y="9"/>
                    </a:cubicBezTo>
                    <a:cubicBezTo>
                      <a:pt x="7" y="4"/>
                      <a:pt x="7" y="4"/>
                      <a:pt x="7" y="4"/>
                    </a:cubicBezTo>
                    <a:cubicBezTo>
                      <a:pt x="7" y="3"/>
                      <a:pt x="7" y="3"/>
                      <a:pt x="7" y="3"/>
                    </a:cubicBezTo>
                    <a:cubicBezTo>
                      <a:pt x="6" y="3"/>
                      <a:pt x="6" y="3"/>
                      <a:pt x="6" y="3"/>
                    </a:cubicBezTo>
                    <a:cubicBezTo>
                      <a:pt x="3" y="5"/>
                      <a:pt x="3" y="5"/>
                      <a:pt x="3" y="5"/>
                    </a:cubicBezTo>
                    <a:cubicBezTo>
                      <a:pt x="2" y="5"/>
                      <a:pt x="2" y="5"/>
                      <a:pt x="2" y="5"/>
                    </a:cubicBezTo>
                    <a:cubicBezTo>
                      <a:pt x="2" y="5"/>
                      <a:pt x="2" y="5"/>
                      <a:pt x="2" y="5"/>
                    </a:cubicBezTo>
                    <a:cubicBezTo>
                      <a:pt x="2" y="5"/>
                      <a:pt x="2" y="4"/>
                      <a:pt x="2" y="4"/>
                    </a:cubicBezTo>
                    <a:cubicBezTo>
                      <a:pt x="2" y="2"/>
                      <a:pt x="3" y="1"/>
                      <a:pt x="3" y="1"/>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180" name="Freeform 166"/>
              <p:cNvSpPr>
                <a:spLocks noEditPoints="1"/>
              </p:cNvSpPr>
              <p:nvPr/>
            </p:nvSpPr>
            <p:spPr bwMode="auto">
              <a:xfrm>
                <a:off x="3413" y="2298"/>
                <a:ext cx="59" cy="64"/>
              </a:xfrm>
              <a:custGeom>
                <a:avLst/>
                <a:gdLst>
                  <a:gd name="T0" fmla="*/ 16 w 25"/>
                  <a:gd name="T1" fmla="*/ 24 h 27"/>
                  <a:gd name="T2" fmla="*/ 21 w 25"/>
                  <a:gd name="T3" fmla="*/ 13 h 27"/>
                  <a:gd name="T4" fmla="*/ 22 w 25"/>
                  <a:gd name="T5" fmla="*/ 17 h 27"/>
                  <a:gd name="T6" fmla="*/ 23 w 25"/>
                  <a:gd name="T7" fmla="*/ 19 h 27"/>
                  <a:gd name="T8" fmla="*/ 24 w 25"/>
                  <a:gd name="T9" fmla="*/ 21 h 27"/>
                  <a:gd name="T10" fmla="*/ 21 w 25"/>
                  <a:gd name="T11" fmla="*/ 22 h 27"/>
                  <a:gd name="T12" fmla="*/ 16 w 25"/>
                  <a:gd name="T13" fmla="*/ 24 h 27"/>
                  <a:gd name="T14" fmla="*/ 3 w 25"/>
                  <a:gd name="T15" fmla="*/ 12 h 27"/>
                  <a:gd name="T16" fmla="*/ 2 w 25"/>
                  <a:gd name="T17" fmla="*/ 10 h 27"/>
                  <a:gd name="T18" fmla="*/ 2 w 25"/>
                  <a:gd name="T19" fmla="*/ 8 h 27"/>
                  <a:gd name="T20" fmla="*/ 1 w 25"/>
                  <a:gd name="T21" fmla="*/ 6 h 27"/>
                  <a:gd name="T22" fmla="*/ 3 w 25"/>
                  <a:gd name="T23" fmla="*/ 5 h 27"/>
                  <a:gd name="T24" fmla="*/ 7 w 25"/>
                  <a:gd name="T25" fmla="*/ 4 h 27"/>
                  <a:gd name="T26" fmla="*/ 3 w 25"/>
                  <a:gd name="T27" fmla="*/ 12 h 27"/>
                  <a:gd name="T28" fmla="*/ 6 w 25"/>
                  <a:gd name="T29" fmla="*/ 19 h 27"/>
                  <a:gd name="T30" fmla="*/ 4 w 25"/>
                  <a:gd name="T31" fmla="*/ 13 h 27"/>
                  <a:gd name="T32" fmla="*/ 8 w 25"/>
                  <a:gd name="T33" fmla="*/ 3 h 27"/>
                  <a:gd name="T34" fmla="*/ 13 w 25"/>
                  <a:gd name="T35" fmla="*/ 1 h 27"/>
                  <a:gd name="T36" fmla="*/ 6 w 25"/>
                  <a:gd name="T37" fmla="*/ 19 h 27"/>
                  <a:gd name="T38" fmla="*/ 10 w 25"/>
                  <a:gd name="T39" fmla="*/ 26 h 27"/>
                  <a:gd name="T40" fmla="*/ 8 w 25"/>
                  <a:gd name="T41" fmla="*/ 25 h 27"/>
                  <a:gd name="T42" fmla="*/ 7 w 25"/>
                  <a:gd name="T43" fmla="*/ 21 h 27"/>
                  <a:gd name="T44" fmla="*/ 7 w 25"/>
                  <a:gd name="T45" fmla="*/ 21 h 27"/>
                  <a:gd name="T46" fmla="*/ 14 w 25"/>
                  <a:gd name="T47" fmla="*/ 1 h 27"/>
                  <a:gd name="T48" fmla="*/ 14 w 25"/>
                  <a:gd name="T49" fmla="*/ 1 h 27"/>
                  <a:gd name="T50" fmla="*/ 15 w 25"/>
                  <a:gd name="T51" fmla="*/ 1 h 27"/>
                  <a:gd name="T52" fmla="*/ 16 w 25"/>
                  <a:gd name="T53" fmla="*/ 2 h 27"/>
                  <a:gd name="T54" fmla="*/ 20 w 25"/>
                  <a:gd name="T55" fmla="*/ 12 h 27"/>
                  <a:gd name="T56" fmla="*/ 20 w 25"/>
                  <a:gd name="T57" fmla="*/ 12 h 27"/>
                  <a:gd name="T58" fmla="*/ 15 w 25"/>
                  <a:gd name="T59" fmla="*/ 24 h 27"/>
                  <a:gd name="T60" fmla="*/ 15 w 25"/>
                  <a:gd name="T61" fmla="*/ 25 h 27"/>
                  <a:gd name="T62" fmla="*/ 10 w 25"/>
                  <a:gd name="T63" fmla="*/ 26 h 27"/>
                  <a:gd name="T64" fmla="*/ 10 w 25"/>
                  <a:gd name="T65" fmla="*/ 26 h 27"/>
                  <a:gd name="T66" fmla="*/ 15 w 25"/>
                  <a:gd name="T67" fmla="*/ 0 h 27"/>
                  <a:gd name="T68" fmla="*/ 14 w 25"/>
                  <a:gd name="T69" fmla="*/ 0 h 27"/>
                  <a:gd name="T70" fmla="*/ 14 w 25"/>
                  <a:gd name="T71" fmla="*/ 0 h 27"/>
                  <a:gd name="T72" fmla="*/ 14 w 25"/>
                  <a:gd name="T73" fmla="*/ 0 h 27"/>
                  <a:gd name="T74" fmla="*/ 8 w 25"/>
                  <a:gd name="T75" fmla="*/ 2 h 27"/>
                  <a:gd name="T76" fmla="*/ 8 w 25"/>
                  <a:gd name="T77" fmla="*/ 2 h 27"/>
                  <a:gd name="T78" fmla="*/ 7 w 25"/>
                  <a:gd name="T79" fmla="*/ 2 h 27"/>
                  <a:gd name="T80" fmla="*/ 7 w 25"/>
                  <a:gd name="T81" fmla="*/ 2 h 27"/>
                  <a:gd name="T82" fmla="*/ 3 w 25"/>
                  <a:gd name="T83" fmla="*/ 4 h 27"/>
                  <a:gd name="T84" fmla="*/ 0 w 25"/>
                  <a:gd name="T85" fmla="*/ 6 h 27"/>
                  <a:gd name="T86" fmla="*/ 1 w 25"/>
                  <a:gd name="T87" fmla="*/ 8 h 27"/>
                  <a:gd name="T88" fmla="*/ 2 w 25"/>
                  <a:gd name="T89" fmla="*/ 10 h 27"/>
                  <a:gd name="T90" fmla="*/ 8 w 25"/>
                  <a:gd name="T91" fmla="*/ 26 h 27"/>
                  <a:gd name="T92" fmla="*/ 10 w 25"/>
                  <a:gd name="T93" fmla="*/ 27 h 27"/>
                  <a:gd name="T94" fmla="*/ 11 w 25"/>
                  <a:gd name="T95" fmla="*/ 27 h 27"/>
                  <a:gd name="T96" fmla="*/ 22 w 25"/>
                  <a:gd name="T97" fmla="*/ 23 h 27"/>
                  <a:gd name="T98" fmla="*/ 24 w 25"/>
                  <a:gd name="T99" fmla="*/ 21 h 27"/>
                  <a:gd name="T100" fmla="*/ 24 w 25"/>
                  <a:gd name="T101" fmla="*/ 19 h 27"/>
                  <a:gd name="T102" fmla="*/ 23 w 25"/>
                  <a:gd name="T103" fmla="*/ 17 h 27"/>
                  <a:gd name="T104" fmla="*/ 17 w 25"/>
                  <a:gd name="T105" fmla="*/ 1 h 27"/>
                  <a:gd name="T106" fmla="*/ 15 w 25"/>
                  <a:gd name="T10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 h="27">
                    <a:moveTo>
                      <a:pt x="16" y="24"/>
                    </a:moveTo>
                    <a:cubicBezTo>
                      <a:pt x="18" y="20"/>
                      <a:pt x="19" y="17"/>
                      <a:pt x="21" y="13"/>
                    </a:cubicBezTo>
                    <a:cubicBezTo>
                      <a:pt x="22" y="17"/>
                      <a:pt x="22" y="17"/>
                      <a:pt x="22" y="17"/>
                    </a:cubicBezTo>
                    <a:cubicBezTo>
                      <a:pt x="23" y="18"/>
                      <a:pt x="23" y="18"/>
                      <a:pt x="23" y="19"/>
                    </a:cubicBezTo>
                    <a:cubicBezTo>
                      <a:pt x="24" y="20"/>
                      <a:pt x="24" y="20"/>
                      <a:pt x="24" y="21"/>
                    </a:cubicBezTo>
                    <a:cubicBezTo>
                      <a:pt x="23" y="21"/>
                      <a:pt x="23" y="21"/>
                      <a:pt x="21" y="22"/>
                    </a:cubicBezTo>
                    <a:cubicBezTo>
                      <a:pt x="16" y="24"/>
                      <a:pt x="16" y="24"/>
                      <a:pt x="16" y="24"/>
                    </a:cubicBezTo>
                    <a:moveTo>
                      <a:pt x="3" y="12"/>
                    </a:moveTo>
                    <a:cubicBezTo>
                      <a:pt x="2" y="10"/>
                      <a:pt x="2" y="10"/>
                      <a:pt x="2" y="10"/>
                    </a:cubicBezTo>
                    <a:cubicBezTo>
                      <a:pt x="2" y="9"/>
                      <a:pt x="2" y="8"/>
                      <a:pt x="2" y="8"/>
                    </a:cubicBezTo>
                    <a:cubicBezTo>
                      <a:pt x="1" y="7"/>
                      <a:pt x="1" y="6"/>
                      <a:pt x="1" y="6"/>
                    </a:cubicBezTo>
                    <a:cubicBezTo>
                      <a:pt x="1" y="6"/>
                      <a:pt x="2" y="5"/>
                      <a:pt x="3" y="5"/>
                    </a:cubicBezTo>
                    <a:cubicBezTo>
                      <a:pt x="7" y="4"/>
                      <a:pt x="7" y="4"/>
                      <a:pt x="7" y="4"/>
                    </a:cubicBezTo>
                    <a:cubicBezTo>
                      <a:pt x="6" y="6"/>
                      <a:pt x="4" y="9"/>
                      <a:pt x="3" y="12"/>
                    </a:cubicBezTo>
                    <a:moveTo>
                      <a:pt x="6" y="19"/>
                    </a:moveTo>
                    <a:cubicBezTo>
                      <a:pt x="4" y="13"/>
                      <a:pt x="4" y="13"/>
                      <a:pt x="4" y="13"/>
                    </a:cubicBezTo>
                    <a:cubicBezTo>
                      <a:pt x="5" y="10"/>
                      <a:pt x="7" y="6"/>
                      <a:pt x="8" y="3"/>
                    </a:cubicBezTo>
                    <a:cubicBezTo>
                      <a:pt x="13" y="1"/>
                      <a:pt x="13" y="1"/>
                      <a:pt x="13" y="1"/>
                    </a:cubicBezTo>
                    <a:cubicBezTo>
                      <a:pt x="10" y="7"/>
                      <a:pt x="8" y="13"/>
                      <a:pt x="6" y="19"/>
                    </a:cubicBezTo>
                    <a:moveTo>
                      <a:pt x="10" y="26"/>
                    </a:moveTo>
                    <a:cubicBezTo>
                      <a:pt x="9" y="26"/>
                      <a:pt x="9" y="26"/>
                      <a:pt x="8" y="25"/>
                    </a:cubicBezTo>
                    <a:cubicBezTo>
                      <a:pt x="7" y="21"/>
                      <a:pt x="7" y="21"/>
                      <a:pt x="7" y="21"/>
                    </a:cubicBezTo>
                    <a:cubicBezTo>
                      <a:pt x="7" y="21"/>
                      <a:pt x="7" y="21"/>
                      <a:pt x="7" y="21"/>
                    </a:cubicBezTo>
                    <a:cubicBezTo>
                      <a:pt x="9" y="14"/>
                      <a:pt x="11" y="7"/>
                      <a:pt x="14" y="1"/>
                    </a:cubicBezTo>
                    <a:cubicBezTo>
                      <a:pt x="14" y="1"/>
                      <a:pt x="14" y="1"/>
                      <a:pt x="14" y="1"/>
                    </a:cubicBezTo>
                    <a:cubicBezTo>
                      <a:pt x="15" y="1"/>
                      <a:pt x="15" y="1"/>
                      <a:pt x="15" y="1"/>
                    </a:cubicBezTo>
                    <a:cubicBezTo>
                      <a:pt x="16" y="1"/>
                      <a:pt x="16" y="1"/>
                      <a:pt x="16" y="2"/>
                    </a:cubicBezTo>
                    <a:cubicBezTo>
                      <a:pt x="20" y="12"/>
                      <a:pt x="20" y="12"/>
                      <a:pt x="20" y="12"/>
                    </a:cubicBezTo>
                    <a:cubicBezTo>
                      <a:pt x="20" y="12"/>
                      <a:pt x="20" y="12"/>
                      <a:pt x="20" y="12"/>
                    </a:cubicBezTo>
                    <a:cubicBezTo>
                      <a:pt x="19" y="16"/>
                      <a:pt x="17" y="20"/>
                      <a:pt x="15" y="24"/>
                    </a:cubicBezTo>
                    <a:cubicBezTo>
                      <a:pt x="15" y="25"/>
                      <a:pt x="15" y="25"/>
                      <a:pt x="15" y="25"/>
                    </a:cubicBezTo>
                    <a:cubicBezTo>
                      <a:pt x="10" y="26"/>
                      <a:pt x="10" y="26"/>
                      <a:pt x="10" y="26"/>
                    </a:cubicBezTo>
                    <a:cubicBezTo>
                      <a:pt x="10" y="26"/>
                      <a:pt x="10" y="26"/>
                      <a:pt x="10" y="26"/>
                    </a:cubicBezTo>
                    <a:moveTo>
                      <a:pt x="15" y="0"/>
                    </a:moveTo>
                    <a:cubicBezTo>
                      <a:pt x="15" y="0"/>
                      <a:pt x="14" y="0"/>
                      <a:pt x="14" y="0"/>
                    </a:cubicBezTo>
                    <a:cubicBezTo>
                      <a:pt x="14" y="0"/>
                      <a:pt x="14" y="0"/>
                      <a:pt x="14" y="0"/>
                    </a:cubicBezTo>
                    <a:cubicBezTo>
                      <a:pt x="14" y="0"/>
                      <a:pt x="14" y="0"/>
                      <a:pt x="14" y="0"/>
                    </a:cubicBezTo>
                    <a:cubicBezTo>
                      <a:pt x="8" y="2"/>
                      <a:pt x="8" y="2"/>
                      <a:pt x="8" y="2"/>
                    </a:cubicBezTo>
                    <a:cubicBezTo>
                      <a:pt x="8" y="2"/>
                      <a:pt x="8" y="2"/>
                      <a:pt x="8" y="2"/>
                    </a:cubicBezTo>
                    <a:cubicBezTo>
                      <a:pt x="7" y="2"/>
                      <a:pt x="7" y="2"/>
                      <a:pt x="7" y="2"/>
                    </a:cubicBezTo>
                    <a:cubicBezTo>
                      <a:pt x="7" y="2"/>
                      <a:pt x="7" y="2"/>
                      <a:pt x="7" y="2"/>
                    </a:cubicBezTo>
                    <a:cubicBezTo>
                      <a:pt x="3" y="4"/>
                      <a:pt x="3" y="4"/>
                      <a:pt x="3" y="4"/>
                    </a:cubicBezTo>
                    <a:cubicBezTo>
                      <a:pt x="1" y="5"/>
                      <a:pt x="1" y="5"/>
                      <a:pt x="0" y="6"/>
                    </a:cubicBezTo>
                    <a:cubicBezTo>
                      <a:pt x="0" y="6"/>
                      <a:pt x="0" y="7"/>
                      <a:pt x="1" y="8"/>
                    </a:cubicBezTo>
                    <a:cubicBezTo>
                      <a:pt x="1" y="9"/>
                      <a:pt x="1" y="9"/>
                      <a:pt x="2" y="10"/>
                    </a:cubicBezTo>
                    <a:cubicBezTo>
                      <a:pt x="8" y="26"/>
                      <a:pt x="8" y="26"/>
                      <a:pt x="8" y="26"/>
                    </a:cubicBezTo>
                    <a:cubicBezTo>
                      <a:pt x="8" y="26"/>
                      <a:pt x="9" y="27"/>
                      <a:pt x="10" y="27"/>
                    </a:cubicBezTo>
                    <a:cubicBezTo>
                      <a:pt x="11" y="27"/>
                      <a:pt x="11" y="27"/>
                      <a:pt x="11" y="27"/>
                    </a:cubicBezTo>
                    <a:cubicBezTo>
                      <a:pt x="22" y="23"/>
                      <a:pt x="22" y="23"/>
                      <a:pt x="22" y="23"/>
                    </a:cubicBezTo>
                    <a:cubicBezTo>
                      <a:pt x="23" y="22"/>
                      <a:pt x="24" y="22"/>
                      <a:pt x="24" y="21"/>
                    </a:cubicBezTo>
                    <a:cubicBezTo>
                      <a:pt x="25" y="20"/>
                      <a:pt x="24" y="20"/>
                      <a:pt x="24" y="19"/>
                    </a:cubicBezTo>
                    <a:cubicBezTo>
                      <a:pt x="24" y="18"/>
                      <a:pt x="23" y="18"/>
                      <a:pt x="23" y="17"/>
                    </a:cubicBezTo>
                    <a:cubicBezTo>
                      <a:pt x="17" y="1"/>
                      <a:pt x="17" y="1"/>
                      <a:pt x="17" y="1"/>
                    </a:cubicBezTo>
                    <a:cubicBezTo>
                      <a:pt x="17" y="0"/>
                      <a:pt x="16" y="0"/>
                      <a:pt x="1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181" name="Freeform 167"/>
              <p:cNvSpPr>
                <a:spLocks noEditPoints="1"/>
              </p:cNvSpPr>
              <p:nvPr/>
            </p:nvSpPr>
            <p:spPr bwMode="auto">
              <a:xfrm>
                <a:off x="3425" y="2293"/>
                <a:ext cx="14" cy="8"/>
              </a:xfrm>
              <a:custGeom>
                <a:avLst/>
                <a:gdLst>
                  <a:gd name="T0" fmla="*/ 0 w 6"/>
                  <a:gd name="T1" fmla="*/ 2 h 3"/>
                  <a:gd name="T2" fmla="*/ 0 w 6"/>
                  <a:gd name="T3" fmla="*/ 2 h 3"/>
                  <a:gd name="T4" fmla="*/ 1 w 6"/>
                  <a:gd name="T5" fmla="*/ 2 h 3"/>
                  <a:gd name="T6" fmla="*/ 2 w 6"/>
                  <a:gd name="T7" fmla="*/ 1 h 3"/>
                  <a:gd name="T8" fmla="*/ 5 w 6"/>
                  <a:gd name="T9" fmla="*/ 0 h 3"/>
                  <a:gd name="T10" fmla="*/ 5 w 6"/>
                  <a:gd name="T11" fmla="*/ 1 h 3"/>
                  <a:gd name="T12" fmla="*/ 0 w 6"/>
                  <a:gd name="T13" fmla="*/ 2 h 3"/>
                  <a:gd name="T14" fmla="*/ 5 w 6"/>
                  <a:gd name="T15" fmla="*/ 0 h 3"/>
                  <a:gd name="T16" fmla="*/ 2 w 6"/>
                  <a:gd name="T17" fmla="*/ 1 h 3"/>
                  <a:gd name="T18" fmla="*/ 0 w 6"/>
                  <a:gd name="T19" fmla="*/ 1 h 3"/>
                  <a:gd name="T20" fmla="*/ 0 w 6"/>
                  <a:gd name="T21" fmla="*/ 2 h 3"/>
                  <a:gd name="T22" fmla="*/ 0 w 6"/>
                  <a:gd name="T23" fmla="*/ 3 h 3"/>
                  <a:gd name="T24" fmla="*/ 0 w 6"/>
                  <a:gd name="T25" fmla="*/ 3 h 3"/>
                  <a:gd name="T26" fmla="*/ 0 w 6"/>
                  <a:gd name="T27" fmla="*/ 3 h 3"/>
                  <a:gd name="T28" fmla="*/ 0 w 6"/>
                  <a:gd name="T29" fmla="*/ 3 h 3"/>
                  <a:gd name="T30" fmla="*/ 5 w 6"/>
                  <a:gd name="T31" fmla="*/ 1 h 3"/>
                  <a:gd name="T32" fmla="*/ 6 w 6"/>
                  <a:gd name="T33" fmla="*/ 1 h 3"/>
                  <a:gd name="T34" fmla="*/ 6 w 6"/>
                  <a:gd name="T35" fmla="*/ 0 h 3"/>
                  <a:gd name="T36" fmla="*/ 5 w 6"/>
                  <a:gd name="T3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3">
                    <a:moveTo>
                      <a:pt x="0" y="2"/>
                    </a:moveTo>
                    <a:cubicBezTo>
                      <a:pt x="0" y="2"/>
                      <a:pt x="0" y="2"/>
                      <a:pt x="0" y="2"/>
                    </a:cubicBezTo>
                    <a:cubicBezTo>
                      <a:pt x="1" y="2"/>
                      <a:pt x="1" y="2"/>
                      <a:pt x="1" y="2"/>
                    </a:cubicBezTo>
                    <a:cubicBezTo>
                      <a:pt x="1" y="2"/>
                      <a:pt x="2" y="2"/>
                      <a:pt x="2" y="1"/>
                    </a:cubicBezTo>
                    <a:cubicBezTo>
                      <a:pt x="3" y="1"/>
                      <a:pt x="5" y="1"/>
                      <a:pt x="5" y="0"/>
                    </a:cubicBezTo>
                    <a:cubicBezTo>
                      <a:pt x="5" y="1"/>
                      <a:pt x="5" y="1"/>
                      <a:pt x="5" y="1"/>
                    </a:cubicBezTo>
                    <a:cubicBezTo>
                      <a:pt x="3" y="1"/>
                      <a:pt x="2" y="2"/>
                      <a:pt x="0" y="2"/>
                    </a:cubicBezTo>
                    <a:moveTo>
                      <a:pt x="5" y="0"/>
                    </a:moveTo>
                    <a:cubicBezTo>
                      <a:pt x="5" y="0"/>
                      <a:pt x="4" y="0"/>
                      <a:pt x="2" y="1"/>
                    </a:cubicBezTo>
                    <a:cubicBezTo>
                      <a:pt x="1" y="1"/>
                      <a:pt x="1" y="1"/>
                      <a:pt x="0" y="1"/>
                    </a:cubicBezTo>
                    <a:cubicBezTo>
                      <a:pt x="0" y="2"/>
                      <a:pt x="0" y="2"/>
                      <a:pt x="0" y="2"/>
                    </a:cubicBezTo>
                    <a:cubicBezTo>
                      <a:pt x="0" y="3"/>
                      <a:pt x="0" y="3"/>
                      <a:pt x="0" y="3"/>
                    </a:cubicBezTo>
                    <a:cubicBezTo>
                      <a:pt x="0" y="3"/>
                      <a:pt x="0" y="3"/>
                      <a:pt x="0" y="3"/>
                    </a:cubicBezTo>
                    <a:cubicBezTo>
                      <a:pt x="0" y="3"/>
                      <a:pt x="0" y="3"/>
                      <a:pt x="0" y="3"/>
                    </a:cubicBezTo>
                    <a:cubicBezTo>
                      <a:pt x="0" y="3"/>
                      <a:pt x="0" y="3"/>
                      <a:pt x="0" y="3"/>
                    </a:cubicBezTo>
                    <a:cubicBezTo>
                      <a:pt x="2" y="3"/>
                      <a:pt x="4" y="2"/>
                      <a:pt x="5" y="1"/>
                    </a:cubicBezTo>
                    <a:cubicBezTo>
                      <a:pt x="6" y="1"/>
                      <a:pt x="6" y="1"/>
                      <a:pt x="6" y="1"/>
                    </a:cubicBezTo>
                    <a:cubicBezTo>
                      <a:pt x="6" y="1"/>
                      <a:pt x="6" y="0"/>
                      <a:pt x="6" y="0"/>
                    </a:cubicBezTo>
                    <a:cubicBezTo>
                      <a:pt x="6" y="0"/>
                      <a:pt x="5" y="0"/>
                      <a:pt x="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182" name="Freeform 168"/>
              <p:cNvSpPr>
                <a:spLocks noEditPoints="1"/>
              </p:cNvSpPr>
              <p:nvPr/>
            </p:nvSpPr>
            <p:spPr bwMode="auto">
              <a:xfrm>
                <a:off x="3451" y="2358"/>
                <a:ext cx="12" cy="12"/>
              </a:xfrm>
              <a:custGeom>
                <a:avLst/>
                <a:gdLst>
                  <a:gd name="T0" fmla="*/ 2 w 5"/>
                  <a:gd name="T1" fmla="*/ 4 h 5"/>
                  <a:gd name="T2" fmla="*/ 1 w 5"/>
                  <a:gd name="T3" fmla="*/ 4 h 5"/>
                  <a:gd name="T4" fmla="*/ 1 w 5"/>
                  <a:gd name="T5" fmla="*/ 3 h 5"/>
                  <a:gd name="T6" fmla="*/ 1 w 5"/>
                  <a:gd name="T7" fmla="*/ 2 h 5"/>
                  <a:gd name="T8" fmla="*/ 2 w 5"/>
                  <a:gd name="T9" fmla="*/ 1 h 5"/>
                  <a:gd name="T10" fmla="*/ 3 w 5"/>
                  <a:gd name="T11" fmla="*/ 1 h 5"/>
                  <a:gd name="T12" fmla="*/ 3 w 5"/>
                  <a:gd name="T13" fmla="*/ 1 h 5"/>
                  <a:gd name="T14" fmla="*/ 4 w 5"/>
                  <a:gd name="T15" fmla="*/ 2 h 5"/>
                  <a:gd name="T16" fmla="*/ 4 w 5"/>
                  <a:gd name="T17" fmla="*/ 3 h 5"/>
                  <a:gd name="T18" fmla="*/ 2 w 5"/>
                  <a:gd name="T19" fmla="*/ 4 h 5"/>
                  <a:gd name="T20" fmla="*/ 2 w 5"/>
                  <a:gd name="T21" fmla="*/ 4 h 5"/>
                  <a:gd name="T22" fmla="*/ 3 w 5"/>
                  <a:gd name="T23" fmla="*/ 0 h 5"/>
                  <a:gd name="T24" fmla="*/ 2 w 5"/>
                  <a:gd name="T25" fmla="*/ 0 h 5"/>
                  <a:gd name="T26" fmla="*/ 0 w 5"/>
                  <a:gd name="T27" fmla="*/ 2 h 5"/>
                  <a:gd name="T28" fmla="*/ 0 w 5"/>
                  <a:gd name="T29" fmla="*/ 3 h 5"/>
                  <a:gd name="T30" fmla="*/ 1 w 5"/>
                  <a:gd name="T31" fmla="*/ 4 h 5"/>
                  <a:gd name="T32" fmla="*/ 2 w 5"/>
                  <a:gd name="T33" fmla="*/ 5 h 5"/>
                  <a:gd name="T34" fmla="*/ 2 w 5"/>
                  <a:gd name="T35" fmla="*/ 5 h 5"/>
                  <a:gd name="T36" fmla="*/ 4 w 5"/>
                  <a:gd name="T37" fmla="*/ 4 h 5"/>
                  <a:gd name="T38" fmla="*/ 4 w 5"/>
                  <a:gd name="T39" fmla="*/ 1 h 5"/>
                  <a:gd name="T40" fmla="*/ 4 w 5"/>
                  <a:gd name="T41" fmla="*/ 1 h 5"/>
                  <a:gd name="T42" fmla="*/ 3 w 5"/>
                  <a:gd name="T43"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 h="5">
                    <a:moveTo>
                      <a:pt x="2" y="4"/>
                    </a:moveTo>
                    <a:cubicBezTo>
                      <a:pt x="2" y="4"/>
                      <a:pt x="1" y="4"/>
                      <a:pt x="1" y="4"/>
                    </a:cubicBezTo>
                    <a:cubicBezTo>
                      <a:pt x="1" y="3"/>
                      <a:pt x="1" y="3"/>
                      <a:pt x="1" y="3"/>
                    </a:cubicBezTo>
                    <a:cubicBezTo>
                      <a:pt x="1" y="2"/>
                      <a:pt x="1" y="2"/>
                      <a:pt x="1" y="2"/>
                    </a:cubicBezTo>
                    <a:cubicBezTo>
                      <a:pt x="1" y="2"/>
                      <a:pt x="2" y="1"/>
                      <a:pt x="2" y="1"/>
                    </a:cubicBezTo>
                    <a:cubicBezTo>
                      <a:pt x="3" y="1"/>
                      <a:pt x="3" y="1"/>
                      <a:pt x="3" y="1"/>
                    </a:cubicBezTo>
                    <a:cubicBezTo>
                      <a:pt x="3" y="1"/>
                      <a:pt x="3" y="1"/>
                      <a:pt x="3" y="1"/>
                    </a:cubicBezTo>
                    <a:cubicBezTo>
                      <a:pt x="4" y="2"/>
                      <a:pt x="4" y="2"/>
                      <a:pt x="4" y="2"/>
                    </a:cubicBezTo>
                    <a:cubicBezTo>
                      <a:pt x="4" y="2"/>
                      <a:pt x="4" y="3"/>
                      <a:pt x="4" y="3"/>
                    </a:cubicBezTo>
                    <a:cubicBezTo>
                      <a:pt x="3" y="4"/>
                      <a:pt x="3" y="4"/>
                      <a:pt x="2" y="4"/>
                    </a:cubicBezTo>
                    <a:cubicBezTo>
                      <a:pt x="2" y="4"/>
                      <a:pt x="2" y="4"/>
                      <a:pt x="2" y="4"/>
                    </a:cubicBezTo>
                    <a:moveTo>
                      <a:pt x="3" y="0"/>
                    </a:moveTo>
                    <a:cubicBezTo>
                      <a:pt x="2" y="0"/>
                      <a:pt x="2" y="0"/>
                      <a:pt x="2" y="0"/>
                    </a:cubicBezTo>
                    <a:cubicBezTo>
                      <a:pt x="1" y="0"/>
                      <a:pt x="1" y="1"/>
                      <a:pt x="0" y="2"/>
                    </a:cubicBezTo>
                    <a:cubicBezTo>
                      <a:pt x="0" y="3"/>
                      <a:pt x="0" y="3"/>
                      <a:pt x="0" y="3"/>
                    </a:cubicBezTo>
                    <a:cubicBezTo>
                      <a:pt x="0" y="3"/>
                      <a:pt x="0" y="4"/>
                      <a:pt x="1" y="4"/>
                    </a:cubicBezTo>
                    <a:cubicBezTo>
                      <a:pt x="1" y="5"/>
                      <a:pt x="1" y="5"/>
                      <a:pt x="2" y="5"/>
                    </a:cubicBezTo>
                    <a:cubicBezTo>
                      <a:pt x="2" y="5"/>
                      <a:pt x="2" y="5"/>
                      <a:pt x="2" y="5"/>
                    </a:cubicBezTo>
                    <a:cubicBezTo>
                      <a:pt x="3" y="5"/>
                      <a:pt x="4" y="4"/>
                      <a:pt x="4" y="4"/>
                    </a:cubicBezTo>
                    <a:cubicBezTo>
                      <a:pt x="5" y="3"/>
                      <a:pt x="5" y="2"/>
                      <a:pt x="4" y="1"/>
                    </a:cubicBezTo>
                    <a:cubicBezTo>
                      <a:pt x="4" y="1"/>
                      <a:pt x="4" y="1"/>
                      <a:pt x="4" y="1"/>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183" name="Freeform 169"/>
              <p:cNvSpPr>
                <a:spLocks noEditPoints="1"/>
              </p:cNvSpPr>
              <p:nvPr/>
            </p:nvSpPr>
            <p:spPr bwMode="auto">
              <a:xfrm>
                <a:off x="3403" y="2282"/>
                <a:ext cx="81" cy="102"/>
              </a:xfrm>
              <a:custGeom>
                <a:avLst/>
                <a:gdLst>
                  <a:gd name="T0" fmla="*/ 14 w 34"/>
                  <a:gd name="T1" fmla="*/ 42 h 43"/>
                  <a:gd name="T2" fmla="*/ 15 w 34"/>
                  <a:gd name="T3" fmla="*/ 42 h 43"/>
                  <a:gd name="T4" fmla="*/ 15 w 34"/>
                  <a:gd name="T5" fmla="*/ 42 h 43"/>
                  <a:gd name="T6" fmla="*/ 16 w 34"/>
                  <a:gd name="T7" fmla="*/ 42 h 43"/>
                  <a:gd name="T8" fmla="*/ 18 w 34"/>
                  <a:gd name="T9" fmla="*/ 41 h 43"/>
                  <a:gd name="T10" fmla="*/ 17 w 34"/>
                  <a:gd name="T11" fmla="*/ 42 h 43"/>
                  <a:gd name="T12" fmla="*/ 18 w 34"/>
                  <a:gd name="T13" fmla="*/ 42 h 43"/>
                  <a:gd name="T14" fmla="*/ 19 w 34"/>
                  <a:gd name="T15" fmla="*/ 40 h 43"/>
                  <a:gd name="T16" fmla="*/ 19 w 34"/>
                  <a:gd name="T17" fmla="*/ 41 h 43"/>
                  <a:gd name="T18" fmla="*/ 20 w 34"/>
                  <a:gd name="T19" fmla="*/ 41 h 43"/>
                  <a:gd name="T20" fmla="*/ 20 w 34"/>
                  <a:gd name="T21" fmla="*/ 40 h 43"/>
                  <a:gd name="T22" fmla="*/ 21 w 34"/>
                  <a:gd name="T23" fmla="*/ 39 h 43"/>
                  <a:gd name="T24" fmla="*/ 20 w 34"/>
                  <a:gd name="T25" fmla="*/ 41 h 43"/>
                  <a:gd name="T26" fmla="*/ 22 w 34"/>
                  <a:gd name="T27" fmla="*/ 39 h 43"/>
                  <a:gd name="T28" fmla="*/ 24 w 34"/>
                  <a:gd name="T29" fmla="*/ 38 h 43"/>
                  <a:gd name="T30" fmla="*/ 21 w 34"/>
                  <a:gd name="T31" fmla="*/ 40 h 43"/>
                  <a:gd name="T32" fmla="*/ 25 w 34"/>
                  <a:gd name="T33" fmla="*/ 38 h 43"/>
                  <a:gd name="T34" fmla="*/ 27 w 34"/>
                  <a:gd name="T35" fmla="*/ 38 h 43"/>
                  <a:gd name="T36" fmla="*/ 28 w 34"/>
                  <a:gd name="T37" fmla="*/ 38 h 43"/>
                  <a:gd name="T38" fmla="*/ 30 w 34"/>
                  <a:gd name="T39" fmla="*/ 36 h 43"/>
                  <a:gd name="T40" fmla="*/ 28 w 34"/>
                  <a:gd name="T41" fmla="*/ 38 h 43"/>
                  <a:gd name="T42" fmla="*/ 30 w 34"/>
                  <a:gd name="T43" fmla="*/ 36 h 43"/>
                  <a:gd name="T44" fmla="*/ 31 w 34"/>
                  <a:gd name="T45" fmla="*/ 36 h 43"/>
                  <a:gd name="T46" fmla="*/ 30 w 34"/>
                  <a:gd name="T47" fmla="*/ 37 h 43"/>
                  <a:gd name="T48" fmla="*/ 32 w 34"/>
                  <a:gd name="T49" fmla="*/ 35 h 43"/>
                  <a:gd name="T50" fmla="*/ 32 w 34"/>
                  <a:gd name="T51" fmla="*/ 35 h 43"/>
                  <a:gd name="T52" fmla="*/ 33 w 34"/>
                  <a:gd name="T53" fmla="*/ 35 h 43"/>
                  <a:gd name="T54" fmla="*/ 15 w 34"/>
                  <a:gd name="T55" fmla="*/ 41 h 43"/>
                  <a:gd name="T56" fmla="*/ 11 w 34"/>
                  <a:gd name="T57" fmla="*/ 36 h 43"/>
                  <a:gd name="T58" fmla="*/ 2 w 34"/>
                  <a:gd name="T59" fmla="*/ 13 h 43"/>
                  <a:gd name="T60" fmla="*/ 4 w 34"/>
                  <a:gd name="T61" fmla="*/ 7 h 43"/>
                  <a:gd name="T62" fmla="*/ 19 w 34"/>
                  <a:gd name="T63" fmla="*/ 1 h 43"/>
                  <a:gd name="T64" fmla="*/ 31 w 34"/>
                  <a:gd name="T65" fmla="*/ 28 h 43"/>
                  <a:gd name="T66" fmla="*/ 32 w 34"/>
                  <a:gd name="T67" fmla="*/ 31 h 43"/>
                  <a:gd name="T68" fmla="*/ 32 w 34"/>
                  <a:gd name="T69" fmla="*/ 31 h 43"/>
                  <a:gd name="T70" fmla="*/ 29 w 34"/>
                  <a:gd name="T71" fmla="*/ 35 h 43"/>
                  <a:gd name="T72" fmla="*/ 15 w 34"/>
                  <a:gd name="T73" fmla="*/ 41 h 43"/>
                  <a:gd name="T74" fmla="*/ 19 w 34"/>
                  <a:gd name="T75" fmla="*/ 0 h 43"/>
                  <a:gd name="T76" fmla="*/ 4 w 34"/>
                  <a:gd name="T77" fmla="*/ 6 h 43"/>
                  <a:gd name="T78" fmla="*/ 2 w 34"/>
                  <a:gd name="T79" fmla="*/ 14 h 43"/>
                  <a:gd name="T80" fmla="*/ 11 w 34"/>
                  <a:gd name="T81" fmla="*/ 37 h 43"/>
                  <a:gd name="T82" fmla="*/ 14 w 34"/>
                  <a:gd name="T83" fmla="*/ 43 h 43"/>
                  <a:gd name="T84" fmla="*/ 15 w 34"/>
                  <a:gd name="T85" fmla="*/ 43 h 43"/>
                  <a:gd name="T86" fmla="*/ 15 w 34"/>
                  <a:gd name="T87" fmla="*/ 43 h 43"/>
                  <a:gd name="T88" fmla="*/ 31 w 34"/>
                  <a:gd name="T89" fmla="*/ 37 h 43"/>
                  <a:gd name="T90" fmla="*/ 33 w 34"/>
                  <a:gd name="T91" fmla="*/ 32 h 43"/>
                  <a:gd name="T92" fmla="*/ 32 w 34"/>
                  <a:gd name="T93" fmla="*/ 28 h 43"/>
                  <a:gd name="T94" fmla="*/ 19 w 34"/>
                  <a:gd name="T95"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4" h="43">
                    <a:moveTo>
                      <a:pt x="15" y="42"/>
                    </a:moveTo>
                    <a:cubicBezTo>
                      <a:pt x="15" y="42"/>
                      <a:pt x="14" y="42"/>
                      <a:pt x="14" y="42"/>
                    </a:cubicBezTo>
                    <a:cubicBezTo>
                      <a:pt x="14" y="42"/>
                      <a:pt x="14" y="42"/>
                      <a:pt x="13" y="41"/>
                    </a:cubicBezTo>
                    <a:cubicBezTo>
                      <a:pt x="14" y="42"/>
                      <a:pt x="14" y="42"/>
                      <a:pt x="15" y="42"/>
                    </a:cubicBezTo>
                    <a:cubicBezTo>
                      <a:pt x="15" y="42"/>
                      <a:pt x="15" y="42"/>
                      <a:pt x="15" y="42"/>
                    </a:cubicBezTo>
                    <a:cubicBezTo>
                      <a:pt x="15" y="42"/>
                      <a:pt x="15" y="42"/>
                      <a:pt x="15" y="42"/>
                    </a:cubicBezTo>
                    <a:cubicBezTo>
                      <a:pt x="15" y="42"/>
                      <a:pt x="15" y="42"/>
                      <a:pt x="15" y="42"/>
                    </a:cubicBezTo>
                    <a:moveTo>
                      <a:pt x="16" y="42"/>
                    </a:moveTo>
                    <a:cubicBezTo>
                      <a:pt x="16" y="41"/>
                      <a:pt x="16" y="41"/>
                      <a:pt x="16" y="41"/>
                    </a:cubicBezTo>
                    <a:cubicBezTo>
                      <a:pt x="17" y="41"/>
                      <a:pt x="17" y="41"/>
                      <a:pt x="18" y="41"/>
                    </a:cubicBezTo>
                    <a:cubicBezTo>
                      <a:pt x="17" y="42"/>
                      <a:pt x="17" y="42"/>
                      <a:pt x="17" y="42"/>
                    </a:cubicBezTo>
                    <a:cubicBezTo>
                      <a:pt x="17" y="42"/>
                      <a:pt x="17" y="42"/>
                      <a:pt x="17" y="42"/>
                    </a:cubicBezTo>
                    <a:cubicBezTo>
                      <a:pt x="17" y="42"/>
                      <a:pt x="16" y="42"/>
                      <a:pt x="16" y="42"/>
                    </a:cubicBezTo>
                    <a:moveTo>
                      <a:pt x="18" y="42"/>
                    </a:moveTo>
                    <a:cubicBezTo>
                      <a:pt x="18" y="41"/>
                      <a:pt x="18" y="41"/>
                      <a:pt x="18" y="41"/>
                    </a:cubicBezTo>
                    <a:cubicBezTo>
                      <a:pt x="19" y="40"/>
                      <a:pt x="19" y="40"/>
                      <a:pt x="19" y="40"/>
                    </a:cubicBezTo>
                    <a:cubicBezTo>
                      <a:pt x="19" y="41"/>
                      <a:pt x="19" y="41"/>
                      <a:pt x="19" y="41"/>
                    </a:cubicBezTo>
                    <a:cubicBezTo>
                      <a:pt x="19" y="41"/>
                      <a:pt x="19" y="41"/>
                      <a:pt x="19" y="41"/>
                    </a:cubicBezTo>
                    <a:cubicBezTo>
                      <a:pt x="19" y="41"/>
                      <a:pt x="18" y="42"/>
                      <a:pt x="18" y="42"/>
                    </a:cubicBezTo>
                    <a:moveTo>
                      <a:pt x="20" y="41"/>
                    </a:moveTo>
                    <a:cubicBezTo>
                      <a:pt x="20" y="41"/>
                      <a:pt x="20" y="41"/>
                      <a:pt x="20" y="41"/>
                    </a:cubicBezTo>
                    <a:cubicBezTo>
                      <a:pt x="20" y="40"/>
                      <a:pt x="20" y="40"/>
                      <a:pt x="20" y="40"/>
                    </a:cubicBezTo>
                    <a:cubicBezTo>
                      <a:pt x="20" y="40"/>
                      <a:pt x="20" y="40"/>
                      <a:pt x="20" y="40"/>
                    </a:cubicBezTo>
                    <a:cubicBezTo>
                      <a:pt x="20" y="40"/>
                      <a:pt x="21" y="40"/>
                      <a:pt x="21" y="39"/>
                    </a:cubicBezTo>
                    <a:cubicBezTo>
                      <a:pt x="21" y="40"/>
                      <a:pt x="21" y="40"/>
                      <a:pt x="21" y="41"/>
                    </a:cubicBezTo>
                    <a:cubicBezTo>
                      <a:pt x="20" y="41"/>
                      <a:pt x="20" y="41"/>
                      <a:pt x="20" y="41"/>
                    </a:cubicBezTo>
                    <a:moveTo>
                      <a:pt x="21" y="40"/>
                    </a:moveTo>
                    <a:cubicBezTo>
                      <a:pt x="22" y="40"/>
                      <a:pt x="22" y="40"/>
                      <a:pt x="22" y="39"/>
                    </a:cubicBezTo>
                    <a:cubicBezTo>
                      <a:pt x="23" y="39"/>
                      <a:pt x="23" y="39"/>
                      <a:pt x="24" y="39"/>
                    </a:cubicBezTo>
                    <a:cubicBezTo>
                      <a:pt x="24" y="38"/>
                      <a:pt x="24" y="38"/>
                      <a:pt x="24" y="38"/>
                    </a:cubicBezTo>
                    <a:cubicBezTo>
                      <a:pt x="24" y="39"/>
                      <a:pt x="24" y="39"/>
                      <a:pt x="24" y="39"/>
                    </a:cubicBezTo>
                    <a:cubicBezTo>
                      <a:pt x="23" y="40"/>
                      <a:pt x="22" y="40"/>
                      <a:pt x="21" y="40"/>
                    </a:cubicBezTo>
                    <a:moveTo>
                      <a:pt x="24" y="39"/>
                    </a:moveTo>
                    <a:cubicBezTo>
                      <a:pt x="25" y="39"/>
                      <a:pt x="25" y="38"/>
                      <a:pt x="25" y="38"/>
                    </a:cubicBezTo>
                    <a:cubicBezTo>
                      <a:pt x="26" y="38"/>
                      <a:pt x="27" y="37"/>
                      <a:pt x="27" y="37"/>
                    </a:cubicBezTo>
                    <a:cubicBezTo>
                      <a:pt x="27" y="37"/>
                      <a:pt x="27" y="38"/>
                      <a:pt x="27" y="38"/>
                    </a:cubicBezTo>
                    <a:cubicBezTo>
                      <a:pt x="26" y="39"/>
                      <a:pt x="25" y="39"/>
                      <a:pt x="24" y="39"/>
                    </a:cubicBezTo>
                    <a:moveTo>
                      <a:pt x="28" y="38"/>
                    </a:moveTo>
                    <a:cubicBezTo>
                      <a:pt x="28" y="38"/>
                      <a:pt x="28" y="37"/>
                      <a:pt x="28" y="37"/>
                    </a:cubicBezTo>
                    <a:cubicBezTo>
                      <a:pt x="28" y="37"/>
                      <a:pt x="29" y="36"/>
                      <a:pt x="30" y="36"/>
                    </a:cubicBezTo>
                    <a:cubicBezTo>
                      <a:pt x="29" y="37"/>
                      <a:pt x="29" y="37"/>
                      <a:pt x="29" y="37"/>
                    </a:cubicBezTo>
                    <a:cubicBezTo>
                      <a:pt x="29" y="38"/>
                      <a:pt x="28" y="38"/>
                      <a:pt x="28" y="38"/>
                    </a:cubicBezTo>
                    <a:moveTo>
                      <a:pt x="30" y="37"/>
                    </a:moveTo>
                    <a:cubicBezTo>
                      <a:pt x="30" y="36"/>
                      <a:pt x="30" y="36"/>
                      <a:pt x="30" y="36"/>
                    </a:cubicBezTo>
                    <a:cubicBezTo>
                      <a:pt x="31" y="36"/>
                      <a:pt x="31" y="36"/>
                      <a:pt x="31" y="35"/>
                    </a:cubicBezTo>
                    <a:cubicBezTo>
                      <a:pt x="31" y="36"/>
                      <a:pt x="31" y="36"/>
                      <a:pt x="31" y="36"/>
                    </a:cubicBezTo>
                    <a:cubicBezTo>
                      <a:pt x="31" y="37"/>
                      <a:pt x="31" y="37"/>
                      <a:pt x="31" y="37"/>
                    </a:cubicBezTo>
                    <a:cubicBezTo>
                      <a:pt x="30" y="37"/>
                      <a:pt x="30" y="37"/>
                      <a:pt x="30" y="37"/>
                    </a:cubicBezTo>
                    <a:moveTo>
                      <a:pt x="32" y="36"/>
                    </a:moveTo>
                    <a:cubicBezTo>
                      <a:pt x="32" y="36"/>
                      <a:pt x="32" y="35"/>
                      <a:pt x="32" y="35"/>
                    </a:cubicBezTo>
                    <a:cubicBezTo>
                      <a:pt x="32" y="35"/>
                      <a:pt x="32" y="35"/>
                      <a:pt x="32" y="35"/>
                    </a:cubicBezTo>
                    <a:cubicBezTo>
                      <a:pt x="32" y="35"/>
                      <a:pt x="32" y="35"/>
                      <a:pt x="32" y="35"/>
                    </a:cubicBezTo>
                    <a:cubicBezTo>
                      <a:pt x="33" y="34"/>
                      <a:pt x="33" y="34"/>
                      <a:pt x="33" y="34"/>
                    </a:cubicBezTo>
                    <a:cubicBezTo>
                      <a:pt x="33" y="35"/>
                      <a:pt x="33" y="35"/>
                      <a:pt x="33" y="35"/>
                    </a:cubicBezTo>
                    <a:cubicBezTo>
                      <a:pt x="32" y="35"/>
                      <a:pt x="32" y="36"/>
                      <a:pt x="32" y="36"/>
                    </a:cubicBezTo>
                    <a:moveTo>
                      <a:pt x="15" y="41"/>
                    </a:moveTo>
                    <a:cubicBezTo>
                      <a:pt x="13" y="41"/>
                      <a:pt x="12" y="39"/>
                      <a:pt x="11" y="37"/>
                    </a:cubicBezTo>
                    <a:cubicBezTo>
                      <a:pt x="11" y="36"/>
                      <a:pt x="11" y="36"/>
                      <a:pt x="11" y="36"/>
                    </a:cubicBezTo>
                    <a:cubicBezTo>
                      <a:pt x="3" y="14"/>
                      <a:pt x="3" y="14"/>
                      <a:pt x="3" y="14"/>
                    </a:cubicBezTo>
                    <a:cubicBezTo>
                      <a:pt x="2" y="13"/>
                      <a:pt x="2" y="13"/>
                      <a:pt x="2" y="13"/>
                    </a:cubicBezTo>
                    <a:cubicBezTo>
                      <a:pt x="2" y="12"/>
                      <a:pt x="1" y="10"/>
                      <a:pt x="2" y="9"/>
                    </a:cubicBezTo>
                    <a:cubicBezTo>
                      <a:pt x="2" y="8"/>
                      <a:pt x="3" y="7"/>
                      <a:pt x="4" y="7"/>
                    </a:cubicBezTo>
                    <a:cubicBezTo>
                      <a:pt x="17" y="2"/>
                      <a:pt x="17" y="2"/>
                      <a:pt x="17" y="2"/>
                    </a:cubicBezTo>
                    <a:cubicBezTo>
                      <a:pt x="18" y="1"/>
                      <a:pt x="19" y="1"/>
                      <a:pt x="19" y="1"/>
                    </a:cubicBezTo>
                    <a:cubicBezTo>
                      <a:pt x="20" y="1"/>
                      <a:pt x="21" y="2"/>
                      <a:pt x="22" y="5"/>
                    </a:cubicBezTo>
                    <a:cubicBezTo>
                      <a:pt x="31" y="28"/>
                      <a:pt x="31" y="28"/>
                      <a:pt x="31" y="28"/>
                    </a:cubicBezTo>
                    <a:cubicBezTo>
                      <a:pt x="31" y="29"/>
                      <a:pt x="31" y="29"/>
                      <a:pt x="31" y="29"/>
                    </a:cubicBezTo>
                    <a:cubicBezTo>
                      <a:pt x="31" y="30"/>
                      <a:pt x="32" y="30"/>
                      <a:pt x="32" y="31"/>
                    </a:cubicBezTo>
                    <a:cubicBezTo>
                      <a:pt x="32" y="31"/>
                      <a:pt x="32" y="31"/>
                      <a:pt x="32" y="31"/>
                    </a:cubicBezTo>
                    <a:cubicBezTo>
                      <a:pt x="32" y="31"/>
                      <a:pt x="32" y="31"/>
                      <a:pt x="32" y="31"/>
                    </a:cubicBezTo>
                    <a:cubicBezTo>
                      <a:pt x="32" y="32"/>
                      <a:pt x="32" y="33"/>
                      <a:pt x="32" y="33"/>
                    </a:cubicBezTo>
                    <a:cubicBezTo>
                      <a:pt x="31" y="34"/>
                      <a:pt x="31" y="35"/>
                      <a:pt x="29" y="35"/>
                    </a:cubicBezTo>
                    <a:cubicBezTo>
                      <a:pt x="27" y="36"/>
                      <a:pt x="25" y="37"/>
                      <a:pt x="23" y="38"/>
                    </a:cubicBezTo>
                    <a:cubicBezTo>
                      <a:pt x="21" y="39"/>
                      <a:pt x="18" y="40"/>
                      <a:pt x="15" y="41"/>
                    </a:cubicBezTo>
                    <a:cubicBezTo>
                      <a:pt x="15" y="41"/>
                      <a:pt x="15" y="41"/>
                      <a:pt x="15" y="41"/>
                    </a:cubicBezTo>
                    <a:moveTo>
                      <a:pt x="19" y="0"/>
                    </a:moveTo>
                    <a:cubicBezTo>
                      <a:pt x="18" y="0"/>
                      <a:pt x="18" y="1"/>
                      <a:pt x="17" y="1"/>
                    </a:cubicBezTo>
                    <a:cubicBezTo>
                      <a:pt x="4" y="6"/>
                      <a:pt x="4" y="6"/>
                      <a:pt x="4" y="6"/>
                    </a:cubicBezTo>
                    <a:cubicBezTo>
                      <a:pt x="2" y="7"/>
                      <a:pt x="1" y="7"/>
                      <a:pt x="1" y="8"/>
                    </a:cubicBezTo>
                    <a:cubicBezTo>
                      <a:pt x="0" y="10"/>
                      <a:pt x="1" y="12"/>
                      <a:pt x="2" y="14"/>
                    </a:cubicBezTo>
                    <a:cubicBezTo>
                      <a:pt x="10" y="36"/>
                      <a:pt x="10" y="36"/>
                      <a:pt x="10" y="36"/>
                    </a:cubicBezTo>
                    <a:cubicBezTo>
                      <a:pt x="11" y="37"/>
                      <a:pt x="11" y="37"/>
                      <a:pt x="11" y="37"/>
                    </a:cubicBezTo>
                    <a:cubicBezTo>
                      <a:pt x="11" y="38"/>
                      <a:pt x="11" y="39"/>
                      <a:pt x="12" y="39"/>
                    </a:cubicBezTo>
                    <a:cubicBezTo>
                      <a:pt x="12" y="41"/>
                      <a:pt x="13" y="42"/>
                      <a:pt x="14" y="43"/>
                    </a:cubicBezTo>
                    <a:cubicBezTo>
                      <a:pt x="14" y="43"/>
                      <a:pt x="14" y="43"/>
                      <a:pt x="15" y="43"/>
                    </a:cubicBezTo>
                    <a:cubicBezTo>
                      <a:pt x="15" y="43"/>
                      <a:pt x="15" y="43"/>
                      <a:pt x="15" y="43"/>
                    </a:cubicBezTo>
                    <a:cubicBezTo>
                      <a:pt x="15" y="43"/>
                      <a:pt x="15" y="43"/>
                      <a:pt x="15" y="43"/>
                    </a:cubicBezTo>
                    <a:cubicBezTo>
                      <a:pt x="15" y="43"/>
                      <a:pt x="15" y="43"/>
                      <a:pt x="15" y="43"/>
                    </a:cubicBezTo>
                    <a:cubicBezTo>
                      <a:pt x="16" y="43"/>
                      <a:pt x="17" y="43"/>
                      <a:pt x="17" y="43"/>
                    </a:cubicBezTo>
                    <a:cubicBezTo>
                      <a:pt x="21" y="42"/>
                      <a:pt x="25" y="40"/>
                      <a:pt x="31" y="37"/>
                    </a:cubicBezTo>
                    <a:cubicBezTo>
                      <a:pt x="32" y="37"/>
                      <a:pt x="33" y="36"/>
                      <a:pt x="33" y="35"/>
                    </a:cubicBezTo>
                    <a:cubicBezTo>
                      <a:pt x="34" y="34"/>
                      <a:pt x="33" y="33"/>
                      <a:pt x="33" y="32"/>
                    </a:cubicBezTo>
                    <a:cubicBezTo>
                      <a:pt x="33" y="31"/>
                      <a:pt x="33" y="31"/>
                      <a:pt x="33" y="31"/>
                    </a:cubicBezTo>
                    <a:cubicBezTo>
                      <a:pt x="32" y="30"/>
                      <a:pt x="32" y="29"/>
                      <a:pt x="32" y="28"/>
                    </a:cubicBezTo>
                    <a:cubicBezTo>
                      <a:pt x="23" y="5"/>
                      <a:pt x="23" y="5"/>
                      <a:pt x="23" y="5"/>
                    </a:cubicBezTo>
                    <a:cubicBezTo>
                      <a:pt x="22" y="2"/>
                      <a:pt x="21" y="0"/>
                      <a:pt x="1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184" name="Freeform 170"/>
              <p:cNvSpPr>
                <a:spLocks noEditPoints="1"/>
              </p:cNvSpPr>
              <p:nvPr/>
            </p:nvSpPr>
            <p:spPr bwMode="auto">
              <a:xfrm>
                <a:off x="3411" y="2232"/>
                <a:ext cx="23" cy="33"/>
              </a:xfrm>
              <a:custGeom>
                <a:avLst/>
                <a:gdLst>
                  <a:gd name="T0" fmla="*/ 7 w 10"/>
                  <a:gd name="T1" fmla="*/ 11 h 14"/>
                  <a:gd name="T2" fmla="*/ 6 w 10"/>
                  <a:gd name="T3" fmla="*/ 8 h 14"/>
                  <a:gd name="T4" fmla="*/ 7 w 10"/>
                  <a:gd name="T5" fmla="*/ 9 h 14"/>
                  <a:gd name="T6" fmla="*/ 8 w 10"/>
                  <a:gd name="T7" fmla="*/ 10 h 14"/>
                  <a:gd name="T8" fmla="*/ 8 w 10"/>
                  <a:gd name="T9" fmla="*/ 11 h 14"/>
                  <a:gd name="T10" fmla="*/ 7 w 10"/>
                  <a:gd name="T11" fmla="*/ 11 h 14"/>
                  <a:gd name="T12" fmla="*/ 4 w 10"/>
                  <a:gd name="T13" fmla="*/ 6 h 14"/>
                  <a:gd name="T14" fmla="*/ 3 w 10"/>
                  <a:gd name="T15" fmla="*/ 6 h 14"/>
                  <a:gd name="T16" fmla="*/ 2 w 10"/>
                  <a:gd name="T17" fmla="*/ 5 h 14"/>
                  <a:gd name="T18" fmla="*/ 3 w 10"/>
                  <a:gd name="T19" fmla="*/ 3 h 14"/>
                  <a:gd name="T20" fmla="*/ 4 w 10"/>
                  <a:gd name="T21" fmla="*/ 6 h 14"/>
                  <a:gd name="T22" fmla="*/ 3 w 10"/>
                  <a:gd name="T23" fmla="*/ 0 h 14"/>
                  <a:gd name="T24" fmla="*/ 2 w 10"/>
                  <a:gd name="T25" fmla="*/ 1 h 14"/>
                  <a:gd name="T26" fmla="*/ 2 w 10"/>
                  <a:gd name="T27" fmla="*/ 2 h 14"/>
                  <a:gd name="T28" fmla="*/ 1 w 10"/>
                  <a:gd name="T29" fmla="*/ 4 h 14"/>
                  <a:gd name="T30" fmla="*/ 4 w 10"/>
                  <a:gd name="T31" fmla="*/ 8 h 14"/>
                  <a:gd name="T32" fmla="*/ 6 w 10"/>
                  <a:gd name="T33" fmla="*/ 11 h 14"/>
                  <a:gd name="T34" fmla="*/ 5 w 10"/>
                  <a:gd name="T35" fmla="*/ 12 h 14"/>
                  <a:gd name="T36" fmla="*/ 2 w 10"/>
                  <a:gd name="T37" fmla="*/ 11 h 14"/>
                  <a:gd name="T38" fmla="*/ 2 w 10"/>
                  <a:gd name="T39" fmla="*/ 13 h 14"/>
                  <a:gd name="T40" fmla="*/ 4 w 10"/>
                  <a:gd name="T41" fmla="*/ 13 h 14"/>
                  <a:gd name="T42" fmla="*/ 6 w 10"/>
                  <a:gd name="T43" fmla="*/ 13 h 14"/>
                  <a:gd name="T44" fmla="*/ 7 w 10"/>
                  <a:gd name="T45" fmla="*/ 14 h 14"/>
                  <a:gd name="T46" fmla="*/ 8 w 10"/>
                  <a:gd name="T47" fmla="*/ 14 h 14"/>
                  <a:gd name="T48" fmla="*/ 8 w 10"/>
                  <a:gd name="T49" fmla="*/ 13 h 14"/>
                  <a:gd name="T50" fmla="*/ 8 w 10"/>
                  <a:gd name="T51" fmla="*/ 12 h 14"/>
                  <a:gd name="T52" fmla="*/ 10 w 10"/>
                  <a:gd name="T53" fmla="*/ 10 h 14"/>
                  <a:gd name="T54" fmla="*/ 10 w 10"/>
                  <a:gd name="T55" fmla="*/ 8 h 14"/>
                  <a:gd name="T56" fmla="*/ 8 w 10"/>
                  <a:gd name="T57" fmla="*/ 7 h 14"/>
                  <a:gd name="T58" fmla="*/ 6 w 10"/>
                  <a:gd name="T59" fmla="*/ 6 h 14"/>
                  <a:gd name="T60" fmla="*/ 5 w 10"/>
                  <a:gd name="T61" fmla="*/ 6 h 14"/>
                  <a:gd name="T62" fmla="*/ 4 w 10"/>
                  <a:gd name="T63" fmla="*/ 3 h 14"/>
                  <a:gd name="T64" fmla="*/ 4 w 10"/>
                  <a:gd name="T65" fmla="*/ 3 h 14"/>
                  <a:gd name="T66" fmla="*/ 7 w 10"/>
                  <a:gd name="T67" fmla="*/ 4 h 14"/>
                  <a:gd name="T68" fmla="*/ 7 w 10"/>
                  <a:gd name="T69" fmla="*/ 4 h 14"/>
                  <a:gd name="T70" fmla="*/ 7 w 10"/>
                  <a:gd name="T71" fmla="*/ 3 h 14"/>
                  <a:gd name="T72" fmla="*/ 8 w 10"/>
                  <a:gd name="T73" fmla="*/ 2 h 14"/>
                  <a:gd name="T74" fmla="*/ 8 w 10"/>
                  <a:gd name="T75" fmla="*/ 2 h 14"/>
                  <a:gd name="T76" fmla="*/ 5 w 10"/>
                  <a:gd name="T77" fmla="*/ 1 h 14"/>
                  <a:gd name="T78" fmla="*/ 4 w 10"/>
                  <a:gd name="T79" fmla="*/ 1 h 14"/>
                  <a:gd name="T80" fmla="*/ 3 w 10"/>
                  <a:gd name="T8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 h="14">
                    <a:moveTo>
                      <a:pt x="7" y="11"/>
                    </a:moveTo>
                    <a:cubicBezTo>
                      <a:pt x="7" y="10"/>
                      <a:pt x="6" y="9"/>
                      <a:pt x="6" y="8"/>
                    </a:cubicBezTo>
                    <a:cubicBezTo>
                      <a:pt x="7" y="8"/>
                      <a:pt x="7" y="8"/>
                      <a:pt x="7" y="9"/>
                    </a:cubicBezTo>
                    <a:cubicBezTo>
                      <a:pt x="8" y="9"/>
                      <a:pt x="8" y="9"/>
                      <a:pt x="8" y="10"/>
                    </a:cubicBezTo>
                    <a:cubicBezTo>
                      <a:pt x="8" y="10"/>
                      <a:pt x="8" y="11"/>
                      <a:pt x="8" y="11"/>
                    </a:cubicBezTo>
                    <a:cubicBezTo>
                      <a:pt x="7" y="11"/>
                      <a:pt x="7" y="11"/>
                      <a:pt x="7" y="11"/>
                    </a:cubicBezTo>
                    <a:moveTo>
                      <a:pt x="4" y="6"/>
                    </a:moveTo>
                    <a:cubicBezTo>
                      <a:pt x="3" y="6"/>
                      <a:pt x="3" y="6"/>
                      <a:pt x="3" y="6"/>
                    </a:cubicBezTo>
                    <a:cubicBezTo>
                      <a:pt x="3" y="6"/>
                      <a:pt x="2" y="6"/>
                      <a:pt x="2" y="5"/>
                    </a:cubicBezTo>
                    <a:cubicBezTo>
                      <a:pt x="2" y="4"/>
                      <a:pt x="2" y="4"/>
                      <a:pt x="3" y="3"/>
                    </a:cubicBezTo>
                    <a:cubicBezTo>
                      <a:pt x="3" y="4"/>
                      <a:pt x="3" y="5"/>
                      <a:pt x="4" y="6"/>
                    </a:cubicBezTo>
                    <a:moveTo>
                      <a:pt x="3" y="0"/>
                    </a:moveTo>
                    <a:cubicBezTo>
                      <a:pt x="3" y="0"/>
                      <a:pt x="2" y="0"/>
                      <a:pt x="2" y="1"/>
                    </a:cubicBezTo>
                    <a:cubicBezTo>
                      <a:pt x="2" y="1"/>
                      <a:pt x="2" y="2"/>
                      <a:pt x="2" y="2"/>
                    </a:cubicBezTo>
                    <a:cubicBezTo>
                      <a:pt x="2" y="3"/>
                      <a:pt x="1" y="3"/>
                      <a:pt x="1" y="4"/>
                    </a:cubicBezTo>
                    <a:cubicBezTo>
                      <a:pt x="0" y="5"/>
                      <a:pt x="0" y="8"/>
                      <a:pt x="4" y="8"/>
                    </a:cubicBezTo>
                    <a:cubicBezTo>
                      <a:pt x="5" y="9"/>
                      <a:pt x="5" y="10"/>
                      <a:pt x="6" y="11"/>
                    </a:cubicBezTo>
                    <a:cubicBezTo>
                      <a:pt x="6" y="12"/>
                      <a:pt x="5" y="12"/>
                      <a:pt x="5" y="12"/>
                    </a:cubicBezTo>
                    <a:cubicBezTo>
                      <a:pt x="4" y="12"/>
                      <a:pt x="3" y="11"/>
                      <a:pt x="2" y="11"/>
                    </a:cubicBezTo>
                    <a:cubicBezTo>
                      <a:pt x="2" y="12"/>
                      <a:pt x="2" y="12"/>
                      <a:pt x="2" y="13"/>
                    </a:cubicBezTo>
                    <a:cubicBezTo>
                      <a:pt x="2" y="13"/>
                      <a:pt x="3" y="13"/>
                      <a:pt x="4" y="13"/>
                    </a:cubicBezTo>
                    <a:cubicBezTo>
                      <a:pt x="5" y="13"/>
                      <a:pt x="6" y="13"/>
                      <a:pt x="6" y="13"/>
                    </a:cubicBezTo>
                    <a:cubicBezTo>
                      <a:pt x="6" y="13"/>
                      <a:pt x="7" y="14"/>
                      <a:pt x="7" y="14"/>
                    </a:cubicBezTo>
                    <a:cubicBezTo>
                      <a:pt x="7" y="14"/>
                      <a:pt x="8" y="14"/>
                      <a:pt x="8" y="14"/>
                    </a:cubicBezTo>
                    <a:cubicBezTo>
                      <a:pt x="8" y="13"/>
                      <a:pt x="8" y="13"/>
                      <a:pt x="8" y="13"/>
                    </a:cubicBezTo>
                    <a:cubicBezTo>
                      <a:pt x="8" y="12"/>
                      <a:pt x="8" y="12"/>
                      <a:pt x="8" y="12"/>
                    </a:cubicBezTo>
                    <a:cubicBezTo>
                      <a:pt x="9" y="12"/>
                      <a:pt x="10" y="11"/>
                      <a:pt x="10" y="10"/>
                    </a:cubicBezTo>
                    <a:cubicBezTo>
                      <a:pt x="10" y="10"/>
                      <a:pt x="10" y="9"/>
                      <a:pt x="10" y="8"/>
                    </a:cubicBezTo>
                    <a:cubicBezTo>
                      <a:pt x="9" y="8"/>
                      <a:pt x="9" y="7"/>
                      <a:pt x="8" y="7"/>
                    </a:cubicBezTo>
                    <a:cubicBezTo>
                      <a:pt x="7" y="7"/>
                      <a:pt x="7" y="6"/>
                      <a:pt x="6" y="6"/>
                    </a:cubicBezTo>
                    <a:cubicBezTo>
                      <a:pt x="5" y="6"/>
                      <a:pt x="5" y="6"/>
                      <a:pt x="5" y="6"/>
                    </a:cubicBezTo>
                    <a:cubicBezTo>
                      <a:pt x="5" y="5"/>
                      <a:pt x="5" y="4"/>
                      <a:pt x="4" y="3"/>
                    </a:cubicBezTo>
                    <a:cubicBezTo>
                      <a:pt x="4" y="3"/>
                      <a:pt x="4" y="3"/>
                      <a:pt x="4" y="3"/>
                    </a:cubicBezTo>
                    <a:cubicBezTo>
                      <a:pt x="5" y="3"/>
                      <a:pt x="6" y="3"/>
                      <a:pt x="7" y="4"/>
                    </a:cubicBezTo>
                    <a:cubicBezTo>
                      <a:pt x="7" y="4"/>
                      <a:pt x="7" y="4"/>
                      <a:pt x="7" y="4"/>
                    </a:cubicBezTo>
                    <a:cubicBezTo>
                      <a:pt x="7" y="3"/>
                      <a:pt x="7" y="3"/>
                      <a:pt x="7" y="3"/>
                    </a:cubicBezTo>
                    <a:cubicBezTo>
                      <a:pt x="8" y="2"/>
                      <a:pt x="8" y="2"/>
                      <a:pt x="8" y="2"/>
                    </a:cubicBezTo>
                    <a:cubicBezTo>
                      <a:pt x="8" y="2"/>
                      <a:pt x="8" y="2"/>
                      <a:pt x="8" y="2"/>
                    </a:cubicBezTo>
                    <a:cubicBezTo>
                      <a:pt x="7" y="1"/>
                      <a:pt x="6" y="1"/>
                      <a:pt x="5" y="1"/>
                    </a:cubicBezTo>
                    <a:cubicBezTo>
                      <a:pt x="4" y="1"/>
                      <a:pt x="4" y="1"/>
                      <a:pt x="4" y="1"/>
                    </a:cubicBezTo>
                    <a:cubicBezTo>
                      <a:pt x="4" y="1"/>
                      <a:pt x="3" y="1"/>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185" name="Freeform 171"/>
              <p:cNvSpPr>
                <a:spLocks noEditPoints="1"/>
              </p:cNvSpPr>
              <p:nvPr/>
            </p:nvSpPr>
            <p:spPr bwMode="auto">
              <a:xfrm>
                <a:off x="4127" y="2201"/>
                <a:ext cx="19" cy="12"/>
              </a:xfrm>
              <a:custGeom>
                <a:avLst/>
                <a:gdLst>
                  <a:gd name="T0" fmla="*/ 3 w 8"/>
                  <a:gd name="T1" fmla="*/ 4 h 5"/>
                  <a:gd name="T2" fmla="*/ 2 w 8"/>
                  <a:gd name="T3" fmla="*/ 3 h 5"/>
                  <a:gd name="T4" fmla="*/ 3 w 8"/>
                  <a:gd name="T5" fmla="*/ 3 h 5"/>
                  <a:gd name="T6" fmla="*/ 4 w 8"/>
                  <a:gd name="T7" fmla="*/ 4 h 5"/>
                  <a:gd name="T8" fmla="*/ 5 w 8"/>
                  <a:gd name="T9" fmla="*/ 4 h 5"/>
                  <a:gd name="T10" fmla="*/ 5 w 8"/>
                  <a:gd name="T11" fmla="*/ 4 h 5"/>
                  <a:gd name="T12" fmla="*/ 6 w 8"/>
                  <a:gd name="T13" fmla="*/ 3 h 5"/>
                  <a:gd name="T14" fmla="*/ 5 w 8"/>
                  <a:gd name="T15" fmla="*/ 4 h 5"/>
                  <a:gd name="T16" fmla="*/ 7 w 8"/>
                  <a:gd name="T17" fmla="*/ 2 h 5"/>
                  <a:gd name="T18" fmla="*/ 7 w 8"/>
                  <a:gd name="T19" fmla="*/ 4 h 5"/>
                  <a:gd name="T20" fmla="*/ 6 w 8"/>
                  <a:gd name="T21" fmla="*/ 4 h 5"/>
                  <a:gd name="T22" fmla="*/ 7 w 8"/>
                  <a:gd name="T23" fmla="*/ 2 h 5"/>
                  <a:gd name="T24" fmla="*/ 8 w 8"/>
                  <a:gd name="T25" fmla="*/ 3 h 5"/>
                  <a:gd name="T26" fmla="*/ 7 w 8"/>
                  <a:gd name="T27" fmla="*/ 0 h 5"/>
                  <a:gd name="T28" fmla="*/ 7 w 8"/>
                  <a:gd name="T29" fmla="*/ 0 h 5"/>
                  <a:gd name="T30" fmla="*/ 6 w 8"/>
                  <a:gd name="T31" fmla="*/ 2 h 5"/>
                  <a:gd name="T32" fmla="*/ 4 w 8"/>
                  <a:gd name="T33" fmla="*/ 3 h 5"/>
                  <a:gd name="T34" fmla="*/ 2 w 8"/>
                  <a:gd name="T35" fmla="*/ 2 h 5"/>
                  <a:gd name="T36" fmla="*/ 1 w 8"/>
                  <a:gd name="T37" fmla="*/ 2 h 5"/>
                  <a:gd name="T38" fmla="*/ 1 w 8"/>
                  <a:gd name="T39" fmla="*/ 3 h 5"/>
                  <a:gd name="T40" fmla="*/ 1 w 8"/>
                  <a:gd name="T41" fmla="*/ 4 h 5"/>
                  <a:gd name="T42" fmla="*/ 1 w 8"/>
                  <a:gd name="T43" fmla="*/ 4 h 5"/>
                  <a:gd name="T44" fmla="*/ 1 w 8"/>
                  <a:gd name="T45" fmla="*/ 4 h 5"/>
                  <a:gd name="T46" fmla="*/ 1 w 8"/>
                  <a:gd name="T47" fmla="*/ 4 h 5"/>
                  <a:gd name="T48" fmla="*/ 2 w 8"/>
                  <a:gd name="T49" fmla="*/ 3 h 5"/>
                  <a:gd name="T50" fmla="*/ 3 w 8"/>
                  <a:gd name="T51" fmla="*/ 4 h 5"/>
                  <a:gd name="T52" fmla="*/ 5 w 8"/>
                  <a:gd name="T53" fmla="*/ 4 h 5"/>
                  <a:gd name="T54" fmla="*/ 5 w 8"/>
                  <a:gd name="T55" fmla="*/ 4 h 5"/>
                  <a:gd name="T56" fmla="*/ 6 w 8"/>
                  <a:gd name="T57" fmla="*/ 4 h 5"/>
                  <a:gd name="T58" fmla="*/ 6 w 8"/>
                  <a:gd name="T59" fmla="*/ 4 h 5"/>
                  <a:gd name="T60" fmla="*/ 6 w 8"/>
                  <a:gd name="T61" fmla="*/ 4 h 5"/>
                  <a:gd name="T62" fmla="*/ 7 w 8"/>
                  <a:gd name="T63" fmla="*/ 4 h 5"/>
                  <a:gd name="T64" fmla="*/ 7 w 8"/>
                  <a:gd name="T65" fmla="*/ 4 h 5"/>
                  <a:gd name="T66" fmla="*/ 7 w 8"/>
                  <a:gd name="T67" fmla="*/ 4 h 5"/>
                  <a:gd name="T68" fmla="*/ 8 w 8"/>
                  <a:gd name="T69" fmla="*/ 3 h 5"/>
                  <a:gd name="T70" fmla="*/ 8 w 8"/>
                  <a:gd name="T71" fmla="*/ 3 h 5"/>
                  <a:gd name="T72" fmla="*/ 8 w 8"/>
                  <a:gd name="T73"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 h="5">
                    <a:moveTo>
                      <a:pt x="5" y="4"/>
                    </a:moveTo>
                    <a:cubicBezTo>
                      <a:pt x="4" y="4"/>
                      <a:pt x="4" y="4"/>
                      <a:pt x="3" y="4"/>
                    </a:cubicBezTo>
                    <a:cubicBezTo>
                      <a:pt x="3" y="3"/>
                      <a:pt x="3" y="3"/>
                      <a:pt x="3" y="3"/>
                    </a:cubicBezTo>
                    <a:cubicBezTo>
                      <a:pt x="2" y="3"/>
                      <a:pt x="2" y="3"/>
                      <a:pt x="2" y="3"/>
                    </a:cubicBezTo>
                    <a:cubicBezTo>
                      <a:pt x="2" y="3"/>
                      <a:pt x="2" y="3"/>
                      <a:pt x="2" y="3"/>
                    </a:cubicBezTo>
                    <a:cubicBezTo>
                      <a:pt x="3" y="3"/>
                      <a:pt x="3" y="3"/>
                      <a:pt x="3" y="3"/>
                    </a:cubicBezTo>
                    <a:cubicBezTo>
                      <a:pt x="4" y="3"/>
                      <a:pt x="4" y="3"/>
                      <a:pt x="4" y="3"/>
                    </a:cubicBezTo>
                    <a:cubicBezTo>
                      <a:pt x="4" y="4"/>
                      <a:pt x="4" y="4"/>
                      <a:pt x="4" y="4"/>
                    </a:cubicBezTo>
                    <a:cubicBezTo>
                      <a:pt x="5" y="4"/>
                      <a:pt x="5" y="3"/>
                      <a:pt x="5" y="3"/>
                    </a:cubicBezTo>
                    <a:cubicBezTo>
                      <a:pt x="5" y="4"/>
                      <a:pt x="5" y="4"/>
                      <a:pt x="5" y="4"/>
                    </a:cubicBezTo>
                    <a:cubicBezTo>
                      <a:pt x="5" y="4"/>
                      <a:pt x="5" y="4"/>
                      <a:pt x="5" y="4"/>
                    </a:cubicBezTo>
                    <a:moveTo>
                      <a:pt x="5" y="4"/>
                    </a:moveTo>
                    <a:cubicBezTo>
                      <a:pt x="6" y="3"/>
                      <a:pt x="6" y="3"/>
                      <a:pt x="6" y="3"/>
                    </a:cubicBezTo>
                    <a:cubicBezTo>
                      <a:pt x="6" y="3"/>
                      <a:pt x="6" y="3"/>
                      <a:pt x="6" y="3"/>
                    </a:cubicBezTo>
                    <a:cubicBezTo>
                      <a:pt x="6" y="4"/>
                      <a:pt x="6" y="4"/>
                      <a:pt x="6" y="4"/>
                    </a:cubicBezTo>
                    <a:cubicBezTo>
                      <a:pt x="5" y="4"/>
                      <a:pt x="5" y="4"/>
                      <a:pt x="5" y="4"/>
                    </a:cubicBezTo>
                    <a:moveTo>
                      <a:pt x="6" y="4"/>
                    </a:moveTo>
                    <a:cubicBezTo>
                      <a:pt x="7" y="2"/>
                      <a:pt x="7" y="2"/>
                      <a:pt x="7" y="2"/>
                    </a:cubicBezTo>
                    <a:cubicBezTo>
                      <a:pt x="7" y="2"/>
                      <a:pt x="7" y="2"/>
                      <a:pt x="7" y="2"/>
                    </a:cubicBezTo>
                    <a:cubicBezTo>
                      <a:pt x="7" y="4"/>
                      <a:pt x="7" y="4"/>
                      <a:pt x="7" y="4"/>
                    </a:cubicBezTo>
                    <a:cubicBezTo>
                      <a:pt x="7" y="4"/>
                      <a:pt x="7" y="4"/>
                      <a:pt x="7" y="4"/>
                    </a:cubicBezTo>
                    <a:cubicBezTo>
                      <a:pt x="6" y="4"/>
                      <a:pt x="6" y="4"/>
                      <a:pt x="6" y="4"/>
                    </a:cubicBezTo>
                    <a:moveTo>
                      <a:pt x="7" y="3"/>
                    </a:moveTo>
                    <a:cubicBezTo>
                      <a:pt x="7" y="2"/>
                      <a:pt x="7" y="2"/>
                      <a:pt x="7" y="2"/>
                    </a:cubicBezTo>
                    <a:cubicBezTo>
                      <a:pt x="7" y="1"/>
                      <a:pt x="7" y="1"/>
                      <a:pt x="7" y="0"/>
                    </a:cubicBezTo>
                    <a:cubicBezTo>
                      <a:pt x="8" y="1"/>
                      <a:pt x="8" y="2"/>
                      <a:pt x="8" y="3"/>
                    </a:cubicBezTo>
                    <a:cubicBezTo>
                      <a:pt x="7" y="3"/>
                      <a:pt x="7" y="3"/>
                      <a:pt x="7" y="3"/>
                    </a:cubicBezTo>
                    <a:moveTo>
                      <a:pt x="7" y="0"/>
                    </a:moveTo>
                    <a:cubicBezTo>
                      <a:pt x="7" y="0"/>
                      <a:pt x="7" y="0"/>
                      <a:pt x="7" y="0"/>
                    </a:cubicBezTo>
                    <a:cubicBezTo>
                      <a:pt x="7" y="0"/>
                      <a:pt x="7" y="0"/>
                      <a:pt x="7" y="0"/>
                    </a:cubicBezTo>
                    <a:cubicBezTo>
                      <a:pt x="7" y="0"/>
                      <a:pt x="7" y="0"/>
                      <a:pt x="7" y="0"/>
                    </a:cubicBezTo>
                    <a:cubicBezTo>
                      <a:pt x="7" y="1"/>
                      <a:pt x="6" y="2"/>
                      <a:pt x="6" y="2"/>
                    </a:cubicBezTo>
                    <a:cubicBezTo>
                      <a:pt x="5" y="3"/>
                      <a:pt x="5" y="3"/>
                      <a:pt x="4" y="3"/>
                    </a:cubicBezTo>
                    <a:cubicBezTo>
                      <a:pt x="4" y="3"/>
                      <a:pt x="4" y="3"/>
                      <a:pt x="4" y="3"/>
                    </a:cubicBezTo>
                    <a:cubicBezTo>
                      <a:pt x="3" y="2"/>
                      <a:pt x="3" y="2"/>
                      <a:pt x="3" y="2"/>
                    </a:cubicBezTo>
                    <a:cubicBezTo>
                      <a:pt x="3" y="2"/>
                      <a:pt x="3" y="2"/>
                      <a:pt x="2" y="2"/>
                    </a:cubicBezTo>
                    <a:cubicBezTo>
                      <a:pt x="2" y="2"/>
                      <a:pt x="2" y="2"/>
                      <a:pt x="2" y="2"/>
                    </a:cubicBezTo>
                    <a:cubicBezTo>
                      <a:pt x="2" y="2"/>
                      <a:pt x="2" y="2"/>
                      <a:pt x="1" y="2"/>
                    </a:cubicBezTo>
                    <a:cubicBezTo>
                      <a:pt x="1" y="3"/>
                      <a:pt x="1" y="3"/>
                      <a:pt x="1" y="3"/>
                    </a:cubicBezTo>
                    <a:cubicBezTo>
                      <a:pt x="1" y="3"/>
                      <a:pt x="1" y="3"/>
                      <a:pt x="1" y="3"/>
                    </a:cubicBezTo>
                    <a:cubicBezTo>
                      <a:pt x="0" y="3"/>
                      <a:pt x="0" y="3"/>
                      <a:pt x="0" y="3"/>
                    </a:cubicBezTo>
                    <a:cubicBezTo>
                      <a:pt x="1" y="4"/>
                      <a:pt x="1" y="4"/>
                      <a:pt x="1" y="4"/>
                    </a:cubicBezTo>
                    <a:cubicBezTo>
                      <a:pt x="1" y="4"/>
                      <a:pt x="1" y="4"/>
                      <a:pt x="1" y="4"/>
                    </a:cubicBezTo>
                    <a:cubicBezTo>
                      <a:pt x="1" y="4"/>
                      <a:pt x="1" y="4"/>
                      <a:pt x="1" y="4"/>
                    </a:cubicBezTo>
                    <a:cubicBezTo>
                      <a:pt x="0" y="4"/>
                      <a:pt x="0" y="4"/>
                      <a:pt x="0" y="4"/>
                    </a:cubicBezTo>
                    <a:cubicBezTo>
                      <a:pt x="1" y="4"/>
                      <a:pt x="1" y="4"/>
                      <a:pt x="1" y="4"/>
                    </a:cubicBezTo>
                    <a:cubicBezTo>
                      <a:pt x="1" y="4"/>
                      <a:pt x="1" y="4"/>
                      <a:pt x="1" y="4"/>
                    </a:cubicBezTo>
                    <a:cubicBezTo>
                      <a:pt x="1" y="4"/>
                      <a:pt x="1" y="4"/>
                      <a:pt x="1" y="4"/>
                    </a:cubicBezTo>
                    <a:cubicBezTo>
                      <a:pt x="2" y="4"/>
                      <a:pt x="2" y="4"/>
                      <a:pt x="2" y="4"/>
                    </a:cubicBezTo>
                    <a:cubicBezTo>
                      <a:pt x="2" y="3"/>
                      <a:pt x="2" y="3"/>
                      <a:pt x="2" y="3"/>
                    </a:cubicBezTo>
                    <a:cubicBezTo>
                      <a:pt x="3" y="4"/>
                      <a:pt x="3" y="4"/>
                      <a:pt x="3" y="4"/>
                    </a:cubicBezTo>
                    <a:cubicBezTo>
                      <a:pt x="3" y="4"/>
                      <a:pt x="3" y="4"/>
                      <a:pt x="3" y="4"/>
                    </a:cubicBezTo>
                    <a:cubicBezTo>
                      <a:pt x="4" y="4"/>
                      <a:pt x="4" y="4"/>
                      <a:pt x="5" y="4"/>
                    </a:cubicBezTo>
                    <a:cubicBezTo>
                      <a:pt x="5" y="4"/>
                      <a:pt x="5" y="4"/>
                      <a:pt x="5" y="4"/>
                    </a:cubicBezTo>
                    <a:cubicBezTo>
                      <a:pt x="5" y="5"/>
                      <a:pt x="5" y="5"/>
                      <a:pt x="5" y="5"/>
                    </a:cubicBezTo>
                    <a:cubicBezTo>
                      <a:pt x="5" y="4"/>
                      <a:pt x="5" y="4"/>
                      <a:pt x="5" y="4"/>
                    </a:cubicBezTo>
                    <a:cubicBezTo>
                      <a:pt x="5" y="4"/>
                      <a:pt x="5" y="4"/>
                      <a:pt x="5" y="4"/>
                    </a:cubicBezTo>
                    <a:cubicBezTo>
                      <a:pt x="6" y="4"/>
                      <a:pt x="6" y="4"/>
                      <a:pt x="6" y="4"/>
                    </a:cubicBezTo>
                    <a:cubicBezTo>
                      <a:pt x="6" y="4"/>
                      <a:pt x="6" y="4"/>
                      <a:pt x="6" y="4"/>
                    </a:cubicBezTo>
                    <a:cubicBezTo>
                      <a:pt x="6" y="4"/>
                      <a:pt x="6" y="4"/>
                      <a:pt x="6" y="4"/>
                    </a:cubicBezTo>
                    <a:cubicBezTo>
                      <a:pt x="6" y="4"/>
                      <a:pt x="6" y="4"/>
                      <a:pt x="6" y="4"/>
                    </a:cubicBezTo>
                    <a:cubicBezTo>
                      <a:pt x="6" y="4"/>
                      <a:pt x="6" y="4"/>
                      <a:pt x="6" y="4"/>
                    </a:cubicBezTo>
                    <a:cubicBezTo>
                      <a:pt x="7" y="4"/>
                      <a:pt x="7" y="4"/>
                      <a:pt x="7" y="4"/>
                    </a:cubicBezTo>
                    <a:cubicBezTo>
                      <a:pt x="7" y="4"/>
                      <a:pt x="7" y="4"/>
                      <a:pt x="7" y="4"/>
                    </a:cubicBezTo>
                    <a:cubicBezTo>
                      <a:pt x="7" y="4"/>
                      <a:pt x="7" y="4"/>
                      <a:pt x="7" y="4"/>
                    </a:cubicBezTo>
                    <a:cubicBezTo>
                      <a:pt x="7" y="4"/>
                      <a:pt x="7" y="4"/>
                      <a:pt x="7" y="4"/>
                    </a:cubicBezTo>
                    <a:cubicBezTo>
                      <a:pt x="7" y="4"/>
                      <a:pt x="7" y="4"/>
                      <a:pt x="7" y="4"/>
                    </a:cubicBezTo>
                    <a:cubicBezTo>
                      <a:pt x="7" y="4"/>
                      <a:pt x="7" y="4"/>
                      <a:pt x="7" y="4"/>
                    </a:cubicBezTo>
                    <a:cubicBezTo>
                      <a:pt x="8" y="3"/>
                      <a:pt x="8" y="3"/>
                      <a:pt x="8" y="3"/>
                    </a:cubicBezTo>
                    <a:cubicBezTo>
                      <a:pt x="8" y="3"/>
                      <a:pt x="8" y="3"/>
                      <a:pt x="8" y="3"/>
                    </a:cubicBezTo>
                    <a:cubicBezTo>
                      <a:pt x="8" y="3"/>
                      <a:pt x="8" y="3"/>
                      <a:pt x="8" y="3"/>
                    </a:cubicBezTo>
                    <a:cubicBezTo>
                      <a:pt x="8" y="3"/>
                      <a:pt x="8" y="3"/>
                      <a:pt x="8" y="3"/>
                    </a:cubicBezTo>
                    <a:cubicBezTo>
                      <a:pt x="8" y="3"/>
                      <a:pt x="8" y="3"/>
                      <a:pt x="8" y="3"/>
                    </a:cubicBezTo>
                    <a:cubicBezTo>
                      <a:pt x="8" y="2"/>
                      <a:pt x="8" y="1"/>
                      <a:pt x="8" y="0"/>
                    </a:cubicBezTo>
                    <a:cubicBezTo>
                      <a:pt x="7" y="0"/>
                      <a:pt x="7" y="0"/>
                      <a:pt x="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186" name="Freeform 172"/>
              <p:cNvSpPr>
                <a:spLocks/>
              </p:cNvSpPr>
              <p:nvPr/>
            </p:nvSpPr>
            <p:spPr bwMode="auto">
              <a:xfrm>
                <a:off x="4136" y="2210"/>
                <a:ext cx="0" cy="3"/>
              </a:xfrm>
              <a:custGeom>
                <a:avLst/>
                <a:gdLst>
                  <a:gd name="T0" fmla="*/ 0 h 3"/>
                  <a:gd name="T1" fmla="*/ 3 h 3"/>
                  <a:gd name="T2" fmla="*/ 3 h 3"/>
                  <a:gd name="T3" fmla="*/ 3 h 3"/>
                  <a:gd name="T4" fmla="*/ 3 h 3"/>
                  <a:gd name="T5" fmla="*/ 3 h 3"/>
                  <a:gd name="T6" fmla="*/ 0 h 3"/>
                  <a:gd name="T7" fmla="*/ 0 h 3"/>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3">
                    <a:moveTo>
                      <a:pt x="0" y="0"/>
                    </a:moveTo>
                    <a:lnTo>
                      <a:pt x="0" y="3"/>
                    </a:lnTo>
                    <a:lnTo>
                      <a:pt x="0" y="3"/>
                    </a:lnTo>
                    <a:lnTo>
                      <a:pt x="0" y="3"/>
                    </a:lnTo>
                    <a:lnTo>
                      <a:pt x="0" y="3"/>
                    </a:lnTo>
                    <a:lnTo>
                      <a:pt x="0" y="3"/>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187" name="Freeform 173"/>
              <p:cNvSpPr>
                <a:spLocks/>
              </p:cNvSpPr>
              <p:nvPr/>
            </p:nvSpPr>
            <p:spPr bwMode="auto">
              <a:xfrm>
                <a:off x="4136" y="2210"/>
                <a:ext cx="0" cy="3"/>
              </a:xfrm>
              <a:custGeom>
                <a:avLst/>
                <a:gdLst>
                  <a:gd name="T0" fmla="*/ 0 h 3"/>
                  <a:gd name="T1" fmla="*/ 3 h 3"/>
                  <a:gd name="T2" fmla="*/ 3 h 3"/>
                  <a:gd name="T3" fmla="*/ 3 h 3"/>
                  <a:gd name="T4" fmla="*/ 3 h 3"/>
                  <a:gd name="T5" fmla="*/ 3 h 3"/>
                  <a:gd name="T6" fmla="*/ 0 h 3"/>
                  <a:gd name="T7" fmla="*/ 0 h 3"/>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3">
                    <a:moveTo>
                      <a:pt x="0" y="0"/>
                    </a:moveTo>
                    <a:lnTo>
                      <a:pt x="0" y="3"/>
                    </a:lnTo>
                    <a:lnTo>
                      <a:pt x="0" y="3"/>
                    </a:lnTo>
                    <a:lnTo>
                      <a:pt x="0" y="3"/>
                    </a:lnTo>
                    <a:lnTo>
                      <a:pt x="0" y="3"/>
                    </a:lnTo>
                    <a:lnTo>
                      <a:pt x="0" y="3"/>
                    </a:lnTo>
                    <a:lnTo>
                      <a:pt x="0" y="0"/>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188" name="Freeform 174"/>
              <p:cNvSpPr>
                <a:spLocks noEditPoints="1"/>
              </p:cNvSpPr>
              <p:nvPr/>
            </p:nvSpPr>
            <p:spPr bwMode="auto">
              <a:xfrm>
                <a:off x="4160" y="2201"/>
                <a:ext cx="19" cy="12"/>
              </a:xfrm>
              <a:custGeom>
                <a:avLst/>
                <a:gdLst>
                  <a:gd name="T0" fmla="*/ 2 w 8"/>
                  <a:gd name="T1" fmla="*/ 4 h 5"/>
                  <a:gd name="T2" fmla="*/ 3 w 8"/>
                  <a:gd name="T3" fmla="*/ 3 h 5"/>
                  <a:gd name="T4" fmla="*/ 4 w 8"/>
                  <a:gd name="T5" fmla="*/ 4 h 5"/>
                  <a:gd name="T6" fmla="*/ 5 w 8"/>
                  <a:gd name="T7" fmla="*/ 3 h 5"/>
                  <a:gd name="T8" fmla="*/ 6 w 8"/>
                  <a:gd name="T9" fmla="*/ 3 h 5"/>
                  <a:gd name="T10" fmla="*/ 5 w 8"/>
                  <a:gd name="T11" fmla="*/ 4 h 5"/>
                  <a:gd name="T12" fmla="*/ 3 w 8"/>
                  <a:gd name="T13" fmla="*/ 4 h 5"/>
                  <a:gd name="T14" fmla="*/ 4 w 8"/>
                  <a:gd name="T15" fmla="*/ 4 h 5"/>
                  <a:gd name="T16" fmla="*/ 2 w 8"/>
                  <a:gd name="T17" fmla="*/ 4 h 5"/>
                  <a:gd name="T18" fmla="*/ 2 w 8"/>
                  <a:gd name="T19" fmla="*/ 2 h 5"/>
                  <a:gd name="T20" fmla="*/ 2 w 8"/>
                  <a:gd name="T21" fmla="*/ 4 h 5"/>
                  <a:gd name="T22" fmla="*/ 1 w 8"/>
                  <a:gd name="T23" fmla="*/ 3 h 5"/>
                  <a:gd name="T24" fmla="*/ 1 w 8"/>
                  <a:gd name="T25" fmla="*/ 2 h 5"/>
                  <a:gd name="T26" fmla="*/ 1 w 8"/>
                  <a:gd name="T27" fmla="*/ 0 h 5"/>
                  <a:gd name="T28" fmla="*/ 0 w 8"/>
                  <a:gd name="T29" fmla="*/ 3 h 5"/>
                  <a:gd name="T30" fmla="*/ 0 w 8"/>
                  <a:gd name="T31" fmla="*/ 3 h 5"/>
                  <a:gd name="T32" fmla="*/ 1 w 8"/>
                  <a:gd name="T33" fmla="*/ 3 h 5"/>
                  <a:gd name="T34" fmla="*/ 1 w 8"/>
                  <a:gd name="T35" fmla="*/ 4 h 5"/>
                  <a:gd name="T36" fmla="*/ 2 w 8"/>
                  <a:gd name="T37" fmla="*/ 4 h 5"/>
                  <a:gd name="T38" fmla="*/ 2 w 8"/>
                  <a:gd name="T39" fmla="*/ 4 h 5"/>
                  <a:gd name="T40" fmla="*/ 2 w 8"/>
                  <a:gd name="T41" fmla="*/ 4 h 5"/>
                  <a:gd name="T42" fmla="*/ 2 w 8"/>
                  <a:gd name="T43" fmla="*/ 4 h 5"/>
                  <a:gd name="T44" fmla="*/ 3 w 8"/>
                  <a:gd name="T45" fmla="*/ 4 h 5"/>
                  <a:gd name="T46" fmla="*/ 3 w 8"/>
                  <a:gd name="T47" fmla="*/ 5 h 5"/>
                  <a:gd name="T48" fmla="*/ 4 w 8"/>
                  <a:gd name="T49" fmla="*/ 4 h 5"/>
                  <a:gd name="T50" fmla="*/ 6 w 8"/>
                  <a:gd name="T51" fmla="*/ 4 h 5"/>
                  <a:gd name="T52" fmla="*/ 7 w 8"/>
                  <a:gd name="T53" fmla="*/ 4 h 5"/>
                  <a:gd name="T54" fmla="*/ 7 w 8"/>
                  <a:gd name="T55" fmla="*/ 4 h 5"/>
                  <a:gd name="T56" fmla="*/ 8 w 8"/>
                  <a:gd name="T57" fmla="*/ 4 h 5"/>
                  <a:gd name="T58" fmla="*/ 8 w 8"/>
                  <a:gd name="T59" fmla="*/ 4 h 5"/>
                  <a:gd name="T60" fmla="*/ 8 w 8"/>
                  <a:gd name="T61" fmla="*/ 3 h 5"/>
                  <a:gd name="T62" fmla="*/ 7 w 8"/>
                  <a:gd name="T63" fmla="*/ 3 h 5"/>
                  <a:gd name="T64" fmla="*/ 6 w 8"/>
                  <a:gd name="T65" fmla="*/ 2 h 5"/>
                  <a:gd name="T66" fmla="*/ 5 w 8"/>
                  <a:gd name="T67" fmla="*/ 2 h 5"/>
                  <a:gd name="T68" fmla="*/ 4 w 8"/>
                  <a:gd name="T69" fmla="*/ 3 h 5"/>
                  <a:gd name="T70" fmla="*/ 2 w 8"/>
                  <a:gd name="T71" fmla="*/ 0 h 5"/>
                  <a:gd name="T72" fmla="*/ 1 w 8"/>
                  <a:gd name="T73"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 h="5">
                    <a:moveTo>
                      <a:pt x="3" y="4"/>
                    </a:moveTo>
                    <a:cubicBezTo>
                      <a:pt x="2" y="4"/>
                      <a:pt x="2" y="4"/>
                      <a:pt x="2" y="4"/>
                    </a:cubicBezTo>
                    <a:cubicBezTo>
                      <a:pt x="2" y="3"/>
                      <a:pt x="2" y="3"/>
                      <a:pt x="2" y="3"/>
                    </a:cubicBezTo>
                    <a:cubicBezTo>
                      <a:pt x="3" y="3"/>
                      <a:pt x="3" y="3"/>
                      <a:pt x="3" y="3"/>
                    </a:cubicBezTo>
                    <a:cubicBezTo>
                      <a:pt x="3" y="4"/>
                      <a:pt x="3" y="4"/>
                      <a:pt x="3" y="4"/>
                    </a:cubicBezTo>
                    <a:moveTo>
                      <a:pt x="4" y="4"/>
                    </a:moveTo>
                    <a:cubicBezTo>
                      <a:pt x="4" y="4"/>
                      <a:pt x="5" y="4"/>
                      <a:pt x="5" y="3"/>
                    </a:cubicBezTo>
                    <a:cubicBezTo>
                      <a:pt x="5" y="3"/>
                      <a:pt x="5" y="3"/>
                      <a:pt x="5" y="3"/>
                    </a:cubicBezTo>
                    <a:cubicBezTo>
                      <a:pt x="6" y="3"/>
                      <a:pt x="6" y="3"/>
                      <a:pt x="6" y="3"/>
                    </a:cubicBezTo>
                    <a:cubicBezTo>
                      <a:pt x="6" y="3"/>
                      <a:pt x="6" y="3"/>
                      <a:pt x="6" y="3"/>
                    </a:cubicBezTo>
                    <a:cubicBezTo>
                      <a:pt x="5" y="3"/>
                      <a:pt x="5" y="3"/>
                      <a:pt x="5" y="3"/>
                    </a:cubicBezTo>
                    <a:cubicBezTo>
                      <a:pt x="5" y="4"/>
                      <a:pt x="5" y="4"/>
                      <a:pt x="5" y="4"/>
                    </a:cubicBezTo>
                    <a:cubicBezTo>
                      <a:pt x="5" y="4"/>
                      <a:pt x="4" y="4"/>
                      <a:pt x="4" y="4"/>
                    </a:cubicBezTo>
                    <a:cubicBezTo>
                      <a:pt x="3" y="4"/>
                      <a:pt x="3" y="4"/>
                      <a:pt x="3" y="4"/>
                    </a:cubicBezTo>
                    <a:cubicBezTo>
                      <a:pt x="3" y="3"/>
                      <a:pt x="3" y="3"/>
                      <a:pt x="3" y="3"/>
                    </a:cubicBezTo>
                    <a:cubicBezTo>
                      <a:pt x="3" y="3"/>
                      <a:pt x="4" y="4"/>
                      <a:pt x="4" y="4"/>
                    </a:cubicBezTo>
                    <a:moveTo>
                      <a:pt x="2" y="4"/>
                    </a:moveTo>
                    <a:cubicBezTo>
                      <a:pt x="2" y="4"/>
                      <a:pt x="2" y="4"/>
                      <a:pt x="2" y="4"/>
                    </a:cubicBezTo>
                    <a:cubicBezTo>
                      <a:pt x="2" y="4"/>
                      <a:pt x="2" y="4"/>
                      <a:pt x="2" y="4"/>
                    </a:cubicBezTo>
                    <a:cubicBezTo>
                      <a:pt x="2" y="2"/>
                      <a:pt x="2" y="2"/>
                      <a:pt x="2" y="2"/>
                    </a:cubicBezTo>
                    <a:cubicBezTo>
                      <a:pt x="2" y="2"/>
                      <a:pt x="2" y="2"/>
                      <a:pt x="2" y="2"/>
                    </a:cubicBezTo>
                    <a:cubicBezTo>
                      <a:pt x="2" y="4"/>
                      <a:pt x="2" y="4"/>
                      <a:pt x="2" y="4"/>
                    </a:cubicBezTo>
                    <a:moveTo>
                      <a:pt x="1" y="3"/>
                    </a:moveTo>
                    <a:cubicBezTo>
                      <a:pt x="1" y="3"/>
                      <a:pt x="1" y="3"/>
                      <a:pt x="1" y="3"/>
                    </a:cubicBezTo>
                    <a:cubicBezTo>
                      <a:pt x="1" y="2"/>
                      <a:pt x="1" y="1"/>
                      <a:pt x="1" y="0"/>
                    </a:cubicBezTo>
                    <a:cubicBezTo>
                      <a:pt x="1" y="1"/>
                      <a:pt x="1" y="1"/>
                      <a:pt x="1" y="2"/>
                    </a:cubicBezTo>
                    <a:cubicBezTo>
                      <a:pt x="1" y="3"/>
                      <a:pt x="1" y="3"/>
                      <a:pt x="1" y="3"/>
                    </a:cubicBezTo>
                    <a:moveTo>
                      <a:pt x="1" y="0"/>
                    </a:moveTo>
                    <a:cubicBezTo>
                      <a:pt x="1" y="0"/>
                      <a:pt x="1" y="0"/>
                      <a:pt x="1" y="0"/>
                    </a:cubicBezTo>
                    <a:cubicBezTo>
                      <a:pt x="0" y="1"/>
                      <a:pt x="0" y="2"/>
                      <a:pt x="0" y="3"/>
                    </a:cubicBezTo>
                    <a:cubicBezTo>
                      <a:pt x="0" y="3"/>
                      <a:pt x="0" y="3"/>
                      <a:pt x="0" y="3"/>
                    </a:cubicBezTo>
                    <a:cubicBezTo>
                      <a:pt x="0" y="3"/>
                      <a:pt x="0" y="3"/>
                      <a:pt x="0" y="3"/>
                    </a:cubicBezTo>
                    <a:cubicBezTo>
                      <a:pt x="0" y="3"/>
                      <a:pt x="0" y="3"/>
                      <a:pt x="0" y="3"/>
                    </a:cubicBezTo>
                    <a:cubicBezTo>
                      <a:pt x="1" y="3"/>
                      <a:pt x="1" y="3"/>
                      <a:pt x="1" y="3"/>
                    </a:cubicBezTo>
                    <a:cubicBezTo>
                      <a:pt x="1" y="4"/>
                      <a:pt x="1" y="4"/>
                      <a:pt x="1" y="4"/>
                    </a:cubicBezTo>
                    <a:cubicBezTo>
                      <a:pt x="1" y="4"/>
                      <a:pt x="1" y="4"/>
                      <a:pt x="1" y="4"/>
                    </a:cubicBezTo>
                    <a:cubicBezTo>
                      <a:pt x="1" y="4"/>
                      <a:pt x="1" y="4"/>
                      <a:pt x="1" y="4"/>
                    </a:cubicBezTo>
                    <a:cubicBezTo>
                      <a:pt x="2" y="4"/>
                      <a:pt x="2" y="4"/>
                      <a:pt x="2" y="4"/>
                    </a:cubicBezTo>
                    <a:cubicBezTo>
                      <a:pt x="2" y="4"/>
                      <a:pt x="2" y="4"/>
                      <a:pt x="2" y="4"/>
                    </a:cubicBezTo>
                    <a:cubicBezTo>
                      <a:pt x="2" y="4"/>
                      <a:pt x="2" y="4"/>
                      <a:pt x="2" y="4"/>
                    </a:cubicBezTo>
                    <a:cubicBezTo>
                      <a:pt x="2" y="4"/>
                      <a:pt x="2" y="4"/>
                      <a:pt x="2" y="4"/>
                    </a:cubicBezTo>
                    <a:cubicBezTo>
                      <a:pt x="2" y="4"/>
                      <a:pt x="2" y="4"/>
                      <a:pt x="2" y="4"/>
                    </a:cubicBezTo>
                    <a:cubicBezTo>
                      <a:pt x="2" y="4"/>
                      <a:pt x="2" y="4"/>
                      <a:pt x="2" y="4"/>
                    </a:cubicBezTo>
                    <a:cubicBezTo>
                      <a:pt x="2" y="4"/>
                      <a:pt x="2" y="4"/>
                      <a:pt x="2" y="4"/>
                    </a:cubicBezTo>
                    <a:cubicBezTo>
                      <a:pt x="3" y="4"/>
                      <a:pt x="3" y="4"/>
                      <a:pt x="3" y="4"/>
                    </a:cubicBezTo>
                    <a:cubicBezTo>
                      <a:pt x="3" y="4"/>
                      <a:pt x="3" y="4"/>
                      <a:pt x="3" y="4"/>
                    </a:cubicBezTo>
                    <a:cubicBezTo>
                      <a:pt x="3" y="4"/>
                      <a:pt x="3" y="4"/>
                      <a:pt x="3" y="4"/>
                    </a:cubicBezTo>
                    <a:cubicBezTo>
                      <a:pt x="3" y="5"/>
                      <a:pt x="3" y="5"/>
                      <a:pt x="3" y="5"/>
                    </a:cubicBezTo>
                    <a:cubicBezTo>
                      <a:pt x="4" y="4"/>
                      <a:pt x="4" y="4"/>
                      <a:pt x="4" y="4"/>
                    </a:cubicBezTo>
                    <a:cubicBezTo>
                      <a:pt x="4" y="4"/>
                      <a:pt x="4" y="4"/>
                      <a:pt x="4" y="4"/>
                    </a:cubicBezTo>
                    <a:cubicBezTo>
                      <a:pt x="4" y="4"/>
                      <a:pt x="5" y="4"/>
                      <a:pt x="5" y="4"/>
                    </a:cubicBezTo>
                    <a:cubicBezTo>
                      <a:pt x="6" y="4"/>
                      <a:pt x="6" y="4"/>
                      <a:pt x="6" y="4"/>
                    </a:cubicBezTo>
                    <a:cubicBezTo>
                      <a:pt x="7" y="3"/>
                      <a:pt x="7" y="3"/>
                      <a:pt x="7" y="3"/>
                    </a:cubicBezTo>
                    <a:cubicBezTo>
                      <a:pt x="7" y="4"/>
                      <a:pt x="7" y="4"/>
                      <a:pt x="7" y="4"/>
                    </a:cubicBezTo>
                    <a:cubicBezTo>
                      <a:pt x="7" y="4"/>
                      <a:pt x="7" y="4"/>
                      <a:pt x="7" y="4"/>
                    </a:cubicBezTo>
                    <a:cubicBezTo>
                      <a:pt x="7" y="4"/>
                      <a:pt x="7" y="4"/>
                      <a:pt x="7" y="4"/>
                    </a:cubicBezTo>
                    <a:cubicBezTo>
                      <a:pt x="8" y="4"/>
                      <a:pt x="8" y="4"/>
                      <a:pt x="8" y="4"/>
                    </a:cubicBezTo>
                    <a:cubicBezTo>
                      <a:pt x="8" y="4"/>
                      <a:pt x="8" y="4"/>
                      <a:pt x="8" y="4"/>
                    </a:cubicBezTo>
                    <a:cubicBezTo>
                      <a:pt x="8" y="4"/>
                      <a:pt x="8" y="4"/>
                      <a:pt x="8" y="4"/>
                    </a:cubicBezTo>
                    <a:cubicBezTo>
                      <a:pt x="8" y="4"/>
                      <a:pt x="8" y="4"/>
                      <a:pt x="8" y="4"/>
                    </a:cubicBezTo>
                    <a:cubicBezTo>
                      <a:pt x="8" y="4"/>
                      <a:pt x="8" y="4"/>
                      <a:pt x="8" y="4"/>
                    </a:cubicBezTo>
                    <a:cubicBezTo>
                      <a:pt x="8" y="3"/>
                      <a:pt x="8" y="3"/>
                      <a:pt x="8" y="3"/>
                    </a:cubicBezTo>
                    <a:cubicBezTo>
                      <a:pt x="7" y="3"/>
                      <a:pt x="7" y="3"/>
                      <a:pt x="7" y="3"/>
                    </a:cubicBezTo>
                    <a:cubicBezTo>
                      <a:pt x="7" y="3"/>
                      <a:pt x="7" y="3"/>
                      <a:pt x="7" y="3"/>
                    </a:cubicBezTo>
                    <a:cubicBezTo>
                      <a:pt x="7" y="2"/>
                      <a:pt x="7" y="2"/>
                      <a:pt x="7" y="2"/>
                    </a:cubicBezTo>
                    <a:cubicBezTo>
                      <a:pt x="7" y="2"/>
                      <a:pt x="6" y="2"/>
                      <a:pt x="6" y="2"/>
                    </a:cubicBezTo>
                    <a:cubicBezTo>
                      <a:pt x="6" y="2"/>
                      <a:pt x="6" y="2"/>
                      <a:pt x="6" y="2"/>
                    </a:cubicBezTo>
                    <a:cubicBezTo>
                      <a:pt x="6" y="2"/>
                      <a:pt x="5" y="2"/>
                      <a:pt x="5" y="2"/>
                    </a:cubicBezTo>
                    <a:cubicBezTo>
                      <a:pt x="4" y="3"/>
                      <a:pt x="4" y="3"/>
                      <a:pt x="4" y="3"/>
                    </a:cubicBezTo>
                    <a:cubicBezTo>
                      <a:pt x="4" y="3"/>
                      <a:pt x="4" y="3"/>
                      <a:pt x="4" y="3"/>
                    </a:cubicBezTo>
                    <a:cubicBezTo>
                      <a:pt x="3" y="3"/>
                      <a:pt x="3" y="3"/>
                      <a:pt x="3" y="2"/>
                    </a:cubicBezTo>
                    <a:cubicBezTo>
                      <a:pt x="2" y="2"/>
                      <a:pt x="2" y="1"/>
                      <a:pt x="2" y="0"/>
                    </a:cubicBezTo>
                    <a:cubicBezTo>
                      <a:pt x="1" y="0"/>
                      <a:pt x="1" y="0"/>
                      <a:pt x="1" y="0"/>
                    </a:cubicBezTo>
                    <a:cubicBezTo>
                      <a:pt x="1" y="0"/>
                      <a:pt x="1" y="0"/>
                      <a:pt x="1" y="0"/>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189" name="Freeform 175"/>
              <p:cNvSpPr>
                <a:spLocks/>
              </p:cNvSpPr>
              <p:nvPr/>
            </p:nvSpPr>
            <p:spPr bwMode="auto">
              <a:xfrm>
                <a:off x="4170" y="2210"/>
                <a:ext cx="2" cy="3"/>
              </a:xfrm>
              <a:custGeom>
                <a:avLst/>
                <a:gdLst>
                  <a:gd name="T0" fmla="*/ 2 w 2"/>
                  <a:gd name="T1" fmla="*/ 0 h 3"/>
                  <a:gd name="T2" fmla="*/ 0 w 2"/>
                  <a:gd name="T3" fmla="*/ 0 h 3"/>
                  <a:gd name="T4" fmla="*/ 0 w 2"/>
                  <a:gd name="T5" fmla="*/ 3 h 3"/>
                  <a:gd name="T6" fmla="*/ 2 w 2"/>
                  <a:gd name="T7" fmla="*/ 3 h 3"/>
                  <a:gd name="T8" fmla="*/ 2 w 2"/>
                  <a:gd name="T9" fmla="*/ 3 h 3"/>
                  <a:gd name="T10" fmla="*/ 2 w 2"/>
                  <a:gd name="T11" fmla="*/ 3 h 3"/>
                  <a:gd name="T12" fmla="*/ 2 w 2"/>
                  <a:gd name="T13" fmla="*/ 3 h 3"/>
                  <a:gd name="T14" fmla="*/ 2 w 2"/>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2" y="0"/>
                    </a:moveTo>
                    <a:lnTo>
                      <a:pt x="0" y="0"/>
                    </a:lnTo>
                    <a:lnTo>
                      <a:pt x="0" y="3"/>
                    </a:lnTo>
                    <a:lnTo>
                      <a:pt x="2" y="3"/>
                    </a:lnTo>
                    <a:lnTo>
                      <a:pt x="2" y="3"/>
                    </a:lnTo>
                    <a:lnTo>
                      <a:pt x="2" y="3"/>
                    </a:lnTo>
                    <a:lnTo>
                      <a:pt x="2" y="3"/>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190" name="Freeform 176"/>
              <p:cNvSpPr>
                <a:spLocks/>
              </p:cNvSpPr>
              <p:nvPr/>
            </p:nvSpPr>
            <p:spPr bwMode="auto">
              <a:xfrm>
                <a:off x="4170" y="2210"/>
                <a:ext cx="2" cy="3"/>
              </a:xfrm>
              <a:custGeom>
                <a:avLst/>
                <a:gdLst>
                  <a:gd name="T0" fmla="*/ 2 w 2"/>
                  <a:gd name="T1" fmla="*/ 0 h 3"/>
                  <a:gd name="T2" fmla="*/ 0 w 2"/>
                  <a:gd name="T3" fmla="*/ 0 h 3"/>
                  <a:gd name="T4" fmla="*/ 0 w 2"/>
                  <a:gd name="T5" fmla="*/ 3 h 3"/>
                  <a:gd name="T6" fmla="*/ 2 w 2"/>
                  <a:gd name="T7" fmla="*/ 3 h 3"/>
                  <a:gd name="T8" fmla="*/ 2 w 2"/>
                  <a:gd name="T9" fmla="*/ 3 h 3"/>
                  <a:gd name="T10" fmla="*/ 2 w 2"/>
                  <a:gd name="T11" fmla="*/ 3 h 3"/>
                  <a:gd name="T12" fmla="*/ 2 w 2"/>
                  <a:gd name="T13" fmla="*/ 3 h 3"/>
                  <a:gd name="T14" fmla="*/ 2 w 2"/>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2" y="0"/>
                    </a:moveTo>
                    <a:lnTo>
                      <a:pt x="0" y="0"/>
                    </a:lnTo>
                    <a:lnTo>
                      <a:pt x="0" y="3"/>
                    </a:lnTo>
                    <a:lnTo>
                      <a:pt x="2" y="3"/>
                    </a:lnTo>
                    <a:lnTo>
                      <a:pt x="2" y="3"/>
                    </a:lnTo>
                    <a:lnTo>
                      <a:pt x="2" y="3"/>
                    </a:lnTo>
                    <a:lnTo>
                      <a:pt x="2" y="3"/>
                    </a:lnTo>
                    <a:lnTo>
                      <a:pt x="2"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191" name="Freeform 177"/>
              <p:cNvSpPr>
                <a:spLocks noEditPoints="1"/>
              </p:cNvSpPr>
              <p:nvPr/>
            </p:nvSpPr>
            <p:spPr bwMode="auto">
              <a:xfrm>
                <a:off x="4101" y="2163"/>
                <a:ext cx="104" cy="123"/>
              </a:xfrm>
              <a:custGeom>
                <a:avLst/>
                <a:gdLst>
                  <a:gd name="T0" fmla="*/ 30 w 44"/>
                  <a:gd name="T1" fmla="*/ 50 h 52"/>
                  <a:gd name="T2" fmla="*/ 25 w 44"/>
                  <a:gd name="T3" fmla="*/ 50 h 52"/>
                  <a:gd name="T4" fmla="*/ 11 w 44"/>
                  <a:gd name="T5" fmla="*/ 48 h 52"/>
                  <a:gd name="T6" fmla="*/ 9 w 44"/>
                  <a:gd name="T7" fmla="*/ 47 h 52"/>
                  <a:gd name="T8" fmla="*/ 32 w 44"/>
                  <a:gd name="T9" fmla="*/ 45 h 52"/>
                  <a:gd name="T10" fmla="*/ 38 w 44"/>
                  <a:gd name="T11" fmla="*/ 42 h 52"/>
                  <a:gd name="T12" fmla="*/ 22 w 44"/>
                  <a:gd name="T13" fmla="*/ 46 h 52"/>
                  <a:gd name="T14" fmla="*/ 4 w 44"/>
                  <a:gd name="T15" fmla="*/ 37 h 52"/>
                  <a:gd name="T16" fmla="*/ 5 w 44"/>
                  <a:gd name="T17" fmla="*/ 36 h 52"/>
                  <a:gd name="T18" fmla="*/ 23 w 44"/>
                  <a:gd name="T19" fmla="*/ 36 h 52"/>
                  <a:gd name="T20" fmla="*/ 12 w 44"/>
                  <a:gd name="T21" fmla="*/ 32 h 52"/>
                  <a:gd name="T22" fmla="*/ 24 w 44"/>
                  <a:gd name="T23" fmla="*/ 32 h 52"/>
                  <a:gd name="T24" fmla="*/ 5 w 44"/>
                  <a:gd name="T25" fmla="*/ 31 h 52"/>
                  <a:gd name="T26" fmla="*/ 8 w 44"/>
                  <a:gd name="T27" fmla="*/ 30 h 52"/>
                  <a:gd name="T28" fmla="*/ 39 w 44"/>
                  <a:gd name="T29" fmla="*/ 29 h 52"/>
                  <a:gd name="T30" fmla="*/ 6 w 44"/>
                  <a:gd name="T31" fmla="*/ 29 h 52"/>
                  <a:gd name="T32" fmla="*/ 18 w 44"/>
                  <a:gd name="T33" fmla="*/ 28 h 52"/>
                  <a:gd name="T34" fmla="*/ 20 w 44"/>
                  <a:gd name="T35" fmla="*/ 27 h 52"/>
                  <a:gd name="T36" fmla="*/ 14 w 44"/>
                  <a:gd name="T37" fmla="*/ 26 h 52"/>
                  <a:gd name="T38" fmla="*/ 38 w 44"/>
                  <a:gd name="T39" fmla="*/ 25 h 52"/>
                  <a:gd name="T40" fmla="*/ 39 w 44"/>
                  <a:gd name="T41" fmla="*/ 24 h 52"/>
                  <a:gd name="T42" fmla="*/ 4 w 44"/>
                  <a:gd name="T43" fmla="*/ 23 h 52"/>
                  <a:gd name="T44" fmla="*/ 5 w 44"/>
                  <a:gd name="T45" fmla="*/ 21 h 52"/>
                  <a:gd name="T46" fmla="*/ 6 w 44"/>
                  <a:gd name="T47" fmla="*/ 13 h 52"/>
                  <a:gd name="T48" fmla="*/ 12 w 44"/>
                  <a:gd name="T49" fmla="*/ 14 h 52"/>
                  <a:gd name="T50" fmla="*/ 30 w 44"/>
                  <a:gd name="T51" fmla="*/ 12 h 52"/>
                  <a:gd name="T52" fmla="*/ 28 w 44"/>
                  <a:gd name="T53" fmla="*/ 12 h 52"/>
                  <a:gd name="T54" fmla="*/ 20 w 44"/>
                  <a:gd name="T55" fmla="*/ 6 h 52"/>
                  <a:gd name="T56" fmla="*/ 11 w 44"/>
                  <a:gd name="T57" fmla="*/ 6 h 52"/>
                  <a:gd name="T58" fmla="*/ 19 w 44"/>
                  <a:gd name="T59" fmla="*/ 12 h 52"/>
                  <a:gd name="T60" fmla="*/ 19 w 44"/>
                  <a:gd name="T61" fmla="*/ 30 h 52"/>
                  <a:gd name="T62" fmla="*/ 10 w 44"/>
                  <a:gd name="T63" fmla="*/ 25 h 52"/>
                  <a:gd name="T64" fmla="*/ 21 w 44"/>
                  <a:gd name="T65" fmla="*/ 34 h 52"/>
                  <a:gd name="T66" fmla="*/ 18 w 44"/>
                  <a:gd name="T67" fmla="*/ 43 h 52"/>
                  <a:gd name="T68" fmla="*/ 15 w 44"/>
                  <a:gd name="T69" fmla="*/ 44 h 52"/>
                  <a:gd name="T70" fmla="*/ 12 w 44"/>
                  <a:gd name="T71" fmla="*/ 44 h 52"/>
                  <a:gd name="T72" fmla="*/ 6 w 44"/>
                  <a:gd name="T73" fmla="*/ 41 h 52"/>
                  <a:gd name="T74" fmla="*/ 4 w 44"/>
                  <a:gd name="T75" fmla="*/ 36 h 52"/>
                  <a:gd name="T76" fmla="*/ 10 w 44"/>
                  <a:gd name="T77" fmla="*/ 31 h 52"/>
                  <a:gd name="T78" fmla="*/ 6 w 44"/>
                  <a:gd name="T79" fmla="*/ 26 h 52"/>
                  <a:gd name="T80" fmla="*/ 7 w 44"/>
                  <a:gd name="T81" fmla="*/ 24 h 52"/>
                  <a:gd name="T82" fmla="*/ 7 w 44"/>
                  <a:gd name="T83" fmla="*/ 19 h 52"/>
                  <a:gd name="T84" fmla="*/ 17 w 44"/>
                  <a:gd name="T85" fmla="*/ 13 h 52"/>
                  <a:gd name="T86" fmla="*/ 17 w 44"/>
                  <a:gd name="T87" fmla="*/ 9 h 52"/>
                  <a:gd name="T88" fmla="*/ 27 w 44"/>
                  <a:gd name="T89" fmla="*/ 8 h 52"/>
                  <a:gd name="T90" fmla="*/ 27 w 44"/>
                  <a:gd name="T91" fmla="*/ 11 h 52"/>
                  <a:gd name="T92" fmla="*/ 40 w 44"/>
                  <a:gd name="T93" fmla="*/ 20 h 52"/>
                  <a:gd name="T94" fmla="*/ 37 w 44"/>
                  <a:gd name="T95" fmla="*/ 20 h 52"/>
                  <a:gd name="T96" fmla="*/ 38 w 44"/>
                  <a:gd name="T97" fmla="*/ 25 h 52"/>
                  <a:gd name="T98" fmla="*/ 36 w 44"/>
                  <a:gd name="T99" fmla="*/ 30 h 52"/>
                  <a:gd name="T100" fmla="*/ 41 w 44"/>
                  <a:gd name="T101" fmla="*/ 35 h 52"/>
                  <a:gd name="T102" fmla="*/ 39 w 44"/>
                  <a:gd name="T103" fmla="*/ 40 h 52"/>
                  <a:gd name="T104" fmla="*/ 32 w 44"/>
                  <a:gd name="T105" fmla="*/ 44 h 52"/>
                  <a:gd name="T106" fmla="*/ 30 w 44"/>
                  <a:gd name="T107" fmla="*/ 44 h 52"/>
                  <a:gd name="T108" fmla="*/ 24 w 44"/>
                  <a:gd name="T109" fmla="*/ 42 h 52"/>
                  <a:gd name="T110" fmla="*/ 25 w 44"/>
                  <a:gd name="T111" fmla="*/ 32 h 52"/>
                  <a:gd name="T112" fmla="*/ 30 w 44"/>
                  <a:gd name="T113" fmla="*/ 25 h 52"/>
                  <a:gd name="T114" fmla="*/ 23 w 44"/>
                  <a:gd name="T115" fmla="*/ 25 h 52"/>
                  <a:gd name="T116" fmla="*/ 27 w 44"/>
                  <a:gd name="T117" fmla="*/ 7 h 52"/>
                  <a:gd name="T118" fmla="*/ 20 w 44"/>
                  <a:gd name="T119" fmla="*/ 5 h 52"/>
                  <a:gd name="T120" fmla="*/ 24 w 44"/>
                  <a:gd name="T121" fmla="*/ 1 h 52"/>
                  <a:gd name="T122" fmla="*/ 2 w 44"/>
                  <a:gd name="T123" fmla="*/ 33 h 52"/>
                  <a:gd name="T124" fmla="*/ 43 w 44"/>
                  <a:gd name="T125" fmla="*/ 3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4" h="52">
                    <a:moveTo>
                      <a:pt x="28" y="51"/>
                    </a:moveTo>
                    <a:cubicBezTo>
                      <a:pt x="27" y="51"/>
                      <a:pt x="27" y="51"/>
                      <a:pt x="27" y="51"/>
                    </a:cubicBezTo>
                    <a:cubicBezTo>
                      <a:pt x="28" y="51"/>
                      <a:pt x="28" y="51"/>
                      <a:pt x="28" y="51"/>
                    </a:cubicBezTo>
                    <a:cubicBezTo>
                      <a:pt x="28" y="51"/>
                      <a:pt x="28" y="51"/>
                      <a:pt x="28" y="51"/>
                    </a:cubicBezTo>
                    <a:moveTo>
                      <a:pt x="29" y="51"/>
                    </a:moveTo>
                    <a:cubicBezTo>
                      <a:pt x="29" y="51"/>
                      <a:pt x="29" y="51"/>
                      <a:pt x="29" y="51"/>
                    </a:cubicBezTo>
                    <a:cubicBezTo>
                      <a:pt x="29" y="51"/>
                      <a:pt x="29" y="51"/>
                      <a:pt x="29" y="51"/>
                    </a:cubicBezTo>
                    <a:cubicBezTo>
                      <a:pt x="29" y="51"/>
                      <a:pt x="29" y="51"/>
                      <a:pt x="29" y="51"/>
                    </a:cubicBezTo>
                    <a:cubicBezTo>
                      <a:pt x="29" y="51"/>
                      <a:pt x="29" y="51"/>
                      <a:pt x="29" y="51"/>
                    </a:cubicBezTo>
                    <a:moveTo>
                      <a:pt x="15" y="51"/>
                    </a:moveTo>
                    <a:cubicBezTo>
                      <a:pt x="15" y="51"/>
                      <a:pt x="15" y="51"/>
                      <a:pt x="15" y="51"/>
                    </a:cubicBezTo>
                    <a:cubicBezTo>
                      <a:pt x="15" y="50"/>
                      <a:pt x="15" y="50"/>
                      <a:pt x="15" y="50"/>
                    </a:cubicBezTo>
                    <a:cubicBezTo>
                      <a:pt x="15" y="51"/>
                      <a:pt x="15" y="51"/>
                      <a:pt x="15" y="51"/>
                    </a:cubicBezTo>
                    <a:moveTo>
                      <a:pt x="30" y="51"/>
                    </a:moveTo>
                    <a:cubicBezTo>
                      <a:pt x="30" y="50"/>
                      <a:pt x="30" y="50"/>
                      <a:pt x="30" y="50"/>
                    </a:cubicBezTo>
                    <a:cubicBezTo>
                      <a:pt x="30" y="51"/>
                      <a:pt x="30" y="51"/>
                      <a:pt x="30" y="51"/>
                    </a:cubicBezTo>
                    <a:cubicBezTo>
                      <a:pt x="30" y="51"/>
                      <a:pt x="30" y="51"/>
                      <a:pt x="30" y="51"/>
                    </a:cubicBezTo>
                    <a:cubicBezTo>
                      <a:pt x="30" y="51"/>
                      <a:pt x="30" y="51"/>
                      <a:pt x="30" y="51"/>
                    </a:cubicBezTo>
                    <a:moveTo>
                      <a:pt x="28" y="50"/>
                    </a:moveTo>
                    <a:cubicBezTo>
                      <a:pt x="28" y="50"/>
                      <a:pt x="28" y="50"/>
                      <a:pt x="28" y="50"/>
                    </a:cubicBezTo>
                    <a:cubicBezTo>
                      <a:pt x="29" y="50"/>
                      <a:pt x="29" y="50"/>
                      <a:pt x="29" y="50"/>
                    </a:cubicBezTo>
                    <a:cubicBezTo>
                      <a:pt x="28" y="50"/>
                      <a:pt x="28" y="50"/>
                      <a:pt x="28" y="50"/>
                    </a:cubicBezTo>
                    <a:moveTo>
                      <a:pt x="27" y="50"/>
                    </a:moveTo>
                    <a:cubicBezTo>
                      <a:pt x="27" y="50"/>
                      <a:pt x="27" y="50"/>
                      <a:pt x="27" y="50"/>
                    </a:cubicBezTo>
                    <a:cubicBezTo>
                      <a:pt x="28" y="50"/>
                      <a:pt x="28" y="50"/>
                      <a:pt x="28" y="50"/>
                    </a:cubicBezTo>
                    <a:cubicBezTo>
                      <a:pt x="27" y="50"/>
                      <a:pt x="27" y="50"/>
                      <a:pt x="27" y="50"/>
                    </a:cubicBezTo>
                    <a:moveTo>
                      <a:pt x="16" y="51"/>
                    </a:moveTo>
                    <a:cubicBezTo>
                      <a:pt x="17" y="50"/>
                      <a:pt x="17" y="50"/>
                      <a:pt x="17" y="50"/>
                    </a:cubicBezTo>
                    <a:cubicBezTo>
                      <a:pt x="17" y="50"/>
                      <a:pt x="17" y="50"/>
                      <a:pt x="17" y="50"/>
                    </a:cubicBezTo>
                    <a:cubicBezTo>
                      <a:pt x="17" y="50"/>
                      <a:pt x="17" y="50"/>
                      <a:pt x="17" y="50"/>
                    </a:cubicBezTo>
                    <a:cubicBezTo>
                      <a:pt x="17" y="50"/>
                      <a:pt x="17" y="51"/>
                      <a:pt x="16" y="51"/>
                    </a:cubicBezTo>
                    <a:moveTo>
                      <a:pt x="14" y="50"/>
                    </a:moveTo>
                    <a:cubicBezTo>
                      <a:pt x="15" y="50"/>
                      <a:pt x="15" y="50"/>
                      <a:pt x="15" y="50"/>
                    </a:cubicBezTo>
                    <a:cubicBezTo>
                      <a:pt x="15" y="50"/>
                      <a:pt x="15" y="50"/>
                      <a:pt x="15" y="50"/>
                    </a:cubicBezTo>
                    <a:cubicBezTo>
                      <a:pt x="14" y="50"/>
                      <a:pt x="14" y="50"/>
                      <a:pt x="14" y="50"/>
                    </a:cubicBezTo>
                    <a:moveTo>
                      <a:pt x="30" y="50"/>
                    </a:moveTo>
                    <a:cubicBezTo>
                      <a:pt x="30" y="50"/>
                      <a:pt x="30" y="50"/>
                      <a:pt x="30" y="50"/>
                    </a:cubicBezTo>
                    <a:cubicBezTo>
                      <a:pt x="30" y="50"/>
                      <a:pt x="30" y="50"/>
                      <a:pt x="30" y="50"/>
                    </a:cubicBezTo>
                    <a:cubicBezTo>
                      <a:pt x="30" y="50"/>
                      <a:pt x="30" y="50"/>
                      <a:pt x="30" y="50"/>
                    </a:cubicBezTo>
                    <a:moveTo>
                      <a:pt x="27" y="50"/>
                    </a:moveTo>
                    <a:cubicBezTo>
                      <a:pt x="27" y="50"/>
                      <a:pt x="27" y="50"/>
                      <a:pt x="27" y="50"/>
                    </a:cubicBezTo>
                    <a:cubicBezTo>
                      <a:pt x="27" y="50"/>
                      <a:pt x="27" y="50"/>
                      <a:pt x="27" y="50"/>
                    </a:cubicBezTo>
                    <a:cubicBezTo>
                      <a:pt x="27" y="50"/>
                      <a:pt x="27" y="50"/>
                      <a:pt x="27" y="50"/>
                    </a:cubicBezTo>
                    <a:moveTo>
                      <a:pt x="14" y="50"/>
                    </a:moveTo>
                    <a:cubicBezTo>
                      <a:pt x="13" y="50"/>
                      <a:pt x="13" y="50"/>
                      <a:pt x="13" y="50"/>
                    </a:cubicBezTo>
                    <a:cubicBezTo>
                      <a:pt x="14" y="50"/>
                      <a:pt x="14" y="50"/>
                      <a:pt x="14" y="50"/>
                    </a:cubicBezTo>
                    <a:cubicBezTo>
                      <a:pt x="14" y="50"/>
                      <a:pt x="14" y="50"/>
                      <a:pt x="14" y="50"/>
                    </a:cubicBezTo>
                    <a:moveTo>
                      <a:pt x="18" y="50"/>
                    </a:moveTo>
                    <a:cubicBezTo>
                      <a:pt x="18" y="50"/>
                      <a:pt x="18" y="50"/>
                      <a:pt x="18" y="50"/>
                    </a:cubicBezTo>
                    <a:cubicBezTo>
                      <a:pt x="18" y="50"/>
                      <a:pt x="18" y="50"/>
                      <a:pt x="18" y="50"/>
                    </a:cubicBezTo>
                    <a:cubicBezTo>
                      <a:pt x="18" y="50"/>
                      <a:pt x="18" y="50"/>
                      <a:pt x="18" y="50"/>
                    </a:cubicBezTo>
                    <a:moveTo>
                      <a:pt x="13" y="50"/>
                    </a:moveTo>
                    <a:cubicBezTo>
                      <a:pt x="12" y="50"/>
                      <a:pt x="12" y="50"/>
                      <a:pt x="12" y="50"/>
                    </a:cubicBezTo>
                    <a:cubicBezTo>
                      <a:pt x="13" y="50"/>
                      <a:pt x="13" y="50"/>
                      <a:pt x="13" y="50"/>
                    </a:cubicBezTo>
                    <a:cubicBezTo>
                      <a:pt x="13" y="50"/>
                      <a:pt x="13" y="50"/>
                      <a:pt x="13" y="50"/>
                    </a:cubicBezTo>
                    <a:moveTo>
                      <a:pt x="13" y="50"/>
                    </a:moveTo>
                    <a:cubicBezTo>
                      <a:pt x="13" y="49"/>
                      <a:pt x="13" y="49"/>
                      <a:pt x="13" y="49"/>
                    </a:cubicBezTo>
                    <a:cubicBezTo>
                      <a:pt x="14" y="49"/>
                      <a:pt x="14" y="49"/>
                      <a:pt x="14" y="49"/>
                    </a:cubicBezTo>
                    <a:cubicBezTo>
                      <a:pt x="13" y="50"/>
                      <a:pt x="13" y="50"/>
                      <a:pt x="13" y="50"/>
                    </a:cubicBezTo>
                    <a:moveTo>
                      <a:pt x="31" y="50"/>
                    </a:moveTo>
                    <a:cubicBezTo>
                      <a:pt x="31" y="49"/>
                      <a:pt x="31" y="49"/>
                      <a:pt x="31" y="49"/>
                    </a:cubicBezTo>
                    <a:cubicBezTo>
                      <a:pt x="31" y="49"/>
                      <a:pt x="31" y="49"/>
                      <a:pt x="31" y="49"/>
                    </a:cubicBezTo>
                    <a:cubicBezTo>
                      <a:pt x="31" y="50"/>
                      <a:pt x="31" y="50"/>
                      <a:pt x="31" y="50"/>
                    </a:cubicBezTo>
                    <a:moveTo>
                      <a:pt x="32" y="50"/>
                    </a:moveTo>
                    <a:cubicBezTo>
                      <a:pt x="32" y="49"/>
                      <a:pt x="32" y="49"/>
                      <a:pt x="32" y="49"/>
                    </a:cubicBezTo>
                    <a:cubicBezTo>
                      <a:pt x="32" y="49"/>
                      <a:pt x="32" y="49"/>
                      <a:pt x="32" y="49"/>
                    </a:cubicBezTo>
                    <a:cubicBezTo>
                      <a:pt x="32" y="49"/>
                      <a:pt x="32" y="49"/>
                      <a:pt x="32" y="49"/>
                    </a:cubicBezTo>
                    <a:cubicBezTo>
                      <a:pt x="32" y="50"/>
                      <a:pt x="32" y="50"/>
                      <a:pt x="32" y="50"/>
                    </a:cubicBezTo>
                    <a:moveTo>
                      <a:pt x="27" y="51"/>
                    </a:moveTo>
                    <a:cubicBezTo>
                      <a:pt x="26" y="51"/>
                      <a:pt x="25" y="50"/>
                      <a:pt x="24" y="50"/>
                    </a:cubicBezTo>
                    <a:cubicBezTo>
                      <a:pt x="24" y="49"/>
                      <a:pt x="24" y="49"/>
                      <a:pt x="24" y="49"/>
                    </a:cubicBezTo>
                    <a:cubicBezTo>
                      <a:pt x="24" y="49"/>
                      <a:pt x="24" y="49"/>
                      <a:pt x="24" y="49"/>
                    </a:cubicBezTo>
                    <a:cubicBezTo>
                      <a:pt x="25" y="49"/>
                      <a:pt x="25" y="49"/>
                      <a:pt x="25" y="49"/>
                    </a:cubicBezTo>
                    <a:cubicBezTo>
                      <a:pt x="25" y="49"/>
                      <a:pt x="25" y="49"/>
                      <a:pt x="25" y="49"/>
                    </a:cubicBezTo>
                    <a:cubicBezTo>
                      <a:pt x="25" y="50"/>
                      <a:pt x="25" y="50"/>
                      <a:pt x="25" y="50"/>
                    </a:cubicBezTo>
                    <a:cubicBezTo>
                      <a:pt x="25" y="50"/>
                      <a:pt x="25" y="50"/>
                      <a:pt x="25" y="50"/>
                    </a:cubicBezTo>
                    <a:cubicBezTo>
                      <a:pt x="25" y="50"/>
                      <a:pt x="25" y="50"/>
                      <a:pt x="25" y="50"/>
                    </a:cubicBezTo>
                    <a:cubicBezTo>
                      <a:pt x="26" y="50"/>
                      <a:pt x="26" y="50"/>
                      <a:pt x="26" y="50"/>
                    </a:cubicBezTo>
                    <a:cubicBezTo>
                      <a:pt x="26" y="50"/>
                      <a:pt x="26" y="50"/>
                      <a:pt x="26" y="50"/>
                    </a:cubicBezTo>
                    <a:cubicBezTo>
                      <a:pt x="26" y="51"/>
                      <a:pt x="26" y="51"/>
                      <a:pt x="26" y="51"/>
                    </a:cubicBezTo>
                    <a:cubicBezTo>
                      <a:pt x="26" y="51"/>
                      <a:pt x="26" y="51"/>
                      <a:pt x="26" y="51"/>
                    </a:cubicBezTo>
                    <a:cubicBezTo>
                      <a:pt x="26" y="51"/>
                      <a:pt x="26" y="51"/>
                      <a:pt x="26" y="51"/>
                    </a:cubicBezTo>
                    <a:cubicBezTo>
                      <a:pt x="27" y="51"/>
                      <a:pt x="27" y="51"/>
                      <a:pt x="27" y="51"/>
                    </a:cubicBezTo>
                    <a:cubicBezTo>
                      <a:pt x="27" y="51"/>
                      <a:pt x="27" y="51"/>
                      <a:pt x="27" y="51"/>
                    </a:cubicBezTo>
                    <a:moveTo>
                      <a:pt x="18" y="50"/>
                    </a:moveTo>
                    <a:cubicBezTo>
                      <a:pt x="20" y="49"/>
                      <a:pt x="20" y="49"/>
                      <a:pt x="20" y="49"/>
                    </a:cubicBezTo>
                    <a:cubicBezTo>
                      <a:pt x="20" y="49"/>
                      <a:pt x="20" y="49"/>
                      <a:pt x="20" y="49"/>
                    </a:cubicBezTo>
                    <a:cubicBezTo>
                      <a:pt x="20" y="49"/>
                      <a:pt x="19" y="50"/>
                      <a:pt x="18" y="50"/>
                    </a:cubicBezTo>
                    <a:moveTo>
                      <a:pt x="12" y="49"/>
                    </a:moveTo>
                    <a:cubicBezTo>
                      <a:pt x="12" y="49"/>
                      <a:pt x="12" y="49"/>
                      <a:pt x="12" y="49"/>
                    </a:cubicBezTo>
                    <a:cubicBezTo>
                      <a:pt x="13" y="49"/>
                      <a:pt x="13" y="49"/>
                      <a:pt x="13" y="49"/>
                    </a:cubicBezTo>
                    <a:cubicBezTo>
                      <a:pt x="12" y="49"/>
                      <a:pt x="12" y="49"/>
                      <a:pt x="12" y="49"/>
                    </a:cubicBezTo>
                    <a:moveTo>
                      <a:pt x="12" y="49"/>
                    </a:moveTo>
                    <a:cubicBezTo>
                      <a:pt x="11" y="49"/>
                      <a:pt x="11" y="49"/>
                      <a:pt x="11" y="49"/>
                    </a:cubicBezTo>
                    <a:cubicBezTo>
                      <a:pt x="11" y="49"/>
                      <a:pt x="11" y="49"/>
                      <a:pt x="11" y="49"/>
                    </a:cubicBezTo>
                    <a:cubicBezTo>
                      <a:pt x="11" y="49"/>
                      <a:pt x="11" y="49"/>
                      <a:pt x="11" y="49"/>
                    </a:cubicBezTo>
                    <a:cubicBezTo>
                      <a:pt x="11" y="49"/>
                      <a:pt x="11" y="49"/>
                      <a:pt x="11" y="49"/>
                    </a:cubicBezTo>
                    <a:cubicBezTo>
                      <a:pt x="12" y="48"/>
                      <a:pt x="12" y="48"/>
                      <a:pt x="12" y="48"/>
                    </a:cubicBezTo>
                    <a:cubicBezTo>
                      <a:pt x="12" y="49"/>
                      <a:pt x="12" y="49"/>
                      <a:pt x="12" y="49"/>
                    </a:cubicBezTo>
                    <a:moveTo>
                      <a:pt x="32" y="49"/>
                    </a:moveTo>
                    <a:cubicBezTo>
                      <a:pt x="32" y="48"/>
                      <a:pt x="32" y="48"/>
                      <a:pt x="32" y="48"/>
                    </a:cubicBezTo>
                    <a:cubicBezTo>
                      <a:pt x="32" y="48"/>
                      <a:pt x="32" y="48"/>
                      <a:pt x="32" y="48"/>
                    </a:cubicBezTo>
                    <a:cubicBezTo>
                      <a:pt x="32" y="49"/>
                      <a:pt x="32" y="49"/>
                      <a:pt x="32" y="49"/>
                    </a:cubicBezTo>
                    <a:moveTo>
                      <a:pt x="12" y="48"/>
                    </a:moveTo>
                    <a:cubicBezTo>
                      <a:pt x="12" y="48"/>
                      <a:pt x="12" y="48"/>
                      <a:pt x="12" y="48"/>
                    </a:cubicBezTo>
                    <a:cubicBezTo>
                      <a:pt x="12" y="48"/>
                      <a:pt x="12" y="48"/>
                      <a:pt x="12" y="48"/>
                    </a:cubicBezTo>
                    <a:cubicBezTo>
                      <a:pt x="12" y="48"/>
                      <a:pt x="12" y="48"/>
                      <a:pt x="12" y="48"/>
                    </a:cubicBezTo>
                    <a:moveTo>
                      <a:pt x="24" y="49"/>
                    </a:moveTo>
                    <a:cubicBezTo>
                      <a:pt x="23" y="48"/>
                      <a:pt x="23" y="48"/>
                      <a:pt x="23" y="48"/>
                    </a:cubicBezTo>
                    <a:cubicBezTo>
                      <a:pt x="23" y="48"/>
                      <a:pt x="23" y="48"/>
                      <a:pt x="23" y="48"/>
                    </a:cubicBezTo>
                    <a:cubicBezTo>
                      <a:pt x="24" y="47"/>
                      <a:pt x="24" y="47"/>
                      <a:pt x="24" y="47"/>
                    </a:cubicBezTo>
                    <a:cubicBezTo>
                      <a:pt x="24" y="48"/>
                      <a:pt x="24" y="48"/>
                      <a:pt x="24" y="48"/>
                    </a:cubicBezTo>
                    <a:cubicBezTo>
                      <a:pt x="24" y="48"/>
                      <a:pt x="24" y="49"/>
                      <a:pt x="24" y="49"/>
                    </a:cubicBezTo>
                    <a:moveTo>
                      <a:pt x="11" y="48"/>
                    </a:moveTo>
                    <a:cubicBezTo>
                      <a:pt x="11" y="47"/>
                      <a:pt x="11" y="47"/>
                      <a:pt x="11" y="47"/>
                    </a:cubicBezTo>
                    <a:cubicBezTo>
                      <a:pt x="11" y="47"/>
                      <a:pt x="11" y="47"/>
                      <a:pt x="11" y="47"/>
                    </a:cubicBezTo>
                    <a:cubicBezTo>
                      <a:pt x="11" y="47"/>
                      <a:pt x="11" y="47"/>
                      <a:pt x="11" y="47"/>
                    </a:cubicBezTo>
                    <a:cubicBezTo>
                      <a:pt x="11" y="48"/>
                      <a:pt x="11" y="48"/>
                      <a:pt x="11" y="48"/>
                    </a:cubicBezTo>
                    <a:moveTo>
                      <a:pt x="20" y="48"/>
                    </a:moveTo>
                    <a:cubicBezTo>
                      <a:pt x="20" y="48"/>
                      <a:pt x="20" y="48"/>
                      <a:pt x="20" y="48"/>
                    </a:cubicBezTo>
                    <a:cubicBezTo>
                      <a:pt x="20" y="48"/>
                      <a:pt x="20" y="48"/>
                      <a:pt x="20" y="48"/>
                    </a:cubicBezTo>
                    <a:cubicBezTo>
                      <a:pt x="20" y="48"/>
                      <a:pt x="21" y="48"/>
                      <a:pt x="21" y="47"/>
                    </a:cubicBezTo>
                    <a:cubicBezTo>
                      <a:pt x="21" y="48"/>
                      <a:pt x="21" y="48"/>
                      <a:pt x="21" y="48"/>
                    </a:cubicBezTo>
                    <a:cubicBezTo>
                      <a:pt x="20" y="48"/>
                      <a:pt x="20" y="48"/>
                      <a:pt x="20" y="48"/>
                    </a:cubicBezTo>
                    <a:moveTo>
                      <a:pt x="10" y="47"/>
                    </a:moveTo>
                    <a:cubicBezTo>
                      <a:pt x="10" y="47"/>
                      <a:pt x="10" y="47"/>
                      <a:pt x="10" y="47"/>
                    </a:cubicBezTo>
                    <a:cubicBezTo>
                      <a:pt x="11" y="47"/>
                      <a:pt x="11" y="47"/>
                      <a:pt x="11" y="47"/>
                    </a:cubicBezTo>
                    <a:cubicBezTo>
                      <a:pt x="10" y="47"/>
                      <a:pt x="10" y="47"/>
                      <a:pt x="10" y="47"/>
                    </a:cubicBezTo>
                    <a:moveTo>
                      <a:pt x="10" y="47"/>
                    </a:moveTo>
                    <a:cubicBezTo>
                      <a:pt x="10" y="47"/>
                      <a:pt x="10" y="47"/>
                      <a:pt x="10" y="47"/>
                    </a:cubicBezTo>
                    <a:cubicBezTo>
                      <a:pt x="10" y="47"/>
                      <a:pt x="10" y="47"/>
                      <a:pt x="10" y="47"/>
                    </a:cubicBezTo>
                    <a:cubicBezTo>
                      <a:pt x="10" y="47"/>
                      <a:pt x="10" y="47"/>
                      <a:pt x="10" y="47"/>
                    </a:cubicBezTo>
                    <a:moveTo>
                      <a:pt x="23" y="47"/>
                    </a:moveTo>
                    <a:cubicBezTo>
                      <a:pt x="23" y="47"/>
                      <a:pt x="23" y="47"/>
                      <a:pt x="23" y="47"/>
                    </a:cubicBezTo>
                    <a:cubicBezTo>
                      <a:pt x="23" y="47"/>
                      <a:pt x="23" y="47"/>
                      <a:pt x="23" y="47"/>
                    </a:cubicBezTo>
                    <a:cubicBezTo>
                      <a:pt x="23" y="47"/>
                      <a:pt x="23" y="47"/>
                      <a:pt x="23" y="47"/>
                    </a:cubicBezTo>
                    <a:cubicBezTo>
                      <a:pt x="23" y="47"/>
                      <a:pt x="23" y="47"/>
                      <a:pt x="23" y="47"/>
                    </a:cubicBezTo>
                    <a:moveTo>
                      <a:pt x="21" y="48"/>
                    </a:moveTo>
                    <a:cubicBezTo>
                      <a:pt x="21" y="47"/>
                      <a:pt x="22" y="47"/>
                      <a:pt x="22" y="46"/>
                    </a:cubicBezTo>
                    <a:cubicBezTo>
                      <a:pt x="22" y="47"/>
                      <a:pt x="22" y="47"/>
                      <a:pt x="22" y="47"/>
                    </a:cubicBezTo>
                    <a:cubicBezTo>
                      <a:pt x="22" y="48"/>
                      <a:pt x="22" y="48"/>
                      <a:pt x="22" y="48"/>
                    </a:cubicBezTo>
                    <a:cubicBezTo>
                      <a:pt x="22" y="48"/>
                      <a:pt x="22" y="48"/>
                      <a:pt x="22" y="48"/>
                    </a:cubicBezTo>
                    <a:cubicBezTo>
                      <a:pt x="22" y="47"/>
                      <a:pt x="22" y="47"/>
                      <a:pt x="22" y="47"/>
                    </a:cubicBezTo>
                    <a:cubicBezTo>
                      <a:pt x="22" y="48"/>
                      <a:pt x="22" y="48"/>
                      <a:pt x="22" y="48"/>
                    </a:cubicBezTo>
                    <a:cubicBezTo>
                      <a:pt x="22" y="48"/>
                      <a:pt x="22" y="48"/>
                      <a:pt x="22" y="48"/>
                    </a:cubicBezTo>
                    <a:cubicBezTo>
                      <a:pt x="21" y="48"/>
                      <a:pt x="21" y="48"/>
                      <a:pt x="21" y="48"/>
                    </a:cubicBezTo>
                    <a:moveTo>
                      <a:pt x="9" y="47"/>
                    </a:moveTo>
                    <a:cubicBezTo>
                      <a:pt x="9" y="46"/>
                      <a:pt x="9" y="46"/>
                      <a:pt x="9" y="46"/>
                    </a:cubicBezTo>
                    <a:cubicBezTo>
                      <a:pt x="9" y="46"/>
                      <a:pt x="9" y="46"/>
                      <a:pt x="9" y="46"/>
                    </a:cubicBezTo>
                    <a:cubicBezTo>
                      <a:pt x="9" y="46"/>
                      <a:pt x="9" y="46"/>
                      <a:pt x="9" y="46"/>
                    </a:cubicBezTo>
                    <a:cubicBezTo>
                      <a:pt x="9" y="46"/>
                      <a:pt x="9" y="46"/>
                      <a:pt x="9" y="46"/>
                    </a:cubicBezTo>
                    <a:cubicBezTo>
                      <a:pt x="9" y="47"/>
                      <a:pt x="9" y="47"/>
                      <a:pt x="9" y="47"/>
                    </a:cubicBezTo>
                    <a:moveTo>
                      <a:pt x="11" y="46"/>
                    </a:moveTo>
                    <a:cubicBezTo>
                      <a:pt x="10" y="46"/>
                      <a:pt x="10" y="46"/>
                      <a:pt x="10" y="46"/>
                    </a:cubicBezTo>
                    <a:cubicBezTo>
                      <a:pt x="11" y="46"/>
                      <a:pt x="11" y="46"/>
                      <a:pt x="11" y="46"/>
                    </a:cubicBezTo>
                    <a:cubicBezTo>
                      <a:pt x="11" y="46"/>
                      <a:pt x="11" y="46"/>
                      <a:pt x="11" y="46"/>
                    </a:cubicBezTo>
                    <a:moveTo>
                      <a:pt x="34" y="46"/>
                    </a:moveTo>
                    <a:cubicBezTo>
                      <a:pt x="34" y="46"/>
                      <a:pt x="34" y="46"/>
                      <a:pt x="34" y="46"/>
                    </a:cubicBezTo>
                    <a:cubicBezTo>
                      <a:pt x="34" y="46"/>
                      <a:pt x="34" y="46"/>
                      <a:pt x="34" y="46"/>
                    </a:cubicBezTo>
                    <a:cubicBezTo>
                      <a:pt x="34" y="46"/>
                      <a:pt x="34" y="46"/>
                      <a:pt x="34" y="46"/>
                    </a:cubicBezTo>
                    <a:moveTo>
                      <a:pt x="8" y="46"/>
                    </a:moveTo>
                    <a:cubicBezTo>
                      <a:pt x="8" y="46"/>
                      <a:pt x="8" y="46"/>
                      <a:pt x="8" y="46"/>
                    </a:cubicBezTo>
                    <a:cubicBezTo>
                      <a:pt x="9" y="46"/>
                      <a:pt x="9" y="46"/>
                      <a:pt x="9" y="46"/>
                    </a:cubicBezTo>
                    <a:cubicBezTo>
                      <a:pt x="8" y="46"/>
                      <a:pt x="8" y="46"/>
                      <a:pt x="8" y="46"/>
                    </a:cubicBezTo>
                    <a:cubicBezTo>
                      <a:pt x="8" y="46"/>
                      <a:pt x="8" y="46"/>
                      <a:pt x="8" y="46"/>
                    </a:cubicBezTo>
                    <a:moveTo>
                      <a:pt x="19" y="48"/>
                    </a:moveTo>
                    <a:cubicBezTo>
                      <a:pt x="19" y="47"/>
                      <a:pt x="19" y="47"/>
                      <a:pt x="19" y="47"/>
                    </a:cubicBezTo>
                    <a:cubicBezTo>
                      <a:pt x="20" y="47"/>
                      <a:pt x="20" y="46"/>
                      <a:pt x="21" y="45"/>
                    </a:cubicBezTo>
                    <a:cubicBezTo>
                      <a:pt x="20" y="47"/>
                      <a:pt x="20" y="47"/>
                      <a:pt x="20" y="47"/>
                    </a:cubicBezTo>
                    <a:cubicBezTo>
                      <a:pt x="20" y="47"/>
                      <a:pt x="20" y="47"/>
                      <a:pt x="19" y="48"/>
                    </a:cubicBezTo>
                    <a:moveTo>
                      <a:pt x="24" y="47"/>
                    </a:moveTo>
                    <a:cubicBezTo>
                      <a:pt x="24" y="47"/>
                      <a:pt x="24" y="47"/>
                      <a:pt x="24" y="47"/>
                    </a:cubicBezTo>
                    <a:cubicBezTo>
                      <a:pt x="24" y="45"/>
                      <a:pt x="24" y="45"/>
                      <a:pt x="24" y="45"/>
                    </a:cubicBezTo>
                    <a:cubicBezTo>
                      <a:pt x="24" y="46"/>
                      <a:pt x="24" y="47"/>
                      <a:pt x="25" y="47"/>
                    </a:cubicBezTo>
                    <a:cubicBezTo>
                      <a:pt x="25" y="48"/>
                      <a:pt x="25" y="48"/>
                      <a:pt x="25" y="48"/>
                    </a:cubicBezTo>
                    <a:cubicBezTo>
                      <a:pt x="24" y="47"/>
                      <a:pt x="24" y="47"/>
                      <a:pt x="24" y="47"/>
                    </a:cubicBezTo>
                    <a:cubicBezTo>
                      <a:pt x="24" y="47"/>
                      <a:pt x="24" y="47"/>
                      <a:pt x="24" y="47"/>
                    </a:cubicBezTo>
                    <a:cubicBezTo>
                      <a:pt x="24" y="47"/>
                      <a:pt x="24" y="47"/>
                      <a:pt x="24" y="47"/>
                    </a:cubicBezTo>
                    <a:cubicBezTo>
                      <a:pt x="24" y="47"/>
                      <a:pt x="24" y="47"/>
                      <a:pt x="24" y="47"/>
                    </a:cubicBezTo>
                    <a:cubicBezTo>
                      <a:pt x="24" y="47"/>
                      <a:pt x="24" y="47"/>
                      <a:pt x="24" y="47"/>
                    </a:cubicBezTo>
                    <a:moveTo>
                      <a:pt x="12" y="45"/>
                    </a:moveTo>
                    <a:cubicBezTo>
                      <a:pt x="12" y="45"/>
                      <a:pt x="12" y="45"/>
                      <a:pt x="12" y="45"/>
                    </a:cubicBezTo>
                    <a:cubicBezTo>
                      <a:pt x="13" y="45"/>
                      <a:pt x="13" y="45"/>
                      <a:pt x="13" y="45"/>
                    </a:cubicBezTo>
                    <a:cubicBezTo>
                      <a:pt x="13" y="45"/>
                      <a:pt x="13" y="45"/>
                      <a:pt x="13" y="45"/>
                    </a:cubicBezTo>
                    <a:cubicBezTo>
                      <a:pt x="12" y="45"/>
                      <a:pt x="12" y="45"/>
                      <a:pt x="12" y="45"/>
                    </a:cubicBezTo>
                    <a:moveTo>
                      <a:pt x="32" y="45"/>
                    </a:moveTo>
                    <a:cubicBezTo>
                      <a:pt x="32" y="45"/>
                      <a:pt x="32" y="45"/>
                      <a:pt x="32" y="45"/>
                    </a:cubicBezTo>
                    <a:cubicBezTo>
                      <a:pt x="32" y="45"/>
                      <a:pt x="32" y="45"/>
                      <a:pt x="32" y="45"/>
                    </a:cubicBezTo>
                    <a:cubicBezTo>
                      <a:pt x="32" y="45"/>
                      <a:pt x="32" y="45"/>
                      <a:pt x="32" y="45"/>
                    </a:cubicBezTo>
                    <a:cubicBezTo>
                      <a:pt x="32" y="45"/>
                      <a:pt x="32" y="45"/>
                      <a:pt x="32" y="45"/>
                    </a:cubicBezTo>
                    <a:moveTo>
                      <a:pt x="8" y="45"/>
                    </a:moveTo>
                    <a:cubicBezTo>
                      <a:pt x="8" y="45"/>
                      <a:pt x="8" y="45"/>
                      <a:pt x="8" y="45"/>
                    </a:cubicBezTo>
                    <a:cubicBezTo>
                      <a:pt x="8" y="45"/>
                      <a:pt x="8" y="45"/>
                      <a:pt x="8" y="45"/>
                    </a:cubicBezTo>
                    <a:cubicBezTo>
                      <a:pt x="8" y="45"/>
                      <a:pt x="8" y="45"/>
                      <a:pt x="8" y="45"/>
                    </a:cubicBezTo>
                    <a:moveTo>
                      <a:pt x="8" y="44"/>
                    </a:moveTo>
                    <a:cubicBezTo>
                      <a:pt x="8" y="44"/>
                      <a:pt x="8" y="44"/>
                      <a:pt x="8" y="44"/>
                    </a:cubicBezTo>
                    <a:cubicBezTo>
                      <a:pt x="8" y="44"/>
                      <a:pt x="8" y="44"/>
                      <a:pt x="8" y="44"/>
                    </a:cubicBezTo>
                    <a:cubicBezTo>
                      <a:pt x="8" y="44"/>
                      <a:pt x="8" y="44"/>
                      <a:pt x="8" y="44"/>
                    </a:cubicBezTo>
                    <a:moveTo>
                      <a:pt x="7" y="44"/>
                    </a:moveTo>
                    <a:cubicBezTo>
                      <a:pt x="7" y="44"/>
                      <a:pt x="7" y="44"/>
                      <a:pt x="7" y="44"/>
                    </a:cubicBezTo>
                    <a:cubicBezTo>
                      <a:pt x="7" y="43"/>
                      <a:pt x="7" y="43"/>
                      <a:pt x="7" y="43"/>
                    </a:cubicBezTo>
                    <a:cubicBezTo>
                      <a:pt x="7" y="44"/>
                      <a:pt x="7" y="44"/>
                      <a:pt x="7" y="44"/>
                    </a:cubicBezTo>
                    <a:moveTo>
                      <a:pt x="8" y="44"/>
                    </a:moveTo>
                    <a:cubicBezTo>
                      <a:pt x="8" y="43"/>
                      <a:pt x="8" y="43"/>
                      <a:pt x="8" y="43"/>
                    </a:cubicBezTo>
                    <a:cubicBezTo>
                      <a:pt x="8" y="43"/>
                      <a:pt x="8" y="43"/>
                      <a:pt x="8" y="43"/>
                    </a:cubicBezTo>
                    <a:cubicBezTo>
                      <a:pt x="8" y="44"/>
                      <a:pt x="8" y="44"/>
                      <a:pt x="8" y="44"/>
                    </a:cubicBezTo>
                    <a:cubicBezTo>
                      <a:pt x="8" y="44"/>
                      <a:pt x="8" y="44"/>
                      <a:pt x="8" y="44"/>
                    </a:cubicBezTo>
                    <a:moveTo>
                      <a:pt x="6" y="43"/>
                    </a:moveTo>
                    <a:cubicBezTo>
                      <a:pt x="6" y="43"/>
                      <a:pt x="6" y="43"/>
                      <a:pt x="6" y="43"/>
                    </a:cubicBezTo>
                    <a:cubicBezTo>
                      <a:pt x="7" y="43"/>
                      <a:pt x="7" y="43"/>
                      <a:pt x="7" y="43"/>
                    </a:cubicBezTo>
                    <a:cubicBezTo>
                      <a:pt x="6" y="43"/>
                      <a:pt x="6" y="43"/>
                      <a:pt x="6" y="43"/>
                    </a:cubicBezTo>
                    <a:moveTo>
                      <a:pt x="6" y="43"/>
                    </a:moveTo>
                    <a:cubicBezTo>
                      <a:pt x="6" y="43"/>
                      <a:pt x="6" y="43"/>
                      <a:pt x="6" y="43"/>
                    </a:cubicBezTo>
                    <a:cubicBezTo>
                      <a:pt x="6" y="43"/>
                      <a:pt x="6" y="43"/>
                      <a:pt x="6" y="43"/>
                    </a:cubicBezTo>
                    <a:cubicBezTo>
                      <a:pt x="6" y="43"/>
                      <a:pt x="6" y="43"/>
                      <a:pt x="6" y="43"/>
                    </a:cubicBezTo>
                    <a:moveTo>
                      <a:pt x="6" y="43"/>
                    </a:moveTo>
                    <a:cubicBezTo>
                      <a:pt x="6" y="43"/>
                      <a:pt x="6" y="43"/>
                      <a:pt x="6" y="43"/>
                    </a:cubicBezTo>
                    <a:cubicBezTo>
                      <a:pt x="6" y="43"/>
                      <a:pt x="6" y="43"/>
                      <a:pt x="6" y="43"/>
                    </a:cubicBezTo>
                    <a:cubicBezTo>
                      <a:pt x="6" y="43"/>
                      <a:pt x="6" y="43"/>
                      <a:pt x="6" y="43"/>
                    </a:cubicBezTo>
                    <a:moveTo>
                      <a:pt x="7" y="42"/>
                    </a:moveTo>
                    <a:cubicBezTo>
                      <a:pt x="7" y="42"/>
                      <a:pt x="7" y="42"/>
                      <a:pt x="7" y="42"/>
                    </a:cubicBezTo>
                    <a:cubicBezTo>
                      <a:pt x="7" y="42"/>
                      <a:pt x="7" y="42"/>
                      <a:pt x="7" y="42"/>
                    </a:cubicBezTo>
                    <a:cubicBezTo>
                      <a:pt x="7" y="42"/>
                      <a:pt x="6" y="42"/>
                      <a:pt x="6" y="42"/>
                    </a:cubicBezTo>
                    <a:cubicBezTo>
                      <a:pt x="6" y="42"/>
                      <a:pt x="6" y="42"/>
                      <a:pt x="6" y="42"/>
                    </a:cubicBezTo>
                    <a:cubicBezTo>
                      <a:pt x="7" y="42"/>
                      <a:pt x="7" y="42"/>
                      <a:pt x="7" y="42"/>
                    </a:cubicBezTo>
                    <a:moveTo>
                      <a:pt x="38" y="42"/>
                    </a:moveTo>
                    <a:cubicBezTo>
                      <a:pt x="38" y="42"/>
                      <a:pt x="38" y="42"/>
                      <a:pt x="38" y="42"/>
                    </a:cubicBezTo>
                    <a:cubicBezTo>
                      <a:pt x="38" y="42"/>
                      <a:pt x="38" y="42"/>
                      <a:pt x="38" y="42"/>
                    </a:cubicBezTo>
                    <a:cubicBezTo>
                      <a:pt x="38" y="42"/>
                      <a:pt x="38" y="42"/>
                      <a:pt x="37" y="42"/>
                    </a:cubicBezTo>
                    <a:cubicBezTo>
                      <a:pt x="37" y="42"/>
                      <a:pt x="37" y="42"/>
                      <a:pt x="37" y="42"/>
                    </a:cubicBezTo>
                    <a:cubicBezTo>
                      <a:pt x="38" y="42"/>
                      <a:pt x="38" y="42"/>
                      <a:pt x="38" y="42"/>
                    </a:cubicBezTo>
                    <a:moveTo>
                      <a:pt x="8" y="43"/>
                    </a:moveTo>
                    <a:cubicBezTo>
                      <a:pt x="8" y="43"/>
                      <a:pt x="8" y="43"/>
                      <a:pt x="8" y="43"/>
                    </a:cubicBezTo>
                    <a:cubicBezTo>
                      <a:pt x="8" y="42"/>
                      <a:pt x="8" y="42"/>
                      <a:pt x="8" y="42"/>
                    </a:cubicBezTo>
                    <a:cubicBezTo>
                      <a:pt x="8" y="42"/>
                      <a:pt x="8" y="42"/>
                      <a:pt x="8" y="42"/>
                    </a:cubicBezTo>
                    <a:cubicBezTo>
                      <a:pt x="8" y="43"/>
                      <a:pt x="8" y="43"/>
                      <a:pt x="8" y="43"/>
                    </a:cubicBezTo>
                    <a:moveTo>
                      <a:pt x="36" y="43"/>
                    </a:moveTo>
                    <a:cubicBezTo>
                      <a:pt x="36" y="42"/>
                      <a:pt x="36" y="42"/>
                      <a:pt x="36" y="42"/>
                    </a:cubicBezTo>
                    <a:cubicBezTo>
                      <a:pt x="37" y="42"/>
                      <a:pt x="37" y="42"/>
                      <a:pt x="37" y="42"/>
                    </a:cubicBezTo>
                    <a:cubicBezTo>
                      <a:pt x="37" y="43"/>
                      <a:pt x="37" y="43"/>
                      <a:pt x="37" y="43"/>
                    </a:cubicBezTo>
                    <a:cubicBezTo>
                      <a:pt x="36" y="43"/>
                      <a:pt x="36" y="43"/>
                      <a:pt x="36" y="43"/>
                    </a:cubicBezTo>
                    <a:moveTo>
                      <a:pt x="36" y="43"/>
                    </a:moveTo>
                    <a:cubicBezTo>
                      <a:pt x="35" y="42"/>
                      <a:pt x="35" y="42"/>
                      <a:pt x="35" y="42"/>
                    </a:cubicBezTo>
                    <a:cubicBezTo>
                      <a:pt x="35" y="42"/>
                      <a:pt x="35" y="42"/>
                      <a:pt x="35" y="42"/>
                    </a:cubicBezTo>
                    <a:cubicBezTo>
                      <a:pt x="36" y="41"/>
                      <a:pt x="36" y="41"/>
                      <a:pt x="36" y="41"/>
                    </a:cubicBezTo>
                    <a:cubicBezTo>
                      <a:pt x="36" y="41"/>
                      <a:pt x="36" y="41"/>
                      <a:pt x="36" y="41"/>
                    </a:cubicBezTo>
                    <a:cubicBezTo>
                      <a:pt x="36" y="41"/>
                      <a:pt x="36" y="41"/>
                      <a:pt x="36" y="41"/>
                    </a:cubicBezTo>
                    <a:cubicBezTo>
                      <a:pt x="36" y="43"/>
                      <a:pt x="36" y="43"/>
                      <a:pt x="36" y="43"/>
                    </a:cubicBezTo>
                    <a:cubicBezTo>
                      <a:pt x="36" y="43"/>
                      <a:pt x="36" y="43"/>
                      <a:pt x="36" y="43"/>
                    </a:cubicBezTo>
                    <a:moveTo>
                      <a:pt x="8" y="43"/>
                    </a:moveTo>
                    <a:cubicBezTo>
                      <a:pt x="9" y="41"/>
                      <a:pt x="9" y="41"/>
                      <a:pt x="9" y="41"/>
                    </a:cubicBezTo>
                    <a:cubicBezTo>
                      <a:pt x="9" y="41"/>
                      <a:pt x="9" y="41"/>
                      <a:pt x="9" y="41"/>
                    </a:cubicBezTo>
                    <a:cubicBezTo>
                      <a:pt x="9" y="41"/>
                      <a:pt x="9" y="41"/>
                      <a:pt x="9" y="41"/>
                    </a:cubicBezTo>
                    <a:cubicBezTo>
                      <a:pt x="9" y="42"/>
                      <a:pt x="9" y="42"/>
                      <a:pt x="9" y="42"/>
                    </a:cubicBezTo>
                    <a:cubicBezTo>
                      <a:pt x="9" y="42"/>
                      <a:pt x="9" y="42"/>
                      <a:pt x="9" y="42"/>
                    </a:cubicBezTo>
                    <a:cubicBezTo>
                      <a:pt x="9" y="43"/>
                      <a:pt x="9" y="43"/>
                      <a:pt x="9" y="43"/>
                    </a:cubicBezTo>
                    <a:cubicBezTo>
                      <a:pt x="9" y="43"/>
                      <a:pt x="9" y="43"/>
                      <a:pt x="9" y="43"/>
                    </a:cubicBezTo>
                    <a:cubicBezTo>
                      <a:pt x="8" y="43"/>
                      <a:pt x="8" y="43"/>
                      <a:pt x="8" y="43"/>
                    </a:cubicBezTo>
                    <a:moveTo>
                      <a:pt x="22" y="46"/>
                    </a:moveTo>
                    <a:cubicBezTo>
                      <a:pt x="22" y="46"/>
                      <a:pt x="22" y="45"/>
                      <a:pt x="22" y="44"/>
                    </a:cubicBezTo>
                    <a:cubicBezTo>
                      <a:pt x="22" y="44"/>
                      <a:pt x="22" y="44"/>
                      <a:pt x="22" y="44"/>
                    </a:cubicBezTo>
                    <a:cubicBezTo>
                      <a:pt x="22" y="43"/>
                      <a:pt x="22" y="43"/>
                      <a:pt x="22" y="42"/>
                    </a:cubicBezTo>
                    <a:cubicBezTo>
                      <a:pt x="22" y="41"/>
                      <a:pt x="22" y="41"/>
                      <a:pt x="22" y="40"/>
                    </a:cubicBezTo>
                    <a:cubicBezTo>
                      <a:pt x="22" y="41"/>
                      <a:pt x="22" y="41"/>
                      <a:pt x="22" y="42"/>
                    </a:cubicBezTo>
                    <a:cubicBezTo>
                      <a:pt x="22" y="43"/>
                      <a:pt x="22" y="45"/>
                      <a:pt x="23" y="46"/>
                    </a:cubicBezTo>
                    <a:cubicBezTo>
                      <a:pt x="22" y="46"/>
                      <a:pt x="22" y="46"/>
                      <a:pt x="22" y="46"/>
                    </a:cubicBezTo>
                    <a:moveTo>
                      <a:pt x="5" y="42"/>
                    </a:moveTo>
                    <a:cubicBezTo>
                      <a:pt x="4" y="41"/>
                      <a:pt x="4" y="40"/>
                      <a:pt x="4" y="39"/>
                    </a:cubicBezTo>
                    <a:cubicBezTo>
                      <a:pt x="4" y="39"/>
                      <a:pt x="4" y="39"/>
                      <a:pt x="4" y="39"/>
                    </a:cubicBezTo>
                    <a:cubicBezTo>
                      <a:pt x="4" y="39"/>
                      <a:pt x="4" y="39"/>
                      <a:pt x="4" y="39"/>
                    </a:cubicBezTo>
                    <a:cubicBezTo>
                      <a:pt x="4" y="40"/>
                      <a:pt x="4" y="40"/>
                      <a:pt x="4" y="40"/>
                    </a:cubicBezTo>
                    <a:cubicBezTo>
                      <a:pt x="4" y="40"/>
                      <a:pt x="4" y="40"/>
                      <a:pt x="4" y="40"/>
                    </a:cubicBezTo>
                    <a:cubicBezTo>
                      <a:pt x="4" y="41"/>
                      <a:pt x="4" y="41"/>
                      <a:pt x="5" y="42"/>
                    </a:cubicBezTo>
                    <a:cubicBezTo>
                      <a:pt x="5" y="42"/>
                      <a:pt x="5" y="42"/>
                      <a:pt x="5" y="42"/>
                    </a:cubicBezTo>
                    <a:moveTo>
                      <a:pt x="33" y="47"/>
                    </a:moveTo>
                    <a:cubicBezTo>
                      <a:pt x="33" y="47"/>
                      <a:pt x="33" y="47"/>
                      <a:pt x="33" y="47"/>
                    </a:cubicBezTo>
                    <a:cubicBezTo>
                      <a:pt x="34" y="47"/>
                      <a:pt x="35" y="46"/>
                      <a:pt x="35" y="46"/>
                    </a:cubicBezTo>
                    <a:cubicBezTo>
                      <a:pt x="36" y="45"/>
                      <a:pt x="36" y="45"/>
                      <a:pt x="36" y="44"/>
                    </a:cubicBezTo>
                    <a:cubicBezTo>
                      <a:pt x="36" y="44"/>
                      <a:pt x="36" y="44"/>
                      <a:pt x="36" y="44"/>
                    </a:cubicBezTo>
                    <a:cubicBezTo>
                      <a:pt x="36" y="43"/>
                      <a:pt x="36" y="43"/>
                      <a:pt x="36" y="43"/>
                    </a:cubicBezTo>
                    <a:cubicBezTo>
                      <a:pt x="38" y="43"/>
                      <a:pt x="40" y="42"/>
                      <a:pt x="40" y="40"/>
                    </a:cubicBezTo>
                    <a:cubicBezTo>
                      <a:pt x="40" y="40"/>
                      <a:pt x="40" y="40"/>
                      <a:pt x="40" y="40"/>
                    </a:cubicBezTo>
                    <a:cubicBezTo>
                      <a:pt x="40" y="39"/>
                      <a:pt x="40" y="39"/>
                      <a:pt x="41" y="38"/>
                    </a:cubicBezTo>
                    <a:cubicBezTo>
                      <a:pt x="41" y="38"/>
                      <a:pt x="41" y="38"/>
                      <a:pt x="41" y="38"/>
                    </a:cubicBezTo>
                    <a:cubicBezTo>
                      <a:pt x="41" y="38"/>
                      <a:pt x="41" y="38"/>
                      <a:pt x="41" y="38"/>
                    </a:cubicBezTo>
                    <a:cubicBezTo>
                      <a:pt x="41" y="38"/>
                      <a:pt x="41" y="38"/>
                      <a:pt x="41" y="38"/>
                    </a:cubicBezTo>
                    <a:cubicBezTo>
                      <a:pt x="41" y="38"/>
                      <a:pt x="41" y="38"/>
                      <a:pt x="41" y="38"/>
                    </a:cubicBezTo>
                    <a:cubicBezTo>
                      <a:pt x="41" y="38"/>
                      <a:pt x="41" y="38"/>
                      <a:pt x="41" y="38"/>
                    </a:cubicBezTo>
                    <a:cubicBezTo>
                      <a:pt x="41" y="39"/>
                      <a:pt x="41" y="39"/>
                      <a:pt x="41" y="39"/>
                    </a:cubicBezTo>
                    <a:cubicBezTo>
                      <a:pt x="41" y="40"/>
                      <a:pt x="41" y="40"/>
                      <a:pt x="41" y="40"/>
                    </a:cubicBezTo>
                    <a:cubicBezTo>
                      <a:pt x="40" y="40"/>
                      <a:pt x="40" y="40"/>
                      <a:pt x="40" y="40"/>
                    </a:cubicBezTo>
                    <a:cubicBezTo>
                      <a:pt x="40" y="41"/>
                      <a:pt x="40" y="41"/>
                      <a:pt x="40" y="42"/>
                    </a:cubicBezTo>
                    <a:cubicBezTo>
                      <a:pt x="40" y="42"/>
                      <a:pt x="40" y="42"/>
                      <a:pt x="40" y="43"/>
                    </a:cubicBezTo>
                    <a:cubicBezTo>
                      <a:pt x="40" y="43"/>
                      <a:pt x="39" y="43"/>
                      <a:pt x="39" y="44"/>
                    </a:cubicBezTo>
                    <a:cubicBezTo>
                      <a:pt x="38" y="44"/>
                      <a:pt x="38" y="44"/>
                      <a:pt x="37" y="45"/>
                    </a:cubicBezTo>
                    <a:cubicBezTo>
                      <a:pt x="37" y="45"/>
                      <a:pt x="37" y="45"/>
                      <a:pt x="36" y="46"/>
                    </a:cubicBezTo>
                    <a:cubicBezTo>
                      <a:pt x="36" y="46"/>
                      <a:pt x="36" y="47"/>
                      <a:pt x="35" y="47"/>
                    </a:cubicBezTo>
                    <a:cubicBezTo>
                      <a:pt x="35" y="47"/>
                      <a:pt x="35" y="47"/>
                      <a:pt x="35" y="47"/>
                    </a:cubicBezTo>
                    <a:cubicBezTo>
                      <a:pt x="34" y="47"/>
                      <a:pt x="34" y="47"/>
                      <a:pt x="34" y="47"/>
                    </a:cubicBezTo>
                    <a:cubicBezTo>
                      <a:pt x="33" y="47"/>
                      <a:pt x="33" y="47"/>
                      <a:pt x="33" y="47"/>
                    </a:cubicBezTo>
                    <a:moveTo>
                      <a:pt x="4" y="38"/>
                    </a:moveTo>
                    <a:cubicBezTo>
                      <a:pt x="4" y="38"/>
                      <a:pt x="4" y="38"/>
                      <a:pt x="4" y="38"/>
                    </a:cubicBezTo>
                    <a:cubicBezTo>
                      <a:pt x="4" y="38"/>
                      <a:pt x="4" y="38"/>
                      <a:pt x="4" y="38"/>
                    </a:cubicBezTo>
                    <a:cubicBezTo>
                      <a:pt x="4" y="37"/>
                      <a:pt x="4" y="37"/>
                      <a:pt x="4" y="37"/>
                    </a:cubicBezTo>
                    <a:cubicBezTo>
                      <a:pt x="5" y="37"/>
                      <a:pt x="5" y="37"/>
                      <a:pt x="5" y="37"/>
                    </a:cubicBezTo>
                    <a:cubicBezTo>
                      <a:pt x="5" y="37"/>
                      <a:pt x="5" y="37"/>
                      <a:pt x="5" y="37"/>
                    </a:cubicBezTo>
                    <a:cubicBezTo>
                      <a:pt x="5" y="37"/>
                      <a:pt x="5" y="38"/>
                      <a:pt x="4" y="38"/>
                    </a:cubicBezTo>
                    <a:moveTo>
                      <a:pt x="40" y="38"/>
                    </a:moveTo>
                    <a:cubicBezTo>
                      <a:pt x="40" y="38"/>
                      <a:pt x="39" y="37"/>
                      <a:pt x="39" y="37"/>
                    </a:cubicBezTo>
                    <a:cubicBezTo>
                      <a:pt x="39" y="37"/>
                      <a:pt x="39" y="37"/>
                      <a:pt x="39" y="37"/>
                    </a:cubicBezTo>
                    <a:cubicBezTo>
                      <a:pt x="39" y="37"/>
                      <a:pt x="40" y="37"/>
                      <a:pt x="40" y="37"/>
                    </a:cubicBezTo>
                    <a:cubicBezTo>
                      <a:pt x="40" y="38"/>
                      <a:pt x="40" y="38"/>
                      <a:pt x="40" y="38"/>
                    </a:cubicBezTo>
                    <a:cubicBezTo>
                      <a:pt x="40" y="38"/>
                      <a:pt x="40" y="38"/>
                      <a:pt x="40" y="38"/>
                    </a:cubicBezTo>
                    <a:cubicBezTo>
                      <a:pt x="40" y="38"/>
                      <a:pt x="40" y="38"/>
                      <a:pt x="40" y="38"/>
                    </a:cubicBezTo>
                    <a:moveTo>
                      <a:pt x="10" y="37"/>
                    </a:moveTo>
                    <a:cubicBezTo>
                      <a:pt x="10" y="37"/>
                      <a:pt x="9" y="37"/>
                      <a:pt x="9" y="37"/>
                    </a:cubicBezTo>
                    <a:cubicBezTo>
                      <a:pt x="9" y="37"/>
                      <a:pt x="9" y="37"/>
                      <a:pt x="9" y="37"/>
                    </a:cubicBezTo>
                    <a:cubicBezTo>
                      <a:pt x="10" y="37"/>
                      <a:pt x="10" y="37"/>
                      <a:pt x="10" y="37"/>
                    </a:cubicBezTo>
                    <a:cubicBezTo>
                      <a:pt x="10" y="37"/>
                      <a:pt x="10" y="37"/>
                      <a:pt x="10" y="37"/>
                    </a:cubicBezTo>
                    <a:cubicBezTo>
                      <a:pt x="11" y="37"/>
                      <a:pt x="11" y="37"/>
                      <a:pt x="11" y="37"/>
                    </a:cubicBezTo>
                    <a:cubicBezTo>
                      <a:pt x="11" y="37"/>
                      <a:pt x="11" y="37"/>
                      <a:pt x="11" y="37"/>
                    </a:cubicBezTo>
                    <a:cubicBezTo>
                      <a:pt x="10" y="37"/>
                      <a:pt x="10" y="37"/>
                      <a:pt x="10" y="37"/>
                    </a:cubicBezTo>
                    <a:cubicBezTo>
                      <a:pt x="10" y="37"/>
                      <a:pt x="10" y="37"/>
                      <a:pt x="10" y="37"/>
                    </a:cubicBezTo>
                    <a:moveTo>
                      <a:pt x="35" y="37"/>
                    </a:moveTo>
                    <a:cubicBezTo>
                      <a:pt x="35" y="37"/>
                      <a:pt x="35" y="37"/>
                      <a:pt x="35" y="37"/>
                    </a:cubicBezTo>
                    <a:cubicBezTo>
                      <a:pt x="35" y="37"/>
                      <a:pt x="35" y="37"/>
                      <a:pt x="35" y="37"/>
                    </a:cubicBezTo>
                    <a:cubicBezTo>
                      <a:pt x="35" y="37"/>
                      <a:pt x="35" y="37"/>
                      <a:pt x="35" y="37"/>
                    </a:cubicBezTo>
                    <a:cubicBezTo>
                      <a:pt x="35" y="37"/>
                      <a:pt x="35" y="37"/>
                      <a:pt x="34" y="37"/>
                    </a:cubicBezTo>
                    <a:cubicBezTo>
                      <a:pt x="34" y="37"/>
                      <a:pt x="34" y="37"/>
                      <a:pt x="34" y="37"/>
                    </a:cubicBezTo>
                    <a:cubicBezTo>
                      <a:pt x="34" y="37"/>
                      <a:pt x="34" y="37"/>
                      <a:pt x="34" y="37"/>
                    </a:cubicBezTo>
                    <a:cubicBezTo>
                      <a:pt x="34" y="37"/>
                      <a:pt x="34" y="37"/>
                      <a:pt x="34" y="37"/>
                    </a:cubicBezTo>
                    <a:cubicBezTo>
                      <a:pt x="35" y="37"/>
                      <a:pt x="35" y="37"/>
                      <a:pt x="35" y="37"/>
                    </a:cubicBezTo>
                    <a:moveTo>
                      <a:pt x="21" y="38"/>
                    </a:moveTo>
                    <a:cubicBezTo>
                      <a:pt x="21" y="37"/>
                      <a:pt x="21" y="37"/>
                      <a:pt x="21" y="37"/>
                    </a:cubicBezTo>
                    <a:cubicBezTo>
                      <a:pt x="21" y="36"/>
                      <a:pt x="21" y="36"/>
                      <a:pt x="21" y="36"/>
                    </a:cubicBezTo>
                    <a:cubicBezTo>
                      <a:pt x="21" y="37"/>
                      <a:pt x="21" y="37"/>
                      <a:pt x="21" y="38"/>
                    </a:cubicBezTo>
                    <a:moveTo>
                      <a:pt x="23" y="38"/>
                    </a:moveTo>
                    <a:cubicBezTo>
                      <a:pt x="23" y="37"/>
                      <a:pt x="23" y="37"/>
                      <a:pt x="23" y="36"/>
                    </a:cubicBezTo>
                    <a:cubicBezTo>
                      <a:pt x="23" y="37"/>
                      <a:pt x="23" y="37"/>
                      <a:pt x="23" y="37"/>
                    </a:cubicBezTo>
                    <a:cubicBezTo>
                      <a:pt x="23" y="38"/>
                      <a:pt x="23" y="38"/>
                      <a:pt x="23" y="38"/>
                    </a:cubicBezTo>
                    <a:moveTo>
                      <a:pt x="5" y="36"/>
                    </a:moveTo>
                    <a:cubicBezTo>
                      <a:pt x="5" y="36"/>
                      <a:pt x="5" y="36"/>
                      <a:pt x="5" y="36"/>
                    </a:cubicBezTo>
                    <a:cubicBezTo>
                      <a:pt x="5" y="36"/>
                      <a:pt x="5" y="37"/>
                      <a:pt x="4" y="37"/>
                    </a:cubicBezTo>
                    <a:cubicBezTo>
                      <a:pt x="4" y="36"/>
                      <a:pt x="4" y="36"/>
                      <a:pt x="4" y="36"/>
                    </a:cubicBezTo>
                    <a:cubicBezTo>
                      <a:pt x="4" y="36"/>
                      <a:pt x="4" y="36"/>
                      <a:pt x="4" y="36"/>
                    </a:cubicBezTo>
                    <a:cubicBezTo>
                      <a:pt x="5" y="36"/>
                      <a:pt x="5" y="36"/>
                      <a:pt x="5" y="36"/>
                    </a:cubicBezTo>
                    <a:moveTo>
                      <a:pt x="40" y="37"/>
                    </a:moveTo>
                    <a:cubicBezTo>
                      <a:pt x="40" y="37"/>
                      <a:pt x="39" y="36"/>
                      <a:pt x="39" y="36"/>
                    </a:cubicBezTo>
                    <a:cubicBezTo>
                      <a:pt x="40" y="36"/>
                      <a:pt x="40" y="36"/>
                      <a:pt x="40" y="36"/>
                    </a:cubicBezTo>
                    <a:cubicBezTo>
                      <a:pt x="40" y="36"/>
                      <a:pt x="40" y="36"/>
                      <a:pt x="40" y="36"/>
                    </a:cubicBezTo>
                    <a:cubicBezTo>
                      <a:pt x="40" y="36"/>
                      <a:pt x="40" y="36"/>
                      <a:pt x="40" y="36"/>
                    </a:cubicBezTo>
                    <a:cubicBezTo>
                      <a:pt x="40" y="37"/>
                      <a:pt x="40" y="37"/>
                      <a:pt x="40" y="37"/>
                    </a:cubicBezTo>
                    <a:moveTo>
                      <a:pt x="3" y="37"/>
                    </a:moveTo>
                    <a:cubicBezTo>
                      <a:pt x="3" y="37"/>
                      <a:pt x="3" y="37"/>
                      <a:pt x="3" y="37"/>
                    </a:cubicBezTo>
                    <a:cubicBezTo>
                      <a:pt x="3" y="37"/>
                      <a:pt x="3" y="37"/>
                      <a:pt x="3" y="37"/>
                    </a:cubicBezTo>
                    <a:cubicBezTo>
                      <a:pt x="3" y="37"/>
                      <a:pt x="3" y="36"/>
                      <a:pt x="3" y="36"/>
                    </a:cubicBezTo>
                    <a:cubicBezTo>
                      <a:pt x="4" y="36"/>
                      <a:pt x="4" y="36"/>
                      <a:pt x="4" y="36"/>
                    </a:cubicBezTo>
                    <a:cubicBezTo>
                      <a:pt x="4" y="36"/>
                      <a:pt x="4" y="36"/>
                      <a:pt x="4" y="36"/>
                    </a:cubicBezTo>
                    <a:cubicBezTo>
                      <a:pt x="4" y="36"/>
                      <a:pt x="4" y="36"/>
                      <a:pt x="4" y="36"/>
                    </a:cubicBezTo>
                    <a:cubicBezTo>
                      <a:pt x="4" y="37"/>
                      <a:pt x="4" y="37"/>
                      <a:pt x="4" y="37"/>
                    </a:cubicBezTo>
                    <a:cubicBezTo>
                      <a:pt x="3" y="37"/>
                      <a:pt x="3" y="37"/>
                      <a:pt x="3" y="37"/>
                    </a:cubicBezTo>
                    <a:moveTo>
                      <a:pt x="41" y="37"/>
                    </a:moveTo>
                    <a:cubicBezTo>
                      <a:pt x="41" y="37"/>
                      <a:pt x="41" y="37"/>
                      <a:pt x="41" y="37"/>
                    </a:cubicBezTo>
                    <a:cubicBezTo>
                      <a:pt x="41" y="36"/>
                      <a:pt x="41" y="36"/>
                      <a:pt x="41" y="36"/>
                    </a:cubicBezTo>
                    <a:cubicBezTo>
                      <a:pt x="40" y="36"/>
                      <a:pt x="40" y="36"/>
                      <a:pt x="40" y="36"/>
                    </a:cubicBezTo>
                    <a:cubicBezTo>
                      <a:pt x="41" y="36"/>
                      <a:pt x="41" y="36"/>
                      <a:pt x="41" y="36"/>
                    </a:cubicBezTo>
                    <a:cubicBezTo>
                      <a:pt x="41" y="36"/>
                      <a:pt x="41" y="36"/>
                      <a:pt x="41" y="36"/>
                    </a:cubicBezTo>
                    <a:cubicBezTo>
                      <a:pt x="41" y="36"/>
                      <a:pt x="41" y="37"/>
                      <a:pt x="41" y="37"/>
                    </a:cubicBezTo>
                    <a:cubicBezTo>
                      <a:pt x="41" y="37"/>
                      <a:pt x="41" y="37"/>
                      <a:pt x="41" y="37"/>
                    </a:cubicBezTo>
                    <a:cubicBezTo>
                      <a:pt x="41" y="37"/>
                      <a:pt x="41" y="37"/>
                      <a:pt x="41" y="37"/>
                    </a:cubicBezTo>
                    <a:moveTo>
                      <a:pt x="21" y="37"/>
                    </a:moveTo>
                    <a:cubicBezTo>
                      <a:pt x="20" y="37"/>
                      <a:pt x="20" y="37"/>
                      <a:pt x="20" y="37"/>
                    </a:cubicBezTo>
                    <a:cubicBezTo>
                      <a:pt x="21" y="36"/>
                      <a:pt x="21" y="36"/>
                      <a:pt x="21" y="36"/>
                    </a:cubicBezTo>
                    <a:cubicBezTo>
                      <a:pt x="21" y="36"/>
                      <a:pt x="21" y="36"/>
                      <a:pt x="21" y="35"/>
                    </a:cubicBezTo>
                    <a:cubicBezTo>
                      <a:pt x="21" y="36"/>
                      <a:pt x="21" y="36"/>
                      <a:pt x="21" y="36"/>
                    </a:cubicBezTo>
                    <a:cubicBezTo>
                      <a:pt x="21" y="36"/>
                      <a:pt x="21" y="36"/>
                      <a:pt x="21" y="36"/>
                    </a:cubicBezTo>
                    <a:cubicBezTo>
                      <a:pt x="21" y="37"/>
                      <a:pt x="21" y="37"/>
                      <a:pt x="21" y="37"/>
                    </a:cubicBezTo>
                    <a:moveTo>
                      <a:pt x="24" y="37"/>
                    </a:moveTo>
                    <a:cubicBezTo>
                      <a:pt x="23" y="36"/>
                      <a:pt x="23" y="36"/>
                      <a:pt x="23" y="36"/>
                    </a:cubicBezTo>
                    <a:cubicBezTo>
                      <a:pt x="23" y="36"/>
                      <a:pt x="23" y="36"/>
                      <a:pt x="23" y="36"/>
                    </a:cubicBezTo>
                    <a:cubicBezTo>
                      <a:pt x="23" y="35"/>
                      <a:pt x="23" y="35"/>
                      <a:pt x="23" y="35"/>
                    </a:cubicBezTo>
                    <a:cubicBezTo>
                      <a:pt x="23" y="36"/>
                      <a:pt x="23" y="36"/>
                      <a:pt x="24" y="36"/>
                    </a:cubicBezTo>
                    <a:cubicBezTo>
                      <a:pt x="24" y="37"/>
                      <a:pt x="24" y="37"/>
                      <a:pt x="24" y="37"/>
                    </a:cubicBezTo>
                    <a:cubicBezTo>
                      <a:pt x="24" y="37"/>
                      <a:pt x="24" y="37"/>
                      <a:pt x="24" y="37"/>
                    </a:cubicBezTo>
                    <a:moveTo>
                      <a:pt x="3" y="37"/>
                    </a:moveTo>
                    <a:cubicBezTo>
                      <a:pt x="3" y="37"/>
                      <a:pt x="3" y="37"/>
                      <a:pt x="3" y="37"/>
                    </a:cubicBezTo>
                    <a:cubicBezTo>
                      <a:pt x="3" y="36"/>
                      <a:pt x="2" y="36"/>
                      <a:pt x="3" y="35"/>
                    </a:cubicBezTo>
                    <a:cubicBezTo>
                      <a:pt x="3" y="36"/>
                      <a:pt x="3" y="36"/>
                      <a:pt x="3" y="36"/>
                    </a:cubicBezTo>
                    <a:cubicBezTo>
                      <a:pt x="3" y="37"/>
                      <a:pt x="3" y="37"/>
                      <a:pt x="3" y="37"/>
                    </a:cubicBezTo>
                    <a:moveTo>
                      <a:pt x="41" y="37"/>
                    </a:moveTo>
                    <a:cubicBezTo>
                      <a:pt x="41" y="36"/>
                      <a:pt x="42" y="36"/>
                      <a:pt x="41" y="36"/>
                    </a:cubicBezTo>
                    <a:cubicBezTo>
                      <a:pt x="42" y="35"/>
                      <a:pt x="42" y="35"/>
                      <a:pt x="42" y="35"/>
                    </a:cubicBezTo>
                    <a:cubicBezTo>
                      <a:pt x="42" y="36"/>
                      <a:pt x="42" y="36"/>
                      <a:pt x="41" y="37"/>
                    </a:cubicBezTo>
                    <a:moveTo>
                      <a:pt x="14" y="34"/>
                    </a:moveTo>
                    <a:cubicBezTo>
                      <a:pt x="14" y="34"/>
                      <a:pt x="14" y="34"/>
                      <a:pt x="14" y="34"/>
                    </a:cubicBezTo>
                    <a:cubicBezTo>
                      <a:pt x="14" y="34"/>
                      <a:pt x="14" y="34"/>
                      <a:pt x="14" y="34"/>
                    </a:cubicBezTo>
                    <a:cubicBezTo>
                      <a:pt x="14" y="34"/>
                      <a:pt x="14" y="34"/>
                      <a:pt x="14" y="34"/>
                    </a:cubicBezTo>
                    <a:moveTo>
                      <a:pt x="31" y="34"/>
                    </a:moveTo>
                    <a:cubicBezTo>
                      <a:pt x="31" y="34"/>
                      <a:pt x="31" y="34"/>
                      <a:pt x="31" y="34"/>
                    </a:cubicBezTo>
                    <a:cubicBezTo>
                      <a:pt x="31" y="34"/>
                      <a:pt x="31" y="34"/>
                      <a:pt x="31" y="34"/>
                    </a:cubicBezTo>
                    <a:cubicBezTo>
                      <a:pt x="31" y="34"/>
                      <a:pt x="31" y="34"/>
                      <a:pt x="31" y="34"/>
                    </a:cubicBezTo>
                    <a:moveTo>
                      <a:pt x="21" y="33"/>
                    </a:moveTo>
                    <a:cubicBezTo>
                      <a:pt x="21" y="33"/>
                      <a:pt x="21" y="33"/>
                      <a:pt x="21" y="33"/>
                    </a:cubicBezTo>
                    <a:cubicBezTo>
                      <a:pt x="21" y="32"/>
                      <a:pt x="21" y="32"/>
                      <a:pt x="21" y="32"/>
                    </a:cubicBezTo>
                    <a:cubicBezTo>
                      <a:pt x="21" y="33"/>
                      <a:pt x="21" y="33"/>
                      <a:pt x="21" y="33"/>
                    </a:cubicBezTo>
                    <a:cubicBezTo>
                      <a:pt x="21" y="33"/>
                      <a:pt x="21" y="33"/>
                      <a:pt x="21" y="33"/>
                    </a:cubicBezTo>
                    <a:moveTo>
                      <a:pt x="23" y="33"/>
                    </a:moveTo>
                    <a:cubicBezTo>
                      <a:pt x="23" y="33"/>
                      <a:pt x="23" y="33"/>
                      <a:pt x="23" y="33"/>
                    </a:cubicBezTo>
                    <a:cubicBezTo>
                      <a:pt x="23" y="32"/>
                      <a:pt x="23" y="32"/>
                      <a:pt x="23" y="32"/>
                    </a:cubicBezTo>
                    <a:cubicBezTo>
                      <a:pt x="23" y="33"/>
                      <a:pt x="23" y="33"/>
                      <a:pt x="23" y="33"/>
                    </a:cubicBezTo>
                    <a:cubicBezTo>
                      <a:pt x="23" y="33"/>
                      <a:pt x="23" y="33"/>
                      <a:pt x="23" y="33"/>
                    </a:cubicBezTo>
                    <a:moveTo>
                      <a:pt x="31" y="33"/>
                    </a:moveTo>
                    <a:cubicBezTo>
                      <a:pt x="32" y="33"/>
                      <a:pt x="32" y="32"/>
                      <a:pt x="32" y="32"/>
                    </a:cubicBezTo>
                    <a:cubicBezTo>
                      <a:pt x="32" y="32"/>
                      <a:pt x="32" y="32"/>
                      <a:pt x="32" y="32"/>
                    </a:cubicBezTo>
                    <a:cubicBezTo>
                      <a:pt x="32" y="32"/>
                      <a:pt x="32" y="32"/>
                      <a:pt x="32" y="32"/>
                    </a:cubicBezTo>
                    <a:cubicBezTo>
                      <a:pt x="32" y="33"/>
                      <a:pt x="31" y="33"/>
                      <a:pt x="31" y="33"/>
                    </a:cubicBezTo>
                    <a:moveTo>
                      <a:pt x="13" y="33"/>
                    </a:moveTo>
                    <a:cubicBezTo>
                      <a:pt x="13" y="33"/>
                      <a:pt x="12" y="33"/>
                      <a:pt x="12" y="32"/>
                    </a:cubicBezTo>
                    <a:cubicBezTo>
                      <a:pt x="12" y="32"/>
                      <a:pt x="12" y="32"/>
                      <a:pt x="12" y="32"/>
                    </a:cubicBezTo>
                    <a:cubicBezTo>
                      <a:pt x="12" y="32"/>
                      <a:pt x="12" y="32"/>
                      <a:pt x="12" y="32"/>
                    </a:cubicBezTo>
                    <a:cubicBezTo>
                      <a:pt x="12" y="32"/>
                      <a:pt x="13" y="33"/>
                      <a:pt x="13" y="33"/>
                    </a:cubicBezTo>
                    <a:moveTo>
                      <a:pt x="11" y="32"/>
                    </a:moveTo>
                    <a:cubicBezTo>
                      <a:pt x="11" y="31"/>
                      <a:pt x="11" y="31"/>
                      <a:pt x="11" y="31"/>
                    </a:cubicBezTo>
                    <a:cubicBezTo>
                      <a:pt x="12" y="31"/>
                      <a:pt x="12" y="31"/>
                      <a:pt x="12" y="31"/>
                    </a:cubicBezTo>
                    <a:cubicBezTo>
                      <a:pt x="12" y="31"/>
                      <a:pt x="12" y="31"/>
                      <a:pt x="12" y="31"/>
                    </a:cubicBezTo>
                    <a:cubicBezTo>
                      <a:pt x="12" y="31"/>
                      <a:pt x="12" y="31"/>
                      <a:pt x="12" y="31"/>
                    </a:cubicBezTo>
                    <a:cubicBezTo>
                      <a:pt x="12" y="31"/>
                      <a:pt x="12" y="31"/>
                      <a:pt x="12" y="31"/>
                    </a:cubicBezTo>
                    <a:cubicBezTo>
                      <a:pt x="12" y="32"/>
                      <a:pt x="12" y="32"/>
                      <a:pt x="12" y="32"/>
                    </a:cubicBezTo>
                    <a:cubicBezTo>
                      <a:pt x="12" y="32"/>
                      <a:pt x="12" y="32"/>
                      <a:pt x="12" y="32"/>
                    </a:cubicBezTo>
                    <a:cubicBezTo>
                      <a:pt x="11" y="32"/>
                      <a:pt x="11" y="32"/>
                      <a:pt x="11" y="32"/>
                    </a:cubicBezTo>
                    <a:moveTo>
                      <a:pt x="32" y="31"/>
                    </a:moveTo>
                    <a:cubicBezTo>
                      <a:pt x="32" y="31"/>
                      <a:pt x="32" y="31"/>
                      <a:pt x="32" y="31"/>
                    </a:cubicBezTo>
                    <a:cubicBezTo>
                      <a:pt x="33" y="31"/>
                      <a:pt x="33" y="31"/>
                      <a:pt x="33" y="31"/>
                    </a:cubicBezTo>
                    <a:cubicBezTo>
                      <a:pt x="33" y="32"/>
                      <a:pt x="33" y="32"/>
                      <a:pt x="33" y="32"/>
                    </a:cubicBezTo>
                    <a:cubicBezTo>
                      <a:pt x="33" y="32"/>
                      <a:pt x="33" y="32"/>
                      <a:pt x="33" y="32"/>
                    </a:cubicBezTo>
                    <a:cubicBezTo>
                      <a:pt x="32" y="32"/>
                      <a:pt x="32" y="32"/>
                      <a:pt x="32" y="32"/>
                    </a:cubicBezTo>
                    <a:cubicBezTo>
                      <a:pt x="32" y="31"/>
                      <a:pt x="32" y="31"/>
                      <a:pt x="32" y="31"/>
                    </a:cubicBezTo>
                    <a:cubicBezTo>
                      <a:pt x="32" y="31"/>
                      <a:pt x="32" y="31"/>
                      <a:pt x="32" y="31"/>
                    </a:cubicBezTo>
                    <a:cubicBezTo>
                      <a:pt x="32" y="31"/>
                      <a:pt x="32" y="31"/>
                      <a:pt x="32" y="31"/>
                    </a:cubicBezTo>
                    <a:moveTo>
                      <a:pt x="11" y="32"/>
                    </a:moveTo>
                    <a:cubicBezTo>
                      <a:pt x="10" y="32"/>
                      <a:pt x="10" y="32"/>
                      <a:pt x="10" y="32"/>
                    </a:cubicBezTo>
                    <a:cubicBezTo>
                      <a:pt x="10" y="31"/>
                      <a:pt x="10" y="31"/>
                      <a:pt x="10" y="31"/>
                    </a:cubicBezTo>
                    <a:cubicBezTo>
                      <a:pt x="11" y="31"/>
                      <a:pt x="11" y="31"/>
                      <a:pt x="11" y="31"/>
                    </a:cubicBezTo>
                    <a:cubicBezTo>
                      <a:pt x="11" y="32"/>
                      <a:pt x="11" y="32"/>
                      <a:pt x="11" y="32"/>
                    </a:cubicBezTo>
                    <a:moveTo>
                      <a:pt x="34" y="32"/>
                    </a:moveTo>
                    <a:cubicBezTo>
                      <a:pt x="33" y="31"/>
                      <a:pt x="33" y="31"/>
                      <a:pt x="33" y="31"/>
                    </a:cubicBezTo>
                    <a:cubicBezTo>
                      <a:pt x="34" y="31"/>
                      <a:pt x="34" y="31"/>
                      <a:pt x="34" y="31"/>
                    </a:cubicBezTo>
                    <a:cubicBezTo>
                      <a:pt x="34" y="32"/>
                      <a:pt x="34" y="32"/>
                      <a:pt x="34" y="32"/>
                    </a:cubicBezTo>
                    <a:cubicBezTo>
                      <a:pt x="34" y="32"/>
                      <a:pt x="34" y="32"/>
                      <a:pt x="34" y="32"/>
                    </a:cubicBezTo>
                    <a:moveTo>
                      <a:pt x="21" y="32"/>
                    </a:moveTo>
                    <a:cubicBezTo>
                      <a:pt x="21" y="32"/>
                      <a:pt x="21" y="32"/>
                      <a:pt x="21" y="32"/>
                    </a:cubicBezTo>
                    <a:cubicBezTo>
                      <a:pt x="21" y="31"/>
                      <a:pt x="21" y="31"/>
                      <a:pt x="21" y="31"/>
                    </a:cubicBezTo>
                    <a:cubicBezTo>
                      <a:pt x="21" y="32"/>
                      <a:pt x="21" y="32"/>
                      <a:pt x="21" y="32"/>
                    </a:cubicBezTo>
                    <a:cubicBezTo>
                      <a:pt x="21" y="32"/>
                      <a:pt x="21" y="32"/>
                      <a:pt x="21" y="32"/>
                    </a:cubicBezTo>
                    <a:cubicBezTo>
                      <a:pt x="21" y="32"/>
                      <a:pt x="21" y="32"/>
                      <a:pt x="21" y="32"/>
                    </a:cubicBezTo>
                    <a:moveTo>
                      <a:pt x="24" y="32"/>
                    </a:moveTo>
                    <a:cubicBezTo>
                      <a:pt x="23" y="32"/>
                      <a:pt x="23" y="32"/>
                      <a:pt x="23" y="32"/>
                    </a:cubicBezTo>
                    <a:cubicBezTo>
                      <a:pt x="23" y="32"/>
                      <a:pt x="23" y="32"/>
                      <a:pt x="23" y="32"/>
                    </a:cubicBezTo>
                    <a:cubicBezTo>
                      <a:pt x="23" y="31"/>
                      <a:pt x="23" y="31"/>
                      <a:pt x="23" y="31"/>
                    </a:cubicBezTo>
                    <a:cubicBezTo>
                      <a:pt x="24" y="32"/>
                      <a:pt x="24" y="32"/>
                      <a:pt x="24" y="32"/>
                    </a:cubicBezTo>
                    <a:cubicBezTo>
                      <a:pt x="24" y="32"/>
                      <a:pt x="24" y="32"/>
                      <a:pt x="24" y="32"/>
                    </a:cubicBezTo>
                    <a:moveTo>
                      <a:pt x="10" y="32"/>
                    </a:moveTo>
                    <a:cubicBezTo>
                      <a:pt x="9" y="31"/>
                      <a:pt x="9" y="31"/>
                      <a:pt x="9" y="31"/>
                    </a:cubicBezTo>
                    <a:cubicBezTo>
                      <a:pt x="9" y="31"/>
                      <a:pt x="9" y="31"/>
                      <a:pt x="9" y="31"/>
                    </a:cubicBezTo>
                    <a:cubicBezTo>
                      <a:pt x="9" y="31"/>
                      <a:pt x="9" y="31"/>
                      <a:pt x="9" y="31"/>
                    </a:cubicBezTo>
                    <a:cubicBezTo>
                      <a:pt x="10" y="31"/>
                      <a:pt x="10" y="31"/>
                      <a:pt x="10" y="31"/>
                    </a:cubicBezTo>
                    <a:cubicBezTo>
                      <a:pt x="10" y="32"/>
                      <a:pt x="10" y="32"/>
                      <a:pt x="10" y="32"/>
                    </a:cubicBezTo>
                    <a:moveTo>
                      <a:pt x="35" y="32"/>
                    </a:moveTo>
                    <a:cubicBezTo>
                      <a:pt x="34" y="31"/>
                      <a:pt x="34" y="31"/>
                      <a:pt x="34" y="31"/>
                    </a:cubicBezTo>
                    <a:cubicBezTo>
                      <a:pt x="35" y="31"/>
                      <a:pt x="35" y="31"/>
                      <a:pt x="35" y="31"/>
                    </a:cubicBezTo>
                    <a:cubicBezTo>
                      <a:pt x="35" y="31"/>
                      <a:pt x="35" y="31"/>
                      <a:pt x="35" y="31"/>
                    </a:cubicBezTo>
                    <a:cubicBezTo>
                      <a:pt x="35" y="31"/>
                      <a:pt x="35" y="31"/>
                      <a:pt x="35" y="31"/>
                    </a:cubicBezTo>
                    <a:cubicBezTo>
                      <a:pt x="35" y="32"/>
                      <a:pt x="35" y="32"/>
                      <a:pt x="35" y="32"/>
                    </a:cubicBezTo>
                    <a:moveTo>
                      <a:pt x="20" y="31"/>
                    </a:moveTo>
                    <a:cubicBezTo>
                      <a:pt x="19" y="31"/>
                      <a:pt x="19" y="31"/>
                      <a:pt x="19" y="31"/>
                    </a:cubicBezTo>
                    <a:cubicBezTo>
                      <a:pt x="20" y="31"/>
                      <a:pt x="20" y="31"/>
                      <a:pt x="20" y="31"/>
                    </a:cubicBezTo>
                    <a:cubicBezTo>
                      <a:pt x="20" y="31"/>
                      <a:pt x="20" y="31"/>
                      <a:pt x="20" y="31"/>
                    </a:cubicBezTo>
                    <a:cubicBezTo>
                      <a:pt x="20" y="31"/>
                      <a:pt x="20" y="31"/>
                      <a:pt x="20" y="31"/>
                    </a:cubicBezTo>
                    <a:moveTo>
                      <a:pt x="24" y="31"/>
                    </a:moveTo>
                    <a:cubicBezTo>
                      <a:pt x="25" y="31"/>
                      <a:pt x="25" y="31"/>
                      <a:pt x="25" y="31"/>
                    </a:cubicBezTo>
                    <a:cubicBezTo>
                      <a:pt x="25" y="31"/>
                      <a:pt x="25" y="31"/>
                      <a:pt x="25" y="31"/>
                    </a:cubicBezTo>
                    <a:cubicBezTo>
                      <a:pt x="24" y="31"/>
                      <a:pt x="24" y="31"/>
                      <a:pt x="24" y="31"/>
                    </a:cubicBezTo>
                    <a:cubicBezTo>
                      <a:pt x="24" y="31"/>
                      <a:pt x="24" y="31"/>
                      <a:pt x="24" y="31"/>
                    </a:cubicBezTo>
                    <a:moveTo>
                      <a:pt x="3" y="32"/>
                    </a:moveTo>
                    <a:cubicBezTo>
                      <a:pt x="3" y="31"/>
                      <a:pt x="3" y="31"/>
                      <a:pt x="3" y="30"/>
                    </a:cubicBezTo>
                    <a:cubicBezTo>
                      <a:pt x="4" y="31"/>
                      <a:pt x="4" y="31"/>
                      <a:pt x="4" y="31"/>
                    </a:cubicBezTo>
                    <a:cubicBezTo>
                      <a:pt x="4" y="31"/>
                      <a:pt x="4" y="31"/>
                      <a:pt x="4" y="31"/>
                    </a:cubicBezTo>
                    <a:cubicBezTo>
                      <a:pt x="3" y="32"/>
                      <a:pt x="3" y="32"/>
                      <a:pt x="3" y="32"/>
                    </a:cubicBezTo>
                    <a:moveTo>
                      <a:pt x="41" y="32"/>
                    </a:moveTo>
                    <a:cubicBezTo>
                      <a:pt x="41" y="31"/>
                      <a:pt x="41" y="31"/>
                      <a:pt x="41" y="31"/>
                    </a:cubicBezTo>
                    <a:cubicBezTo>
                      <a:pt x="41" y="31"/>
                      <a:pt x="41" y="31"/>
                      <a:pt x="41" y="31"/>
                    </a:cubicBezTo>
                    <a:cubicBezTo>
                      <a:pt x="41" y="30"/>
                      <a:pt x="41" y="30"/>
                      <a:pt x="41" y="30"/>
                    </a:cubicBezTo>
                    <a:cubicBezTo>
                      <a:pt x="41" y="31"/>
                      <a:pt x="41" y="31"/>
                      <a:pt x="41" y="32"/>
                    </a:cubicBezTo>
                    <a:moveTo>
                      <a:pt x="5" y="31"/>
                    </a:moveTo>
                    <a:cubicBezTo>
                      <a:pt x="5" y="31"/>
                      <a:pt x="6" y="31"/>
                      <a:pt x="6" y="31"/>
                    </a:cubicBezTo>
                    <a:cubicBezTo>
                      <a:pt x="7" y="30"/>
                      <a:pt x="7" y="30"/>
                      <a:pt x="7" y="30"/>
                    </a:cubicBezTo>
                    <a:cubicBezTo>
                      <a:pt x="7" y="30"/>
                      <a:pt x="7" y="30"/>
                      <a:pt x="7" y="30"/>
                    </a:cubicBezTo>
                    <a:cubicBezTo>
                      <a:pt x="6" y="31"/>
                      <a:pt x="6" y="31"/>
                      <a:pt x="6" y="31"/>
                    </a:cubicBezTo>
                    <a:cubicBezTo>
                      <a:pt x="6" y="31"/>
                      <a:pt x="6" y="31"/>
                      <a:pt x="6" y="31"/>
                    </a:cubicBezTo>
                    <a:cubicBezTo>
                      <a:pt x="6" y="31"/>
                      <a:pt x="5" y="31"/>
                      <a:pt x="5" y="31"/>
                    </a:cubicBezTo>
                    <a:cubicBezTo>
                      <a:pt x="4" y="31"/>
                      <a:pt x="4" y="31"/>
                      <a:pt x="4" y="31"/>
                    </a:cubicBezTo>
                    <a:cubicBezTo>
                      <a:pt x="4" y="31"/>
                      <a:pt x="4" y="31"/>
                      <a:pt x="4" y="31"/>
                    </a:cubicBezTo>
                    <a:cubicBezTo>
                      <a:pt x="4" y="31"/>
                      <a:pt x="4" y="31"/>
                      <a:pt x="4" y="31"/>
                    </a:cubicBezTo>
                    <a:cubicBezTo>
                      <a:pt x="5" y="31"/>
                      <a:pt x="5" y="31"/>
                      <a:pt x="5" y="31"/>
                    </a:cubicBezTo>
                    <a:moveTo>
                      <a:pt x="40" y="31"/>
                    </a:moveTo>
                    <a:cubicBezTo>
                      <a:pt x="40" y="31"/>
                      <a:pt x="40" y="31"/>
                      <a:pt x="40" y="31"/>
                    </a:cubicBezTo>
                    <a:cubicBezTo>
                      <a:pt x="39" y="31"/>
                      <a:pt x="39" y="31"/>
                      <a:pt x="38" y="31"/>
                    </a:cubicBezTo>
                    <a:cubicBezTo>
                      <a:pt x="38" y="31"/>
                      <a:pt x="38" y="31"/>
                      <a:pt x="38" y="31"/>
                    </a:cubicBezTo>
                    <a:cubicBezTo>
                      <a:pt x="38" y="30"/>
                      <a:pt x="38" y="30"/>
                      <a:pt x="38" y="30"/>
                    </a:cubicBezTo>
                    <a:cubicBezTo>
                      <a:pt x="38" y="30"/>
                      <a:pt x="38" y="30"/>
                      <a:pt x="38" y="30"/>
                    </a:cubicBezTo>
                    <a:cubicBezTo>
                      <a:pt x="38" y="31"/>
                      <a:pt x="38" y="31"/>
                      <a:pt x="38" y="31"/>
                    </a:cubicBezTo>
                    <a:cubicBezTo>
                      <a:pt x="39" y="31"/>
                      <a:pt x="39" y="31"/>
                      <a:pt x="40" y="31"/>
                    </a:cubicBezTo>
                    <a:cubicBezTo>
                      <a:pt x="40" y="31"/>
                      <a:pt x="40" y="31"/>
                      <a:pt x="40" y="31"/>
                    </a:cubicBezTo>
                    <a:cubicBezTo>
                      <a:pt x="40" y="31"/>
                      <a:pt x="40" y="31"/>
                      <a:pt x="40" y="31"/>
                    </a:cubicBezTo>
                    <a:cubicBezTo>
                      <a:pt x="40" y="31"/>
                      <a:pt x="40" y="31"/>
                      <a:pt x="40" y="31"/>
                    </a:cubicBezTo>
                    <a:moveTo>
                      <a:pt x="20" y="32"/>
                    </a:moveTo>
                    <a:cubicBezTo>
                      <a:pt x="20" y="31"/>
                      <a:pt x="20" y="31"/>
                      <a:pt x="20" y="31"/>
                    </a:cubicBezTo>
                    <a:cubicBezTo>
                      <a:pt x="21" y="31"/>
                      <a:pt x="21" y="31"/>
                      <a:pt x="21" y="31"/>
                    </a:cubicBezTo>
                    <a:cubicBezTo>
                      <a:pt x="21" y="30"/>
                      <a:pt x="21" y="30"/>
                      <a:pt x="21" y="30"/>
                    </a:cubicBezTo>
                    <a:cubicBezTo>
                      <a:pt x="21" y="30"/>
                      <a:pt x="21" y="30"/>
                      <a:pt x="21" y="30"/>
                    </a:cubicBezTo>
                    <a:cubicBezTo>
                      <a:pt x="21" y="30"/>
                      <a:pt x="21" y="30"/>
                      <a:pt x="21" y="30"/>
                    </a:cubicBezTo>
                    <a:cubicBezTo>
                      <a:pt x="21" y="31"/>
                      <a:pt x="21" y="31"/>
                      <a:pt x="20" y="32"/>
                    </a:cubicBezTo>
                    <a:moveTo>
                      <a:pt x="24" y="32"/>
                    </a:moveTo>
                    <a:cubicBezTo>
                      <a:pt x="24" y="31"/>
                      <a:pt x="23" y="31"/>
                      <a:pt x="23" y="30"/>
                    </a:cubicBezTo>
                    <a:cubicBezTo>
                      <a:pt x="23" y="30"/>
                      <a:pt x="23" y="30"/>
                      <a:pt x="23" y="30"/>
                    </a:cubicBezTo>
                    <a:cubicBezTo>
                      <a:pt x="23" y="30"/>
                      <a:pt x="23" y="30"/>
                      <a:pt x="23" y="30"/>
                    </a:cubicBezTo>
                    <a:cubicBezTo>
                      <a:pt x="24" y="31"/>
                      <a:pt x="24" y="31"/>
                      <a:pt x="24" y="31"/>
                    </a:cubicBezTo>
                    <a:cubicBezTo>
                      <a:pt x="24" y="31"/>
                      <a:pt x="24" y="31"/>
                      <a:pt x="24" y="31"/>
                    </a:cubicBezTo>
                    <a:cubicBezTo>
                      <a:pt x="24" y="32"/>
                      <a:pt x="24" y="32"/>
                      <a:pt x="24" y="32"/>
                    </a:cubicBezTo>
                    <a:moveTo>
                      <a:pt x="9" y="31"/>
                    </a:moveTo>
                    <a:cubicBezTo>
                      <a:pt x="8" y="31"/>
                      <a:pt x="8" y="31"/>
                      <a:pt x="8" y="31"/>
                    </a:cubicBezTo>
                    <a:cubicBezTo>
                      <a:pt x="8" y="30"/>
                      <a:pt x="8" y="30"/>
                      <a:pt x="8" y="30"/>
                    </a:cubicBezTo>
                    <a:cubicBezTo>
                      <a:pt x="9" y="31"/>
                      <a:pt x="9" y="31"/>
                      <a:pt x="9" y="31"/>
                    </a:cubicBezTo>
                    <a:cubicBezTo>
                      <a:pt x="9" y="31"/>
                      <a:pt x="9" y="31"/>
                      <a:pt x="9" y="31"/>
                    </a:cubicBezTo>
                    <a:cubicBezTo>
                      <a:pt x="9" y="31"/>
                      <a:pt x="9" y="31"/>
                      <a:pt x="9" y="31"/>
                    </a:cubicBezTo>
                    <a:moveTo>
                      <a:pt x="36" y="31"/>
                    </a:moveTo>
                    <a:cubicBezTo>
                      <a:pt x="35" y="31"/>
                      <a:pt x="35" y="31"/>
                      <a:pt x="35" y="31"/>
                    </a:cubicBezTo>
                    <a:cubicBezTo>
                      <a:pt x="35" y="31"/>
                      <a:pt x="35" y="31"/>
                      <a:pt x="35" y="31"/>
                    </a:cubicBezTo>
                    <a:cubicBezTo>
                      <a:pt x="36" y="30"/>
                      <a:pt x="36" y="30"/>
                      <a:pt x="36" y="30"/>
                    </a:cubicBezTo>
                    <a:cubicBezTo>
                      <a:pt x="36" y="31"/>
                      <a:pt x="36" y="31"/>
                      <a:pt x="36" y="31"/>
                    </a:cubicBezTo>
                    <a:cubicBezTo>
                      <a:pt x="36" y="31"/>
                      <a:pt x="36" y="31"/>
                      <a:pt x="36" y="31"/>
                    </a:cubicBezTo>
                    <a:moveTo>
                      <a:pt x="40" y="30"/>
                    </a:moveTo>
                    <a:cubicBezTo>
                      <a:pt x="39" y="30"/>
                      <a:pt x="39" y="29"/>
                      <a:pt x="39" y="29"/>
                    </a:cubicBezTo>
                    <a:cubicBezTo>
                      <a:pt x="40" y="29"/>
                      <a:pt x="40" y="29"/>
                      <a:pt x="40" y="29"/>
                    </a:cubicBezTo>
                    <a:cubicBezTo>
                      <a:pt x="40" y="30"/>
                      <a:pt x="40" y="30"/>
                      <a:pt x="40" y="30"/>
                    </a:cubicBezTo>
                    <a:cubicBezTo>
                      <a:pt x="40" y="30"/>
                      <a:pt x="40" y="30"/>
                      <a:pt x="40" y="30"/>
                    </a:cubicBezTo>
                    <a:cubicBezTo>
                      <a:pt x="40" y="30"/>
                      <a:pt x="40" y="30"/>
                      <a:pt x="40" y="30"/>
                    </a:cubicBezTo>
                    <a:moveTo>
                      <a:pt x="5" y="30"/>
                    </a:moveTo>
                    <a:cubicBezTo>
                      <a:pt x="4" y="30"/>
                      <a:pt x="4" y="30"/>
                      <a:pt x="4" y="30"/>
                    </a:cubicBezTo>
                    <a:cubicBezTo>
                      <a:pt x="5" y="29"/>
                      <a:pt x="5" y="29"/>
                      <a:pt x="5" y="29"/>
                    </a:cubicBezTo>
                    <a:cubicBezTo>
                      <a:pt x="5" y="29"/>
                      <a:pt x="5" y="29"/>
                      <a:pt x="5" y="29"/>
                    </a:cubicBezTo>
                    <a:cubicBezTo>
                      <a:pt x="5" y="29"/>
                      <a:pt x="5" y="30"/>
                      <a:pt x="5" y="30"/>
                    </a:cubicBezTo>
                    <a:cubicBezTo>
                      <a:pt x="5" y="30"/>
                      <a:pt x="5" y="30"/>
                      <a:pt x="5" y="30"/>
                    </a:cubicBezTo>
                    <a:moveTo>
                      <a:pt x="4" y="30"/>
                    </a:moveTo>
                    <a:cubicBezTo>
                      <a:pt x="3" y="29"/>
                      <a:pt x="3" y="29"/>
                      <a:pt x="3" y="29"/>
                    </a:cubicBezTo>
                    <a:cubicBezTo>
                      <a:pt x="3" y="29"/>
                      <a:pt x="3" y="29"/>
                      <a:pt x="3" y="29"/>
                    </a:cubicBezTo>
                    <a:cubicBezTo>
                      <a:pt x="4" y="29"/>
                      <a:pt x="4" y="29"/>
                      <a:pt x="4" y="29"/>
                    </a:cubicBezTo>
                    <a:cubicBezTo>
                      <a:pt x="4" y="29"/>
                      <a:pt x="4" y="29"/>
                      <a:pt x="4" y="29"/>
                    </a:cubicBezTo>
                    <a:cubicBezTo>
                      <a:pt x="4" y="30"/>
                      <a:pt x="4" y="30"/>
                      <a:pt x="4" y="30"/>
                    </a:cubicBezTo>
                    <a:moveTo>
                      <a:pt x="40" y="30"/>
                    </a:moveTo>
                    <a:cubicBezTo>
                      <a:pt x="40" y="29"/>
                      <a:pt x="40" y="29"/>
                      <a:pt x="40" y="29"/>
                    </a:cubicBezTo>
                    <a:cubicBezTo>
                      <a:pt x="41" y="29"/>
                      <a:pt x="41" y="29"/>
                      <a:pt x="41" y="29"/>
                    </a:cubicBezTo>
                    <a:cubicBezTo>
                      <a:pt x="41" y="29"/>
                      <a:pt x="41" y="29"/>
                      <a:pt x="41" y="29"/>
                    </a:cubicBezTo>
                    <a:cubicBezTo>
                      <a:pt x="41" y="29"/>
                      <a:pt x="41" y="29"/>
                      <a:pt x="41" y="29"/>
                    </a:cubicBezTo>
                    <a:cubicBezTo>
                      <a:pt x="40" y="30"/>
                      <a:pt x="40" y="30"/>
                      <a:pt x="40" y="30"/>
                    </a:cubicBezTo>
                    <a:moveTo>
                      <a:pt x="39" y="30"/>
                    </a:moveTo>
                    <a:cubicBezTo>
                      <a:pt x="39" y="30"/>
                      <a:pt x="39" y="30"/>
                      <a:pt x="39" y="30"/>
                    </a:cubicBezTo>
                    <a:cubicBezTo>
                      <a:pt x="39" y="30"/>
                      <a:pt x="39" y="30"/>
                      <a:pt x="39" y="30"/>
                    </a:cubicBezTo>
                    <a:cubicBezTo>
                      <a:pt x="38" y="29"/>
                      <a:pt x="38" y="29"/>
                      <a:pt x="38" y="29"/>
                    </a:cubicBezTo>
                    <a:cubicBezTo>
                      <a:pt x="38" y="29"/>
                      <a:pt x="39" y="29"/>
                      <a:pt x="39" y="29"/>
                    </a:cubicBezTo>
                    <a:cubicBezTo>
                      <a:pt x="39" y="29"/>
                      <a:pt x="39" y="30"/>
                      <a:pt x="39" y="30"/>
                    </a:cubicBezTo>
                    <a:moveTo>
                      <a:pt x="5" y="30"/>
                    </a:moveTo>
                    <a:cubicBezTo>
                      <a:pt x="5" y="30"/>
                      <a:pt x="5" y="29"/>
                      <a:pt x="6" y="29"/>
                    </a:cubicBezTo>
                    <a:cubicBezTo>
                      <a:pt x="6" y="29"/>
                      <a:pt x="6" y="29"/>
                      <a:pt x="6" y="29"/>
                    </a:cubicBezTo>
                    <a:cubicBezTo>
                      <a:pt x="6" y="29"/>
                      <a:pt x="6" y="29"/>
                      <a:pt x="6" y="30"/>
                    </a:cubicBezTo>
                    <a:cubicBezTo>
                      <a:pt x="6" y="30"/>
                      <a:pt x="6" y="30"/>
                      <a:pt x="6" y="30"/>
                    </a:cubicBezTo>
                    <a:cubicBezTo>
                      <a:pt x="5" y="30"/>
                      <a:pt x="5" y="30"/>
                      <a:pt x="5" y="30"/>
                    </a:cubicBezTo>
                    <a:moveTo>
                      <a:pt x="3" y="29"/>
                    </a:moveTo>
                    <a:cubicBezTo>
                      <a:pt x="3" y="29"/>
                      <a:pt x="3" y="29"/>
                      <a:pt x="3" y="29"/>
                    </a:cubicBezTo>
                    <a:cubicBezTo>
                      <a:pt x="2" y="28"/>
                      <a:pt x="2" y="28"/>
                      <a:pt x="2" y="28"/>
                    </a:cubicBezTo>
                    <a:cubicBezTo>
                      <a:pt x="3" y="29"/>
                      <a:pt x="3" y="29"/>
                      <a:pt x="3" y="29"/>
                    </a:cubicBezTo>
                    <a:cubicBezTo>
                      <a:pt x="3" y="29"/>
                      <a:pt x="3" y="29"/>
                      <a:pt x="3" y="29"/>
                    </a:cubicBezTo>
                    <a:moveTo>
                      <a:pt x="19" y="29"/>
                    </a:moveTo>
                    <a:cubicBezTo>
                      <a:pt x="18" y="29"/>
                      <a:pt x="18" y="29"/>
                      <a:pt x="18" y="29"/>
                    </a:cubicBezTo>
                    <a:cubicBezTo>
                      <a:pt x="18" y="28"/>
                      <a:pt x="18" y="28"/>
                      <a:pt x="18" y="28"/>
                    </a:cubicBezTo>
                    <a:cubicBezTo>
                      <a:pt x="18" y="29"/>
                      <a:pt x="18" y="29"/>
                      <a:pt x="18" y="29"/>
                    </a:cubicBezTo>
                    <a:cubicBezTo>
                      <a:pt x="19" y="29"/>
                      <a:pt x="19" y="29"/>
                      <a:pt x="19" y="29"/>
                    </a:cubicBezTo>
                    <a:cubicBezTo>
                      <a:pt x="19" y="29"/>
                      <a:pt x="19" y="29"/>
                      <a:pt x="19" y="29"/>
                    </a:cubicBezTo>
                    <a:moveTo>
                      <a:pt x="42" y="29"/>
                    </a:moveTo>
                    <a:cubicBezTo>
                      <a:pt x="42" y="29"/>
                      <a:pt x="42" y="29"/>
                      <a:pt x="42" y="29"/>
                    </a:cubicBezTo>
                    <a:cubicBezTo>
                      <a:pt x="42" y="28"/>
                      <a:pt x="42" y="28"/>
                      <a:pt x="42" y="28"/>
                    </a:cubicBezTo>
                    <a:cubicBezTo>
                      <a:pt x="42" y="29"/>
                      <a:pt x="42" y="29"/>
                      <a:pt x="42" y="29"/>
                    </a:cubicBezTo>
                    <a:cubicBezTo>
                      <a:pt x="42" y="29"/>
                      <a:pt x="42" y="29"/>
                      <a:pt x="42" y="29"/>
                    </a:cubicBezTo>
                    <a:moveTo>
                      <a:pt x="26" y="29"/>
                    </a:moveTo>
                    <a:cubicBezTo>
                      <a:pt x="26" y="29"/>
                      <a:pt x="26" y="29"/>
                      <a:pt x="26" y="29"/>
                    </a:cubicBezTo>
                    <a:cubicBezTo>
                      <a:pt x="26" y="29"/>
                      <a:pt x="26" y="29"/>
                      <a:pt x="26" y="29"/>
                    </a:cubicBezTo>
                    <a:cubicBezTo>
                      <a:pt x="26" y="28"/>
                      <a:pt x="26" y="28"/>
                      <a:pt x="26" y="28"/>
                    </a:cubicBezTo>
                    <a:cubicBezTo>
                      <a:pt x="26" y="29"/>
                      <a:pt x="26" y="29"/>
                      <a:pt x="26" y="29"/>
                    </a:cubicBezTo>
                    <a:cubicBezTo>
                      <a:pt x="26" y="29"/>
                      <a:pt x="26" y="29"/>
                      <a:pt x="26" y="29"/>
                    </a:cubicBezTo>
                    <a:moveTo>
                      <a:pt x="6" y="29"/>
                    </a:moveTo>
                    <a:cubicBezTo>
                      <a:pt x="6" y="29"/>
                      <a:pt x="6" y="29"/>
                      <a:pt x="7" y="28"/>
                    </a:cubicBezTo>
                    <a:cubicBezTo>
                      <a:pt x="7" y="29"/>
                      <a:pt x="7" y="29"/>
                      <a:pt x="8" y="30"/>
                    </a:cubicBezTo>
                    <a:cubicBezTo>
                      <a:pt x="8" y="30"/>
                      <a:pt x="8" y="30"/>
                      <a:pt x="8" y="30"/>
                    </a:cubicBezTo>
                    <a:cubicBezTo>
                      <a:pt x="8" y="30"/>
                      <a:pt x="8" y="30"/>
                      <a:pt x="8" y="30"/>
                    </a:cubicBezTo>
                    <a:cubicBezTo>
                      <a:pt x="7" y="30"/>
                      <a:pt x="7" y="30"/>
                      <a:pt x="7" y="29"/>
                    </a:cubicBezTo>
                    <a:cubicBezTo>
                      <a:pt x="7" y="29"/>
                      <a:pt x="7" y="29"/>
                      <a:pt x="7" y="29"/>
                    </a:cubicBezTo>
                    <a:cubicBezTo>
                      <a:pt x="7" y="29"/>
                      <a:pt x="7" y="29"/>
                      <a:pt x="7" y="29"/>
                    </a:cubicBezTo>
                    <a:cubicBezTo>
                      <a:pt x="6" y="29"/>
                      <a:pt x="6" y="29"/>
                      <a:pt x="6" y="29"/>
                    </a:cubicBezTo>
                    <a:cubicBezTo>
                      <a:pt x="6" y="29"/>
                      <a:pt x="6" y="29"/>
                      <a:pt x="6" y="29"/>
                    </a:cubicBezTo>
                    <a:moveTo>
                      <a:pt x="37" y="30"/>
                    </a:moveTo>
                    <a:cubicBezTo>
                      <a:pt x="36" y="30"/>
                      <a:pt x="36" y="30"/>
                      <a:pt x="36" y="30"/>
                    </a:cubicBezTo>
                    <a:cubicBezTo>
                      <a:pt x="37" y="29"/>
                      <a:pt x="37" y="29"/>
                      <a:pt x="38" y="28"/>
                    </a:cubicBezTo>
                    <a:cubicBezTo>
                      <a:pt x="38" y="29"/>
                      <a:pt x="38" y="29"/>
                      <a:pt x="38" y="29"/>
                    </a:cubicBezTo>
                    <a:cubicBezTo>
                      <a:pt x="38" y="29"/>
                      <a:pt x="38" y="29"/>
                      <a:pt x="38" y="29"/>
                    </a:cubicBezTo>
                    <a:cubicBezTo>
                      <a:pt x="38" y="29"/>
                      <a:pt x="38" y="29"/>
                      <a:pt x="38" y="29"/>
                    </a:cubicBezTo>
                    <a:cubicBezTo>
                      <a:pt x="38" y="29"/>
                      <a:pt x="38" y="29"/>
                      <a:pt x="38" y="29"/>
                    </a:cubicBezTo>
                    <a:cubicBezTo>
                      <a:pt x="37" y="29"/>
                      <a:pt x="37" y="29"/>
                      <a:pt x="37" y="29"/>
                    </a:cubicBezTo>
                    <a:cubicBezTo>
                      <a:pt x="37" y="30"/>
                      <a:pt x="37" y="30"/>
                      <a:pt x="37" y="30"/>
                    </a:cubicBezTo>
                    <a:cubicBezTo>
                      <a:pt x="37" y="30"/>
                      <a:pt x="37" y="30"/>
                      <a:pt x="37" y="30"/>
                    </a:cubicBezTo>
                    <a:moveTo>
                      <a:pt x="21" y="27"/>
                    </a:moveTo>
                    <a:cubicBezTo>
                      <a:pt x="21" y="27"/>
                      <a:pt x="21" y="27"/>
                      <a:pt x="21" y="27"/>
                    </a:cubicBezTo>
                    <a:cubicBezTo>
                      <a:pt x="21" y="27"/>
                      <a:pt x="21" y="27"/>
                      <a:pt x="21" y="27"/>
                    </a:cubicBezTo>
                    <a:cubicBezTo>
                      <a:pt x="21" y="27"/>
                      <a:pt x="21" y="27"/>
                      <a:pt x="21" y="27"/>
                    </a:cubicBezTo>
                    <a:moveTo>
                      <a:pt x="23" y="27"/>
                    </a:moveTo>
                    <a:cubicBezTo>
                      <a:pt x="23" y="27"/>
                      <a:pt x="23" y="27"/>
                      <a:pt x="23" y="27"/>
                    </a:cubicBezTo>
                    <a:cubicBezTo>
                      <a:pt x="23" y="27"/>
                      <a:pt x="23" y="27"/>
                      <a:pt x="23" y="27"/>
                    </a:cubicBezTo>
                    <a:cubicBezTo>
                      <a:pt x="23" y="27"/>
                      <a:pt x="23" y="27"/>
                      <a:pt x="23" y="27"/>
                    </a:cubicBezTo>
                    <a:moveTo>
                      <a:pt x="15" y="28"/>
                    </a:moveTo>
                    <a:cubicBezTo>
                      <a:pt x="15" y="28"/>
                      <a:pt x="15" y="28"/>
                      <a:pt x="15" y="28"/>
                    </a:cubicBezTo>
                    <a:cubicBezTo>
                      <a:pt x="15" y="28"/>
                      <a:pt x="15" y="28"/>
                      <a:pt x="15" y="28"/>
                    </a:cubicBezTo>
                    <a:cubicBezTo>
                      <a:pt x="15" y="27"/>
                      <a:pt x="15" y="27"/>
                      <a:pt x="15" y="27"/>
                    </a:cubicBezTo>
                    <a:cubicBezTo>
                      <a:pt x="16" y="27"/>
                      <a:pt x="16" y="27"/>
                      <a:pt x="16" y="27"/>
                    </a:cubicBezTo>
                    <a:cubicBezTo>
                      <a:pt x="16" y="27"/>
                      <a:pt x="16" y="27"/>
                      <a:pt x="16" y="27"/>
                    </a:cubicBezTo>
                    <a:cubicBezTo>
                      <a:pt x="16" y="27"/>
                      <a:pt x="16" y="28"/>
                      <a:pt x="15" y="28"/>
                    </a:cubicBezTo>
                    <a:moveTo>
                      <a:pt x="29" y="28"/>
                    </a:moveTo>
                    <a:cubicBezTo>
                      <a:pt x="29" y="28"/>
                      <a:pt x="29" y="27"/>
                      <a:pt x="28" y="27"/>
                    </a:cubicBezTo>
                    <a:cubicBezTo>
                      <a:pt x="29" y="27"/>
                      <a:pt x="29" y="27"/>
                      <a:pt x="29" y="27"/>
                    </a:cubicBezTo>
                    <a:cubicBezTo>
                      <a:pt x="29" y="27"/>
                      <a:pt x="29" y="27"/>
                      <a:pt x="29" y="27"/>
                    </a:cubicBezTo>
                    <a:cubicBezTo>
                      <a:pt x="30" y="28"/>
                      <a:pt x="30" y="28"/>
                      <a:pt x="30" y="28"/>
                    </a:cubicBezTo>
                    <a:cubicBezTo>
                      <a:pt x="30" y="28"/>
                      <a:pt x="30" y="28"/>
                      <a:pt x="30" y="28"/>
                    </a:cubicBezTo>
                    <a:cubicBezTo>
                      <a:pt x="29" y="28"/>
                      <a:pt x="29" y="28"/>
                      <a:pt x="29" y="28"/>
                    </a:cubicBezTo>
                    <a:moveTo>
                      <a:pt x="16" y="28"/>
                    </a:moveTo>
                    <a:cubicBezTo>
                      <a:pt x="16" y="28"/>
                      <a:pt x="16" y="27"/>
                      <a:pt x="16" y="27"/>
                    </a:cubicBezTo>
                    <a:cubicBezTo>
                      <a:pt x="17" y="27"/>
                      <a:pt x="17" y="27"/>
                      <a:pt x="18" y="26"/>
                    </a:cubicBezTo>
                    <a:cubicBezTo>
                      <a:pt x="18" y="27"/>
                      <a:pt x="18" y="27"/>
                      <a:pt x="18" y="28"/>
                    </a:cubicBezTo>
                    <a:cubicBezTo>
                      <a:pt x="18" y="28"/>
                      <a:pt x="18" y="28"/>
                      <a:pt x="18" y="28"/>
                    </a:cubicBezTo>
                    <a:cubicBezTo>
                      <a:pt x="18" y="28"/>
                      <a:pt x="18" y="28"/>
                      <a:pt x="18" y="28"/>
                    </a:cubicBezTo>
                    <a:cubicBezTo>
                      <a:pt x="17" y="28"/>
                      <a:pt x="17" y="28"/>
                      <a:pt x="17" y="28"/>
                    </a:cubicBezTo>
                    <a:cubicBezTo>
                      <a:pt x="17" y="28"/>
                      <a:pt x="17" y="28"/>
                      <a:pt x="17" y="28"/>
                    </a:cubicBezTo>
                    <a:cubicBezTo>
                      <a:pt x="18" y="27"/>
                      <a:pt x="18" y="27"/>
                      <a:pt x="18" y="27"/>
                    </a:cubicBezTo>
                    <a:cubicBezTo>
                      <a:pt x="18" y="27"/>
                      <a:pt x="18" y="27"/>
                      <a:pt x="18" y="27"/>
                    </a:cubicBezTo>
                    <a:cubicBezTo>
                      <a:pt x="17" y="27"/>
                      <a:pt x="17" y="27"/>
                      <a:pt x="17" y="27"/>
                    </a:cubicBezTo>
                    <a:cubicBezTo>
                      <a:pt x="17" y="27"/>
                      <a:pt x="17" y="27"/>
                      <a:pt x="17" y="28"/>
                    </a:cubicBezTo>
                    <a:cubicBezTo>
                      <a:pt x="16" y="28"/>
                      <a:pt x="16" y="28"/>
                      <a:pt x="16" y="28"/>
                    </a:cubicBezTo>
                    <a:moveTo>
                      <a:pt x="27" y="28"/>
                    </a:moveTo>
                    <a:cubicBezTo>
                      <a:pt x="27" y="28"/>
                      <a:pt x="27" y="28"/>
                      <a:pt x="27" y="28"/>
                    </a:cubicBezTo>
                    <a:cubicBezTo>
                      <a:pt x="26" y="28"/>
                      <a:pt x="26" y="28"/>
                      <a:pt x="26" y="28"/>
                    </a:cubicBezTo>
                    <a:cubicBezTo>
                      <a:pt x="27" y="27"/>
                      <a:pt x="27" y="27"/>
                      <a:pt x="27" y="26"/>
                    </a:cubicBezTo>
                    <a:cubicBezTo>
                      <a:pt x="27" y="27"/>
                      <a:pt x="28" y="27"/>
                      <a:pt x="28" y="27"/>
                    </a:cubicBezTo>
                    <a:cubicBezTo>
                      <a:pt x="28" y="27"/>
                      <a:pt x="28" y="28"/>
                      <a:pt x="29" y="28"/>
                    </a:cubicBezTo>
                    <a:cubicBezTo>
                      <a:pt x="28" y="28"/>
                      <a:pt x="28" y="28"/>
                      <a:pt x="28" y="28"/>
                    </a:cubicBezTo>
                    <a:cubicBezTo>
                      <a:pt x="27" y="27"/>
                      <a:pt x="27" y="27"/>
                      <a:pt x="27" y="27"/>
                    </a:cubicBezTo>
                    <a:cubicBezTo>
                      <a:pt x="27" y="27"/>
                      <a:pt x="27" y="27"/>
                      <a:pt x="27" y="27"/>
                    </a:cubicBezTo>
                    <a:cubicBezTo>
                      <a:pt x="27" y="27"/>
                      <a:pt x="27" y="27"/>
                      <a:pt x="27" y="27"/>
                    </a:cubicBezTo>
                    <a:cubicBezTo>
                      <a:pt x="27" y="28"/>
                      <a:pt x="27" y="28"/>
                      <a:pt x="27" y="28"/>
                    </a:cubicBezTo>
                    <a:cubicBezTo>
                      <a:pt x="27" y="28"/>
                      <a:pt x="27" y="28"/>
                      <a:pt x="27" y="28"/>
                    </a:cubicBezTo>
                    <a:cubicBezTo>
                      <a:pt x="27" y="28"/>
                      <a:pt x="27" y="28"/>
                      <a:pt x="27" y="28"/>
                    </a:cubicBezTo>
                    <a:moveTo>
                      <a:pt x="14" y="28"/>
                    </a:moveTo>
                    <a:cubicBezTo>
                      <a:pt x="14" y="27"/>
                      <a:pt x="14" y="27"/>
                      <a:pt x="14" y="27"/>
                    </a:cubicBezTo>
                    <a:cubicBezTo>
                      <a:pt x="14" y="27"/>
                      <a:pt x="14" y="26"/>
                      <a:pt x="15" y="26"/>
                    </a:cubicBezTo>
                    <a:cubicBezTo>
                      <a:pt x="15" y="26"/>
                      <a:pt x="15" y="26"/>
                      <a:pt x="15" y="26"/>
                    </a:cubicBezTo>
                    <a:cubicBezTo>
                      <a:pt x="15" y="26"/>
                      <a:pt x="15" y="26"/>
                      <a:pt x="15" y="26"/>
                    </a:cubicBezTo>
                    <a:cubicBezTo>
                      <a:pt x="14" y="28"/>
                      <a:pt x="14" y="28"/>
                      <a:pt x="14" y="28"/>
                    </a:cubicBezTo>
                    <a:moveTo>
                      <a:pt x="30" y="28"/>
                    </a:moveTo>
                    <a:cubicBezTo>
                      <a:pt x="29" y="26"/>
                      <a:pt x="29" y="26"/>
                      <a:pt x="29" y="26"/>
                    </a:cubicBezTo>
                    <a:cubicBezTo>
                      <a:pt x="30" y="26"/>
                      <a:pt x="30" y="26"/>
                      <a:pt x="30" y="26"/>
                    </a:cubicBezTo>
                    <a:cubicBezTo>
                      <a:pt x="30" y="26"/>
                      <a:pt x="30" y="26"/>
                      <a:pt x="30" y="26"/>
                    </a:cubicBezTo>
                    <a:cubicBezTo>
                      <a:pt x="30" y="26"/>
                      <a:pt x="30" y="27"/>
                      <a:pt x="30" y="27"/>
                    </a:cubicBezTo>
                    <a:cubicBezTo>
                      <a:pt x="30" y="28"/>
                      <a:pt x="30" y="28"/>
                      <a:pt x="30" y="28"/>
                    </a:cubicBezTo>
                    <a:moveTo>
                      <a:pt x="20" y="27"/>
                    </a:moveTo>
                    <a:cubicBezTo>
                      <a:pt x="20" y="27"/>
                      <a:pt x="20" y="27"/>
                      <a:pt x="20" y="27"/>
                    </a:cubicBezTo>
                    <a:cubicBezTo>
                      <a:pt x="21" y="27"/>
                      <a:pt x="21" y="26"/>
                      <a:pt x="21" y="26"/>
                    </a:cubicBezTo>
                    <a:cubicBezTo>
                      <a:pt x="21" y="26"/>
                      <a:pt x="21" y="26"/>
                      <a:pt x="21" y="26"/>
                    </a:cubicBezTo>
                    <a:cubicBezTo>
                      <a:pt x="20" y="27"/>
                      <a:pt x="20" y="27"/>
                      <a:pt x="20" y="27"/>
                    </a:cubicBezTo>
                    <a:moveTo>
                      <a:pt x="24" y="27"/>
                    </a:moveTo>
                    <a:cubicBezTo>
                      <a:pt x="23" y="26"/>
                      <a:pt x="23" y="26"/>
                      <a:pt x="23" y="26"/>
                    </a:cubicBezTo>
                    <a:cubicBezTo>
                      <a:pt x="23" y="26"/>
                      <a:pt x="23" y="26"/>
                      <a:pt x="23" y="26"/>
                    </a:cubicBezTo>
                    <a:cubicBezTo>
                      <a:pt x="23" y="26"/>
                      <a:pt x="24" y="27"/>
                      <a:pt x="24" y="27"/>
                    </a:cubicBezTo>
                    <a:cubicBezTo>
                      <a:pt x="24" y="27"/>
                      <a:pt x="24" y="27"/>
                      <a:pt x="24" y="27"/>
                    </a:cubicBezTo>
                    <a:moveTo>
                      <a:pt x="9" y="25"/>
                    </a:moveTo>
                    <a:cubicBezTo>
                      <a:pt x="9" y="25"/>
                      <a:pt x="9" y="25"/>
                      <a:pt x="9" y="25"/>
                    </a:cubicBezTo>
                    <a:cubicBezTo>
                      <a:pt x="9" y="25"/>
                      <a:pt x="9" y="25"/>
                      <a:pt x="9" y="25"/>
                    </a:cubicBezTo>
                    <a:cubicBezTo>
                      <a:pt x="9" y="25"/>
                      <a:pt x="9" y="25"/>
                      <a:pt x="9" y="25"/>
                    </a:cubicBezTo>
                    <a:moveTo>
                      <a:pt x="35" y="25"/>
                    </a:moveTo>
                    <a:cubicBezTo>
                      <a:pt x="35" y="25"/>
                      <a:pt x="35" y="25"/>
                      <a:pt x="35" y="25"/>
                    </a:cubicBezTo>
                    <a:cubicBezTo>
                      <a:pt x="35" y="25"/>
                      <a:pt x="35" y="25"/>
                      <a:pt x="35" y="25"/>
                    </a:cubicBezTo>
                    <a:cubicBezTo>
                      <a:pt x="35" y="25"/>
                      <a:pt x="35" y="25"/>
                      <a:pt x="35" y="25"/>
                    </a:cubicBezTo>
                    <a:moveTo>
                      <a:pt x="8" y="25"/>
                    </a:moveTo>
                    <a:cubicBezTo>
                      <a:pt x="8" y="25"/>
                      <a:pt x="8" y="25"/>
                      <a:pt x="8" y="25"/>
                    </a:cubicBezTo>
                    <a:cubicBezTo>
                      <a:pt x="8" y="25"/>
                      <a:pt x="8" y="25"/>
                      <a:pt x="8" y="25"/>
                    </a:cubicBezTo>
                    <a:cubicBezTo>
                      <a:pt x="8" y="25"/>
                      <a:pt x="8" y="25"/>
                      <a:pt x="8" y="25"/>
                    </a:cubicBezTo>
                    <a:cubicBezTo>
                      <a:pt x="8" y="25"/>
                      <a:pt x="8" y="25"/>
                      <a:pt x="8" y="25"/>
                    </a:cubicBezTo>
                    <a:moveTo>
                      <a:pt x="37" y="25"/>
                    </a:moveTo>
                    <a:cubicBezTo>
                      <a:pt x="36" y="25"/>
                      <a:pt x="36" y="25"/>
                      <a:pt x="36" y="25"/>
                    </a:cubicBezTo>
                    <a:cubicBezTo>
                      <a:pt x="36" y="25"/>
                      <a:pt x="36" y="25"/>
                      <a:pt x="36" y="25"/>
                    </a:cubicBezTo>
                    <a:cubicBezTo>
                      <a:pt x="36" y="25"/>
                      <a:pt x="36" y="25"/>
                      <a:pt x="36" y="25"/>
                    </a:cubicBezTo>
                    <a:cubicBezTo>
                      <a:pt x="37" y="25"/>
                      <a:pt x="37" y="25"/>
                      <a:pt x="37" y="25"/>
                    </a:cubicBezTo>
                    <a:moveTo>
                      <a:pt x="13" y="26"/>
                    </a:moveTo>
                    <a:cubicBezTo>
                      <a:pt x="13" y="25"/>
                      <a:pt x="13" y="25"/>
                      <a:pt x="13" y="25"/>
                    </a:cubicBezTo>
                    <a:cubicBezTo>
                      <a:pt x="13" y="25"/>
                      <a:pt x="13" y="25"/>
                      <a:pt x="13" y="25"/>
                    </a:cubicBezTo>
                    <a:cubicBezTo>
                      <a:pt x="13" y="25"/>
                      <a:pt x="13" y="25"/>
                      <a:pt x="13" y="25"/>
                    </a:cubicBezTo>
                    <a:cubicBezTo>
                      <a:pt x="13" y="25"/>
                      <a:pt x="13" y="25"/>
                      <a:pt x="13" y="25"/>
                    </a:cubicBezTo>
                    <a:cubicBezTo>
                      <a:pt x="13" y="26"/>
                      <a:pt x="13" y="26"/>
                      <a:pt x="13" y="26"/>
                    </a:cubicBezTo>
                    <a:moveTo>
                      <a:pt x="31" y="26"/>
                    </a:moveTo>
                    <a:cubicBezTo>
                      <a:pt x="31" y="25"/>
                      <a:pt x="31" y="25"/>
                      <a:pt x="31" y="25"/>
                    </a:cubicBezTo>
                    <a:cubicBezTo>
                      <a:pt x="32" y="25"/>
                      <a:pt x="32" y="25"/>
                      <a:pt x="32" y="25"/>
                    </a:cubicBezTo>
                    <a:cubicBezTo>
                      <a:pt x="32" y="25"/>
                      <a:pt x="32" y="25"/>
                      <a:pt x="32" y="25"/>
                    </a:cubicBezTo>
                    <a:cubicBezTo>
                      <a:pt x="32" y="25"/>
                      <a:pt x="32" y="25"/>
                      <a:pt x="32" y="25"/>
                    </a:cubicBezTo>
                    <a:cubicBezTo>
                      <a:pt x="31" y="26"/>
                      <a:pt x="31" y="26"/>
                      <a:pt x="31" y="26"/>
                    </a:cubicBezTo>
                    <a:moveTo>
                      <a:pt x="14" y="27"/>
                    </a:moveTo>
                    <a:cubicBezTo>
                      <a:pt x="14" y="26"/>
                      <a:pt x="14" y="26"/>
                      <a:pt x="14" y="26"/>
                    </a:cubicBezTo>
                    <a:cubicBezTo>
                      <a:pt x="14" y="26"/>
                      <a:pt x="14" y="26"/>
                      <a:pt x="14" y="26"/>
                    </a:cubicBezTo>
                    <a:cubicBezTo>
                      <a:pt x="14" y="26"/>
                      <a:pt x="14" y="26"/>
                      <a:pt x="14" y="26"/>
                    </a:cubicBezTo>
                    <a:cubicBezTo>
                      <a:pt x="14" y="25"/>
                      <a:pt x="14" y="25"/>
                      <a:pt x="14" y="25"/>
                    </a:cubicBezTo>
                    <a:cubicBezTo>
                      <a:pt x="14" y="25"/>
                      <a:pt x="14" y="25"/>
                      <a:pt x="14" y="25"/>
                    </a:cubicBezTo>
                    <a:cubicBezTo>
                      <a:pt x="14" y="25"/>
                      <a:pt x="14" y="25"/>
                      <a:pt x="14" y="25"/>
                    </a:cubicBezTo>
                    <a:cubicBezTo>
                      <a:pt x="15" y="26"/>
                      <a:pt x="15" y="26"/>
                      <a:pt x="15" y="26"/>
                    </a:cubicBezTo>
                    <a:cubicBezTo>
                      <a:pt x="14" y="26"/>
                      <a:pt x="14" y="26"/>
                      <a:pt x="14" y="26"/>
                    </a:cubicBezTo>
                    <a:cubicBezTo>
                      <a:pt x="14" y="27"/>
                      <a:pt x="14" y="27"/>
                      <a:pt x="14" y="27"/>
                    </a:cubicBezTo>
                    <a:moveTo>
                      <a:pt x="31" y="27"/>
                    </a:moveTo>
                    <a:cubicBezTo>
                      <a:pt x="30" y="26"/>
                      <a:pt x="30" y="26"/>
                      <a:pt x="30" y="26"/>
                    </a:cubicBezTo>
                    <a:cubicBezTo>
                      <a:pt x="30" y="26"/>
                      <a:pt x="30" y="26"/>
                      <a:pt x="30" y="26"/>
                    </a:cubicBezTo>
                    <a:cubicBezTo>
                      <a:pt x="30" y="25"/>
                      <a:pt x="30" y="25"/>
                      <a:pt x="30" y="25"/>
                    </a:cubicBezTo>
                    <a:cubicBezTo>
                      <a:pt x="30" y="25"/>
                      <a:pt x="30" y="25"/>
                      <a:pt x="30" y="25"/>
                    </a:cubicBezTo>
                    <a:cubicBezTo>
                      <a:pt x="30" y="25"/>
                      <a:pt x="30" y="25"/>
                      <a:pt x="30" y="25"/>
                    </a:cubicBezTo>
                    <a:cubicBezTo>
                      <a:pt x="31" y="26"/>
                      <a:pt x="31" y="26"/>
                      <a:pt x="31" y="26"/>
                    </a:cubicBezTo>
                    <a:cubicBezTo>
                      <a:pt x="30" y="26"/>
                      <a:pt x="30" y="26"/>
                      <a:pt x="30" y="26"/>
                    </a:cubicBezTo>
                    <a:cubicBezTo>
                      <a:pt x="30" y="26"/>
                      <a:pt x="30" y="26"/>
                      <a:pt x="30" y="26"/>
                    </a:cubicBezTo>
                    <a:cubicBezTo>
                      <a:pt x="31" y="27"/>
                      <a:pt x="31" y="27"/>
                      <a:pt x="31" y="27"/>
                    </a:cubicBezTo>
                    <a:moveTo>
                      <a:pt x="32" y="25"/>
                    </a:moveTo>
                    <a:cubicBezTo>
                      <a:pt x="32" y="25"/>
                      <a:pt x="32" y="25"/>
                      <a:pt x="32" y="25"/>
                    </a:cubicBezTo>
                    <a:cubicBezTo>
                      <a:pt x="32" y="25"/>
                      <a:pt x="32" y="25"/>
                      <a:pt x="32" y="25"/>
                    </a:cubicBezTo>
                    <a:cubicBezTo>
                      <a:pt x="33" y="25"/>
                      <a:pt x="33" y="25"/>
                      <a:pt x="33" y="25"/>
                    </a:cubicBezTo>
                    <a:cubicBezTo>
                      <a:pt x="33" y="25"/>
                      <a:pt x="33" y="25"/>
                      <a:pt x="33" y="25"/>
                    </a:cubicBezTo>
                    <a:cubicBezTo>
                      <a:pt x="33" y="25"/>
                      <a:pt x="33" y="25"/>
                      <a:pt x="33" y="25"/>
                    </a:cubicBezTo>
                    <a:cubicBezTo>
                      <a:pt x="32" y="25"/>
                      <a:pt x="32" y="25"/>
                      <a:pt x="32" y="25"/>
                    </a:cubicBezTo>
                    <a:moveTo>
                      <a:pt x="12" y="25"/>
                    </a:moveTo>
                    <a:cubicBezTo>
                      <a:pt x="12" y="25"/>
                      <a:pt x="12" y="25"/>
                      <a:pt x="12" y="25"/>
                    </a:cubicBezTo>
                    <a:cubicBezTo>
                      <a:pt x="12" y="25"/>
                      <a:pt x="12" y="25"/>
                      <a:pt x="12" y="25"/>
                    </a:cubicBezTo>
                    <a:cubicBezTo>
                      <a:pt x="12" y="25"/>
                      <a:pt x="12" y="25"/>
                      <a:pt x="12" y="25"/>
                    </a:cubicBezTo>
                    <a:cubicBezTo>
                      <a:pt x="12" y="25"/>
                      <a:pt x="12" y="25"/>
                      <a:pt x="12" y="25"/>
                    </a:cubicBezTo>
                    <a:cubicBezTo>
                      <a:pt x="12" y="25"/>
                      <a:pt x="12" y="25"/>
                      <a:pt x="12" y="25"/>
                    </a:cubicBezTo>
                    <a:cubicBezTo>
                      <a:pt x="12" y="25"/>
                      <a:pt x="12" y="25"/>
                      <a:pt x="12" y="25"/>
                    </a:cubicBezTo>
                    <a:moveTo>
                      <a:pt x="6" y="25"/>
                    </a:moveTo>
                    <a:cubicBezTo>
                      <a:pt x="6" y="25"/>
                      <a:pt x="6" y="25"/>
                      <a:pt x="6" y="25"/>
                    </a:cubicBezTo>
                    <a:cubicBezTo>
                      <a:pt x="6" y="25"/>
                      <a:pt x="6" y="25"/>
                      <a:pt x="6" y="25"/>
                    </a:cubicBezTo>
                    <a:cubicBezTo>
                      <a:pt x="6" y="25"/>
                      <a:pt x="6" y="25"/>
                      <a:pt x="6" y="25"/>
                    </a:cubicBezTo>
                    <a:moveTo>
                      <a:pt x="39" y="25"/>
                    </a:moveTo>
                    <a:cubicBezTo>
                      <a:pt x="38" y="25"/>
                      <a:pt x="38" y="25"/>
                      <a:pt x="38" y="25"/>
                    </a:cubicBezTo>
                    <a:cubicBezTo>
                      <a:pt x="38" y="25"/>
                      <a:pt x="38" y="25"/>
                      <a:pt x="38" y="25"/>
                    </a:cubicBezTo>
                    <a:cubicBezTo>
                      <a:pt x="39" y="25"/>
                      <a:pt x="39" y="25"/>
                      <a:pt x="39" y="25"/>
                    </a:cubicBezTo>
                    <a:moveTo>
                      <a:pt x="11" y="25"/>
                    </a:moveTo>
                    <a:cubicBezTo>
                      <a:pt x="11" y="25"/>
                      <a:pt x="11" y="25"/>
                      <a:pt x="11" y="25"/>
                    </a:cubicBezTo>
                    <a:cubicBezTo>
                      <a:pt x="11" y="25"/>
                      <a:pt x="11" y="25"/>
                      <a:pt x="11" y="25"/>
                    </a:cubicBezTo>
                    <a:cubicBezTo>
                      <a:pt x="11" y="25"/>
                      <a:pt x="11" y="25"/>
                      <a:pt x="11" y="25"/>
                    </a:cubicBezTo>
                    <a:moveTo>
                      <a:pt x="33" y="25"/>
                    </a:moveTo>
                    <a:cubicBezTo>
                      <a:pt x="33" y="25"/>
                      <a:pt x="33" y="25"/>
                      <a:pt x="33" y="25"/>
                    </a:cubicBezTo>
                    <a:cubicBezTo>
                      <a:pt x="33" y="25"/>
                      <a:pt x="33" y="25"/>
                      <a:pt x="33" y="25"/>
                    </a:cubicBezTo>
                    <a:cubicBezTo>
                      <a:pt x="33" y="25"/>
                      <a:pt x="33" y="25"/>
                      <a:pt x="33" y="25"/>
                    </a:cubicBezTo>
                    <a:moveTo>
                      <a:pt x="7" y="25"/>
                    </a:moveTo>
                    <a:cubicBezTo>
                      <a:pt x="7" y="25"/>
                      <a:pt x="7" y="25"/>
                      <a:pt x="7" y="25"/>
                    </a:cubicBezTo>
                    <a:cubicBezTo>
                      <a:pt x="7" y="25"/>
                      <a:pt x="7" y="25"/>
                      <a:pt x="7" y="25"/>
                    </a:cubicBezTo>
                    <a:cubicBezTo>
                      <a:pt x="7" y="25"/>
                      <a:pt x="7" y="25"/>
                      <a:pt x="7" y="25"/>
                    </a:cubicBezTo>
                    <a:cubicBezTo>
                      <a:pt x="7" y="25"/>
                      <a:pt x="7" y="25"/>
                      <a:pt x="7" y="25"/>
                    </a:cubicBezTo>
                    <a:cubicBezTo>
                      <a:pt x="7" y="25"/>
                      <a:pt x="7" y="25"/>
                      <a:pt x="7" y="25"/>
                    </a:cubicBezTo>
                    <a:moveTo>
                      <a:pt x="37" y="25"/>
                    </a:moveTo>
                    <a:cubicBezTo>
                      <a:pt x="37" y="25"/>
                      <a:pt x="37" y="25"/>
                      <a:pt x="37" y="25"/>
                    </a:cubicBezTo>
                    <a:cubicBezTo>
                      <a:pt x="38" y="25"/>
                      <a:pt x="38" y="25"/>
                      <a:pt x="38" y="25"/>
                    </a:cubicBezTo>
                    <a:cubicBezTo>
                      <a:pt x="37" y="25"/>
                      <a:pt x="37" y="25"/>
                      <a:pt x="37" y="25"/>
                    </a:cubicBezTo>
                    <a:cubicBezTo>
                      <a:pt x="37" y="25"/>
                      <a:pt x="37" y="25"/>
                      <a:pt x="37" y="25"/>
                    </a:cubicBezTo>
                    <a:cubicBezTo>
                      <a:pt x="37" y="25"/>
                      <a:pt x="37" y="25"/>
                      <a:pt x="37" y="25"/>
                    </a:cubicBezTo>
                    <a:moveTo>
                      <a:pt x="6" y="25"/>
                    </a:moveTo>
                    <a:cubicBezTo>
                      <a:pt x="6" y="25"/>
                      <a:pt x="6" y="25"/>
                      <a:pt x="6" y="25"/>
                    </a:cubicBezTo>
                    <a:cubicBezTo>
                      <a:pt x="7" y="25"/>
                      <a:pt x="7" y="25"/>
                      <a:pt x="7" y="25"/>
                    </a:cubicBezTo>
                    <a:cubicBezTo>
                      <a:pt x="7" y="25"/>
                      <a:pt x="7" y="25"/>
                      <a:pt x="7" y="25"/>
                    </a:cubicBezTo>
                    <a:cubicBezTo>
                      <a:pt x="6" y="25"/>
                      <a:pt x="6" y="25"/>
                      <a:pt x="6" y="25"/>
                    </a:cubicBezTo>
                    <a:moveTo>
                      <a:pt x="38" y="25"/>
                    </a:moveTo>
                    <a:cubicBezTo>
                      <a:pt x="38" y="25"/>
                      <a:pt x="38" y="25"/>
                      <a:pt x="38" y="25"/>
                    </a:cubicBezTo>
                    <a:cubicBezTo>
                      <a:pt x="38" y="25"/>
                      <a:pt x="38" y="25"/>
                      <a:pt x="38" y="25"/>
                    </a:cubicBezTo>
                    <a:cubicBezTo>
                      <a:pt x="38" y="25"/>
                      <a:pt x="38" y="25"/>
                      <a:pt x="38" y="25"/>
                    </a:cubicBezTo>
                    <a:cubicBezTo>
                      <a:pt x="38" y="25"/>
                      <a:pt x="38" y="25"/>
                      <a:pt x="38" y="25"/>
                    </a:cubicBezTo>
                    <a:moveTo>
                      <a:pt x="6" y="25"/>
                    </a:moveTo>
                    <a:cubicBezTo>
                      <a:pt x="6" y="24"/>
                      <a:pt x="6" y="24"/>
                      <a:pt x="6" y="24"/>
                    </a:cubicBezTo>
                    <a:cubicBezTo>
                      <a:pt x="6" y="24"/>
                      <a:pt x="6" y="24"/>
                      <a:pt x="6" y="24"/>
                    </a:cubicBezTo>
                    <a:cubicBezTo>
                      <a:pt x="6" y="25"/>
                      <a:pt x="6" y="25"/>
                      <a:pt x="6" y="25"/>
                    </a:cubicBezTo>
                    <a:moveTo>
                      <a:pt x="39" y="25"/>
                    </a:moveTo>
                    <a:cubicBezTo>
                      <a:pt x="39" y="24"/>
                      <a:pt x="39" y="24"/>
                      <a:pt x="39" y="24"/>
                    </a:cubicBezTo>
                    <a:cubicBezTo>
                      <a:pt x="39" y="24"/>
                      <a:pt x="39" y="24"/>
                      <a:pt x="39" y="24"/>
                    </a:cubicBezTo>
                    <a:cubicBezTo>
                      <a:pt x="39" y="25"/>
                      <a:pt x="39" y="25"/>
                      <a:pt x="39" y="25"/>
                    </a:cubicBezTo>
                    <a:moveTo>
                      <a:pt x="5" y="25"/>
                    </a:moveTo>
                    <a:cubicBezTo>
                      <a:pt x="5" y="24"/>
                      <a:pt x="5" y="24"/>
                      <a:pt x="5" y="24"/>
                    </a:cubicBezTo>
                    <a:cubicBezTo>
                      <a:pt x="5" y="24"/>
                      <a:pt x="5" y="24"/>
                      <a:pt x="5" y="24"/>
                    </a:cubicBezTo>
                    <a:cubicBezTo>
                      <a:pt x="5" y="24"/>
                      <a:pt x="5" y="24"/>
                      <a:pt x="5" y="24"/>
                    </a:cubicBezTo>
                    <a:cubicBezTo>
                      <a:pt x="5" y="24"/>
                      <a:pt x="5" y="24"/>
                      <a:pt x="5" y="24"/>
                    </a:cubicBezTo>
                    <a:cubicBezTo>
                      <a:pt x="5" y="23"/>
                      <a:pt x="5" y="23"/>
                      <a:pt x="5" y="23"/>
                    </a:cubicBezTo>
                    <a:cubicBezTo>
                      <a:pt x="6" y="23"/>
                      <a:pt x="6" y="23"/>
                      <a:pt x="6" y="23"/>
                    </a:cubicBezTo>
                    <a:cubicBezTo>
                      <a:pt x="5" y="24"/>
                      <a:pt x="5" y="24"/>
                      <a:pt x="5" y="25"/>
                    </a:cubicBezTo>
                    <a:cubicBezTo>
                      <a:pt x="5" y="25"/>
                      <a:pt x="5" y="25"/>
                      <a:pt x="5" y="25"/>
                    </a:cubicBezTo>
                    <a:moveTo>
                      <a:pt x="39" y="25"/>
                    </a:moveTo>
                    <a:cubicBezTo>
                      <a:pt x="39" y="25"/>
                      <a:pt x="39" y="25"/>
                      <a:pt x="39" y="25"/>
                    </a:cubicBezTo>
                    <a:cubicBezTo>
                      <a:pt x="39" y="24"/>
                      <a:pt x="39" y="24"/>
                      <a:pt x="39" y="23"/>
                    </a:cubicBezTo>
                    <a:cubicBezTo>
                      <a:pt x="39" y="23"/>
                      <a:pt x="39" y="23"/>
                      <a:pt x="39" y="23"/>
                    </a:cubicBezTo>
                    <a:cubicBezTo>
                      <a:pt x="39" y="24"/>
                      <a:pt x="39" y="24"/>
                      <a:pt x="39" y="24"/>
                    </a:cubicBezTo>
                    <a:cubicBezTo>
                      <a:pt x="39" y="24"/>
                      <a:pt x="39" y="24"/>
                      <a:pt x="39" y="24"/>
                    </a:cubicBezTo>
                    <a:cubicBezTo>
                      <a:pt x="39" y="24"/>
                      <a:pt x="39" y="24"/>
                      <a:pt x="39" y="24"/>
                    </a:cubicBezTo>
                    <a:cubicBezTo>
                      <a:pt x="40" y="24"/>
                      <a:pt x="40" y="24"/>
                      <a:pt x="40" y="24"/>
                    </a:cubicBezTo>
                    <a:cubicBezTo>
                      <a:pt x="39" y="25"/>
                      <a:pt x="39" y="25"/>
                      <a:pt x="39" y="25"/>
                    </a:cubicBezTo>
                    <a:moveTo>
                      <a:pt x="21" y="23"/>
                    </a:moveTo>
                    <a:cubicBezTo>
                      <a:pt x="21" y="23"/>
                      <a:pt x="21" y="23"/>
                      <a:pt x="21" y="23"/>
                    </a:cubicBezTo>
                    <a:cubicBezTo>
                      <a:pt x="21" y="22"/>
                      <a:pt x="21" y="22"/>
                      <a:pt x="21" y="22"/>
                    </a:cubicBezTo>
                    <a:cubicBezTo>
                      <a:pt x="21" y="23"/>
                      <a:pt x="21" y="23"/>
                      <a:pt x="21" y="23"/>
                    </a:cubicBezTo>
                    <a:moveTo>
                      <a:pt x="23" y="23"/>
                    </a:moveTo>
                    <a:cubicBezTo>
                      <a:pt x="23" y="23"/>
                      <a:pt x="23" y="23"/>
                      <a:pt x="23" y="22"/>
                    </a:cubicBezTo>
                    <a:cubicBezTo>
                      <a:pt x="24" y="23"/>
                      <a:pt x="24" y="23"/>
                      <a:pt x="24" y="23"/>
                    </a:cubicBezTo>
                    <a:cubicBezTo>
                      <a:pt x="23" y="23"/>
                      <a:pt x="23" y="23"/>
                      <a:pt x="23" y="23"/>
                    </a:cubicBezTo>
                    <a:moveTo>
                      <a:pt x="40" y="24"/>
                    </a:moveTo>
                    <a:cubicBezTo>
                      <a:pt x="39" y="22"/>
                      <a:pt x="39" y="22"/>
                      <a:pt x="39" y="22"/>
                    </a:cubicBezTo>
                    <a:cubicBezTo>
                      <a:pt x="40" y="22"/>
                      <a:pt x="40" y="22"/>
                      <a:pt x="40" y="22"/>
                    </a:cubicBezTo>
                    <a:cubicBezTo>
                      <a:pt x="40" y="22"/>
                      <a:pt x="40" y="23"/>
                      <a:pt x="40" y="23"/>
                    </a:cubicBezTo>
                    <a:cubicBezTo>
                      <a:pt x="40" y="23"/>
                      <a:pt x="40" y="23"/>
                      <a:pt x="40" y="23"/>
                    </a:cubicBezTo>
                    <a:cubicBezTo>
                      <a:pt x="40" y="24"/>
                      <a:pt x="40" y="24"/>
                      <a:pt x="40" y="24"/>
                    </a:cubicBezTo>
                    <a:cubicBezTo>
                      <a:pt x="40" y="24"/>
                      <a:pt x="40" y="24"/>
                      <a:pt x="40" y="24"/>
                    </a:cubicBezTo>
                    <a:moveTo>
                      <a:pt x="4" y="24"/>
                    </a:moveTo>
                    <a:cubicBezTo>
                      <a:pt x="4" y="24"/>
                      <a:pt x="4" y="24"/>
                      <a:pt x="4" y="24"/>
                    </a:cubicBezTo>
                    <a:cubicBezTo>
                      <a:pt x="4" y="23"/>
                      <a:pt x="4" y="23"/>
                      <a:pt x="4" y="23"/>
                    </a:cubicBezTo>
                    <a:cubicBezTo>
                      <a:pt x="4" y="23"/>
                      <a:pt x="4" y="23"/>
                      <a:pt x="4" y="23"/>
                    </a:cubicBezTo>
                    <a:cubicBezTo>
                      <a:pt x="4" y="23"/>
                      <a:pt x="4" y="22"/>
                      <a:pt x="5" y="22"/>
                    </a:cubicBezTo>
                    <a:cubicBezTo>
                      <a:pt x="5" y="22"/>
                      <a:pt x="5" y="22"/>
                      <a:pt x="5" y="22"/>
                    </a:cubicBezTo>
                    <a:cubicBezTo>
                      <a:pt x="4" y="24"/>
                      <a:pt x="4" y="24"/>
                      <a:pt x="4" y="24"/>
                    </a:cubicBezTo>
                    <a:moveTo>
                      <a:pt x="3" y="24"/>
                    </a:moveTo>
                    <a:cubicBezTo>
                      <a:pt x="3" y="23"/>
                      <a:pt x="3" y="23"/>
                      <a:pt x="3" y="22"/>
                    </a:cubicBezTo>
                    <a:cubicBezTo>
                      <a:pt x="3" y="22"/>
                      <a:pt x="3" y="22"/>
                      <a:pt x="3" y="22"/>
                    </a:cubicBezTo>
                    <a:cubicBezTo>
                      <a:pt x="3" y="22"/>
                      <a:pt x="3" y="22"/>
                      <a:pt x="3" y="22"/>
                    </a:cubicBezTo>
                    <a:cubicBezTo>
                      <a:pt x="4" y="22"/>
                      <a:pt x="4" y="22"/>
                      <a:pt x="4" y="22"/>
                    </a:cubicBezTo>
                    <a:cubicBezTo>
                      <a:pt x="4" y="22"/>
                      <a:pt x="4" y="23"/>
                      <a:pt x="3" y="23"/>
                    </a:cubicBezTo>
                    <a:cubicBezTo>
                      <a:pt x="3" y="23"/>
                      <a:pt x="3" y="23"/>
                      <a:pt x="3" y="23"/>
                    </a:cubicBezTo>
                    <a:cubicBezTo>
                      <a:pt x="3" y="24"/>
                      <a:pt x="3" y="24"/>
                      <a:pt x="3" y="24"/>
                    </a:cubicBezTo>
                    <a:moveTo>
                      <a:pt x="42" y="24"/>
                    </a:moveTo>
                    <a:cubicBezTo>
                      <a:pt x="41" y="23"/>
                      <a:pt x="41" y="23"/>
                      <a:pt x="41" y="23"/>
                    </a:cubicBezTo>
                    <a:cubicBezTo>
                      <a:pt x="41" y="23"/>
                      <a:pt x="41" y="23"/>
                      <a:pt x="41" y="23"/>
                    </a:cubicBezTo>
                    <a:cubicBezTo>
                      <a:pt x="41" y="23"/>
                      <a:pt x="40" y="22"/>
                      <a:pt x="40" y="22"/>
                    </a:cubicBezTo>
                    <a:cubicBezTo>
                      <a:pt x="41" y="22"/>
                      <a:pt x="41" y="22"/>
                      <a:pt x="41" y="22"/>
                    </a:cubicBezTo>
                    <a:cubicBezTo>
                      <a:pt x="41" y="22"/>
                      <a:pt x="41" y="22"/>
                      <a:pt x="41" y="22"/>
                    </a:cubicBezTo>
                    <a:cubicBezTo>
                      <a:pt x="41" y="22"/>
                      <a:pt x="41" y="22"/>
                      <a:pt x="41" y="22"/>
                    </a:cubicBezTo>
                    <a:cubicBezTo>
                      <a:pt x="41" y="23"/>
                      <a:pt x="42" y="23"/>
                      <a:pt x="42" y="24"/>
                    </a:cubicBezTo>
                    <a:moveTo>
                      <a:pt x="20" y="22"/>
                    </a:moveTo>
                    <a:cubicBezTo>
                      <a:pt x="20" y="22"/>
                      <a:pt x="20" y="22"/>
                      <a:pt x="20" y="22"/>
                    </a:cubicBezTo>
                    <a:cubicBezTo>
                      <a:pt x="20" y="22"/>
                      <a:pt x="20" y="22"/>
                      <a:pt x="20" y="22"/>
                    </a:cubicBezTo>
                    <a:cubicBezTo>
                      <a:pt x="21" y="22"/>
                      <a:pt x="21" y="22"/>
                      <a:pt x="21" y="22"/>
                    </a:cubicBezTo>
                    <a:cubicBezTo>
                      <a:pt x="21" y="21"/>
                      <a:pt x="21" y="21"/>
                      <a:pt x="21" y="21"/>
                    </a:cubicBezTo>
                    <a:cubicBezTo>
                      <a:pt x="21" y="21"/>
                      <a:pt x="21" y="21"/>
                      <a:pt x="21" y="21"/>
                    </a:cubicBezTo>
                    <a:cubicBezTo>
                      <a:pt x="20" y="22"/>
                      <a:pt x="20" y="22"/>
                      <a:pt x="20" y="22"/>
                    </a:cubicBezTo>
                    <a:moveTo>
                      <a:pt x="24" y="22"/>
                    </a:moveTo>
                    <a:cubicBezTo>
                      <a:pt x="23" y="21"/>
                      <a:pt x="23" y="21"/>
                      <a:pt x="23" y="21"/>
                    </a:cubicBezTo>
                    <a:cubicBezTo>
                      <a:pt x="23" y="21"/>
                      <a:pt x="23" y="21"/>
                      <a:pt x="23" y="21"/>
                    </a:cubicBezTo>
                    <a:cubicBezTo>
                      <a:pt x="23" y="22"/>
                      <a:pt x="23" y="22"/>
                      <a:pt x="23" y="22"/>
                    </a:cubicBezTo>
                    <a:cubicBezTo>
                      <a:pt x="24" y="22"/>
                      <a:pt x="24" y="22"/>
                      <a:pt x="24" y="22"/>
                    </a:cubicBezTo>
                    <a:cubicBezTo>
                      <a:pt x="24" y="22"/>
                      <a:pt x="24" y="22"/>
                      <a:pt x="24" y="22"/>
                    </a:cubicBezTo>
                    <a:cubicBezTo>
                      <a:pt x="24" y="22"/>
                      <a:pt x="24" y="22"/>
                      <a:pt x="24" y="22"/>
                    </a:cubicBezTo>
                    <a:moveTo>
                      <a:pt x="5" y="21"/>
                    </a:moveTo>
                    <a:cubicBezTo>
                      <a:pt x="6" y="21"/>
                      <a:pt x="6" y="21"/>
                      <a:pt x="6" y="21"/>
                    </a:cubicBezTo>
                    <a:cubicBezTo>
                      <a:pt x="6" y="20"/>
                      <a:pt x="6" y="20"/>
                      <a:pt x="6" y="20"/>
                    </a:cubicBezTo>
                    <a:cubicBezTo>
                      <a:pt x="6" y="22"/>
                      <a:pt x="6" y="22"/>
                      <a:pt x="6" y="22"/>
                    </a:cubicBezTo>
                    <a:cubicBezTo>
                      <a:pt x="6" y="22"/>
                      <a:pt x="5" y="21"/>
                      <a:pt x="5" y="21"/>
                    </a:cubicBezTo>
                    <a:cubicBezTo>
                      <a:pt x="4" y="21"/>
                      <a:pt x="4" y="21"/>
                      <a:pt x="4" y="21"/>
                    </a:cubicBezTo>
                    <a:cubicBezTo>
                      <a:pt x="4" y="21"/>
                      <a:pt x="4" y="21"/>
                      <a:pt x="4" y="21"/>
                    </a:cubicBezTo>
                    <a:cubicBezTo>
                      <a:pt x="4" y="21"/>
                      <a:pt x="4" y="21"/>
                      <a:pt x="4" y="21"/>
                    </a:cubicBezTo>
                    <a:cubicBezTo>
                      <a:pt x="5" y="21"/>
                      <a:pt x="5" y="21"/>
                      <a:pt x="5" y="21"/>
                    </a:cubicBezTo>
                    <a:moveTo>
                      <a:pt x="38" y="22"/>
                    </a:moveTo>
                    <a:cubicBezTo>
                      <a:pt x="38" y="20"/>
                      <a:pt x="38" y="20"/>
                      <a:pt x="38" y="20"/>
                    </a:cubicBezTo>
                    <a:cubicBezTo>
                      <a:pt x="38" y="21"/>
                      <a:pt x="38" y="21"/>
                      <a:pt x="38" y="21"/>
                    </a:cubicBezTo>
                    <a:cubicBezTo>
                      <a:pt x="39" y="21"/>
                      <a:pt x="39" y="21"/>
                      <a:pt x="39" y="21"/>
                    </a:cubicBezTo>
                    <a:cubicBezTo>
                      <a:pt x="40" y="21"/>
                      <a:pt x="40" y="21"/>
                      <a:pt x="40" y="21"/>
                    </a:cubicBezTo>
                    <a:cubicBezTo>
                      <a:pt x="40" y="21"/>
                      <a:pt x="40" y="21"/>
                      <a:pt x="40" y="21"/>
                    </a:cubicBezTo>
                    <a:cubicBezTo>
                      <a:pt x="40" y="21"/>
                      <a:pt x="40" y="21"/>
                      <a:pt x="40" y="21"/>
                    </a:cubicBezTo>
                    <a:cubicBezTo>
                      <a:pt x="39" y="21"/>
                      <a:pt x="39" y="21"/>
                      <a:pt x="39" y="21"/>
                    </a:cubicBezTo>
                    <a:cubicBezTo>
                      <a:pt x="39" y="21"/>
                      <a:pt x="39" y="22"/>
                      <a:pt x="38" y="22"/>
                    </a:cubicBezTo>
                    <a:moveTo>
                      <a:pt x="22" y="32"/>
                    </a:moveTo>
                    <a:cubicBezTo>
                      <a:pt x="22" y="32"/>
                      <a:pt x="22" y="31"/>
                      <a:pt x="22" y="31"/>
                    </a:cubicBezTo>
                    <a:cubicBezTo>
                      <a:pt x="22" y="27"/>
                      <a:pt x="22" y="23"/>
                      <a:pt x="22" y="19"/>
                    </a:cubicBezTo>
                    <a:cubicBezTo>
                      <a:pt x="22" y="18"/>
                      <a:pt x="22" y="18"/>
                      <a:pt x="22" y="17"/>
                    </a:cubicBezTo>
                    <a:cubicBezTo>
                      <a:pt x="22" y="18"/>
                      <a:pt x="22" y="18"/>
                      <a:pt x="22" y="19"/>
                    </a:cubicBezTo>
                    <a:cubicBezTo>
                      <a:pt x="23" y="23"/>
                      <a:pt x="22" y="27"/>
                      <a:pt x="22" y="31"/>
                    </a:cubicBezTo>
                    <a:cubicBezTo>
                      <a:pt x="22" y="31"/>
                      <a:pt x="22" y="32"/>
                      <a:pt x="22" y="32"/>
                    </a:cubicBezTo>
                    <a:moveTo>
                      <a:pt x="7" y="13"/>
                    </a:moveTo>
                    <a:cubicBezTo>
                      <a:pt x="8" y="13"/>
                      <a:pt x="8" y="13"/>
                      <a:pt x="8" y="13"/>
                    </a:cubicBezTo>
                    <a:cubicBezTo>
                      <a:pt x="8" y="13"/>
                      <a:pt x="8" y="13"/>
                      <a:pt x="8" y="13"/>
                    </a:cubicBezTo>
                    <a:cubicBezTo>
                      <a:pt x="8" y="14"/>
                      <a:pt x="8" y="14"/>
                      <a:pt x="8" y="14"/>
                    </a:cubicBezTo>
                    <a:cubicBezTo>
                      <a:pt x="8" y="14"/>
                      <a:pt x="8" y="14"/>
                      <a:pt x="8" y="14"/>
                    </a:cubicBezTo>
                    <a:cubicBezTo>
                      <a:pt x="7" y="14"/>
                      <a:pt x="7" y="14"/>
                      <a:pt x="7" y="14"/>
                    </a:cubicBezTo>
                    <a:cubicBezTo>
                      <a:pt x="7" y="13"/>
                      <a:pt x="7" y="13"/>
                      <a:pt x="7" y="13"/>
                    </a:cubicBezTo>
                    <a:cubicBezTo>
                      <a:pt x="7" y="13"/>
                      <a:pt x="7" y="13"/>
                      <a:pt x="7" y="13"/>
                    </a:cubicBezTo>
                    <a:moveTo>
                      <a:pt x="37" y="14"/>
                    </a:moveTo>
                    <a:cubicBezTo>
                      <a:pt x="37" y="14"/>
                      <a:pt x="37" y="14"/>
                      <a:pt x="37" y="14"/>
                    </a:cubicBezTo>
                    <a:cubicBezTo>
                      <a:pt x="37" y="13"/>
                      <a:pt x="37" y="13"/>
                      <a:pt x="37" y="13"/>
                    </a:cubicBezTo>
                    <a:cubicBezTo>
                      <a:pt x="37" y="13"/>
                      <a:pt x="37" y="13"/>
                      <a:pt x="37" y="13"/>
                    </a:cubicBezTo>
                    <a:cubicBezTo>
                      <a:pt x="37" y="13"/>
                      <a:pt x="37" y="13"/>
                      <a:pt x="37" y="13"/>
                    </a:cubicBezTo>
                    <a:cubicBezTo>
                      <a:pt x="37" y="13"/>
                      <a:pt x="37" y="13"/>
                      <a:pt x="37" y="13"/>
                    </a:cubicBezTo>
                    <a:cubicBezTo>
                      <a:pt x="37" y="14"/>
                      <a:pt x="37" y="14"/>
                      <a:pt x="37" y="14"/>
                    </a:cubicBezTo>
                    <a:cubicBezTo>
                      <a:pt x="37" y="14"/>
                      <a:pt x="37" y="14"/>
                      <a:pt x="37" y="14"/>
                    </a:cubicBezTo>
                    <a:moveTo>
                      <a:pt x="6" y="13"/>
                    </a:moveTo>
                    <a:cubicBezTo>
                      <a:pt x="6" y="13"/>
                      <a:pt x="6" y="13"/>
                      <a:pt x="6" y="13"/>
                    </a:cubicBezTo>
                    <a:cubicBezTo>
                      <a:pt x="6" y="13"/>
                      <a:pt x="6" y="13"/>
                      <a:pt x="6" y="13"/>
                    </a:cubicBezTo>
                    <a:cubicBezTo>
                      <a:pt x="6" y="13"/>
                      <a:pt x="6" y="13"/>
                      <a:pt x="6" y="13"/>
                    </a:cubicBezTo>
                    <a:cubicBezTo>
                      <a:pt x="6" y="13"/>
                      <a:pt x="6" y="13"/>
                      <a:pt x="6" y="13"/>
                    </a:cubicBezTo>
                    <a:moveTo>
                      <a:pt x="38" y="13"/>
                    </a:moveTo>
                    <a:cubicBezTo>
                      <a:pt x="38" y="13"/>
                      <a:pt x="38" y="13"/>
                      <a:pt x="38" y="13"/>
                    </a:cubicBezTo>
                    <a:cubicBezTo>
                      <a:pt x="38" y="13"/>
                      <a:pt x="38" y="13"/>
                      <a:pt x="38" y="13"/>
                    </a:cubicBezTo>
                    <a:cubicBezTo>
                      <a:pt x="38" y="13"/>
                      <a:pt x="38" y="13"/>
                      <a:pt x="38" y="13"/>
                    </a:cubicBezTo>
                    <a:cubicBezTo>
                      <a:pt x="38" y="13"/>
                      <a:pt x="38" y="13"/>
                      <a:pt x="38" y="13"/>
                    </a:cubicBezTo>
                    <a:moveTo>
                      <a:pt x="12" y="14"/>
                    </a:moveTo>
                    <a:cubicBezTo>
                      <a:pt x="11" y="13"/>
                      <a:pt x="11" y="13"/>
                      <a:pt x="11" y="13"/>
                    </a:cubicBezTo>
                    <a:cubicBezTo>
                      <a:pt x="11" y="13"/>
                      <a:pt x="11" y="13"/>
                      <a:pt x="11" y="13"/>
                    </a:cubicBezTo>
                    <a:cubicBezTo>
                      <a:pt x="12" y="13"/>
                      <a:pt x="12" y="13"/>
                      <a:pt x="12" y="13"/>
                    </a:cubicBezTo>
                    <a:cubicBezTo>
                      <a:pt x="12" y="13"/>
                      <a:pt x="12" y="13"/>
                      <a:pt x="12" y="13"/>
                    </a:cubicBezTo>
                    <a:cubicBezTo>
                      <a:pt x="12" y="14"/>
                      <a:pt x="12" y="14"/>
                      <a:pt x="12" y="14"/>
                    </a:cubicBezTo>
                    <a:moveTo>
                      <a:pt x="33" y="13"/>
                    </a:moveTo>
                    <a:cubicBezTo>
                      <a:pt x="33" y="13"/>
                      <a:pt x="33" y="13"/>
                      <a:pt x="33" y="13"/>
                    </a:cubicBezTo>
                    <a:cubicBezTo>
                      <a:pt x="33" y="13"/>
                      <a:pt x="33" y="13"/>
                      <a:pt x="33" y="13"/>
                    </a:cubicBezTo>
                    <a:cubicBezTo>
                      <a:pt x="33" y="14"/>
                      <a:pt x="33" y="14"/>
                      <a:pt x="33" y="14"/>
                    </a:cubicBezTo>
                    <a:cubicBezTo>
                      <a:pt x="33" y="13"/>
                      <a:pt x="33" y="13"/>
                      <a:pt x="33" y="13"/>
                    </a:cubicBezTo>
                    <a:cubicBezTo>
                      <a:pt x="33" y="13"/>
                      <a:pt x="33" y="13"/>
                      <a:pt x="33" y="13"/>
                    </a:cubicBezTo>
                    <a:moveTo>
                      <a:pt x="8" y="14"/>
                    </a:moveTo>
                    <a:cubicBezTo>
                      <a:pt x="8" y="13"/>
                      <a:pt x="8" y="13"/>
                      <a:pt x="8" y="13"/>
                    </a:cubicBezTo>
                    <a:cubicBezTo>
                      <a:pt x="8" y="13"/>
                      <a:pt x="8" y="13"/>
                      <a:pt x="8" y="13"/>
                    </a:cubicBezTo>
                    <a:cubicBezTo>
                      <a:pt x="9" y="13"/>
                      <a:pt x="9" y="13"/>
                      <a:pt x="9" y="13"/>
                    </a:cubicBezTo>
                    <a:cubicBezTo>
                      <a:pt x="9" y="14"/>
                      <a:pt x="9" y="14"/>
                      <a:pt x="9" y="14"/>
                    </a:cubicBezTo>
                    <a:cubicBezTo>
                      <a:pt x="8" y="14"/>
                      <a:pt x="8" y="14"/>
                      <a:pt x="8" y="14"/>
                    </a:cubicBezTo>
                    <a:moveTo>
                      <a:pt x="36" y="14"/>
                    </a:moveTo>
                    <a:cubicBezTo>
                      <a:pt x="36" y="14"/>
                      <a:pt x="36" y="14"/>
                      <a:pt x="36" y="14"/>
                    </a:cubicBezTo>
                    <a:cubicBezTo>
                      <a:pt x="36" y="13"/>
                      <a:pt x="36" y="13"/>
                      <a:pt x="36" y="13"/>
                    </a:cubicBezTo>
                    <a:cubicBezTo>
                      <a:pt x="36" y="13"/>
                      <a:pt x="36" y="13"/>
                      <a:pt x="36" y="13"/>
                    </a:cubicBezTo>
                    <a:cubicBezTo>
                      <a:pt x="36" y="13"/>
                      <a:pt x="36" y="13"/>
                      <a:pt x="36" y="13"/>
                    </a:cubicBezTo>
                    <a:cubicBezTo>
                      <a:pt x="36" y="14"/>
                      <a:pt x="36" y="14"/>
                      <a:pt x="36" y="14"/>
                    </a:cubicBezTo>
                    <a:moveTo>
                      <a:pt x="12" y="14"/>
                    </a:moveTo>
                    <a:cubicBezTo>
                      <a:pt x="12" y="14"/>
                      <a:pt x="12" y="14"/>
                      <a:pt x="12" y="14"/>
                    </a:cubicBezTo>
                    <a:cubicBezTo>
                      <a:pt x="12" y="13"/>
                      <a:pt x="12" y="13"/>
                      <a:pt x="12" y="13"/>
                    </a:cubicBezTo>
                    <a:cubicBezTo>
                      <a:pt x="13" y="13"/>
                      <a:pt x="13" y="13"/>
                      <a:pt x="13" y="13"/>
                    </a:cubicBezTo>
                    <a:cubicBezTo>
                      <a:pt x="13" y="13"/>
                      <a:pt x="13" y="13"/>
                      <a:pt x="13" y="13"/>
                    </a:cubicBezTo>
                    <a:cubicBezTo>
                      <a:pt x="12" y="14"/>
                      <a:pt x="12" y="14"/>
                      <a:pt x="12" y="14"/>
                    </a:cubicBezTo>
                    <a:moveTo>
                      <a:pt x="32" y="14"/>
                    </a:moveTo>
                    <a:cubicBezTo>
                      <a:pt x="31" y="13"/>
                      <a:pt x="31" y="13"/>
                      <a:pt x="31" y="13"/>
                    </a:cubicBezTo>
                    <a:cubicBezTo>
                      <a:pt x="31" y="13"/>
                      <a:pt x="31" y="13"/>
                      <a:pt x="31" y="13"/>
                    </a:cubicBezTo>
                    <a:cubicBezTo>
                      <a:pt x="32" y="13"/>
                      <a:pt x="32" y="13"/>
                      <a:pt x="32" y="13"/>
                    </a:cubicBezTo>
                    <a:cubicBezTo>
                      <a:pt x="32" y="14"/>
                      <a:pt x="32" y="14"/>
                      <a:pt x="32" y="14"/>
                    </a:cubicBezTo>
                    <a:cubicBezTo>
                      <a:pt x="32" y="14"/>
                      <a:pt x="32" y="14"/>
                      <a:pt x="32" y="14"/>
                    </a:cubicBezTo>
                    <a:moveTo>
                      <a:pt x="23" y="14"/>
                    </a:moveTo>
                    <a:cubicBezTo>
                      <a:pt x="23" y="13"/>
                      <a:pt x="23" y="13"/>
                      <a:pt x="23" y="12"/>
                    </a:cubicBezTo>
                    <a:cubicBezTo>
                      <a:pt x="24" y="13"/>
                      <a:pt x="24" y="13"/>
                      <a:pt x="24" y="13"/>
                    </a:cubicBezTo>
                    <a:cubicBezTo>
                      <a:pt x="23" y="13"/>
                      <a:pt x="23" y="13"/>
                      <a:pt x="23" y="13"/>
                    </a:cubicBezTo>
                    <a:cubicBezTo>
                      <a:pt x="23" y="14"/>
                      <a:pt x="23" y="14"/>
                      <a:pt x="23" y="14"/>
                    </a:cubicBezTo>
                    <a:moveTo>
                      <a:pt x="21" y="14"/>
                    </a:moveTo>
                    <a:cubicBezTo>
                      <a:pt x="21" y="13"/>
                      <a:pt x="21" y="13"/>
                      <a:pt x="21" y="13"/>
                    </a:cubicBezTo>
                    <a:cubicBezTo>
                      <a:pt x="21" y="13"/>
                      <a:pt x="21" y="13"/>
                      <a:pt x="21" y="13"/>
                    </a:cubicBezTo>
                    <a:cubicBezTo>
                      <a:pt x="21" y="12"/>
                      <a:pt x="21" y="12"/>
                      <a:pt x="21" y="12"/>
                    </a:cubicBezTo>
                    <a:cubicBezTo>
                      <a:pt x="21" y="13"/>
                      <a:pt x="21" y="13"/>
                      <a:pt x="21" y="14"/>
                    </a:cubicBezTo>
                    <a:moveTo>
                      <a:pt x="15" y="13"/>
                    </a:moveTo>
                    <a:cubicBezTo>
                      <a:pt x="15" y="13"/>
                      <a:pt x="15" y="13"/>
                      <a:pt x="15" y="13"/>
                    </a:cubicBezTo>
                    <a:cubicBezTo>
                      <a:pt x="15" y="12"/>
                      <a:pt x="15" y="12"/>
                      <a:pt x="15" y="12"/>
                    </a:cubicBezTo>
                    <a:cubicBezTo>
                      <a:pt x="16" y="12"/>
                      <a:pt x="16" y="12"/>
                      <a:pt x="16" y="12"/>
                    </a:cubicBezTo>
                    <a:cubicBezTo>
                      <a:pt x="15" y="13"/>
                      <a:pt x="15" y="13"/>
                      <a:pt x="15" y="13"/>
                    </a:cubicBezTo>
                    <a:cubicBezTo>
                      <a:pt x="15" y="13"/>
                      <a:pt x="15" y="13"/>
                      <a:pt x="15" y="13"/>
                    </a:cubicBezTo>
                    <a:moveTo>
                      <a:pt x="29" y="13"/>
                    </a:moveTo>
                    <a:cubicBezTo>
                      <a:pt x="29" y="13"/>
                      <a:pt x="29" y="13"/>
                      <a:pt x="29" y="13"/>
                    </a:cubicBezTo>
                    <a:cubicBezTo>
                      <a:pt x="29" y="12"/>
                      <a:pt x="29" y="12"/>
                      <a:pt x="29" y="12"/>
                    </a:cubicBezTo>
                    <a:cubicBezTo>
                      <a:pt x="29" y="12"/>
                      <a:pt x="29" y="12"/>
                      <a:pt x="29" y="12"/>
                    </a:cubicBezTo>
                    <a:cubicBezTo>
                      <a:pt x="30" y="13"/>
                      <a:pt x="30" y="13"/>
                      <a:pt x="30" y="13"/>
                    </a:cubicBezTo>
                    <a:cubicBezTo>
                      <a:pt x="29" y="13"/>
                      <a:pt x="29" y="13"/>
                      <a:pt x="29" y="13"/>
                    </a:cubicBezTo>
                    <a:moveTo>
                      <a:pt x="14" y="12"/>
                    </a:moveTo>
                    <a:cubicBezTo>
                      <a:pt x="14" y="12"/>
                      <a:pt x="14" y="12"/>
                      <a:pt x="14" y="12"/>
                    </a:cubicBezTo>
                    <a:cubicBezTo>
                      <a:pt x="14" y="12"/>
                      <a:pt x="14" y="12"/>
                      <a:pt x="14" y="12"/>
                    </a:cubicBezTo>
                    <a:cubicBezTo>
                      <a:pt x="15" y="12"/>
                      <a:pt x="15" y="12"/>
                      <a:pt x="15" y="12"/>
                    </a:cubicBezTo>
                    <a:cubicBezTo>
                      <a:pt x="14" y="13"/>
                      <a:pt x="14" y="13"/>
                      <a:pt x="14" y="13"/>
                    </a:cubicBezTo>
                    <a:cubicBezTo>
                      <a:pt x="14" y="13"/>
                      <a:pt x="14" y="13"/>
                      <a:pt x="14" y="13"/>
                    </a:cubicBezTo>
                    <a:cubicBezTo>
                      <a:pt x="14" y="12"/>
                      <a:pt x="14" y="12"/>
                      <a:pt x="14" y="12"/>
                    </a:cubicBezTo>
                    <a:cubicBezTo>
                      <a:pt x="14" y="12"/>
                      <a:pt x="14" y="12"/>
                      <a:pt x="14" y="12"/>
                    </a:cubicBezTo>
                    <a:moveTo>
                      <a:pt x="30" y="13"/>
                    </a:moveTo>
                    <a:cubicBezTo>
                      <a:pt x="30" y="12"/>
                      <a:pt x="30" y="12"/>
                      <a:pt x="30" y="12"/>
                    </a:cubicBezTo>
                    <a:cubicBezTo>
                      <a:pt x="30" y="12"/>
                      <a:pt x="30" y="12"/>
                      <a:pt x="30" y="12"/>
                    </a:cubicBezTo>
                    <a:cubicBezTo>
                      <a:pt x="31" y="12"/>
                      <a:pt x="31" y="12"/>
                      <a:pt x="31" y="12"/>
                    </a:cubicBezTo>
                    <a:cubicBezTo>
                      <a:pt x="31" y="12"/>
                      <a:pt x="31" y="12"/>
                      <a:pt x="31" y="12"/>
                    </a:cubicBezTo>
                    <a:cubicBezTo>
                      <a:pt x="30" y="12"/>
                      <a:pt x="30" y="12"/>
                      <a:pt x="30" y="12"/>
                    </a:cubicBezTo>
                    <a:cubicBezTo>
                      <a:pt x="30" y="13"/>
                      <a:pt x="30" y="13"/>
                      <a:pt x="30" y="13"/>
                    </a:cubicBezTo>
                    <a:cubicBezTo>
                      <a:pt x="30" y="13"/>
                      <a:pt x="30" y="13"/>
                      <a:pt x="30" y="13"/>
                    </a:cubicBezTo>
                    <a:moveTo>
                      <a:pt x="11" y="13"/>
                    </a:moveTo>
                    <a:cubicBezTo>
                      <a:pt x="10" y="13"/>
                      <a:pt x="10" y="13"/>
                      <a:pt x="10" y="13"/>
                    </a:cubicBezTo>
                    <a:cubicBezTo>
                      <a:pt x="10" y="12"/>
                      <a:pt x="10" y="12"/>
                      <a:pt x="10" y="12"/>
                    </a:cubicBezTo>
                    <a:cubicBezTo>
                      <a:pt x="10" y="12"/>
                      <a:pt x="10" y="12"/>
                      <a:pt x="10" y="12"/>
                    </a:cubicBezTo>
                    <a:cubicBezTo>
                      <a:pt x="11" y="13"/>
                      <a:pt x="11" y="13"/>
                      <a:pt x="11" y="13"/>
                    </a:cubicBezTo>
                    <a:cubicBezTo>
                      <a:pt x="11" y="13"/>
                      <a:pt x="11" y="13"/>
                      <a:pt x="11" y="13"/>
                    </a:cubicBezTo>
                    <a:cubicBezTo>
                      <a:pt x="11" y="13"/>
                      <a:pt x="11" y="13"/>
                      <a:pt x="11" y="13"/>
                    </a:cubicBezTo>
                    <a:moveTo>
                      <a:pt x="34" y="13"/>
                    </a:moveTo>
                    <a:cubicBezTo>
                      <a:pt x="34" y="13"/>
                      <a:pt x="34" y="13"/>
                      <a:pt x="34" y="13"/>
                    </a:cubicBezTo>
                    <a:cubicBezTo>
                      <a:pt x="34" y="13"/>
                      <a:pt x="34" y="13"/>
                      <a:pt x="34" y="13"/>
                    </a:cubicBezTo>
                    <a:cubicBezTo>
                      <a:pt x="34" y="12"/>
                      <a:pt x="34" y="12"/>
                      <a:pt x="34" y="12"/>
                    </a:cubicBezTo>
                    <a:cubicBezTo>
                      <a:pt x="34" y="12"/>
                      <a:pt x="34" y="12"/>
                      <a:pt x="34" y="12"/>
                    </a:cubicBezTo>
                    <a:cubicBezTo>
                      <a:pt x="34" y="13"/>
                      <a:pt x="34" y="13"/>
                      <a:pt x="34" y="13"/>
                    </a:cubicBezTo>
                    <a:cubicBezTo>
                      <a:pt x="34" y="13"/>
                      <a:pt x="34" y="13"/>
                      <a:pt x="34" y="13"/>
                    </a:cubicBezTo>
                    <a:moveTo>
                      <a:pt x="35" y="13"/>
                    </a:moveTo>
                    <a:cubicBezTo>
                      <a:pt x="35" y="13"/>
                      <a:pt x="35" y="13"/>
                      <a:pt x="35" y="13"/>
                    </a:cubicBezTo>
                    <a:cubicBezTo>
                      <a:pt x="35" y="12"/>
                      <a:pt x="35" y="12"/>
                      <a:pt x="35" y="12"/>
                    </a:cubicBezTo>
                    <a:cubicBezTo>
                      <a:pt x="35" y="12"/>
                      <a:pt x="35" y="12"/>
                      <a:pt x="35" y="12"/>
                    </a:cubicBezTo>
                    <a:cubicBezTo>
                      <a:pt x="35" y="13"/>
                      <a:pt x="35" y="13"/>
                      <a:pt x="35" y="13"/>
                    </a:cubicBezTo>
                    <a:moveTo>
                      <a:pt x="9" y="13"/>
                    </a:moveTo>
                    <a:cubicBezTo>
                      <a:pt x="9" y="12"/>
                      <a:pt x="9" y="12"/>
                      <a:pt x="9" y="12"/>
                    </a:cubicBezTo>
                    <a:cubicBezTo>
                      <a:pt x="10" y="12"/>
                      <a:pt x="10" y="12"/>
                      <a:pt x="10" y="12"/>
                    </a:cubicBezTo>
                    <a:cubicBezTo>
                      <a:pt x="10" y="13"/>
                      <a:pt x="10" y="13"/>
                      <a:pt x="10" y="13"/>
                    </a:cubicBezTo>
                    <a:cubicBezTo>
                      <a:pt x="9" y="13"/>
                      <a:pt x="9" y="13"/>
                      <a:pt x="9" y="13"/>
                    </a:cubicBezTo>
                    <a:moveTo>
                      <a:pt x="16" y="13"/>
                    </a:moveTo>
                    <a:cubicBezTo>
                      <a:pt x="16" y="12"/>
                      <a:pt x="16" y="12"/>
                      <a:pt x="16" y="12"/>
                    </a:cubicBezTo>
                    <a:cubicBezTo>
                      <a:pt x="17" y="12"/>
                      <a:pt x="17" y="12"/>
                      <a:pt x="17" y="12"/>
                    </a:cubicBezTo>
                    <a:cubicBezTo>
                      <a:pt x="16" y="13"/>
                      <a:pt x="16" y="13"/>
                      <a:pt x="16" y="13"/>
                    </a:cubicBezTo>
                    <a:cubicBezTo>
                      <a:pt x="16" y="13"/>
                      <a:pt x="16" y="13"/>
                      <a:pt x="16" y="13"/>
                    </a:cubicBezTo>
                    <a:moveTo>
                      <a:pt x="29" y="13"/>
                    </a:moveTo>
                    <a:cubicBezTo>
                      <a:pt x="28" y="13"/>
                      <a:pt x="28" y="13"/>
                      <a:pt x="28" y="13"/>
                    </a:cubicBezTo>
                    <a:cubicBezTo>
                      <a:pt x="28" y="12"/>
                      <a:pt x="28" y="12"/>
                      <a:pt x="28" y="12"/>
                    </a:cubicBezTo>
                    <a:cubicBezTo>
                      <a:pt x="28" y="12"/>
                      <a:pt x="28" y="12"/>
                      <a:pt x="28" y="12"/>
                    </a:cubicBezTo>
                    <a:cubicBezTo>
                      <a:pt x="29" y="13"/>
                      <a:pt x="29" y="13"/>
                      <a:pt x="29" y="13"/>
                    </a:cubicBezTo>
                    <a:moveTo>
                      <a:pt x="20" y="13"/>
                    </a:moveTo>
                    <a:cubicBezTo>
                      <a:pt x="20" y="13"/>
                      <a:pt x="20" y="13"/>
                      <a:pt x="20" y="13"/>
                    </a:cubicBezTo>
                    <a:cubicBezTo>
                      <a:pt x="21" y="11"/>
                      <a:pt x="21" y="11"/>
                      <a:pt x="21" y="11"/>
                    </a:cubicBezTo>
                    <a:cubicBezTo>
                      <a:pt x="21" y="12"/>
                      <a:pt x="21" y="12"/>
                      <a:pt x="21" y="12"/>
                    </a:cubicBezTo>
                    <a:cubicBezTo>
                      <a:pt x="21" y="12"/>
                      <a:pt x="21" y="12"/>
                      <a:pt x="20" y="13"/>
                    </a:cubicBezTo>
                    <a:moveTo>
                      <a:pt x="24" y="13"/>
                    </a:moveTo>
                    <a:cubicBezTo>
                      <a:pt x="24" y="12"/>
                      <a:pt x="23" y="12"/>
                      <a:pt x="23" y="12"/>
                    </a:cubicBezTo>
                    <a:cubicBezTo>
                      <a:pt x="23" y="11"/>
                      <a:pt x="23" y="11"/>
                      <a:pt x="23" y="11"/>
                    </a:cubicBezTo>
                    <a:cubicBezTo>
                      <a:pt x="24" y="13"/>
                      <a:pt x="24" y="13"/>
                      <a:pt x="24" y="13"/>
                    </a:cubicBezTo>
                    <a:cubicBezTo>
                      <a:pt x="24" y="13"/>
                      <a:pt x="24" y="13"/>
                      <a:pt x="24" y="13"/>
                    </a:cubicBezTo>
                    <a:moveTo>
                      <a:pt x="20" y="12"/>
                    </a:moveTo>
                    <a:cubicBezTo>
                      <a:pt x="19" y="12"/>
                      <a:pt x="19" y="12"/>
                      <a:pt x="19" y="12"/>
                    </a:cubicBezTo>
                    <a:cubicBezTo>
                      <a:pt x="20" y="12"/>
                      <a:pt x="21" y="11"/>
                      <a:pt x="21" y="10"/>
                    </a:cubicBezTo>
                    <a:cubicBezTo>
                      <a:pt x="21" y="10"/>
                      <a:pt x="21" y="10"/>
                      <a:pt x="21" y="10"/>
                    </a:cubicBezTo>
                    <a:cubicBezTo>
                      <a:pt x="21" y="11"/>
                      <a:pt x="20" y="12"/>
                      <a:pt x="20" y="12"/>
                    </a:cubicBezTo>
                    <a:moveTo>
                      <a:pt x="25" y="12"/>
                    </a:moveTo>
                    <a:cubicBezTo>
                      <a:pt x="23" y="10"/>
                      <a:pt x="23" y="10"/>
                      <a:pt x="23" y="10"/>
                    </a:cubicBezTo>
                    <a:cubicBezTo>
                      <a:pt x="23" y="10"/>
                      <a:pt x="23" y="10"/>
                      <a:pt x="23" y="10"/>
                    </a:cubicBezTo>
                    <a:cubicBezTo>
                      <a:pt x="24" y="11"/>
                      <a:pt x="24" y="12"/>
                      <a:pt x="25" y="12"/>
                    </a:cubicBezTo>
                    <a:cubicBezTo>
                      <a:pt x="25" y="12"/>
                      <a:pt x="25" y="12"/>
                      <a:pt x="25" y="12"/>
                    </a:cubicBezTo>
                    <a:moveTo>
                      <a:pt x="22" y="12"/>
                    </a:moveTo>
                    <a:cubicBezTo>
                      <a:pt x="22" y="11"/>
                      <a:pt x="22" y="10"/>
                      <a:pt x="22" y="9"/>
                    </a:cubicBezTo>
                    <a:cubicBezTo>
                      <a:pt x="22" y="8"/>
                      <a:pt x="22" y="8"/>
                      <a:pt x="22" y="8"/>
                    </a:cubicBezTo>
                    <a:cubicBezTo>
                      <a:pt x="22" y="9"/>
                      <a:pt x="22" y="9"/>
                      <a:pt x="22" y="9"/>
                    </a:cubicBezTo>
                    <a:cubicBezTo>
                      <a:pt x="22" y="10"/>
                      <a:pt x="22" y="11"/>
                      <a:pt x="22" y="12"/>
                    </a:cubicBezTo>
                    <a:moveTo>
                      <a:pt x="21" y="7"/>
                    </a:moveTo>
                    <a:cubicBezTo>
                      <a:pt x="21" y="7"/>
                      <a:pt x="21" y="7"/>
                      <a:pt x="21" y="7"/>
                    </a:cubicBezTo>
                    <a:cubicBezTo>
                      <a:pt x="21" y="7"/>
                      <a:pt x="21" y="7"/>
                      <a:pt x="21" y="7"/>
                    </a:cubicBezTo>
                    <a:cubicBezTo>
                      <a:pt x="21" y="7"/>
                      <a:pt x="21" y="7"/>
                      <a:pt x="21" y="7"/>
                    </a:cubicBezTo>
                    <a:moveTo>
                      <a:pt x="23" y="7"/>
                    </a:moveTo>
                    <a:cubicBezTo>
                      <a:pt x="23" y="7"/>
                      <a:pt x="23" y="7"/>
                      <a:pt x="23" y="7"/>
                    </a:cubicBezTo>
                    <a:cubicBezTo>
                      <a:pt x="23" y="7"/>
                      <a:pt x="23" y="7"/>
                      <a:pt x="23" y="7"/>
                    </a:cubicBezTo>
                    <a:cubicBezTo>
                      <a:pt x="23" y="7"/>
                      <a:pt x="23" y="7"/>
                      <a:pt x="23" y="7"/>
                    </a:cubicBezTo>
                    <a:moveTo>
                      <a:pt x="20" y="6"/>
                    </a:moveTo>
                    <a:cubicBezTo>
                      <a:pt x="20" y="6"/>
                      <a:pt x="20" y="6"/>
                      <a:pt x="20" y="6"/>
                    </a:cubicBezTo>
                    <a:cubicBezTo>
                      <a:pt x="20" y="6"/>
                      <a:pt x="20" y="6"/>
                      <a:pt x="20" y="6"/>
                    </a:cubicBezTo>
                    <a:cubicBezTo>
                      <a:pt x="20" y="6"/>
                      <a:pt x="20" y="6"/>
                      <a:pt x="20" y="6"/>
                    </a:cubicBezTo>
                    <a:moveTo>
                      <a:pt x="24" y="6"/>
                    </a:moveTo>
                    <a:cubicBezTo>
                      <a:pt x="24" y="6"/>
                      <a:pt x="24" y="6"/>
                      <a:pt x="24" y="6"/>
                    </a:cubicBezTo>
                    <a:cubicBezTo>
                      <a:pt x="25" y="6"/>
                      <a:pt x="25" y="6"/>
                      <a:pt x="25" y="6"/>
                    </a:cubicBezTo>
                    <a:cubicBezTo>
                      <a:pt x="24" y="6"/>
                      <a:pt x="24" y="6"/>
                      <a:pt x="24" y="6"/>
                    </a:cubicBezTo>
                    <a:moveTo>
                      <a:pt x="17" y="6"/>
                    </a:moveTo>
                    <a:cubicBezTo>
                      <a:pt x="17" y="6"/>
                      <a:pt x="17" y="6"/>
                      <a:pt x="17" y="6"/>
                    </a:cubicBezTo>
                    <a:cubicBezTo>
                      <a:pt x="17" y="5"/>
                      <a:pt x="17" y="5"/>
                      <a:pt x="17" y="5"/>
                    </a:cubicBezTo>
                    <a:cubicBezTo>
                      <a:pt x="17" y="6"/>
                      <a:pt x="17" y="6"/>
                      <a:pt x="17" y="6"/>
                    </a:cubicBezTo>
                    <a:cubicBezTo>
                      <a:pt x="17" y="6"/>
                      <a:pt x="17" y="6"/>
                      <a:pt x="17" y="6"/>
                    </a:cubicBezTo>
                    <a:moveTo>
                      <a:pt x="27" y="6"/>
                    </a:moveTo>
                    <a:cubicBezTo>
                      <a:pt x="27" y="6"/>
                      <a:pt x="27" y="6"/>
                      <a:pt x="27" y="6"/>
                    </a:cubicBezTo>
                    <a:cubicBezTo>
                      <a:pt x="27" y="5"/>
                      <a:pt x="27" y="5"/>
                      <a:pt x="27" y="5"/>
                    </a:cubicBezTo>
                    <a:cubicBezTo>
                      <a:pt x="28" y="6"/>
                      <a:pt x="28" y="6"/>
                      <a:pt x="28" y="6"/>
                    </a:cubicBezTo>
                    <a:cubicBezTo>
                      <a:pt x="27" y="6"/>
                      <a:pt x="27" y="6"/>
                      <a:pt x="27" y="6"/>
                    </a:cubicBezTo>
                    <a:moveTo>
                      <a:pt x="23" y="7"/>
                    </a:moveTo>
                    <a:cubicBezTo>
                      <a:pt x="23" y="6"/>
                      <a:pt x="23" y="5"/>
                      <a:pt x="23" y="4"/>
                    </a:cubicBezTo>
                    <a:cubicBezTo>
                      <a:pt x="24" y="5"/>
                      <a:pt x="24" y="5"/>
                      <a:pt x="24" y="5"/>
                    </a:cubicBezTo>
                    <a:cubicBezTo>
                      <a:pt x="24" y="5"/>
                      <a:pt x="24" y="5"/>
                      <a:pt x="24" y="5"/>
                    </a:cubicBezTo>
                    <a:cubicBezTo>
                      <a:pt x="24" y="6"/>
                      <a:pt x="24" y="6"/>
                      <a:pt x="24" y="6"/>
                    </a:cubicBezTo>
                    <a:cubicBezTo>
                      <a:pt x="23" y="7"/>
                      <a:pt x="23" y="7"/>
                      <a:pt x="23" y="7"/>
                    </a:cubicBezTo>
                    <a:moveTo>
                      <a:pt x="21" y="7"/>
                    </a:moveTo>
                    <a:cubicBezTo>
                      <a:pt x="21" y="6"/>
                      <a:pt x="21" y="6"/>
                      <a:pt x="21" y="6"/>
                    </a:cubicBezTo>
                    <a:cubicBezTo>
                      <a:pt x="21" y="6"/>
                      <a:pt x="21" y="6"/>
                      <a:pt x="21" y="5"/>
                    </a:cubicBezTo>
                    <a:cubicBezTo>
                      <a:pt x="21" y="5"/>
                      <a:pt x="21" y="5"/>
                      <a:pt x="21" y="5"/>
                    </a:cubicBezTo>
                    <a:cubicBezTo>
                      <a:pt x="21" y="4"/>
                      <a:pt x="21" y="4"/>
                      <a:pt x="21" y="4"/>
                    </a:cubicBezTo>
                    <a:cubicBezTo>
                      <a:pt x="21" y="5"/>
                      <a:pt x="21" y="6"/>
                      <a:pt x="21" y="7"/>
                    </a:cubicBezTo>
                    <a:moveTo>
                      <a:pt x="16" y="4"/>
                    </a:moveTo>
                    <a:cubicBezTo>
                      <a:pt x="15" y="4"/>
                      <a:pt x="15" y="4"/>
                      <a:pt x="15" y="4"/>
                    </a:cubicBezTo>
                    <a:cubicBezTo>
                      <a:pt x="16" y="4"/>
                      <a:pt x="16" y="4"/>
                      <a:pt x="16" y="4"/>
                    </a:cubicBezTo>
                    <a:cubicBezTo>
                      <a:pt x="16" y="4"/>
                      <a:pt x="16" y="4"/>
                      <a:pt x="16" y="4"/>
                    </a:cubicBezTo>
                    <a:moveTo>
                      <a:pt x="29" y="4"/>
                    </a:moveTo>
                    <a:cubicBezTo>
                      <a:pt x="29" y="4"/>
                      <a:pt x="29" y="4"/>
                      <a:pt x="29" y="4"/>
                    </a:cubicBezTo>
                    <a:cubicBezTo>
                      <a:pt x="29" y="4"/>
                      <a:pt x="29" y="4"/>
                      <a:pt x="29" y="4"/>
                    </a:cubicBezTo>
                    <a:cubicBezTo>
                      <a:pt x="29" y="4"/>
                      <a:pt x="29" y="4"/>
                      <a:pt x="29" y="4"/>
                    </a:cubicBezTo>
                    <a:moveTo>
                      <a:pt x="12" y="7"/>
                    </a:moveTo>
                    <a:cubicBezTo>
                      <a:pt x="12" y="7"/>
                      <a:pt x="11" y="7"/>
                      <a:pt x="11" y="7"/>
                    </a:cubicBezTo>
                    <a:cubicBezTo>
                      <a:pt x="11" y="6"/>
                      <a:pt x="11" y="6"/>
                      <a:pt x="11" y="6"/>
                    </a:cubicBezTo>
                    <a:cubicBezTo>
                      <a:pt x="11" y="6"/>
                      <a:pt x="11" y="6"/>
                      <a:pt x="11" y="6"/>
                    </a:cubicBezTo>
                    <a:cubicBezTo>
                      <a:pt x="11" y="5"/>
                      <a:pt x="11" y="5"/>
                      <a:pt x="11" y="5"/>
                    </a:cubicBezTo>
                    <a:cubicBezTo>
                      <a:pt x="12" y="5"/>
                      <a:pt x="12" y="5"/>
                      <a:pt x="12" y="5"/>
                    </a:cubicBezTo>
                    <a:cubicBezTo>
                      <a:pt x="12" y="4"/>
                      <a:pt x="12" y="4"/>
                      <a:pt x="13" y="4"/>
                    </a:cubicBezTo>
                    <a:cubicBezTo>
                      <a:pt x="13" y="3"/>
                      <a:pt x="13" y="3"/>
                      <a:pt x="13" y="3"/>
                    </a:cubicBezTo>
                    <a:cubicBezTo>
                      <a:pt x="14" y="3"/>
                      <a:pt x="14" y="3"/>
                      <a:pt x="14" y="3"/>
                    </a:cubicBezTo>
                    <a:cubicBezTo>
                      <a:pt x="15" y="4"/>
                      <a:pt x="15" y="4"/>
                      <a:pt x="15" y="4"/>
                    </a:cubicBezTo>
                    <a:cubicBezTo>
                      <a:pt x="15" y="4"/>
                      <a:pt x="15" y="4"/>
                      <a:pt x="16" y="5"/>
                    </a:cubicBezTo>
                    <a:cubicBezTo>
                      <a:pt x="16" y="5"/>
                      <a:pt x="16" y="5"/>
                      <a:pt x="16" y="5"/>
                    </a:cubicBezTo>
                    <a:cubicBezTo>
                      <a:pt x="16" y="6"/>
                      <a:pt x="16" y="6"/>
                      <a:pt x="16" y="6"/>
                    </a:cubicBezTo>
                    <a:cubicBezTo>
                      <a:pt x="16" y="6"/>
                      <a:pt x="16" y="6"/>
                      <a:pt x="16" y="6"/>
                    </a:cubicBezTo>
                    <a:cubicBezTo>
                      <a:pt x="16" y="6"/>
                      <a:pt x="16" y="6"/>
                      <a:pt x="16" y="6"/>
                    </a:cubicBezTo>
                    <a:cubicBezTo>
                      <a:pt x="16" y="6"/>
                      <a:pt x="16" y="6"/>
                      <a:pt x="16" y="6"/>
                    </a:cubicBezTo>
                    <a:cubicBezTo>
                      <a:pt x="16" y="6"/>
                      <a:pt x="16" y="6"/>
                      <a:pt x="16" y="6"/>
                    </a:cubicBezTo>
                    <a:cubicBezTo>
                      <a:pt x="16" y="6"/>
                      <a:pt x="16" y="6"/>
                      <a:pt x="16" y="6"/>
                    </a:cubicBezTo>
                    <a:cubicBezTo>
                      <a:pt x="16" y="6"/>
                      <a:pt x="16" y="6"/>
                      <a:pt x="16" y="6"/>
                    </a:cubicBezTo>
                    <a:cubicBezTo>
                      <a:pt x="16" y="6"/>
                      <a:pt x="16" y="6"/>
                      <a:pt x="16" y="6"/>
                    </a:cubicBezTo>
                    <a:cubicBezTo>
                      <a:pt x="17" y="6"/>
                      <a:pt x="17" y="6"/>
                      <a:pt x="17" y="6"/>
                    </a:cubicBezTo>
                    <a:cubicBezTo>
                      <a:pt x="17" y="6"/>
                      <a:pt x="17" y="6"/>
                      <a:pt x="17" y="6"/>
                    </a:cubicBezTo>
                    <a:cubicBezTo>
                      <a:pt x="17" y="6"/>
                      <a:pt x="17" y="6"/>
                      <a:pt x="17" y="6"/>
                    </a:cubicBezTo>
                    <a:cubicBezTo>
                      <a:pt x="17" y="6"/>
                      <a:pt x="17" y="6"/>
                      <a:pt x="17" y="6"/>
                    </a:cubicBezTo>
                    <a:cubicBezTo>
                      <a:pt x="17" y="6"/>
                      <a:pt x="17" y="6"/>
                      <a:pt x="17" y="6"/>
                    </a:cubicBezTo>
                    <a:cubicBezTo>
                      <a:pt x="17" y="6"/>
                      <a:pt x="17" y="6"/>
                      <a:pt x="17" y="6"/>
                    </a:cubicBezTo>
                    <a:cubicBezTo>
                      <a:pt x="17" y="7"/>
                      <a:pt x="17" y="7"/>
                      <a:pt x="17" y="7"/>
                    </a:cubicBezTo>
                    <a:cubicBezTo>
                      <a:pt x="17" y="7"/>
                      <a:pt x="17" y="7"/>
                      <a:pt x="17" y="7"/>
                    </a:cubicBezTo>
                    <a:cubicBezTo>
                      <a:pt x="18" y="7"/>
                      <a:pt x="18" y="7"/>
                      <a:pt x="18" y="7"/>
                    </a:cubicBezTo>
                    <a:cubicBezTo>
                      <a:pt x="18" y="7"/>
                      <a:pt x="18" y="7"/>
                      <a:pt x="18" y="7"/>
                    </a:cubicBezTo>
                    <a:cubicBezTo>
                      <a:pt x="18" y="7"/>
                      <a:pt x="18" y="7"/>
                      <a:pt x="18" y="7"/>
                    </a:cubicBezTo>
                    <a:cubicBezTo>
                      <a:pt x="18" y="7"/>
                      <a:pt x="18" y="7"/>
                      <a:pt x="18" y="7"/>
                    </a:cubicBezTo>
                    <a:cubicBezTo>
                      <a:pt x="18" y="7"/>
                      <a:pt x="18" y="7"/>
                      <a:pt x="18" y="7"/>
                    </a:cubicBezTo>
                    <a:cubicBezTo>
                      <a:pt x="18" y="7"/>
                      <a:pt x="18" y="7"/>
                      <a:pt x="18" y="7"/>
                    </a:cubicBezTo>
                    <a:cubicBezTo>
                      <a:pt x="19" y="7"/>
                      <a:pt x="19" y="7"/>
                      <a:pt x="19" y="7"/>
                    </a:cubicBezTo>
                    <a:cubicBezTo>
                      <a:pt x="19" y="7"/>
                      <a:pt x="20" y="7"/>
                      <a:pt x="20" y="7"/>
                    </a:cubicBezTo>
                    <a:cubicBezTo>
                      <a:pt x="21" y="7"/>
                      <a:pt x="21" y="8"/>
                      <a:pt x="21" y="9"/>
                    </a:cubicBezTo>
                    <a:cubicBezTo>
                      <a:pt x="21" y="9"/>
                      <a:pt x="21" y="9"/>
                      <a:pt x="21" y="9"/>
                    </a:cubicBezTo>
                    <a:cubicBezTo>
                      <a:pt x="21" y="9"/>
                      <a:pt x="21" y="9"/>
                      <a:pt x="21" y="9"/>
                    </a:cubicBezTo>
                    <a:cubicBezTo>
                      <a:pt x="21" y="10"/>
                      <a:pt x="20" y="11"/>
                      <a:pt x="19" y="12"/>
                    </a:cubicBezTo>
                    <a:cubicBezTo>
                      <a:pt x="19" y="12"/>
                      <a:pt x="19" y="12"/>
                      <a:pt x="19" y="12"/>
                    </a:cubicBezTo>
                    <a:cubicBezTo>
                      <a:pt x="18" y="13"/>
                      <a:pt x="18" y="13"/>
                      <a:pt x="18" y="13"/>
                    </a:cubicBezTo>
                    <a:cubicBezTo>
                      <a:pt x="19" y="13"/>
                      <a:pt x="19" y="13"/>
                      <a:pt x="19" y="13"/>
                    </a:cubicBezTo>
                    <a:cubicBezTo>
                      <a:pt x="19" y="13"/>
                      <a:pt x="19" y="13"/>
                      <a:pt x="19" y="13"/>
                    </a:cubicBezTo>
                    <a:cubicBezTo>
                      <a:pt x="19" y="13"/>
                      <a:pt x="19" y="13"/>
                      <a:pt x="19" y="13"/>
                    </a:cubicBezTo>
                    <a:cubicBezTo>
                      <a:pt x="19" y="13"/>
                      <a:pt x="19" y="13"/>
                      <a:pt x="19" y="13"/>
                    </a:cubicBezTo>
                    <a:cubicBezTo>
                      <a:pt x="20" y="13"/>
                      <a:pt x="20" y="13"/>
                      <a:pt x="20" y="13"/>
                    </a:cubicBezTo>
                    <a:cubicBezTo>
                      <a:pt x="20" y="13"/>
                      <a:pt x="20" y="13"/>
                      <a:pt x="20" y="13"/>
                    </a:cubicBezTo>
                    <a:cubicBezTo>
                      <a:pt x="20" y="14"/>
                      <a:pt x="20" y="14"/>
                      <a:pt x="20" y="14"/>
                    </a:cubicBezTo>
                    <a:cubicBezTo>
                      <a:pt x="21" y="14"/>
                      <a:pt x="21" y="15"/>
                      <a:pt x="21" y="15"/>
                    </a:cubicBezTo>
                    <a:cubicBezTo>
                      <a:pt x="21" y="16"/>
                      <a:pt x="21" y="16"/>
                      <a:pt x="21" y="16"/>
                    </a:cubicBezTo>
                    <a:cubicBezTo>
                      <a:pt x="21" y="16"/>
                      <a:pt x="21" y="17"/>
                      <a:pt x="21" y="18"/>
                    </a:cubicBezTo>
                    <a:cubicBezTo>
                      <a:pt x="21" y="18"/>
                      <a:pt x="21" y="18"/>
                      <a:pt x="21" y="18"/>
                    </a:cubicBezTo>
                    <a:cubicBezTo>
                      <a:pt x="21" y="19"/>
                      <a:pt x="21" y="19"/>
                      <a:pt x="21" y="19"/>
                    </a:cubicBezTo>
                    <a:cubicBezTo>
                      <a:pt x="21" y="20"/>
                      <a:pt x="21" y="21"/>
                      <a:pt x="20" y="21"/>
                    </a:cubicBezTo>
                    <a:cubicBezTo>
                      <a:pt x="19" y="22"/>
                      <a:pt x="19" y="22"/>
                      <a:pt x="19" y="22"/>
                    </a:cubicBezTo>
                    <a:cubicBezTo>
                      <a:pt x="19" y="22"/>
                      <a:pt x="19" y="22"/>
                      <a:pt x="19" y="22"/>
                    </a:cubicBezTo>
                    <a:cubicBezTo>
                      <a:pt x="19" y="22"/>
                      <a:pt x="18" y="22"/>
                      <a:pt x="18" y="22"/>
                    </a:cubicBezTo>
                    <a:cubicBezTo>
                      <a:pt x="18" y="23"/>
                      <a:pt x="18" y="23"/>
                      <a:pt x="18" y="23"/>
                    </a:cubicBezTo>
                    <a:cubicBezTo>
                      <a:pt x="18" y="23"/>
                      <a:pt x="18" y="23"/>
                      <a:pt x="18" y="23"/>
                    </a:cubicBezTo>
                    <a:cubicBezTo>
                      <a:pt x="18" y="23"/>
                      <a:pt x="18" y="23"/>
                      <a:pt x="19" y="23"/>
                    </a:cubicBezTo>
                    <a:cubicBezTo>
                      <a:pt x="19" y="23"/>
                      <a:pt x="19" y="23"/>
                      <a:pt x="19" y="23"/>
                    </a:cubicBezTo>
                    <a:cubicBezTo>
                      <a:pt x="20" y="23"/>
                      <a:pt x="20" y="23"/>
                      <a:pt x="20" y="23"/>
                    </a:cubicBezTo>
                    <a:cubicBezTo>
                      <a:pt x="20" y="24"/>
                      <a:pt x="21" y="24"/>
                      <a:pt x="21" y="25"/>
                    </a:cubicBezTo>
                    <a:cubicBezTo>
                      <a:pt x="21" y="25"/>
                      <a:pt x="21" y="25"/>
                      <a:pt x="21" y="25"/>
                    </a:cubicBezTo>
                    <a:cubicBezTo>
                      <a:pt x="21" y="25"/>
                      <a:pt x="21" y="25"/>
                      <a:pt x="21" y="25"/>
                    </a:cubicBezTo>
                    <a:cubicBezTo>
                      <a:pt x="21" y="25"/>
                      <a:pt x="21" y="25"/>
                      <a:pt x="21" y="25"/>
                    </a:cubicBezTo>
                    <a:cubicBezTo>
                      <a:pt x="21" y="26"/>
                      <a:pt x="20" y="27"/>
                      <a:pt x="20" y="27"/>
                    </a:cubicBezTo>
                    <a:cubicBezTo>
                      <a:pt x="20" y="27"/>
                      <a:pt x="20" y="27"/>
                      <a:pt x="20" y="27"/>
                    </a:cubicBezTo>
                    <a:cubicBezTo>
                      <a:pt x="20" y="27"/>
                      <a:pt x="20" y="27"/>
                      <a:pt x="20" y="27"/>
                    </a:cubicBezTo>
                    <a:cubicBezTo>
                      <a:pt x="20" y="27"/>
                      <a:pt x="20" y="27"/>
                      <a:pt x="20" y="27"/>
                    </a:cubicBezTo>
                    <a:cubicBezTo>
                      <a:pt x="21" y="27"/>
                      <a:pt x="21" y="28"/>
                      <a:pt x="21" y="28"/>
                    </a:cubicBezTo>
                    <a:cubicBezTo>
                      <a:pt x="21" y="28"/>
                      <a:pt x="21" y="28"/>
                      <a:pt x="21" y="28"/>
                    </a:cubicBezTo>
                    <a:cubicBezTo>
                      <a:pt x="21" y="29"/>
                      <a:pt x="21" y="29"/>
                      <a:pt x="21" y="29"/>
                    </a:cubicBezTo>
                    <a:cubicBezTo>
                      <a:pt x="21" y="29"/>
                      <a:pt x="21" y="30"/>
                      <a:pt x="20" y="30"/>
                    </a:cubicBezTo>
                    <a:cubicBezTo>
                      <a:pt x="20" y="30"/>
                      <a:pt x="20" y="30"/>
                      <a:pt x="20" y="30"/>
                    </a:cubicBezTo>
                    <a:cubicBezTo>
                      <a:pt x="20" y="30"/>
                      <a:pt x="19" y="30"/>
                      <a:pt x="19" y="30"/>
                    </a:cubicBezTo>
                    <a:cubicBezTo>
                      <a:pt x="19" y="29"/>
                      <a:pt x="19" y="29"/>
                      <a:pt x="19" y="29"/>
                    </a:cubicBezTo>
                    <a:cubicBezTo>
                      <a:pt x="19" y="30"/>
                      <a:pt x="19" y="30"/>
                      <a:pt x="19" y="30"/>
                    </a:cubicBezTo>
                    <a:cubicBezTo>
                      <a:pt x="20" y="29"/>
                      <a:pt x="20" y="29"/>
                      <a:pt x="20" y="29"/>
                    </a:cubicBezTo>
                    <a:cubicBezTo>
                      <a:pt x="20" y="29"/>
                      <a:pt x="20" y="29"/>
                      <a:pt x="20"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8" y="29"/>
                      <a:pt x="18" y="28"/>
                      <a:pt x="18" y="28"/>
                    </a:cubicBezTo>
                    <a:cubicBezTo>
                      <a:pt x="18" y="27"/>
                      <a:pt x="18" y="27"/>
                      <a:pt x="18" y="26"/>
                    </a:cubicBezTo>
                    <a:cubicBezTo>
                      <a:pt x="18" y="26"/>
                      <a:pt x="18" y="26"/>
                      <a:pt x="18" y="26"/>
                    </a:cubicBezTo>
                    <a:cubicBezTo>
                      <a:pt x="18" y="26"/>
                      <a:pt x="18" y="26"/>
                      <a:pt x="18" y="26"/>
                    </a:cubicBezTo>
                    <a:cubicBezTo>
                      <a:pt x="18" y="26"/>
                      <a:pt x="17" y="26"/>
                      <a:pt x="16" y="26"/>
                    </a:cubicBezTo>
                    <a:cubicBezTo>
                      <a:pt x="16" y="26"/>
                      <a:pt x="16" y="26"/>
                      <a:pt x="16" y="26"/>
                    </a:cubicBezTo>
                    <a:cubicBezTo>
                      <a:pt x="16" y="26"/>
                      <a:pt x="16" y="26"/>
                      <a:pt x="16" y="26"/>
                    </a:cubicBezTo>
                    <a:cubicBezTo>
                      <a:pt x="16" y="26"/>
                      <a:pt x="16" y="26"/>
                      <a:pt x="16" y="26"/>
                    </a:cubicBezTo>
                    <a:cubicBezTo>
                      <a:pt x="16" y="26"/>
                      <a:pt x="16" y="26"/>
                      <a:pt x="16" y="26"/>
                    </a:cubicBezTo>
                    <a:cubicBezTo>
                      <a:pt x="15" y="26"/>
                      <a:pt x="15" y="26"/>
                      <a:pt x="15" y="26"/>
                    </a:cubicBezTo>
                    <a:cubicBezTo>
                      <a:pt x="15" y="26"/>
                      <a:pt x="15" y="26"/>
                      <a:pt x="15" y="26"/>
                    </a:cubicBezTo>
                    <a:cubicBezTo>
                      <a:pt x="15" y="26"/>
                      <a:pt x="15" y="26"/>
                      <a:pt x="15" y="26"/>
                    </a:cubicBezTo>
                    <a:cubicBezTo>
                      <a:pt x="15" y="26"/>
                      <a:pt x="15" y="26"/>
                      <a:pt x="15" y="26"/>
                    </a:cubicBezTo>
                    <a:cubicBezTo>
                      <a:pt x="15" y="25"/>
                      <a:pt x="15" y="25"/>
                      <a:pt x="15" y="25"/>
                    </a:cubicBezTo>
                    <a:cubicBezTo>
                      <a:pt x="15" y="25"/>
                      <a:pt x="15" y="25"/>
                      <a:pt x="15" y="25"/>
                    </a:cubicBezTo>
                    <a:cubicBezTo>
                      <a:pt x="15" y="25"/>
                      <a:pt x="15" y="25"/>
                      <a:pt x="15" y="25"/>
                    </a:cubicBezTo>
                    <a:cubicBezTo>
                      <a:pt x="14" y="25"/>
                      <a:pt x="14" y="25"/>
                      <a:pt x="13" y="25"/>
                    </a:cubicBezTo>
                    <a:cubicBezTo>
                      <a:pt x="13" y="25"/>
                      <a:pt x="12" y="25"/>
                      <a:pt x="12" y="25"/>
                    </a:cubicBezTo>
                    <a:cubicBezTo>
                      <a:pt x="12" y="24"/>
                      <a:pt x="11" y="24"/>
                      <a:pt x="11" y="24"/>
                    </a:cubicBezTo>
                    <a:cubicBezTo>
                      <a:pt x="11" y="23"/>
                      <a:pt x="11" y="23"/>
                      <a:pt x="11" y="22"/>
                    </a:cubicBezTo>
                    <a:cubicBezTo>
                      <a:pt x="11" y="22"/>
                      <a:pt x="11" y="22"/>
                      <a:pt x="11" y="22"/>
                    </a:cubicBezTo>
                    <a:cubicBezTo>
                      <a:pt x="11" y="22"/>
                      <a:pt x="11" y="22"/>
                      <a:pt x="11" y="22"/>
                    </a:cubicBezTo>
                    <a:cubicBezTo>
                      <a:pt x="10" y="22"/>
                      <a:pt x="10" y="23"/>
                      <a:pt x="10" y="24"/>
                    </a:cubicBezTo>
                    <a:cubicBezTo>
                      <a:pt x="11" y="24"/>
                      <a:pt x="11" y="24"/>
                      <a:pt x="11" y="24"/>
                    </a:cubicBezTo>
                    <a:cubicBezTo>
                      <a:pt x="11" y="24"/>
                      <a:pt x="11" y="24"/>
                      <a:pt x="11" y="24"/>
                    </a:cubicBezTo>
                    <a:cubicBezTo>
                      <a:pt x="11" y="25"/>
                      <a:pt x="11" y="25"/>
                      <a:pt x="11" y="25"/>
                    </a:cubicBezTo>
                    <a:cubicBezTo>
                      <a:pt x="10" y="24"/>
                      <a:pt x="10" y="23"/>
                      <a:pt x="10" y="22"/>
                    </a:cubicBezTo>
                    <a:cubicBezTo>
                      <a:pt x="10" y="22"/>
                      <a:pt x="10" y="22"/>
                      <a:pt x="10" y="22"/>
                    </a:cubicBezTo>
                    <a:cubicBezTo>
                      <a:pt x="10" y="22"/>
                      <a:pt x="10" y="22"/>
                      <a:pt x="10" y="22"/>
                    </a:cubicBezTo>
                    <a:cubicBezTo>
                      <a:pt x="9" y="23"/>
                      <a:pt x="9" y="25"/>
                      <a:pt x="10" y="25"/>
                    </a:cubicBezTo>
                    <a:cubicBezTo>
                      <a:pt x="11" y="26"/>
                      <a:pt x="11" y="26"/>
                      <a:pt x="11" y="26"/>
                    </a:cubicBezTo>
                    <a:cubicBezTo>
                      <a:pt x="12" y="26"/>
                      <a:pt x="12" y="26"/>
                      <a:pt x="12" y="26"/>
                    </a:cubicBezTo>
                    <a:cubicBezTo>
                      <a:pt x="12" y="26"/>
                      <a:pt x="12" y="26"/>
                      <a:pt x="12" y="26"/>
                    </a:cubicBezTo>
                    <a:cubicBezTo>
                      <a:pt x="12" y="26"/>
                      <a:pt x="12" y="26"/>
                      <a:pt x="12" y="26"/>
                    </a:cubicBezTo>
                    <a:cubicBezTo>
                      <a:pt x="12" y="26"/>
                      <a:pt x="12" y="26"/>
                      <a:pt x="13" y="26"/>
                    </a:cubicBezTo>
                    <a:cubicBezTo>
                      <a:pt x="13" y="27"/>
                      <a:pt x="13" y="27"/>
                      <a:pt x="13" y="27"/>
                    </a:cubicBezTo>
                    <a:cubicBezTo>
                      <a:pt x="13" y="28"/>
                      <a:pt x="13" y="28"/>
                      <a:pt x="13" y="28"/>
                    </a:cubicBezTo>
                    <a:cubicBezTo>
                      <a:pt x="13" y="28"/>
                      <a:pt x="13" y="28"/>
                      <a:pt x="13" y="28"/>
                    </a:cubicBezTo>
                    <a:cubicBezTo>
                      <a:pt x="13" y="28"/>
                      <a:pt x="13" y="28"/>
                      <a:pt x="13" y="28"/>
                    </a:cubicBezTo>
                    <a:cubicBezTo>
                      <a:pt x="14" y="29"/>
                      <a:pt x="14" y="29"/>
                      <a:pt x="14" y="29"/>
                    </a:cubicBezTo>
                    <a:cubicBezTo>
                      <a:pt x="14" y="29"/>
                      <a:pt x="14" y="29"/>
                      <a:pt x="14" y="29"/>
                    </a:cubicBezTo>
                    <a:cubicBezTo>
                      <a:pt x="14" y="29"/>
                      <a:pt x="14" y="29"/>
                      <a:pt x="14" y="29"/>
                    </a:cubicBezTo>
                    <a:cubicBezTo>
                      <a:pt x="14" y="29"/>
                      <a:pt x="14" y="29"/>
                      <a:pt x="14" y="29"/>
                    </a:cubicBezTo>
                    <a:cubicBezTo>
                      <a:pt x="14" y="29"/>
                      <a:pt x="14" y="29"/>
                      <a:pt x="14" y="29"/>
                    </a:cubicBezTo>
                    <a:cubicBezTo>
                      <a:pt x="14" y="29"/>
                      <a:pt x="14" y="29"/>
                      <a:pt x="14" y="29"/>
                    </a:cubicBezTo>
                    <a:cubicBezTo>
                      <a:pt x="14" y="29"/>
                      <a:pt x="14" y="29"/>
                      <a:pt x="14" y="29"/>
                    </a:cubicBezTo>
                    <a:cubicBezTo>
                      <a:pt x="15" y="29"/>
                      <a:pt x="15" y="29"/>
                      <a:pt x="15" y="29"/>
                    </a:cubicBezTo>
                    <a:cubicBezTo>
                      <a:pt x="16" y="29"/>
                      <a:pt x="16" y="29"/>
                      <a:pt x="17" y="29"/>
                    </a:cubicBezTo>
                    <a:cubicBezTo>
                      <a:pt x="17" y="29"/>
                      <a:pt x="18" y="30"/>
                      <a:pt x="18" y="30"/>
                    </a:cubicBezTo>
                    <a:cubicBezTo>
                      <a:pt x="19" y="30"/>
                      <a:pt x="19" y="30"/>
                      <a:pt x="19" y="30"/>
                    </a:cubicBezTo>
                    <a:cubicBezTo>
                      <a:pt x="19" y="31"/>
                      <a:pt x="19" y="31"/>
                      <a:pt x="19" y="31"/>
                    </a:cubicBezTo>
                    <a:cubicBezTo>
                      <a:pt x="20" y="31"/>
                      <a:pt x="20" y="31"/>
                      <a:pt x="20" y="31"/>
                    </a:cubicBezTo>
                    <a:cubicBezTo>
                      <a:pt x="20" y="31"/>
                      <a:pt x="20" y="31"/>
                      <a:pt x="20" y="31"/>
                    </a:cubicBezTo>
                    <a:cubicBezTo>
                      <a:pt x="20" y="32"/>
                      <a:pt x="20" y="32"/>
                      <a:pt x="20" y="32"/>
                    </a:cubicBezTo>
                    <a:cubicBezTo>
                      <a:pt x="20" y="32"/>
                      <a:pt x="20" y="32"/>
                      <a:pt x="20" y="32"/>
                    </a:cubicBezTo>
                    <a:cubicBezTo>
                      <a:pt x="20" y="32"/>
                      <a:pt x="20" y="32"/>
                      <a:pt x="20" y="32"/>
                    </a:cubicBezTo>
                    <a:cubicBezTo>
                      <a:pt x="20" y="32"/>
                      <a:pt x="20" y="32"/>
                      <a:pt x="20" y="32"/>
                    </a:cubicBezTo>
                    <a:cubicBezTo>
                      <a:pt x="20" y="32"/>
                      <a:pt x="20" y="32"/>
                      <a:pt x="20" y="32"/>
                    </a:cubicBezTo>
                    <a:cubicBezTo>
                      <a:pt x="20" y="33"/>
                      <a:pt x="20" y="33"/>
                      <a:pt x="20" y="33"/>
                    </a:cubicBezTo>
                    <a:cubicBezTo>
                      <a:pt x="20" y="33"/>
                      <a:pt x="20" y="33"/>
                      <a:pt x="20" y="33"/>
                    </a:cubicBezTo>
                    <a:cubicBezTo>
                      <a:pt x="20" y="32"/>
                      <a:pt x="20" y="32"/>
                      <a:pt x="20" y="32"/>
                    </a:cubicBezTo>
                    <a:cubicBezTo>
                      <a:pt x="21" y="33"/>
                      <a:pt x="21" y="33"/>
                      <a:pt x="21" y="33"/>
                    </a:cubicBezTo>
                    <a:cubicBezTo>
                      <a:pt x="20" y="33"/>
                      <a:pt x="20" y="33"/>
                      <a:pt x="20" y="33"/>
                    </a:cubicBezTo>
                    <a:cubicBezTo>
                      <a:pt x="21" y="33"/>
                      <a:pt x="21" y="33"/>
                      <a:pt x="21" y="33"/>
                    </a:cubicBezTo>
                    <a:cubicBezTo>
                      <a:pt x="21" y="33"/>
                      <a:pt x="21" y="33"/>
                      <a:pt x="21" y="33"/>
                    </a:cubicBezTo>
                    <a:cubicBezTo>
                      <a:pt x="21" y="33"/>
                      <a:pt x="21" y="33"/>
                      <a:pt x="21" y="33"/>
                    </a:cubicBezTo>
                    <a:cubicBezTo>
                      <a:pt x="21" y="33"/>
                      <a:pt x="21" y="33"/>
                      <a:pt x="21" y="33"/>
                    </a:cubicBezTo>
                    <a:cubicBezTo>
                      <a:pt x="21" y="34"/>
                      <a:pt x="21" y="34"/>
                      <a:pt x="21" y="34"/>
                    </a:cubicBezTo>
                    <a:cubicBezTo>
                      <a:pt x="21" y="34"/>
                      <a:pt x="21" y="35"/>
                      <a:pt x="20" y="36"/>
                    </a:cubicBezTo>
                    <a:cubicBezTo>
                      <a:pt x="20" y="36"/>
                      <a:pt x="20" y="36"/>
                      <a:pt x="19" y="36"/>
                    </a:cubicBezTo>
                    <a:cubicBezTo>
                      <a:pt x="19" y="36"/>
                      <a:pt x="19" y="36"/>
                      <a:pt x="19" y="36"/>
                    </a:cubicBezTo>
                    <a:cubicBezTo>
                      <a:pt x="19" y="36"/>
                      <a:pt x="19" y="36"/>
                      <a:pt x="19" y="36"/>
                    </a:cubicBezTo>
                    <a:cubicBezTo>
                      <a:pt x="19" y="37"/>
                      <a:pt x="19" y="37"/>
                      <a:pt x="19" y="37"/>
                    </a:cubicBezTo>
                    <a:cubicBezTo>
                      <a:pt x="19" y="37"/>
                      <a:pt x="19" y="37"/>
                      <a:pt x="19" y="37"/>
                    </a:cubicBezTo>
                    <a:cubicBezTo>
                      <a:pt x="20" y="37"/>
                      <a:pt x="20" y="37"/>
                      <a:pt x="20" y="38"/>
                    </a:cubicBezTo>
                    <a:cubicBezTo>
                      <a:pt x="20" y="38"/>
                      <a:pt x="20" y="38"/>
                      <a:pt x="20" y="38"/>
                    </a:cubicBezTo>
                    <a:cubicBezTo>
                      <a:pt x="20" y="38"/>
                      <a:pt x="20" y="38"/>
                      <a:pt x="20" y="38"/>
                    </a:cubicBezTo>
                    <a:cubicBezTo>
                      <a:pt x="21" y="38"/>
                      <a:pt x="21" y="38"/>
                      <a:pt x="21" y="38"/>
                    </a:cubicBezTo>
                    <a:cubicBezTo>
                      <a:pt x="21" y="39"/>
                      <a:pt x="21" y="41"/>
                      <a:pt x="21" y="42"/>
                    </a:cubicBezTo>
                    <a:cubicBezTo>
                      <a:pt x="21" y="42"/>
                      <a:pt x="21" y="42"/>
                      <a:pt x="21" y="42"/>
                    </a:cubicBezTo>
                    <a:cubicBezTo>
                      <a:pt x="21" y="42"/>
                      <a:pt x="21" y="42"/>
                      <a:pt x="21" y="42"/>
                    </a:cubicBezTo>
                    <a:cubicBezTo>
                      <a:pt x="21" y="43"/>
                      <a:pt x="21" y="44"/>
                      <a:pt x="21" y="44"/>
                    </a:cubicBezTo>
                    <a:cubicBezTo>
                      <a:pt x="21" y="44"/>
                      <a:pt x="21" y="44"/>
                      <a:pt x="21" y="44"/>
                    </a:cubicBezTo>
                    <a:cubicBezTo>
                      <a:pt x="20" y="45"/>
                      <a:pt x="20" y="46"/>
                      <a:pt x="20" y="46"/>
                    </a:cubicBezTo>
                    <a:cubicBezTo>
                      <a:pt x="20" y="46"/>
                      <a:pt x="20" y="46"/>
                      <a:pt x="20" y="46"/>
                    </a:cubicBezTo>
                    <a:cubicBezTo>
                      <a:pt x="20" y="45"/>
                      <a:pt x="21" y="44"/>
                      <a:pt x="21" y="43"/>
                    </a:cubicBezTo>
                    <a:cubicBezTo>
                      <a:pt x="21" y="43"/>
                      <a:pt x="21" y="43"/>
                      <a:pt x="21" y="43"/>
                    </a:cubicBezTo>
                    <a:cubicBezTo>
                      <a:pt x="21" y="43"/>
                      <a:pt x="21" y="43"/>
                      <a:pt x="21" y="43"/>
                    </a:cubicBezTo>
                    <a:cubicBezTo>
                      <a:pt x="20" y="44"/>
                      <a:pt x="20" y="44"/>
                      <a:pt x="20" y="45"/>
                    </a:cubicBezTo>
                    <a:cubicBezTo>
                      <a:pt x="19" y="45"/>
                      <a:pt x="19" y="45"/>
                      <a:pt x="19" y="45"/>
                    </a:cubicBezTo>
                    <a:cubicBezTo>
                      <a:pt x="21" y="43"/>
                      <a:pt x="21" y="43"/>
                      <a:pt x="21" y="43"/>
                    </a:cubicBezTo>
                    <a:cubicBezTo>
                      <a:pt x="20" y="42"/>
                      <a:pt x="20" y="42"/>
                      <a:pt x="20" y="42"/>
                    </a:cubicBezTo>
                    <a:cubicBezTo>
                      <a:pt x="20" y="42"/>
                      <a:pt x="20" y="42"/>
                      <a:pt x="20" y="42"/>
                    </a:cubicBezTo>
                    <a:cubicBezTo>
                      <a:pt x="19" y="44"/>
                      <a:pt x="19" y="44"/>
                      <a:pt x="19" y="44"/>
                    </a:cubicBezTo>
                    <a:cubicBezTo>
                      <a:pt x="19" y="44"/>
                      <a:pt x="19" y="44"/>
                      <a:pt x="19" y="44"/>
                    </a:cubicBezTo>
                    <a:cubicBezTo>
                      <a:pt x="19" y="43"/>
                      <a:pt x="19" y="43"/>
                      <a:pt x="19" y="43"/>
                    </a:cubicBezTo>
                    <a:cubicBezTo>
                      <a:pt x="20" y="43"/>
                      <a:pt x="20" y="43"/>
                      <a:pt x="20" y="43"/>
                    </a:cubicBezTo>
                    <a:cubicBezTo>
                      <a:pt x="20" y="42"/>
                      <a:pt x="20" y="41"/>
                      <a:pt x="19" y="40"/>
                    </a:cubicBezTo>
                    <a:cubicBezTo>
                      <a:pt x="19" y="40"/>
                      <a:pt x="19" y="40"/>
                      <a:pt x="19" y="40"/>
                    </a:cubicBezTo>
                    <a:cubicBezTo>
                      <a:pt x="18" y="39"/>
                      <a:pt x="18" y="39"/>
                      <a:pt x="18" y="39"/>
                    </a:cubicBezTo>
                    <a:cubicBezTo>
                      <a:pt x="17" y="39"/>
                      <a:pt x="17" y="39"/>
                      <a:pt x="17" y="39"/>
                    </a:cubicBezTo>
                    <a:cubicBezTo>
                      <a:pt x="18" y="40"/>
                      <a:pt x="18" y="40"/>
                      <a:pt x="18" y="40"/>
                    </a:cubicBezTo>
                    <a:cubicBezTo>
                      <a:pt x="19" y="41"/>
                      <a:pt x="19" y="41"/>
                      <a:pt x="19" y="41"/>
                    </a:cubicBezTo>
                    <a:cubicBezTo>
                      <a:pt x="19" y="41"/>
                      <a:pt x="19" y="42"/>
                      <a:pt x="19" y="42"/>
                    </a:cubicBezTo>
                    <a:cubicBezTo>
                      <a:pt x="19" y="43"/>
                      <a:pt x="19" y="43"/>
                      <a:pt x="19" y="43"/>
                    </a:cubicBezTo>
                    <a:cubicBezTo>
                      <a:pt x="18" y="43"/>
                      <a:pt x="18" y="43"/>
                      <a:pt x="18" y="43"/>
                    </a:cubicBezTo>
                    <a:cubicBezTo>
                      <a:pt x="18" y="44"/>
                      <a:pt x="18" y="44"/>
                      <a:pt x="18" y="44"/>
                    </a:cubicBezTo>
                    <a:cubicBezTo>
                      <a:pt x="18" y="44"/>
                      <a:pt x="18" y="44"/>
                      <a:pt x="18" y="44"/>
                    </a:cubicBezTo>
                    <a:cubicBezTo>
                      <a:pt x="18" y="44"/>
                      <a:pt x="18"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6"/>
                      <a:pt x="19" y="46"/>
                      <a:pt x="19" y="46"/>
                    </a:cubicBezTo>
                    <a:cubicBezTo>
                      <a:pt x="19" y="46"/>
                      <a:pt x="19" y="46"/>
                      <a:pt x="19" y="46"/>
                    </a:cubicBezTo>
                    <a:cubicBezTo>
                      <a:pt x="19" y="46"/>
                      <a:pt x="19" y="46"/>
                      <a:pt x="19" y="46"/>
                    </a:cubicBezTo>
                    <a:cubicBezTo>
                      <a:pt x="19" y="46"/>
                      <a:pt x="19" y="46"/>
                      <a:pt x="19" y="46"/>
                    </a:cubicBezTo>
                    <a:cubicBezTo>
                      <a:pt x="19" y="47"/>
                      <a:pt x="18" y="48"/>
                      <a:pt x="18" y="49"/>
                    </a:cubicBezTo>
                    <a:cubicBezTo>
                      <a:pt x="18" y="49"/>
                      <a:pt x="18" y="49"/>
                      <a:pt x="18" y="49"/>
                    </a:cubicBezTo>
                    <a:cubicBezTo>
                      <a:pt x="17" y="49"/>
                      <a:pt x="17" y="49"/>
                      <a:pt x="17" y="49"/>
                    </a:cubicBezTo>
                    <a:cubicBezTo>
                      <a:pt x="17" y="49"/>
                      <a:pt x="17" y="49"/>
                      <a:pt x="17" y="49"/>
                    </a:cubicBezTo>
                    <a:cubicBezTo>
                      <a:pt x="17" y="49"/>
                      <a:pt x="17" y="49"/>
                      <a:pt x="17"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5" y="49"/>
                      <a:pt x="15" y="49"/>
                    </a:cubicBezTo>
                    <a:cubicBezTo>
                      <a:pt x="15" y="49"/>
                      <a:pt x="15" y="49"/>
                      <a:pt x="15" y="49"/>
                    </a:cubicBezTo>
                    <a:cubicBezTo>
                      <a:pt x="15" y="49"/>
                      <a:pt x="15" y="49"/>
                      <a:pt x="15" y="49"/>
                    </a:cubicBezTo>
                    <a:cubicBezTo>
                      <a:pt x="14" y="49"/>
                      <a:pt x="14" y="49"/>
                      <a:pt x="14" y="49"/>
                    </a:cubicBezTo>
                    <a:cubicBezTo>
                      <a:pt x="14" y="49"/>
                      <a:pt x="14" y="49"/>
                      <a:pt x="14" y="49"/>
                    </a:cubicBezTo>
                    <a:cubicBezTo>
                      <a:pt x="14" y="49"/>
                      <a:pt x="13" y="48"/>
                      <a:pt x="13" y="48"/>
                    </a:cubicBezTo>
                    <a:cubicBezTo>
                      <a:pt x="13" y="48"/>
                      <a:pt x="13" y="48"/>
                      <a:pt x="13" y="48"/>
                    </a:cubicBezTo>
                    <a:cubicBezTo>
                      <a:pt x="13" y="48"/>
                      <a:pt x="13" y="48"/>
                      <a:pt x="13" y="48"/>
                    </a:cubicBezTo>
                    <a:cubicBezTo>
                      <a:pt x="12" y="47"/>
                      <a:pt x="12" y="47"/>
                      <a:pt x="12" y="47"/>
                    </a:cubicBezTo>
                    <a:cubicBezTo>
                      <a:pt x="12" y="47"/>
                      <a:pt x="12" y="47"/>
                      <a:pt x="12" y="47"/>
                    </a:cubicBezTo>
                    <a:cubicBezTo>
                      <a:pt x="12" y="47"/>
                      <a:pt x="12" y="47"/>
                      <a:pt x="12" y="47"/>
                    </a:cubicBezTo>
                    <a:cubicBezTo>
                      <a:pt x="12" y="46"/>
                      <a:pt x="12" y="46"/>
                      <a:pt x="12" y="46"/>
                    </a:cubicBezTo>
                    <a:cubicBezTo>
                      <a:pt x="12" y="46"/>
                      <a:pt x="12" y="46"/>
                      <a:pt x="12" y="46"/>
                    </a:cubicBezTo>
                    <a:cubicBezTo>
                      <a:pt x="13" y="46"/>
                      <a:pt x="13" y="46"/>
                      <a:pt x="13" y="46"/>
                    </a:cubicBezTo>
                    <a:cubicBezTo>
                      <a:pt x="14" y="45"/>
                      <a:pt x="14" y="45"/>
                      <a:pt x="14" y="45"/>
                    </a:cubicBezTo>
                    <a:cubicBezTo>
                      <a:pt x="14" y="44"/>
                      <a:pt x="14" y="44"/>
                      <a:pt x="14" y="44"/>
                    </a:cubicBezTo>
                    <a:cubicBezTo>
                      <a:pt x="14" y="44"/>
                      <a:pt x="14" y="44"/>
                      <a:pt x="14" y="44"/>
                    </a:cubicBezTo>
                    <a:cubicBezTo>
                      <a:pt x="14" y="44"/>
                      <a:pt x="15" y="44"/>
                      <a:pt x="15" y="44"/>
                    </a:cubicBezTo>
                    <a:cubicBezTo>
                      <a:pt x="15" y="44"/>
                      <a:pt x="16" y="43"/>
                      <a:pt x="16" y="42"/>
                    </a:cubicBezTo>
                    <a:cubicBezTo>
                      <a:pt x="15" y="42"/>
                      <a:pt x="15" y="42"/>
                      <a:pt x="15" y="42"/>
                    </a:cubicBezTo>
                    <a:cubicBezTo>
                      <a:pt x="15" y="42"/>
                      <a:pt x="15" y="42"/>
                      <a:pt x="15" y="42"/>
                    </a:cubicBezTo>
                    <a:cubicBezTo>
                      <a:pt x="15" y="42"/>
                      <a:pt x="15" y="42"/>
                      <a:pt x="15" y="42"/>
                    </a:cubicBezTo>
                    <a:cubicBezTo>
                      <a:pt x="16" y="41"/>
                      <a:pt x="16" y="41"/>
                      <a:pt x="16" y="41"/>
                    </a:cubicBezTo>
                    <a:cubicBezTo>
                      <a:pt x="16" y="41"/>
                      <a:pt x="16" y="41"/>
                      <a:pt x="16" y="41"/>
                    </a:cubicBezTo>
                    <a:cubicBezTo>
                      <a:pt x="15" y="41"/>
                      <a:pt x="15" y="41"/>
                      <a:pt x="15" y="41"/>
                    </a:cubicBezTo>
                    <a:cubicBezTo>
                      <a:pt x="15" y="41"/>
                      <a:pt x="15" y="41"/>
                      <a:pt x="15" y="42"/>
                    </a:cubicBezTo>
                    <a:cubicBezTo>
                      <a:pt x="14" y="41"/>
                      <a:pt x="14" y="41"/>
                      <a:pt x="14" y="41"/>
                    </a:cubicBezTo>
                    <a:cubicBezTo>
                      <a:pt x="15" y="40"/>
                      <a:pt x="15" y="40"/>
                      <a:pt x="15" y="40"/>
                    </a:cubicBezTo>
                    <a:cubicBezTo>
                      <a:pt x="15" y="39"/>
                      <a:pt x="15" y="39"/>
                      <a:pt x="15" y="39"/>
                    </a:cubicBezTo>
                    <a:cubicBezTo>
                      <a:pt x="14" y="39"/>
                      <a:pt x="14" y="39"/>
                      <a:pt x="14" y="39"/>
                    </a:cubicBezTo>
                    <a:cubicBezTo>
                      <a:pt x="14" y="41"/>
                      <a:pt x="14" y="41"/>
                      <a:pt x="14" y="41"/>
                    </a:cubicBezTo>
                    <a:cubicBezTo>
                      <a:pt x="14" y="40"/>
                      <a:pt x="14" y="40"/>
                      <a:pt x="14" y="40"/>
                    </a:cubicBezTo>
                    <a:cubicBezTo>
                      <a:pt x="15" y="38"/>
                      <a:pt x="15" y="38"/>
                      <a:pt x="15" y="38"/>
                    </a:cubicBezTo>
                    <a:cubicBezTo>
                      <a:pt x="14" y="38"/>
                      <a:pt x="14" y="38"/>
                      <a:pt x="14" y="38"/>
                    </a:cubicBezTo>
                    <a:cubicBezTo>
                      <a:pt x="14" y="38"/>
                      <a:pt x="14" y="38"/>
                      <a:pt x="14" y="38"/>
                    </a:cubicBezTo>
                    <a:cubicBezTo>
                      <a:pt x="13" y="39"/>
                      <a:pt x="13" y="39"/>
                      <a:pt x="13" y="39"/>
                    </a:cubicBezTo>
                    <a:cubicBezTo>
                      <a:pt x="13" y="39"/>
                      <a:pt x="13" y="39"/>
                      <a:pt x="13" y="39"/>
                    </a:cubicBezTo>
                    <a:cubicBezTo>
                      <a:pt x="14" y="37"/>
                      <a:pt x="14" y="37"/>
                      <a:pt x="14" y="37"/>
                    </a:cubicBezTo>
                    <a:cubicBezTo>
                      <a:pt x="14" y="37"/>
                      <a:pt x="14" y="37"/>
                      <a:pt x="14" y="37"/>
                    </a:cubicBezTo>
                    <a:cubicBezTo>
                      <a:pt x="14" y="37"/>
                      <a:pt x="14" y="37"/>
                      <a:pt x="14" y="37"/>
                    </a:cubicBezTo>
                    <a:cubicBezTo>
                      <a:pt x="13" y="38"/>
                      <a:pt x="13" y="38"/>
                      <a:pt x="13" y="38"/>
                    </a:cubicBezTo>
                    <a:cubicBezTo>
                      <a:pt x="13" y="38"/>
                      <a:pt x="13" y="38"/>
                      <a:pt x="13" y="38"/>
                    </a:cubicBezTo>
                    <a:cubicBezTo>
                      <a:pt x="13" y="39"/>
                      <a:pt x="13" y="39"/>
                      <a:pt x="13" y="39"/>
                    </a:cubicBezTo>
                    <a:cubicBezTo>
                      <a:pt x="12" y="40"/>
                      <a:pt x="13" y="42"/>
                      <a:pt x="15" y="43"/>
                    </a:cubicBezTo>
                    <a:cubicBezTo>
                      <a:pt x="15" y="43"/>
                      <a:pt x="15" y="43"/>
                      <a:pt x="15" y="43"/>
                    </a:cubicBezTo>
                    <a:cubicBezTo>
                      <a:pt x="15" y="43"/>
                      <a:pt x="15" y="43"/>
                      <a:pt x="15" y="43"/>
                    </a:cubicBezTo>
                    <a:cubicBezTo>
                      <a:pt x="15" y="43"/>
                      <a:pt x="15" y="43"/>
                      <a:pt x="15" y="43"/>
                    </a:cubicBezTo>
                    <a:cubicBezTo>
                      <a:pt x="15" y="43"/>
                      <a:pt x="15" y="43"/>
                      <a:pt x="15" y="43"/>
                    </a:cubicBezTo>
                    <a:cubicBezTo>
                      <a:pt x="14" y="43"/>
                      <a:pt x="14" y="43"/>
                      <a:pt x="14" y="43"/>
                    </a:cubicBezTo>
                    <a:cubicBezTo>
                      <a:pt x="14" y="43"/>
                      <a:pt x="14" y="44"/>
                      <a:pt x="14" y="44"/>
                    </a:cubicBezTo>
                    <a:cubicBezTo>
                      <a:pt x="14" y="44"/>
                      <a:pt x="14" y="43"/>
                      <a:pt x="13" y="43"/>
                    </a:cubicBezTo>
                    <a:cubicBezTo>
                      <a:pt x="13" y="44"/>
                      <a:pt x="13" y="44"/>
                      <a:pt x="13" y="44"/>
                    </a:cubicBezTo>
                    <a:cubicBezTo>
                      <a:pt x="13" y="44"/>
                      <a:pt x="13" y="44"/>
                      <a:pt x="13" y="44"/>
                    </a:cubicBezTo>
                    <a:cubicBezTo>
                      <a:pt x="13" y="44"/>
                      <a:pt x="13" y="44"/>
                      <a:pt x="13" y="44"/>
                    </a:cubicBezTo>
                    <a:cubicBezTo>
                      <a:pt x="13" y="44"/>
                      <a:pt x="13" y="44"/>
                      <a:pt x="13" y="44"/>
                    </a:cubicBezTo>
                    <a:cubicBezTo>
                      <a:pt x="12" y="44"/>
                      <a:pt x="12" y="44"/>
                      <a:pt x="12" y="44"/>
                    </a:cubicBezTo>
                    <a:cubicBezTo>
                      <a:pt x="11" y="45"/>
                      <a:pt x="11" y="45"/>
                      <a:pt x="11" y="45"/>
                    </a:cubicBezTo>
                    <a:cubicBezTo>
                      <a:pt x="11" y="45"/>
                      <a:pt x="11" y="45"/>
                      <a:pt x="11" y="45"/>
                    </a:cubicBezTo>
                    <a:cubicBezTo>
                      <a:pt x="11" y="45"/>
                      <a:pt x="11" y="45"/>
                      <a:pt x="11" y="45"/>
                    </a:cubicBezTo>
                    <a:cubicBezTo>
                      <a:pt x="11" y="45"/>
                      <a:pt x="11" y="45"/>
                      <a:pt x="11" y="45"/>
                    </a:cubicBezTo>
                    <a:cubicBezTo>
                      <a:pt x="11" y="45"/>
                      <a:pt x="11" y="45"/>
                      <a:pt x="11" y="45"/>
                    </a:cubicBezTo>
                    <a:cubicBezTo>
                      <a:pt x="10" y="45"/>
                      <a:pt x="10" y="45"/>
                      <a:pt x="10" y="45"/>
                    </a:cubicBezTo>
                    <a:cubicBezTo>
                      <a:pt x="10" y="45"/>
                      <a:pt x="10" y="45"/>
                      <a:pt x="10" y="45"/>
                    </a:cubicBezTo>
                    <a:cubicBezTo>
                      <a:pt x="10" y="45"/>
                      <a:pt x="10" y="45"/>
                      <a:pt x="10" y="45"/>
                    </a:cubicBezTo>
                    <a:cubicBezTo>
                      <a:pt x="10" y="45"/>
                      <a:pt x="10" y="45"/>
                      <a:pt x="10" y="45"/>
                    </a:cubicBezTo>
                    <a:cubicBezTo>
                      <a:pt x="9" y="45"/>
                      <a:pt x="9" y="45"/>
                      <a:pt x="9" y="45"/>
                    </a:cubicBezTo>
                    <a:cubicBezTo>
                      <a:pt x="9" y="45"/>
                      <a:pt x="9" y="45"/>
                      <a:pt x="9" y="45"/>
                    </a:cubicBezTo>
                    <a:cubicBezTo>
                      <a:pt x="9" y="45"/>
                      <a:pt x="9" y="45"/>
                      <a:pt x="9" y="45"/>
                    </a:cubicBezTo>
                    <a:cubicBezTo>
                      <a:pt x="9" y="44"/>
                      <a:pt x="9" y="44"/>
                      <a:pt x="9" y="44"/>
                    </a:cubicBezTo>
                    <a:cubicBezTo>
                      <a:pt x="10" y="43"/>
                      <a:pt x="10" y="43"/>
                      <a:pt x="10" y="43"/>
                    </a:cubicBezTo>
                    <a:cubicBezTo>
                      <a:pt x="10" y="43"/>
                      <a:pt x="10" y="43"/>
                      <a:pt x="10" y="43"/>
                    </a:cubicBezTo>
                    <a:cubicBezTo>
                      <a:pt x="10" y="43"/>
                      <a:pt x="10" y="43"/>
                      <a:pt x="10" y="43"/>
                    </a:cubicBezTo>
                    <a:cubicBezTo>
                      <a:pt x="11" y="43"/>
                      <a:pt x="11" y="43"/>
                      <a:pt x="11" y="43"/>
                    </a:cubicBezTo>
                    <a:cubicBezTo>
                      <a:pt x="11" y="43"/>
                      <a:pt x="12" y="43"/>
                      <a:pt x="12" y="42"/>
                    </a:cubicBezTo>
                    <a:cubicBezTo>
                      <a:pt x="12" y="42"/>
                      <a:pt x="12" y="42"/>
                      <a:pt x="12" y="42"/>
                    </a:cubicBezTo>
                    <a:cubicBezTo>
                      <a:pt x="12" y="42"/>
                      <a:pt x="12" y="42"/>
                      <a:pt x="12" y="42"/>
                    </a:cubicBezTo>
                    <a:cubicBezTo>
                      <a:pt x="11" y="42"/>
                      <a:pt x="11" y="42"/>
                      <a:pt x="11" y="42"/>
                    </a:cubicBezTo>
                    <a:cubicBezTo>
                      <a:pt x="11" y="42"/>
                      <a:pt x="11" y="42"/>
                      <a:pt x="11" y="42"/>
                    </a:cubicBezTo>
                    <a:cubicBezTo>
                      <a:pt x="10" y="42"/>
                      <a:pt x="10" y="42"/>
                      <a:pt x="10" y="41"/>
                    </a:cubicBezTo>
                    <a:cubicBezTo>
                      <a:pt x="9" y="41"/>
                      <a:pt x="9" y="41"/>
                      <a:pt x="9" y="41"/>
                    </a:cubicBezTo>
                    <a:cubicBezTo>
                      <a:pt x="10" y="41"/>
                      <a:pt x="10" y="41"/>
                      <a:pt x="10" y="41"/>
                    </a:cubicBezTo>
                    <a:cubicBezTo>
                      <a:pt x="10" y="40"/>
                      <a:pt x="10" y="40"/>
                      <a:pt x="10" y="40"/>
                    </a:cubicBezTo>
                    <a:cubicBezTo>
                      <a:pt x="9" y="40"/>
                      <a:pt x="9" y="40"/>
                      <a:pt x="9" y="40"/>
                    </a:cubicBezTo>
                    <a:cubicBezTo>
                      <a:pt x="9" y="40"/>
                      <a:pt x="9" y="39"/>
                      <a:pt x="8" y="38"/>
                    </a:cubicBezTo>
                    <a:cubicBezTo>
                      <a:pt x="8" y="39"/>
                      <a:pt x="8" y="39"/>
                      <a:pt x="8" y="39"/>
                    </a:cubicBezTo>
                    <a:cubicBezTo>
                      <a:pt x="8" y="39"/>
                      <a:pt x="8" y="39"/>
                      <a:pt x="8" y="39"/>
                    </a:cubicBezTo>
                    <a:cubicBezTo>
                      <a:pt x="8" y="39"/>
                      <a:pt x="9" y="40"/>
                      <a:pt x="9" y="40"/>
                    </a:cubicBezTo>
                    <a:cubicBezTo>
                      <a:pt x="9" y="41"/>
                      <a:pt x="9" y="41"/>
                      <a:pt x="9" y="41"/>
                    </a:cubicBezTo>
                    <a:cubicBezTo>
                      <a:pt x="8" y="41"/>
                      <a:pt x="8" y="41"/>
                      <a:pt x="8" y="41"/>
                    </a:cubicBezTo>
                    <a:cubicBezTo>
                      <a:pt x="7" y="41"/>
                      <a:pt x="7" y="41"/>
                      <a:pt x="7" y="41"/>
                    </a:cubicBezTo>
                    <a:cubicBezTo>
                      <a:pt x="7" y="42"/>
                      <a:pt x="7" y="42"/>
                      <a:pt x="7" y="42"/>
                    </a:cubicBezTo>
                    <a:cubicBezTo>
                      <a:pt x="6" y="42"/>
                      <a:pt x="6" y="42"/>
                      <a:pt x="6" y="42"/>
                    </a:cubicBezTo>
                    <a:cubicBezTo>
                      <a:pt x="6" y="41"/>
                      <a:pt x="6" y="41"/>
                      <a:pt x="6" y="41"/>
                    </a:cubicBezTo>
                    <a:cubicBezTo>
                      <a:pt x="6" y="41"/>
                      <a:pt x="6" y="41"/>
                      <a:pt x="6" y="41"/>
                    </a:cubicBezTo>
                    <a:cubicBezTo>
                      <a:pt x="5" y="41"/>
                      <a:pt x="5" y="41"/>
                      <a:pt x="5" y="41"/>
                    </a:cubicBezTo>
                    <a:cubicBezTo>
                      <a:pt x="5" y="41"/>
                      <a:pt x="5" y="41"/>
                      <a:pt x="5" y="41"/>
                    </a:cubicBezTo>
                    <a:cubicBezTo>
                      <a:pt x="5" y="40"/>
                      <a:pt x="5" y="40"/>
                      <a:pt x="5" y="40"/>
                    </a:cubicBezTo>
                    <a:cubicBezTo>
                      <a:pt x="5" y="40"/>
                      <a:pt x="5" y="40"/>
                      <a:pt x="5" y="40"/>
                    </a:cubicBezTo>
                    <a:cubicBezTo>
                      <a:pt x="5" y="38"/>
                      <a:pt x="5" y="38"/>
                      <a:pt x="5" y="38"/>
                    </a:cubicBezTo>
                    <a:cubicBezTo>
                      <a:pt x="5" y="38"/>
                      <a:pt x="6" y="38"/>
                      <a:pt x="6" y="38"/>
                    </a:cubicBezTo>
                    <a:cubicBezTo>
                      <a:pt x="6" y="37"/>
                      <a:pt x="6" y="36"/>
                      <a:pt x="6" y="36"/>
                    </a:cubicBezTo>
                    <a:cubicBezTo>
                      <a:pt x="6" y="36"/>
                      <a:pt x="6" y="36"/>
                      <a:pt x="6" y="36"/>
                    </a:cubicBezTo>
                    <a:cubicBezTo>
                      <a:pt x="7" y="35"/>
                      <a:pt x="7" y="35"/>
                      <a:pt x="7" y="35"/>
                    </a:cubicBezTo>
                    <a:cubicBezTo>
                      <a:pt x="7" y="35"/>
                      <a:pt x="7" y="35"/>
                      <a:pt x="7" y="35"/>
                    </a:cubicBezTo>
                    <a:cubicBezTo>
                      <a:pt x="8" y="36"/>
                      <a:pt x="8" y="36"/>
                      <a:pt x="8" y="36"/>
                    </a:cubicBezTo>
                    <a:cubicBezTo>
                      <a:pt x="8" y="36"/>
                      <a:pt x="8" y="37"/>
                      <a:pt x="8" y="37"/>
                    </a:cubicBezTo>
                    <a:cubicBezTo>
                      <a:pt x="9" y="38"/>
                      <a:pt x="9" y="38"/>
                      <a:pt x="10" y="38"/>
                    </a:cubicBezTo>
                    <a:cubicBezTo>
                      <a:pt x="10" y="38"/>
                      <a:pt x="10" y="38"/>
                      <a:pt x="10" y="38"/>
                    </a:cubicBezTo>
                    <a:cubicBezTo>
                      <a:pt x="11" y="38"/>
                      <a:pt x="11" y="38"/>
                      <a:pt x="11" y="37"/>
                    </a:cubicBezTo>
                    <a:cubicBezTo>
                      <a:pt x="11" y="37"/>
                      <a:pt x="11" y="37"/>
                      <a:pt x="11" y="37"/>
                    </a:cubicBezTo>
                    <a:cubicBezTo>
                      <a:pt x="12" y="37"/>
                      <a:pt x="12" y="37"/>
                      <a:pt x="12" y="37"/>
                    </a:cubicBezTo>
                    <a:cubicBezTo>
                      <a:pt x="12" y="37"/>
                      <a:pt x="12" y="37"/>
                      <a:pt x="12" y="37"/>
                    </a:cubicBezTo>
                    <a:cubicBezTo>
                      <a:pt x="12" y="37"/>
                      <a:pt x="13" y="37"/>
                      <a:pt x="13" y="37"/>
                    </a:cubicBezTo>
                    <a:cubicBezTo>
                      <a:pt x="14" y="37"/>
                      <a:pt x="14" y="37"/>
                      <a:pt x="14" y="37"/>
                    </a:cubicBezTo>
                    <a:cubicBezTo>
                      <a:pt x="13" y="37"/>
                      <a:pt x="13" y="37"/>
                      <a:pt x="13" y="37"/>
                    </a:cubicBezTo>
                    <a:cubicBezTo>
                      <a:pt x="13" y="36"/>
                      <a:pt x="13" y="36"/>
                      <a:pt x="12" y="36"/>
                    </a:cubicBezTo>
                    <a:cubicBezTo>
                      <a:pt x="12" y="36"/>
                      <a:pt x="12" y="36"/>
                      <a:pt x="12" y="36"/>
                    </a:cubicBezTo>
                    <a:cubicBezTo>
                      <a:pt x="12" y="35"/>
                      <a:pt x="12" y="35"/>
                      <a:pt x="12" y="35"/>
                    </a:cubicBezTo>
                    <a:cubicBezTo>
                      <a:pt x="12" y="35"/>
                      <a:pt x="12" y="35"/>
                      <a:pt x="12" y="35"/>
                    </a:cubicBezTo>
                    <a:cubicBezTo>
                      <a:pt x="11" y="36"/>
                      <a:pt x="11" y="36"/>
                      <a:pt x="10" y="36"/>
                    </a:cubicBezTo>
                    <a:cubicBezTo>
                      <a:pt x="10" y="36"/>
                      <a:pt x="10" y="36"/>
                      <a:pt x="10" y="36"/>
                    </a:cubicBezTo>
                    <a:cubicBezTo>
                      <a:pt x="9" y="36"/>
                      <a:pt x="9" y="36"/>
                      <a:pt x="8" y="36"/>
                    </a:cubicBezTo>
                    <a:cubicBezTo>
                      <a:pt x="8" y="35"/>
                      <a:pt x="8" y="35"/>
                      <a:pt x="8" y="35"/>
                    </a:cubicBezTo>
                    <a:cubicBezTo>
                      <a:pt x="8" y="34"/>
                      <a:pt x="8" y="34"/>
                      <a:pt x="7" y="34"/>
                    </a:cubicBezTo>
                    <a:cubicBezTo>
                      <a:pt x="7" y="34"/>
                      <a:pt x="7" y="34"/>
                      <a:pt x="7" y="34"/>
                    </a:cubicBezTo>
                    <a:cubicBezTo>
                      <a:pt x="7" y="34"/>
                      <a:pt x="6" y="35"/>
                      <a:pt x="6" y="35"/>
                    </a:cubicBezTo>
                    <a:cubicBezTo>
                      <a:pt x="6" y="35"/>
                      <a:pt x="6" y="35"/>
                      <a:pt x="6" y="35"/>
                    </a:cubicBezTo>
                    <a:cubicBezTo>
                      <a:pt x="6" y="35"/>
                      <a:pt x="6" y="35"/>
                      <a:pt x="6" y="35"/>
                    </a:cubicBezTo>
                    <a:cubicBezTo>
                      <a:pt x="6" y="35"/>
                      <a:pt x="6" y="35"/>
                      <a:pt x="6" y="35"/>
                    </a:cubicBezTo>
                    <a:cubicBezTo>
                      <a:pt x="6" y="35"/>
                      <a:pt x="6" y="35"/>
                      <a:pt x="6" y="35"/>
                    </a:cubicBezTo>
                    <a:cubicBezTo>
                      <a:pt x="5" y="36"/>
                      <a:pt x="5" y="36"/>
                      <a:pt x="4" y="36"/>
                    </a:cubicBezTo>
                    <a:cubicBezTo>
                      <a:pt x="4" y="36"/>
                      <a:pt x="4" y="36"/>
                      <a:pt x="4" y="36"/>
                    </a:cubicBezTo>
                    <a:cubicBezTo>
                      <a:pt x="3" y="35"/>
                      <a:pt x="3" y="35"/>
                      <a:pt x="3" y="35"/>
                    </a:cubicBezTo>
                    <a:cubicBezTo>
                      <a:pt x="3" y="35"/>
                      <a:pt x="3" y="35"/>
                      <a:pt x="3" y="35"/>
                    </a:cubicBezTo>
                    <a:cubicBezTo>
                      <a:pt x="3" y="35"/>
                      <a:pt x="3" y="35"/>
                      <a:pt x="3" y="35"/>
                    </a:cubicBezTo>
                    <a:cubicBezTo>
                      <a:pt x="3" y="35"/>
                      <a:pt x="3" y="35"/>
                      <a:pt x="3" y="35"/>
                    </a:cubicBezTo>
                    <a:cubicBezTo>
                      <a:pt x="3" y="34"/>
                      <a:pt x="3" y="34"/>
                      <a:pt x="3" y="34"/>
                    </a:cubicBezTo>
                    <a:cubicBezTo>
                      <a:pt x="3" y="33"/>
                      <a:pt x="3" y="33"/>
                      <a:pt x="3" y="33"/>
                    </a:cubicBezTo>
                    <a:cubicBezTo>
                      <a:pt x="3" y="32"/>
                      <a:pt x="3" y="32"/>
                      <a:pt x="3" y="32"/>
                    </a:cubicBezTo>
                    <a:cubicBezTo>
                      <a:pt x="3" y="32"/>
                      <a:pt x="4" y="32"/>
                      <a:pt x="4" y="32"/>
                    </a:cubicBezTo>
                    <a:cubicBezTo>
                      <a:pt x="4" y="32"/>
                      <a:pt x="4" y="32"/>
                      <a:pt x="4" y="32"/>
                    </a:cubicBezTo>
                    <a:cubicBezTo>
                      <a:pt x="4" y="32"/>
                      <a:pt x="4" y="32"/>
                      <a:pt x="4" y="32"/>
                    </a:cubicBezTo>
                    <a:cubicBezTo>
                      <a:pt x="4" y="32"/>
                      <a:pt x="4" y="32"/>
                      <a:pt x="4" y="32"/>
                    </a:cubicBezTo>
                    <a:cubicBezTo>
                      <a:pt x="5" y="31"/>
                      <a:pt x="5" y="31"/>
                      <a:pt x="5" y="31"/>
                    </a:cubicBezTo>
                    <a:cubicBezTo>
                      <a:pt x="5" y="31"/>
                      <a:pt x="6" y="31"/>
                      <a:pt x="6" y="31"/>
                    </a:cubicBezTo>
                    <a:cubicBezTo>
                      <a:pt x="7" y="31"/>
                      <a:pt x="7" y="31"/>
                      <a:pt x="7" y="31"/>
                    </a:cubicBezTo>
                    <a:cubicBezTo>
                      <a:pt x="7" y="31"/>
                      <a:pt x="7" y="31"/>
                      <a:pt x="7" y="31"/>
                    </a:cubicBezTo>
                    <a:cubicBezTo>
                      <a:pt x="8" y="32"/>
                      <a:pt x="9" y="32"/>
                      <a:pt x="10" y="32"/>
                    </a:cubicBezTo>
                    <a:cubicBezTo>
                      <a:pt x="10" y="33"/>
                      <a:pt x="10" y="33"/>
                      <a:pt x="10" y="33"/>
                    </a:cubicBezTo>
                    <a:cubicBezTo>
                      <a:pt x="10" y="33"/>
                      <a:pt x="10" y="33"/>
                      <a:pt x="10" y="33"/>
                    </a:cubicBezTo>
                    <a:cubicBezTo>
                      <a:pt x="10" y="33"/>
                      <a:pt x="10" y="33"/>
                      <a:pt x="10" y="33"/>
                    </a:cubicBezTo>
                    <a:cubicBezTo>
                      <a:pt x="10" y="33"/>
                      <a:pt x="11" y="33"/>
                      <a:pt x="11" y="33"/>
                    </a:cubicBezTo>
                    <a:cubicBezTo>
                      <a:pt x="11" y="33"/>
                      <a:pt x="11" y="33"/>
                      <a:pt x="12" y="33"/>
                    </a:cubicBezTo>
                    <a:cubicBezTo>
                      <a:pt x="12" y="33"/>
                      <a:pt x="12" y="34"/>
                      <a:pt x="13" y="34"/>
                    </a:cubicBezTo>
                    <a:cubicBezTo>
                      <a:pt x="14" y="35"/>
                      <a:pt x="14" y="35"/>
                      <a:pt x="15" y="35"/>
                    </a:cubicBezTo>
                    <a:cubicBezTo>
                      <a:pt x="16" y="35"/>
                      <a:pt x="16" y="35"/>
                      <a:pt x="16" y="35"/>
                    </a:cubicBezTo>
                    <a:cubicBezTo>
                      <a:pt x="16" y="34"/>
                      <a:pt x="16" y="34"/>
                      <a:pt x="16" y="34"/>
                    </a:cubicBezTo>
                    <a:cubicBezTo>
                      <a:pt x="16" y="34"/>
                      <a:pt x="16" y="34"/>
                      <a:pt x="16" y="34"/>
                    </a:cubicBezTo>
                    <a:cubicBezTo>
                      <a:pt x="16" y="34"/>
                      <a:pt x="16" y="34"/>
                      <a:pt x="16" y="34"/>
                    </a:cubicBezTo>
                    <a:cubicBezTo>
                      <a:pt x="16" y="34"/>
                      <a:pt x="16" y="34"/>
                      <a:pt x="16" y="34"/>
                    </a:cubicBezTo>
                    <a:cubicBezTo>
                      <a:pt x="15" y="34"/>
                      <a:pt x="15" y="34"/>
                      <a:pt x="15" y="34"/>
                    </a:cubicBezTo>
                    <a:cubicBezTo>
                      <a:pt x="15" y="34"/>
                      <a:pt x="15" y="34"/>
                      <a:pt x="15" y="34"/>
                    </a:cubicBezTo>
                    <a:cubicBezTo>
                      <a:pt x="14" y="34"/>
                      <a:pt x="14" y="34"/>
                      <a:pt x="14" y="33"/>
                    </a:cubicBezTo>
                    <a:cubicBezTo>
                      <a:pt x="13" y="33"/>
                      <a:pt x="13" y="32"/>
                      <a:pt x="13" y="31"/>
                    </a:cubicBezTo>
                    <a:cubicBezTo>
                      <a:pt x="13" y="31"/>
                      <a:pt x="13" y="31"/>
                      <a:pt x="13" y="31"/>
                    </a:cubicBezTo>
                    <a:cubicBezTo>
                      <a:pt x="13" y="31"/>
                      <a:pt x="13" y="31"/>
                      <a:pt x="13" y="31"/>
                    </a:cubicBezTo>
                    <a:cubicBezTo>
                      <a:pt x="11" y="31"/>
                      <a:pt x="11" y="31"/>
                      <a:pt x="11" y="31"/>
                    </a:cubicBezTo>
                    <a:cubicBezTo>
                      <a:pt x="11" y="31"/>
                      <a:pt x="11" y="31"/>
                      <a:pt x="11" y="31"/>
                    </a:cubicBezTo>
                    <a:cubicBezTo>
                      <a:pt x="11" y="31"/>
                      <a:pt x="11" y="31"/>
                      <a:pt x="11" y="31"/>
                    </a:cubicBezTo>
                    <a:cubicBezTo>
                      <a:pt x="10" y="31"/>
                      <a:pt x="10" y="31"/>
                      <a:pt x="10" y="31"/>
                    </a:cubicBezTo>
                    <a:cubicBezTo>
                      <a:pt x="10" y="30"/>
                      <a:pt x="10" y="30"/>
                      <a:pt x="10" y="30"/>
                    </a:cubicBezTo>
                    <a:cubicBezTo>
                      <a:pt x="10" y="31"/>
                      <a:pt x="10" y="31"/>
                      <a:pt x="10" y="31"/>
                    </a:cubicBezTo>
                    <a:cubicBezTo>
                      <a:pt x="10" y="30"/>
                      <a:pt x="9" y="30"/>
                      <a:pt x="8" y="30"/>
                    </a:cubicBezTo>
                    <a:cubicBezTo>
                      <a:pt x="8" y="30"/>
                      <a:pt x="8" y="30"/>
                      <a:pt x="8" y="30"/>
                    </a:cubicBezTo>
                    <a:cubicBezTo>
                      <a:pt x="8" y="29"/>
                      <a:pt x="8" y="29"/>
                      <a:pt x="8" y="29"/>
                    </a:cubicBezTo>
                    <a:cubicBezTo>
                      <a:pt x="8" y="29"/>
                      <a:pt x="8" y="29"/>
                      <a:pt x="8" y="29"/>
                    </a:cubicBezTo>
                    <a:cubicBezTo>
                      <a:pt x="8" y="29"/>
                      <a:pt x="7" y="29"/>
                      <a:pt x="7" y="28"/>
                    </a:cubicBezTo>
                    <a:cubicBezTo>
                      <a:pt x="7" y="28"/>
                      <a:pt x="7" y="28"/>
                      <a:pt x="7" y="28"/>
                    </a:cubicBezTo>
                    <a:cubicBezTo>
                      <a:pt x="6" y="28"/>
                      <a:pt x="6" y="28"/>
                      <a:pt x="6" y="28"/>
                    </a:cubicBezTo>
                    <a:cubicBezTo>
                      <a:pt x="6" y="28"/>
                      <a:pt x="6" y="28"/>
                      <a:pt x="5" y="29"/>
                    </a:cubicBezTo>
                    <a:cubicBezTo>
                      <a:pt x="5" y="29"/>
                      <a:pt x="5" y="29"/>
                      <a:pt x="5" y="29"/>
                    </a:cubicBezTo>
                    <a:cubicBezTo>
                      <a:pt x="4" y="29"/>
                      <a:pt x="4" y="29"/>
                      <a:pt x="4" y="29"/>
                    </a:cubicBezTo>
                    <a:cubicBezTo>
                      <a:pt x="4" y="29"/>
                      <a:pt x="4" y="29"/>
                      <a:pt x="4" y="29"/>
                    </a:cubicBezTo>
                    <a:cubicBezTo>
                      <a:pt x="4" y="29"/>
                      <a:pt x="4" y="29"/>
                      <a:pt x="4" y="29"/>
                    </a:cubicBezTo>
                    <a:cubicBezTo>
                      <a:pt x="4" y="29"/>
                      <a:pt x="4" y="29"/>
                      <a:pt x="4" y="29"/>
                    </a:cubicBezTo>
                    <a:cubicBezTo>
                      <a:pt x="3" y="28"/>
                      <a:pt x="3" y="28"/>
                      <a:pt x="3" y="28"/>
                    </a:cubicBezTo>
                    <a:cubicBezTo>
                      <a:pt x="3" y="28"/>
                      <a:pt x="3" y="28"/>
                      <a:pt x="3" y="28"/>
                    </a:cubicBezTo>
                    <a:cubicBezTo>
                      <a:pt x="3" y="28"/>
                      <a:pt x="3" y="28"/>
                      <a:pt x="3" y="28"/>
                    </a:cubicBezTo>
                    <a:cubicBezTo>
                      <a:pt x="3" y="28"/>
                      <a:pt x="3" y="28"/>
                      <a:pt x="3" y="28"/>
                    </a:cubicBezTo>
                    <a:cubicBezTo>
                      <a:pt x="2" y="28"/>
                      <a:pt x="2" y="28"/>
                      <a:pt x="2" y="28"/>
                    </a:cubicBezTo>
                    <a:cubicBezTo>
                      <a:pt x="2" y="27"/>
                      <a:pt x="2" y="26"/>
                      <a:pt x="2" y="24"/>
                    </a:cubicBezTo>
                    <a:cubicBezTo>
                      <a:pt x="2" y="24"/>
                      <a:pt x="3" y="24"/>
                      <a:pt x="3" y="24"/>
                    </a:cubicBezTo>
                    <a:cubicBezTo>
                      <a:pt x="3" y="24"/>
                      <a:pt x="3" y="24"/>
                      <a:pt x="3" y="24"/>
                    </a:cubicBezTo>
                    <a:cubicBezTo>
                      <a:pt x="3" y="24"/>
                      <a:pt x="3" y="24"/>
                      <a:pt x="3" y="24"/>
                    </a:cubicBezTo>
                    <a:cubicBezTo>
                      <a:pt x="4" y="24"/>
                      <a:pt x="4" y="24"/>
                      <a:pt x="4" y="24"/>
                    </a:cubicBezTo>
                    <a:cubicBezTo>
                      <a:pt x="4" y="24"/>
                      <a:pt x="4" y="24"/>
                      <a:pt x="4" y="24"/>
                    </a:cubicBezTo>
                    <a:cubicBezTo>
                      <a:pt x="4" y="24"/>
                      <a:pt x="4" y="24"/>
                      <a:pt x="4" y="24"/>
                    </a:cubicBezTo>
                    <a:cubicBezTo>
                      <a:pt x="4" y="25"/>
                      <a:pt x="4" y="25"/>
                      <a:pt x="4" y="25"/>
                    </a:cubicBezTo>
                    <a:cubicBezTo>
                      <a:pt x="4" y="25"/>
                      <a:pt x="4" y="25"/>
                      <a:pt x="4" y="25"/>
                    </a:cubicBezTo>
                    <a:cubicBezTo>
                      <a:pt x="4" y="25"/>
                      <a:pt x="4" y="25"/>
                      <a:pt x="4" y="25"/>
                    </a:cubicBezTo>
                    <a:cubicBezTo>
                      <a:pt x="4" y="25"/>
                      <a:pt x="4" y="25"/>
                      <a:pt x="4" y="25"/>
                    </a:cubicBezTo>
                    <a:cubicBezTo>
                      <a:pt x="4" y="25"/>
                      <a:pt x="4" y="25"/>
                      <a:pt x="4" y="25"/>
                    </a:cubicBezTo>
                    <a:cubicBezTo>
                      <a:pt x="4" y="25"/>
                      <a:pt x="4" y="25"/>
                      <a:pt x="4" y="25"/>
                    </a:cubicBezTo>
                    <a:cubicBezTo>
                      <a:pt x="5" y="26"/>
                      <a:pt x="5" y="26"/>
                      <a:pt x="5" y="26"/>
                    </a:cubicBezTo>
                    <a:cubicBezTo>
                      <a:pt x="5" y="26"/>
                      <a:pt x="5" y="26"/>
                      <a:pt x="5" y="26"/>
                    </a:cubicBezTo>
                    <a:cubicBezTo>
                      <a:pt x="6" y="25"/>
                      <a:pt x="6" y="25"/>
                      <a:pt x="6" y="25"/>
                    </a:cubicBezTo>
                    <a:cubicBezTo>
                      <a:pt x="6" y="26"/>
                      <a:pt x="6" y="26"/>
                      <a:pt x="6" y="26"/>
                    </a:cubicBezTo>
                    <a:cubicBezTo>
                      <a:pt x="6" y="26"/>
                      <a:pt x="6" y="26"/>
                      <a:pt x="6" y="26"/>
                    </a:cubicBezTo>
                    <a:cubicBezTo>
                      <a:pt x="6" y="25"/>
                      <a:pt x="6" y="25"/>
                      <a:pt x="6" y="25"/>
                    </a:cubicBezTo>
                    <a:cubicBezTo>
                      <a:pt x="7" y="25"/>
                      <a:pt x="7" y="25"/>
                      <a:pt x="7" y="25"/>
                    </a:cubicBezTo>
                    <a:cubicBezTo>
                      <a:pt x="7" y="25"/>
                      <a:pt x="7" y="25"/>
                      <a:pt x="7" y="25"/>
                    </a:cubicBezTo>
                    <a:cubicBezTo>
                      <a:pt x="7" y="25"/>
                      <a:pt x="7" y="25"/>
                      <a:pt x="7" y="25"/>
                    </a:cubicBezTo>
                    <a:cubicBezTo>
                      <a:pt x="7" y="26"/>
                      <a:pt x="7" y="26"/>
                      <a:pt x="7" y="26"/>
                    </a:cubicBezTo>
                    <a:cubicBezTo>
                      <a:pt x="7" y="26"/>
                      <a:pt x="7" y="26"/>
                      <a:pt x="7" y="26"/>
                    </a:cubicBezTo>
                    <a:cubicBezTo>
                      <a:pt x="8" y="26"/>
                      <a:pt x="8" y="26"/>
                      <a:pt x="8" y="26"/>
                    </a:cubicBezTo>
                    <a:cubicBezTo>
                      <a:pt x="8" y="26"/>
                      <a:pt x="8" y="26"/>
                      <a:pt x="8" y="26"/>
                    </a:cubicBezTo>
                    <a:cubicBezTo>
                      <a:pt x="8" y="26"/>
                      <a:pt x="8" y="26"/>
                      <a:pt x="8" y="26"/>
                    </a:cubicBezTo>
                    <a:cubicBezTo>
                      <a:pt x="8" y="26"/>
                      <a:pt x="8" y="26"/>
                      <a:pt x="8" y="26"/>
                    </a:cubicBezTo>
                    <a:cubicBezTo>
                      <a:pt x="9" y="26"/>
                      <a:pt x="9" y="26"/>
                      <a:pt x="9" y="26"/>
                    </a:cubicBezTo>
                    <a:cubicBezTo>
                      <a:pt x="9" y="26"/>
                      <a:pt x="9" y="26"/>
                      <a:pt x="9" y="26"/>
                    </a:cubicBezTo>
                    <a:cubicBezTo>
                      <a:pt x="9" y="26"/>
                      <a:pt x="9" y="26"/>
                      <a:pt x="9" y="26"/>
                    </a:cubicBezTo>
                    <a:cubicBezTo>
                      <a:pt x="9" y="26"/>
                      <a:pt x="9" y="26"/>
                      <a:pt x="9" y="26"/>
                    </a:cubicBezTo>
                    <a:cubicBezTo>
                      <a:pt x="9" y="26"/>
                      <a:pt x="9" y="26"/>
                      <a:pt x="9" y="26"/>
                    </a:cubicBezTo>
                    <a:cubicBezTo>
                      <a:pt x="9" y="26"/>
                      <a:pt x="9" y="26"/>
                      <a:pt x="9" y="26"/>
                    </a:cubicBezTo>
                    <a:cubicBezTo>
                      <a:pt x="9" y="26"/>
                      <a:pt x="9" y="26"/>
                      <a:pt x="9" y="26"/>
                    </a:cubicBezTo>
                    <a:cubicBezTo>
                      <a:pt x="9" y="27"/>
                      <a:pt x="9" y="27"/>
                      <a:pt x="9" y="27"/>
                    </a:cubicBezTo>
                    <a:cubicBezTo>
                      <a:pt x="10" y="27"/>
                      <a:pt x="10" y="27"/>
                      <a:pt x="10" y="27"/>
                    </a:cubicBezTo>
                    <a:cubicBezTo>
                      <a:pt x="10" y="26"/>
                      <a:pt x="10" y="26"/>
                      <a:pt x="10" y="26"/>
                    </a:cubicBezTo>
                    <a:cubicBezTo>
                      <a:pt x="10" y="26"/>
                      <a:pt x="10" y="26"/>
                      <a:pt x="10" y="26"/>
                    </a:cubicBezTo>
                    <a:cubicBezTo>
                      <a:pt x="10" y="26"/>
                      <a:pt x="10" y="26"/>
                      <a:pt x="10" y="26"/>
                    </a:cubicBezTo>
                    <a:cubicBezTo>
                      <a:pt x="10" y="26"/>
                      <a:pt x="10" y="26"/>
                      <a:pt x="10" y="26"/>
                    </a:cubicBezTo>
                    <a:cubicBezTo>
                      <a:pt x="9" y="26"/>
                      <a:pt x="9" y="26"/>
                      <a:pt x="9" y="26"/>
                    </a:cubicBezTo>
                    <a:cubicBezTo>
                      <a:pt x="9" y="26"/>
                      <a:pt x="9" y="26"/>
                      <a:pt x="9" y="26"/>
                    </a:cubicBezTo>
                    <a:cubicBezTo>
                      <a:pt x="9" y="26"/>
                      <a:pt x="9" y="26"/>
                      <a:pt x="9" y="26"/>
                    </a:cubicBezTo>
                    <a:cubicBezTo>
                      <a:pt x="9" y="25"/>
                      <a:pt x="9" y="25"/>
                      <a:pt x="9" y="25"/>
                    </a:cubicBezTo>
                    <a:cubicBezTo>
                      <a:pt x="9" y="25"/>
                      <a:pt x="9" y="25"/>
                      <a:pt x="9" y="25"/>
                    </a:cubicBezTo>
                    <a:cubicBezTo>
                      <a:pt x="9" y="25"/>
                      <a:pt x="9" y="25"/>
                      <a:pt x="9" y="25"/>
                    </a:cubicBezTo>
                    <a:cubicBezTo>
                      <a:pt x="9" y="25"/>
                      <a:pt x="9" y="25"/>
                      <a:pt x="9" y="25"/>
                    </a:cubicBezTo>
                    <a:cubicBezTo>
                      <a:pt x="9" y="25"/>
                      <a:pt x="9" y="25"/>
                      <a:pt x="9" y="25"/>
                    </a:cubicBezTo>
                    <a:cubicBezTo>
                      <a:pt x="9" y="24"/>
                      <a:pt x="9" y="24"/>
                      <a:pt x="9" y="24"/>
                    </a:cubicBezTo>
                    <a:cubicBezTo>
                      <a:pt x="8" y="24"/>
                      <a:pt x="8" y="24"/>
                      <a:pt x="8" y="24"/>
                    </a:cubicBezTo>
                    <a:cubicBezTo>
                      <a:pt x="8" y="24"/>
                      <a:pt x="8" y="24"/>
                      <a:pt x="8" y="24"/>
                    </a:cubicBezTo>
                    <a:cubicBezTo>
                      <a:pt x="8" y="24"/>
                      <a:pt x="8" y="24"/>
                      <a:pt x="8" y="24"/>
                    </a:cubicBezTo>
                    <a:cubicBezTo>
                      <a:pt x="8" y="24"/>
                      <a:pt x="7" y="24"/>
                      <a:pt x="7" y="24"/>
                    </a:cubicBezTo>
                    <a:cubicBezTo>
                      <a:pt x="7" y="24"/>
                      <a:pt x="7" y="24"/>
                      <a:pt x="7" y="24"/>
                    </a:cubicBezTo>
                    <a:cubicBezTo>
                      <a:pt x="7" y="24"/>
                      <a:pt x="7" y="24"/>
                      <a:pt x="7" y="24"/>
                    </a:cubicBezTo>
                    <a:cubicBezTo>
                      <a:pt x="6" y="23"/>
                      <a:pt x="6" y="23"/>
                      <a:pt x="6" y="23"/>
                    </a:cubicBezTo>
                    <a:cubicBezTo>
                      <a:pt x="6" y="23"/>
                      <a:pt x="6" y="23"/>
                      <a:pt x="6" y="23"/>
                    </a:cubicBezTo>
                    <a:cubicBezTo>
                      <a:pt x="6" y="23"/>
                      <a:pt x="6" y="23"/>
                      <a:pt x="6" y="23"/>
                    </a:cubicBezTo>
                    <a:cubicBezTo>
                      <a:pt x="7" y="20"/>
                      <a:pt x="7" y="20"/>
                      <a:pt x="7" y="20"/>
                    </a:cubicBezTo>
                    <a:cubicBezTo>
                      <a:pt x="7" y="20"/>
                      <a:pt x="7" y="20"/>
                      <a:pt x="7" y="20"/>
                    </a:cubicBezTo>
                    <a:cubicBezTo>
                      <a:pt x="7" y="20"/>
                      <a:pt x="7" y="20"/>
                      <a:pt x="7" y="20"/>
                    </a:cubicBezTo>
                    <a:cubicBezTo>
                      <a:pt x="7" y="20"/>
                      <a:pt x="7" y="20"/>
                      <a:pt x="7" y="20"/>
                    </a:cubicBezTo>
                    <a:cubicBezTo>
                      <a:pt x="7" y="20"/>
                      <a:pt x="7" y="20"/>
                      <a:pt x="7" y="20"/>
                    </a:cubicBezTo>
                    <a:cubicBezTo>
                      <a:pt x="7" y="20"/>
                      <a:pt x="7" y="21"/>
                      <a:pt x="7" y="21"/>
                    </a:cubicBezTo>
                    <a:cubicBezTo>
                      <a:pt x="7" y="21"/>
                      <a:pt x="7" y="21"/>
                      <a:pt x="7" y="21"/>
                    </a:cubicBezTo>
                    <a:cubicBezTo>
                      <a:pt x="7" y="21"/>
                      <a:pt x="7" y="21"/>
                      <a:pt x="7" y="21"/>
                    </a:cubicBezTo>
                    <a:cubicBezTo>
                      <a:pt x="7" y="21"/>
                      <a:pt x="7" y="21"/>
                      <a:pt x="7" y="21"/>
                    </a:cubicBezTo>
                    <a:cubicBezTo>
                      <a:pt x="8" y="21"/>
                      <a:pt x="8" y="20"/>
                      <a:pt x="8" y="20"/>
                    </a:cubicBezTo>
                    <a:cubicBezTo>
                      <a:pt x="8" y="20"/>
                      <a:pt x="8" y="20"/>
                      <a:pt x="8" y="20"/>
                    </a:cubicBezTo>
                    <a:cubicBezTo>
                      <a:pt x="8" y="21"/>
                      <a:pt x="8" y="21"/>
                      <a:pt x="8" y="21"/>
                    </a:cubicBezTo>
                    <a:cubicBezTo>
                      <a:pt x="8" y="22"/>
                      <a:pt x="8" y="22"/>
                      <a:pt x="8" y="22"/>
                    </a:cubicBezTo>
                    <a:cubicBezTo>
                      <a:pt x="8" y="22"/>
                      <a:pt x="8" y="22"/>
                      <a:pt x="8" y="22"/>
                    </a:cubicBezTo>
                    <a:cubicBezTo>
                      <a:pt x="8" y="22"/>
                      <a:pt x="8" y="22"/>
                      <a:pt x="8" y="22"/>
                    </a:cubicBezTo>
                    <a:cubicBezTo>
                      <a:pt x="8" y="21"/>
                      <a:pt x="8" y="21"/>
                      <a:pt x="8" y="21"/>
                    </a:cubicBezTo>
                    <a:cubicBezTo>
                      <a:pt x="8" y="21"/>
                      <a:pt x="8" y="21"/>
                      <a:pt x="8" y="21"/>
                    </a:cubicBezTo>
                    <a:cubicBezTo>
                      <a:pt x="9" y="20"/>
                      <a:pt x="9" y="20"/>
                      <a:pt x="9" y="20"/>
                    </a:cubicBezTo>
                    <a:cubicBezTo>
                      <a:pt x="9" y="20"/>
                      <a:pt x="9" y="20"/>
                      <a:pt x="9" y="20"/>
                    </a:cubicBezTo>
                    <a:cubicBezTo>
                      <a:pt x="9" y="21"/>
                      <a:pt x="9" y="21"/>
                      <a:pt x="9" y="21"/>
                    </a:cubicBezTo>
                    <a:cubicBezTo>
                      <a:pt x="9" y="22"/>
                      <a:pt x="9" y="22"/>
                      <a:pt x="9" y="22"/>
                    </a:cubicBezTo>
                    <a:cubicBezTo>
                      <a:pt x="9" y="21"/>
                      <a:pt x="9" y="21"/>
                      <a:pt x="9" y="21"/>
                    </a:cubicBezTo>
                    <a:cubicBezTo>
                      <a:pt x="9" y="21"/>
                      <a:pt x="9" y="21"/>
                      <a:pt x="9" y="21"/>
                    </a:cubicBezTo>
                    <a:cubicBezTo>
                      <a:pt x="9" y="21"/>
                      <a:pt x="9" y="21"/>
                      <a:pt x="9" y="21"/>
                    </a:cubicBezTo>
                    <a:cubicBezTo>
                      <a:pt x="10" y="21"/>
                      <a:pt x="10" y="21"/>
                      <a:pt x="10" y="21"/>
                    </a:cubicBezTo>
                    <a:cubicBezTo>
                      <a:pt x="10" y="21"/>
                      <a:pt x="10" y="21"/>
                      <a:pt x="10" y="21"/>
                    </a:cubicBezTo>
                    <a:cubicBezTo>
                      <a:pt x="9" y="21"/>
                      <a:pt x="9" y="21"/>
                      <a:pt x="9" y="21"/>
                    </a:cubicBezTo>
                    <a:cubicBezTo>
                      <a:pt x="9" y="20"/>
                      <a:pt x="9" y="20"/>
                      <a:pt x="9" y="20"/>
                    </a:cubicBezTo>
                    <a:cubicBezTo>
                      <a:pt x="9" y="20"/>
                      <a:pt x="9" y="20"/>
                      <a:pt x="9" y="20"/>
                    </a:cubicBezTo>
                    <a:cubicBezTo>
                      <a:pt x="9" y="20"/>
                      <a:pt x="9" y="20"/>
                      <a:pt x="9" y="20"/>
                    </a:cubicBezTo>
                    <a:cubicBezTo>
                      <a:pt x="9" y="19"/>
                      <a:pt x="9" y="19"/>
                      <a:pt x="9" y="19"/>
                    </a:cubicBezTo>
                    <a:cubicBezTo>
                      <a:pt x="9" y="19"/>
                      <a:pt x="9" y="19"/>
                      <a:pt x="9" y="19"/>
                    </a:cubicBezTo>
                    <a:cubicBezTo>
                      <a:pt x="8" y="19"/>
                      <a:pt x="8" y="19"/>
                      <a:pt x="7" y="19"/>
                    </a:cubicBezTo>
                    <a:cubicBezTo>
                      <a:pt x="7" y="18"/>
                      <a:pt x="7" y="18"/>
                      <a:pt x="7" y="18"/>
                    </a:cubicBezTo>
                    <a:cubicBezTo>
                      <a:pt x="7" y="19"/>
                      <a:pt x="7" y="19"/>
                      <a:pt x="7" y="19"/>
                    </a:cubicBezTo>
                    <a:cubicBezTo>
                      <a:pt x="6" y="19"/>
                      <a:pt x="6" y="20"/>
                      <a:pt x="6" y="20"/>
                    </a:cubicBezTo>
                    <a:cubicBezTo>
                      <a:pt x="5" y="20"/>
                      <a:pt x="5" y="20"/>
                      <a:pt x="5" y="20"/>
                    </a:cubicBezTo>
                    <a:cubicBezTo>
                      <a:pt x="5" y="20"/>
                      <a:pt x="4" y="20"/>
                      <a:pt x="4" y="20"/>
                    </a:cubicBezTo>
                    <a:cubicBezTo>
                      <a:pt x="4" y="20"/>
                      <a:pt x="4" y="20"/>
                      <a:pt x="4" y="20"/>
                    </a:cubicBezTo>
                    <a:cubicBezTo>
                      <a:pt x="4" y="20"/>
                      <a:pt x="4" y="20"/>
                      <a:pt x="4" y="20"/>
                    </a:cubicBezTo>
                    <a:cubicBezTo>
                      <a:pt x="4" y="20"/>
                      <a:pt x="4" y="20"/>
                      <a:pt x="4" y="20"/>
                    </a:cubicBezTo>
                    <a:cubicBezTo>
                      <a:pt x="4" y="19"/>
                      <a:pt x="4" y="19"/>
                      <a:pt x="4" y="19"/>
                    </a:cubicBezTo>
                    <a:cubicBezTo>
                      <a:pt x="3" y="18"/>
                      <a:pt x="3" y="17"/>
                      <a:pt x="4" y="16"/>
                    </a:cubicBezTo>
                    <a:cubicBezTo>
                      <a:pt x="4" y="15"/>
                      <a:pt x="5" y="14"/>
                      <a:pt x="6" y="14"/>
                    </a:cubicBezTo>
                    <a:cubicBezTo>
                      <a:pt x="6" y="14"/>
                      <a:pt x="6" y="14"/>
                      <a:pt x="6" y="14"/>
                    </a:cubicBezTo>
                    <a:cubicBezTo>
                      <a:pt x="6" y="14"/>
                      <a:pt x="6" y="14"/>
                      <a:pt x="6" y="14"/>
                    </a:cubicBezTo>
                    <a:cubicBezTo>
                      <a:pt x="7" y="14"/>
                      <a:pt x="7" y="14"/>
                      <a:pt x="7" y="14"/>
                    </a:cubicBezTo>
                    <a:cubicBezTo>
                      <a:pt x="7" y="15"/>
                      <a:pt x="7" y="15"/>
                      <a:pt x="8" y="15"/>
                    </a:cubicBezTo>
                    <a:cubicBezTo>
                      <a:pt x="8" y="15"/>
                      <a:pt x="8" y="15"/>
                      <a:pt x="8" y="15"/>
                    </a:cubicBezTo>
                    <a:cubicBezTo>
                      <a:pt x="8" y="15"/>
                      <a:pt x="8" y="15"/>
                      <a:pt x="8" y="15"/>
                    </a:cubicBezTo>
                    <a:cubicBezTo>
                      <a:pt x="8" y="15"/>
                      <a:pt x="8" y="15"/>
                      <a:pt x="8" y="15"/>
                    </a:cubicBezTo>
                    <a:cubicBezTo>
                      <a:pt x="8" y="15"/>
                      <a:pt x="8" y="15"/>
                      <a:pt x="8" y="15"/>
                    </a:cubicBezTo>
                    <a:cubicBezTo>
                      <a:pt x="9" y="15"/>
                      <a:pt x="9" y="14"/>
                      <a:pt x="10" y="14"/>
                    </a:cubicBezTo>
                    <a:cubicBezTo>
                      <a:pt x="10" y="14"/>
                      <a:pt x="10" y="14"/>
                      <a:pt x="10" y="14"/>
                    </a:cubicBezTo>
                    <a:cubicBezTo>
                      <a:pt x="10" y="14"/>
                      <a:pt x="10" y="14"/>
                      <a:pt x="10" y="14"/>
                    </a:cubicBezTo>
                    <a:cubicBezTo>
                      <a:pt x="11" y="14"/>
                      <a:pt x="11" y="14"/>
                      <a:pt x="11" y="14"/>
                    </a:cubicBezTo>
                    <a:cubicBezTo>
                      <a:pt x="11" y="14"/>
                      <a:pt x="11" y="14"/>
                      <a:pt x="11" y="14"/>
                    </a:cubicBezTo>
                    <a:cubicBezTo>
                      <a:pt x="11" y="14"/>
                      <a:pt x="11" y="14"/>
                      <a:pt x="11" y="14"/>
                    </a:cubicBezTo>
                    <a:cubicBezTo>
                      <a:pt x="11" y="14"/>
                      <a:pt x="12" y="15"/>
                      <a:pt x="12" y="15"/>
                    </a:cubicBezTo>
                    <a:cubicBezTo>
                      <a:pt x="12" y="15"/>
                      <a:pt x="12" y="15"/>
                      <a:pt x="13" y="14"/>
                    </a:cubicBezTo>
                    <a:cubicBezTo>
                      <a:pt x="13" y="14"/>
                      <a:pt x="14" y="14"/>
                      <a:pt x="14" y="14"/>
                    </a:cubicBezTo>
                    <a:cubicBezTo>
                      <a:pt x="14" y="14"/>
                      <a:pt x="15" y="14"/>
                      <a:pt x="15" y="14"/>
                    </a:cubicBezTo>
                    <a:cubicBezTo>
                      <a:pt x="15" y="14"/>
                      <a:pt x="15" y="14"/>
                      <a:pt x="15" y="14"/>
                    </a:cubicBezTo>
                    <a:cubicBezTo>
                      <a:pt x="16" y="14"/>
                      <a:pt x="16" y="14"/>
                      <a:pt x="17" y="13"/>
                    </a:cubicBezTo>
                    <a:cubicBezTo>
                      <a:pt x="17" y="13"/>
                      <a:pt x="17" y="13"/>
                      <a:pt x="17" y="13"/>
                    </a:cubicBezTo>
                    <a:cubicBezTo>
                      <a:pt x="17" y="13"/>
                      <a:pt x="17" y="13"/>
                      <a:pt x="17" y="13"/>
                    </a:cubicBezTo>
                    <a:cubicBezTo>
                      <a:pt x="17" y="13"/>
                      <a:pt x="17" y="13"/>
                      <a:pt x="17" y="13"/>
                    </a:cubicBezTo>
                    <a:cubicBezTo>
                      <a:pt x="17" y="13"/>
                      <a:pt x="17" y="13"/>
                      <a:pt x="17" y="13"/>
                    </a:cubicBezTo>
                    <a:cubicBezTo>
                      <a:pt x="18" y="11"/>
                      <a:pt x="18" y="11"/>
                      <a:pt x="18" y="11"/>
                    </a:cubicBezTo>
                    <a:cubicBezTo>
                      <a:pt x="18" y="10"/>
                      <a:pt x="18" y="10"/>
                      <a:pt x="18" y="10"/>
                    </a:cubicBezTo>
                    <a:cubicBezTo>
                      <a:pt x="18" y="11"/>
                      <a:pt x="18" y="11"/>
                      <a:pt x="18" y="11"/>
                    </a:cubicBezTo>
                    <a:cubicBezTo>
                      <a:pt x="17" y="13"/>
                      <a:pt x="17" y="13"/>
                      <a:pt x="17" y="13"/>
                    </a:cubicBezTo>
                    <a:cubicBezTo>
                      <a:pt x="17" y="13"/>
                      <a:pt x="17" y="13"/>
                      <a:pt x="17" y="13"/>
                    </a:cubicBezTo>
                    <a:cubicBezTo>
                      <a:pt x="17" y="11"/>
                      <a:pt x="17" y="11"/>
                      <a:pt x="17" y="11"/>
                    </a:cubicBezTo>
                    <a:cubicBezTo>
                      <a:pt x="17" y="11"/>
                      <a:pt x="17" y="11"/>
                      <a:pt x="17" y="11"/>
                    </a:cubicBezTo>
                    <a:cubicBezTo>
                      <a:pt x="18" y="11"/>
                      <a:pt x="18" y="11"/>
                      <a:pt x="18" y="11"/>
                    </a:cubicBezTo>
                    <a:cubicBezTo>
                      <a:pt x="17" y="10"/>
                      <a:pt x="17" y="10"/>
                      <a:pt x="17" y="10"/>
                    </a:cubicBezTo>
                    <a:cubicBezTo>
                      <a:pt x="17" y="10"/>
                      <a:pt x="17" y="10"/>
                      <a:pt x="17" y="10"/>
                    </a:cubicBezTo>
                    <a:cubicBezTo>
                      <a:pt x="17" y="11"/>
                      <a:pt x="16" y="11"/>
                      <a:pt x="16" y="12"/>
                    </a:cubicBezTo>
                    <a:cubicBezTo>
                      <a:pt x="16" y="12"/>
                      <a:pt x="15" y="12"/>
                      <a:pt x="15" y="12"/>
                    </a:cubicBezTo>
                    <a:cubicBezTo>
                      <a:pt x="15" y="12"/>
                      <a:pt x="14" y="12"/>
                      <a:pt x="14" y="12"/>
                    </a:cubicBezTo>
                    <a:cubicBezTo>
                      <a:pt x="14" y="12"/>
                      <a:pt x="14" y="12"/>
                      <a:pt x="14" y="12"/>
                    </a:cubicBezTo>
                    <a:cubicBezTo>
                      <a:pt x="13" y="12"/>
                      <a:pt x="13" y="13"/>
                      <a:pt x="12" y="13"/>
                    </a:cubicBezTo>
                    <a:cubicBezTo>
                      <a:pt x="12" y="13"/>
                      <a:pt x="12" y="13"/>
                      <a:pt x="12" y="13"/>
                    </a:cubicBezTo>
                    <a:cubicBezTo>
                      <a:pt x="11" y="13"/>
                      <a:pt x="10" y="12"/>
                      <a:pt x="10" y="11"/>
                    </a:cubicBezTo>
                    <a:cubicBezTo>
                      <a:pt x="10" y="11"/>
                      <a:pt x="10" y="11"/>
                      <a:pt x="10" y="11"/>
                    </a:cubicBezTo>
                    <a:cubicBezTo>
                      <a:pt x="10" y="11"/>
                      <a:pt x="10" y="11"/>
                      <a:pt x="10" y="11"/>
                    </a:cubicBezTo>
                    <a:cubicBezTo>
                      <a:pt x="9" y="12"/>
                      <a:pt x="9" y="12"/>
                      <a:pt x="9" y="12"/>
                    </a:cubicBezTo>
                    <a:cubicBezTo>
                      <a:pt x="9" y="12"/>
                      <a:pt x="9" y="12"/>
                      <a:pt x="9" y="12"/>
                    </a:cubicBezTo>
                    <a:cubicBezTo>
                      <a:pt x="9" y="12"/>
                      <a:pt x="9" y="12"/>
                      <a:pt x="9" y="12"/>
                    </a:cubicBezTo>
                    <a:cubicBezTo>
                      <a:pt x="9" y="12"/>
                      <a:pt x="9" y="12"/>
                      <a:pt x="9" y="12"/>
                    </a:cubicBezTo>
                    <a:cubicBezTo>
                      <a:pt x="8" y="13"/>
                      <a:pt x="8" y="13"/>
                      <a:pt x="7" y="13"/>
                    </a:cubicBezTo>
                    <a:cubicBezTo>
                      <a:pt x="7" y="13"/>
                      <a:pt x="7" y="13"/>
                      <a:pt x="7" y="13"/>
                    </a:cubicBezTo>
                    <a:cubicBezTo>
                      <a:pt x="7" y="13"/>
                      <a:pt x="7" y="13"/>
                      <a:pt x="7" y="13"/>
                    </a:cubicBezTo>
                    <a:cubicBezTo>
                      <a:pt x="7" y="13"/>
                      <a:pt x="7" y="13"/>
                      <a:pt x="7" y="13"/>
                    </a:cubicBezTo>
                    <a:cubicBezTo>
                      <a:pt x="6" y="12"/>
                      <a:pt x="6" y="12"/>
                      <a:pt x="6" y="12"/>
                    </a:cubicBezTo>
                    <a:cubicBezTo>
                      <a:pt x="6" y="11"/>
                      <a:pt x="6" y="10"/>
                      <a:pt x="6" y="9"/>
                    </a:cubicBezTo>
                    <a:cubicBezTo>
                      <a:pt x="7" y="8"/>
                      <a:pt x="8" y="7"/>
                      <a:pt x="9" y="7"/>
                    </a:cubicBezTo>
                    <a:cubicBezTo>
                      <a:pt x="10" y="7"/>
                      <a:pt x="10" y="7"/>
                      <a:pt x="10" y="7"/>
                    </a:cubicBezTo>
                    <a:cubicBezTo>
                      <a:pt x="10" y="7"/>
                      <a:pt x="10" y="7"/>
                      <a:pt x="10" y="7"/>
                    </a:cubicBezTo>
                    <a:cubicBezTo>
                      <a:pt x="11" y="8"/>
                      <a:pt x="11" y="8"/>
                      <a:pt x="12" y="8"/>
                    </a:cubicBezTo>
                    <a:cubicBezTo>
                      <a:pt x="12" y="8"/>
                      <a:pt x="12" y="8"/>
                      <a:pt x="12" y="8"/>
                    </a:cubicBezTo>
                    <a:cubicBezTo>
                      <a:pt x="13" y="8"/>
                      <a:pt x="13" y="8"/>
                      <a:pt x="14" y="7"/>
                    </a:cubicBezTo>
                    <a:cubicBezTo>
                      <a:pt x="14" y="7"/>
                      <a:pt x="14" y="7"/>
                      <a:pt x="14" y="7"/>
                    </a:cubicBezTo>
                    <a:cubicBezTo>
                      <a:pt x="14" y="7"/>
                      <a:pt x="14" y="7"/>
                      <a:pt x="14" y="7"/>
                    </a:cubicBezTo>
                    <a:cubicBezTo>
                      <a:pt x="14" y="8"/>
                      <a:pt x="15" y="8"/>
                      <a:pt x="16" y="8"/>
                    </a:cubicBezTo>
                    <a:cubicBezTo>
                      <a:pt x="16" y="8"/>
                      <a:pt x="16" y="8"/>
                      <a:pt x="16" y="8"/>
                    </a:cubicBezTo>
                    <a:cubicBezTo>
                      <a:pt x="16" y="8"/>
                      <a:pt x="16" y="8"/>
                      <a:pt x="16" y="8"/>
                    </a:cubicBezTo>
                    <a:cubicBezTo>
                      <a:pt x="16" y="9"/>
                      <a:pt x="16" y="9"/>
                      <a:pt x="16" y="9"/>
                    </a:cubicBezTo>
                    <a:cubicBezTo>
                      <a:pt x="16" y="9"/>
                      <a:pt x="16" y="9"/>
                      <a:pt x="16" y="9"/>
                    </a:cubicBezTo>
                    <a:cubicBezTo>
                      <a:pt x="17" y="9"/>
                      <a:pt x="17" y="9"/>
                      <a:pt x="17" y="9"/>
                    </a:cubicBezTo>
                    <a:cubicBezTo>
                      <a:pt x="18" y="8"/>
                      <a:pt x="18" y="8"/>
                      <a:pt x="18" y="8"/>
                    </a:cubicBezTo>
                    <a:cubicBezTo>
                      <a:pt x="17" y="8"/>
                      <a:pt x="17" y="8"/>
                      <a:pt x="17" y="8"/>
                    </a:cubicBezTo>
                    <a:cubicBezTo>
                      <a:pt x="17" y="8"/>
                      <a:pt x="17" y="8"/>
                      <a:pt x="17" y="8"/>
                    </a:cubicBezTo>
                    <a:cubicBezTo>
                      <a:pt x="16" y="7"/>
                      <a:pt x="16" y="7"/>
                      <a:pt x="16" y="7"/>
                    </a:cubicBezTo>
                    <a:cubicBezTo>
                      <a:pt x="16" y="7"/>
                      <a:pt x="16" y="7"/>
                      <a:pt x="16" y="7"/>
                    </a:cubicBezTo>
                    <a:cubicBezTo>
                      <a:pt x="16" y="7"/>
                      <a:pt x="16" y="7"/>
                      <a:pt x="16" y="7"/>
                    </a:cubicBezTo>
                    <a:cubicBezTo>
                      <a:pt x="15" y="7"/>
                      <a:pt x="15" y="7"/>
                      <a:pt x="15" y="7"/>
                    </a:cubicBezTo>
                    <a:cubicBezTo>
                      <a:pt x="15" y="6"/>
                      <a:pt x="14" y="6"/>
                      <a:pt x="14" y="6"/>
                    </a:cubicBezTo>
                    <a:cubicBezTo>
                      <a:pt x="13" y="6"/>
                      <a:pt x="13" y="6"/>
                      <a:pt x="13" y="6"/>
                    </a:cubicBezTo>
                    <a:cubicBezTo>
                      <a:pt x="13" y="6"/>
                      <a:pt x="13" y="6"/>
                      <a:pt x="13" y="6"/>
                    </a:cubicBezTo>
                    <a:cubicBezTo>
                      <a:pt x="13" y="7"/>
                      <a:pt x="13" y="7"/>
                      <a:pt x="13" y="7"/>
                    </a:cubicBezTo>
                    <a:cubicBezTo>
                      <a:pt x="12" y="7"/>
                      <a:pt x="12" y="7"/>
                      <a:pt x="12" y="7"/>
                    </a:cubicBezTo>
                    <a:cubicBezTo>
                      <a:pt x="12" y="7"/>
                      <a:pt x="12" y="7"/>
                      <a:pt x="12" y="7"/>
                    </a:cubicBezTo>
                    <a:moveTo>
                      <a:pt x="29" y="6"/>
                    </a:moveTo>
                    <a:cubicBezTo>
                      <a:pt x="29" y="6"/>
                      <a:pt x="29" y="6"/>
                      <a:pt x="29" y="6"/>
                    </a:cubicBezTo>
                    <a:cubicBezTo>
                      <a:pt x="29" y="5"/>
                      <a:pt x="29" y="5"/>
                      <a:pt x="29" y="5"/>
                    </a:cubicBezTo>
                    <a:cubicBezTo>
                      <a:pt x="29" y="5"/>
                      <a:pt x="29" y="5"/>
                      <a:pt x="29" y="5"/>
                    </a:cubicBezTo>
                    <a:cubicBezTo>
                      <a:pt x="29" y="4"/>
                      <a:pt x="29" y="4"/>
                      <a:pt x="30" y="4"/>
                    </a:cubicBezTo>
                    <a:cubicBezTo>
                      <a:pt x="30" y="3"/>
                      <a:pt x="30" y="3"/>
                      <a:pt x="30" y="3"/>
                    </a:cubicBezTo>
                    <a:cubicBezTo>
                      <a:pt x="31" y="3"/>
                      <a:pt x="31" y="3"/>
                      <a:pt x="31" y="3"/>
                    </a:cubicBezTo>
                    <a:cubicBezTo>
                      <a:pt x="32" y="4"/>
                      <a:pt x="32" y="4"/>
                      <a:pt x="32" y="4"/>
                    </a:cubicBezTo>
                    <a:cubicBezTo>
                      <a:pt x="32" y="4"/>
                      <a:pt x="33" y="4"/>
                      <a:pt x="33" y="5"/>
                    </a:cubicBezTo>
                    <a:cubicBezTo>
                      <a:pt x="33" y="5"/>
                      <a:pt x="33" y="5"/>
                      <a:pt x="33" y="5"/>
                    </a:cubicBezTo>
                    <a:cubicBezTo>
                      <a:pt x="33" y="6"/>
                      <a:pt x="33" y="6"/>
                      <a:pt x="33" y="6"/>
                    </a:cubicBezTo>
                    <a:cubicBezTo>
                      <a:pt x="33" y="6"/>
                      <a:pt x="33" y="6"/>
                      <a:pt x="33" y="6"/>
                    </a:cubicBezTo>
                    <a:cubicBezTo>
                      <a:pt x="33" y="7"/>
                      <a:pt x="33" y="7"/>
                      <a:pt x="33" y="7"/>
                    </a:cubicBezTo>
                    <a:cubicBezTo>
                      <a:pt x="33" y="7"/>
                      <a:pt x="33" y="7"/>
                      <a:pt x="32" y="7"/>
                    </a:cubicBezTo>
                    <a:cubicBezTo>
                      <a:pt x="32" y="7"/>
                      <a:pt x="32" y="7"/>
                      <a:pt x="32" y="7"/>
                    </a:cubicBezTo>
                    <a:cubicBezTo>
                      <a:pt x="31" y="7"/>
                      <a:pt x="31" y="7"/>
                      <a:pt x="31" y="7"/>
                    </a:cubicBezTo>
                    <a:cubicBezTo>
                      <a:pt x="31" y="6"/>
                      <a:pt x="31" y="6"/>
                      <a:pt x="31" y="6"/>
                    </a:cubicBezTo>
                    <a:cubicBezTo>
                      <a:pt x="31" y="6"/>
                      <a:pt x="31" y="6"/>
                      <a:pt x="31" y="6"/>
                    </a:cubicBezTo>
                    <a:cubicBezTo>
                      <a:pt x="31" y="6"/>
                      <a:pt x="31" y="6"/>
                      <a:pt x="31" y="6"/>
                    </a:cubicBezTo>
                    <a:cubicBezTo>
                      <a:pt x="30" y="6"/>
                      <a:pt x="30" y="6"/>
                      <a:pt x="29" y="7"/>
                    </a:cubicBezTo>
                    <a:cubicBezTo>
                      <a:pt x="29" y="7"/>
                      <a:pt x="29" y="7"/>
                      <a:pt x="29" y="7"/>
                    </a:cubicBezTo>
                    <a:cubicBezTo>
                      <a:pt x="29" y="7"/>
                      <a:pt x="29" y="7"/>
                      <a:pt x="29" y="7"/>
                    </a:cubicBezTo>
                    <a:cubicBezTo>
                      <a:pt x="28" y="7"/>
                      <a:pt x="28" y="7"/>
                      <a:pt x="28" y="7"/>
                    </a:cubicBezTo>
                    <a:cubicBezTo>
                      <a:pt x="28" y="8"/>
                      <a:pt x="28" y="8"/>
                      <a:pt x="28" y="8"/>
                    </a:cubicBezTo>
                    <a:cubicBezTo>
                      <a:pt x="27" y="8"/>
                      <a:pt x="27" y="8"/>
                      <a:pt x="27" y="8"/>
                    </a:cubicBezTo>
                    <a:cubicBezTo>
                      <a:pt x="27" y="8"/>
                      <a:pt x="27" y="8"/>
                      <a:pt x="27" y="8"/>
                    </a:cubicBezTo>
                    <a:cubicBezTo>
                      <a:pt x="27" y="9"/>
                      <a:pt x="27" y="9"/>
                      <a:pt x="27" y="9"/>
                    </a:cubicBezTo>
                    <a:cubicBezTo>
                      <a:pt x="28" y="9"/>
                      <a:pt x="28" y="9"/>
                      <a:pt x="28" y="9"/>
                    </a:cubicBezTo>
                    <a:cubicBezTo>
                      <a:pt x="28" y="9"/>
                      <a:pt x="28" y="9"/>
                      <a:pt x="28" y="9"/>
                    </a:cubicBezTo>
                    <a:cubicBezTo>
                      <a:pt x="28" y="8"/>
                      <a:pt x="28" y="8"/>
                      <a:pt x="28" y="8"/>
                    </a:cubicBezTo>
                    <a:cubicBezTo>
                      <a:pt x="28" y="8"/>
                      <a:pt x="28" y="8"/>
                      <a:pt x="28" y="8"/>
                    </a:cubicBezTo>
                    <a:cubicBezTo>
                      <a:pt x="29" y="8"/>
                      <a:pt x="29" y="8"/>
                      <a:pt x="29" y="8"/>
                    </a:cubicBezTo>
                    <a:cubicBezTo>
                      <a:pt x="29" y="8"/>
                      <a:pt x="29" y="8"/>
                      <a:pt x="29" y="8"/>
                    </a:cubicBezTo>
                    <a:cubicBezTo>
                      <a:pt x="29" y="8"/>
                      <a:pt x="30" y="8"/>
                      <a:pt x="30" y="7"/>
                    </a:cubicBezTo>
                    <a:cubicBezTo>
                      <a:pt x="31" y="7"/>
                      <a:pt x="31" y="7"/>
                      <a:pt x="31" y="7"/>
                    </a:cubicBezTo>
                    <a:cubicBezTo>
                      <a:pt x="31" y="7"/>
                      <a:pt x="31" y="7"/>
                      <a:pt x="31" y="7"/>
                    </a:cubicBezTo>
                    <a:cubicBezTo>
                      <a:pt x="31" y="8"/>
                      <a:pt x="32" y="8"/>
                      <a:pt x="32" y="8"/>
                    </a:cubicBezTo>
                    <a:cubicBezTo>
                      <a:pt x="32" y="8"/>
                      <a:pt x="32" y="8"/>
                      <a:pt x="32" y="8"/>
                    </a:cubicBezTo>
                    <a:cubicBezTo>
                      <a:pt x="33" y="8"/>
                      <a:pt x="33" y="8"/>
                      <a:pt x="34" y="7"/>
                    </a:cubicBezTo>
                    <a:cubicBezTo>
                      <a:pt x="34" y="7"/>
                      <a:pt x="34" y="7"/>
                      <a:pt x="34" y="7"/>
                    </a:cubicBezTo>
                    <a:cubicBezTo>
                      <a:pt x="34" y="7"/>
                      <a:pt x="35" y="7"/>
                      <a:pt x="35" y="7"/>
                    </a:cubicBezTo>
                    <a:cubicBezTo>
                      <a:pt x="36" y="7"/>
                      <a:pt x="37" y="8"/>
                      <a:pt x="38" y="9"/>
                    </a:cubicBezTo>
                    <a:cubicBezTo>
                      <a:pt x="39" y="10"/>
                      <a:pt x="39" y="11"/>
                      <a:pt x="38" y="12"/>
                    </a:cubicBezTo>
                    <a:cubicBezTo>
                      <a:pt x="38" y="13"/>
                      <a:pt x="38" y="13"/>
                      <a:pt x="38" y="13"/>
                    </a:cubicBezTo>
                    <a:cubicBezTo>
                      <a:pt x="38" y="13"/>
                      <a:pt x="38" y="13"/>
                      <a:pt x="38" y="13"/>
                    </a:cubicBezTo>
                    <a:cubicBezTo>
                      <a:pt x="38" y="13"/>
                      <a:pt x="38" y="13"/>
                      <a:pt x="38" y="13"/>
                    </a:cubicBezTo>
                    <a:cubicBezTo>
                      <a:pt x="37" y="13"/>
                      <a:pt x="37" y="13"/>
                      <a:pt x="37" y="13"/>
                    </a:cubicBezTo>
                    <a:cubicBezTo>
                      <a:pt x="36" y="13"/>
                      <a:pt x="36" y="13"/>
                      <a:pt x="36" y="12"/>
                    </a:cubicBezTo>
                    <a:cubicBezTo>
                      <a:pt x="36" y="12"/>
                      <a:pt x="36" y="12"/>
                      <a:pt x="36" y="12"/>
                    </a:cubicBezTo>
                    <a:cubicBezTo>
                      <a:pt x="35" y="12"/>
                      <a:pt x="35" y="12"/>
                      <a:pt x="35" y="12"/>
                    </a:cubicBezTo>
                    <a:cubicBezTo>
                      <a:pt x="35" y="12"/>
                      <a:pt x="35" y="12"/>
                      <a:pt x="35" y="12"/>
                    </a:cubicBezTo>
                    <a:cubicBezTo>
                      <a:pt x="34" y="11"/>
                      <a:pt x="34" y="11"/>
                      <a:pt x="34" y="11"/>
                    </a:cubicBezTo>
                    <a:cubicBezTo>
                      <a:pt x="34" y="11"/>
                      <a:pt x="34" y="11"/>
                      <a:pt x="34" y="11"/>
                    </a:cubicBezTo>
                    <a:cubicBezTo>
                      <a:pt x="34" y="11"/>
                      <a:pt x="34" y="11"/>
                      <a:pt x="34" y="11"/>
                    </a:cubicBezTo>
                    <a:cubicBezTo>
                      <a:pt x="34" y="12"/>
                      <a:pt x="33" y="13"/>
                      <a:pt x="33" y="13"/>
                    </a:cubicBezTo>
                    <a:cubicBezTo>
                      <a:pt x="33" y="13"/>
                      <a:pt x="32" y="13"/>
                      <a:pt x="32" y="13"/>
                    </a:cubicBezTo>
                    <a:cubicBezTo>
                      <a:pt x="32" y="13"/>
                      <a:pt x="31" y="12"/>
                      <a:pt x="31" y="12"/>
                    </a:cubicBezTo>
                    <a:cubicBezTo>
                      <a:pt x="31" y="12"/>
                      <a:pt x="31" y="12"/>
                      <a:pt x="31" y="12"/>
                    </a:cubicBezTo>
                    <a:cubicBezTo>
                      <a:pt x="30" y="12"/>
                      <a:pt x="30" y="12"/>
                      <a:pt x="29" y="12"/>
                    </a:cubicBezTo>
                    <a:cubicBezTo>
                      <a:pt x="29" y="12"/>
                      <a:pt x="29" y="12"/>
                      <a:pt x="29" y="12"/>
                    </a:cubicBezTo>
                    <a:cubicBezTo>
                      <a:pt x="28" y="11"/>
                      <a:pt x="27" y="11"/>
                      <a:pt x="27" y="10"/>
                    </a:cubicBezTo>
                    <a:cubicBezTo>
                      <a:pt x="27" y="10"/>
                      <a:pt x="27" y="10"/>
                      <a:pt x="27" y="10"/>
                    </a:cubicBezTo>
                    <a:cubicBezTo>
                      <a:pt x="27" y="11"/>
                      <a:pt x="27" y="11"/>
                      <a:pt x="27" y="11"/>
                    </a:cubicBezTo>
                    <a:cubicBezTo>
                      <a:pt x="27" y="11"/>
                      <a:pt x="27" y="11"/>
                      <a:pt x="27" y="11"/>
                    </a:cubicBezTo>
                    <a:cubicBezTo>
                      <a:pt x="27" y="11"/>
                      <a:pt x="27" y="11"/>
                      <a:pt x="27" y="11"/>
                    </a:cubicBezTo>
                    <a:cubicBezTo>
                      <a:pt x="28" y="13"/>
                      <a:pt x="28" y="13"/>
                      <a:pt x="28" y="13"/>
                    </a:cubicBezTo>
                    <a:cubicBezTo>
                      <a:pt x="27" y="13"/>
                      <a:pt x="27" y="13"/>
                      <a:pt x="27" y="13"/>
                    </a:cubicBezTo>
                    <a:cubicBezTo>
                      <a:pt x="27" y="11"/>
                      <a:pt x="27" y="11"/>
                      <a:pt x="27" y="11"/>
                    </a:cubicBezTo>
                    <a:cubicBezTo>
                      <a:pt x="26" y="10"/>
                      <a:pt x="26" y="10"/>
                      <a:pt x="26" y="10"/>
                    </a:cubicBezTo>
                    <a:cubicBezTo>
                      <a:pt x="26" y="11"/>
                      <a:pt x="26" y="11"/>
                      <a:pt x="26" y="11"/>
                    </a:cubicBezTo>
                    <a:cubicBezTo>
                      <a:pt x="27" y="13"/>
                      <a:pt x="27" y="13"/>
                      <a:pt x="27" y="13"/>
                    </a:cubicBezTo>
                    <a:cubicBezTo>
                      <a:pt x="27" y="13"/>
                      <a:pt x="27" y="13"/>
                      <a:pt x="27" y="13"/>
                    </a:cubicBezTo>
                    <a:cubicBezTo>
                      <a:pt x="27" y="13"/>
                      <a:pt x="27" y="13"/>
                      <a:pt x="27" y="13"/>
                    </a:cubicBezTo>
                    <a:cubicBezTo>
                      <a:pt x="27" y="13"/>
                      <a:pt x="27" y="13"/>
                      <a:pt x="27" y="13"/>
                    </a:cubicBezTo>
                    <a:cubicBezTo>
                      <a:pt x="27" y="13"/>
                      <a:pt x="27" y="13"/>
                      <a:pt x="27" y="13"/>
                    </a:cubicBezTo>
                    <a:cubicBezTo>
                      <a:pt x="28" y="14"/>
                      <a:pt x="29" y="14"/>
                      <a:pt x="29" y="14"/>
                    </a:cubicBezTo>
                    <a:cubicBezTo>
                      <a:pt x="29" y="14"/>
                      <a:pt x="29" y="14"/>
                      <a:pt x="29" y="14"/>
                    </a:cubicBezTo>
                    <a:cubicBezTo>
                      <a:pt x="30" y="14"/>
                      <a:pt x="30" y="14"/>
                      <a:pt x="30" y="14"/>
                    </a:cubicBezTo>
                    <a:cubicBezTo>
                      <a:pt x="31" y="14"/>
                      <a:pt x="31" y="14"/>
                      <a:pt x="32" y="14"/>
                    </a:cubicBezTo>
                    <a:cubicBezTo>
                      <a:pt x="32" y="15"/>
                      <a:pt x="32" y="15"/>
                      <a:pt x="32" y="15"/>
                    </a:cubicBezTo>
                    <a:cubicBezTo>
                      <a:pt x="33" y="15"/>
                      <a:pt x="33" y="14"/>
                      <a:pt x="34" y="14"/>
                    </a:cubicBezTo>
                    <a:cubicBezTo>
                      <a:pt x="34" y="14"/>
                      <a:pt x="34" y="14"/>
                      <a:pt x="34" y="14"/>
                    </a:cubicBezTo>
                    <a:cubicBezTo>
                      <a:pt x="34" y="14"/>
                      <a:pt x="34" y="14"/>
                      <a:pt x="34" y="14"/>
                    </a:cubicBezTo>
                    <a:cubicBezTo>
                      <a:pt x="34" y="14"/>
                      <a:pt x="34" y="14"/>
                      <a:pt x="34" y="14"/>
                    </a:cubicBezTo>
                    <a:cubicBezTo>
                      <a:pt x="34" y="14"/>
                      <a:pt x="34" y="14"/>
                      <a:pt x="34" y="14"/>
                    </a:cubicBezTo>
                    <a:cubicBezTo>
                      <a:pt x="34" y="14"/>
                      <a:pt x="34" y="14"/>
                      <a:pt x="34" y="14"/>
                    </a:cubicBezTo>
                    <a:cubicBezTo>
                      <a:pt x="35" y="14"/>
                      <a:pt x="36" y="15"/>
                      <a:pt x="36" y="15"/>
                    </a:cubicBezTo>
                    <a:cubicBezTo>
                      <a:pt x="37" y="15"/>
                      <a:pt x="37" y="15"/>
                      <a:pt x="37" y="15"/>
                    </a:cubicBezTo>
                    <a:cubicBezTo>
                      <a:pt x="37" y="15"/>
                      <a:pt x="37" y="15"/>
                      <a:pt x="37" y="15"/>
                    </a:cubicBezTo>
                    <a:cubicBezTo>
                      <a:pt x="37" y="15"/>
                      <a:pt x="37" y="15"/>
                      <a:pt x="37" y="15"/>
                    </a:cubicBezTo>
                    <a:cubicBezTo>
                      <a:pt x="37" y="15"/>
                      <a:pt x="37" y="15"/>
                      <a:pt x="37" y="15"/>
                    </a:cubicBezTo>
                    <a:cubicBezTo>
                      <a:pt x="38" y="15"/>
                      <a:pt x="38" y="15"/>
                      <a:pt x="38" y="15"/>
                    </a:cubicBezTo>
                    <a:cubicBezTo>
                      <a:pt x="38" y="15"/>
                      <a:pt x="38" y="15"/>
                      <a:pt x="38" y="15"/>
                    </a:cubicBezTo>
                    <a:cubicBezTo>
                      <a:pt x="38" y="14"/>
                      <a:pt x="38" y="14"/>
                      <a:pt x="38" y="14"/>
                    </a:cubicBezTo>
                    <a:cubicBezTo>
                      <a:pt x="38" y="14"/>
                      <a:pt x="38" y="14"/>
                      <a:pt x="38" y="14"/>
                    </a:cubicBezTo>
                    <a:cubicBezTo>
                      <a:pt x="39" y="14"/>
                      <a:pt x="39" y="14"/>
                      <a:pt x="39" y="14"/>
                    </a:cubicBezTo>
                    <a:cubicBezTo>
                      <a:pt x="39" y="14"/>
                      <a:pt x="40" y="15"/>
                      <a:pt x="41" y="16"/>
                    </a:cubicBezTo>
                    <a:cubicBezTo>
                      <a:pt x="41" y="17"/>
                      <a:pt x="41" y="18"/>
                      <a:pt x="41" y="19"/>
                    </a:cubicBezTo>
                    <a:cubicBezTo>
                      <a:pt x="41" y="20"/>
                      <a:pt x="41" y="20"/>
                      <a:pt x="41" y="20"/>
                    </a:cubicBezTo>
                    <a:cubicBezTo>
                      <a:pt x="41" y="20"/>
                      <a:pt x="41" y="20"/>
                      <a:pt x="41" y="20"/>
                    </a:cubicBezTo>
                    <a:cubicBezTo>
                      <a:pt x="40" y="20"/>
                      <a:pt x="40" y="20"/>
                      <a:pt x="40" y="20"/>
                    </a:cubicBezTo>
                    <a:cubicBezTo>
                      <a:pt x="40" y="20"/>
                      <a:pt x="40" y="20"/>
                      <a:pt x="40" y="20"/>
                    </a:cubicBezTo>
                    <a:cubicBezTo>
                      <a:pt x="40" y="20"/>
                      <a:pt x="40" y="20"/>
                      <a:pt x="40" y="20"/>
                    </a:cubicBezTo>
                    <a:cubicBezTo>
                      <a:pt x="39" y="20"/>
                      <a:pt x="39" y="20"/>
                      <a:pt x="39" y="20"/>
                    </a:cubicBezTo>
                    <a:cubicBezTo>
                      <a:pt x="38" y="20"/>
                      <a:pt x="38" y="19"/>
                      <a:pt x="38" y="19"/>
                    </a:cubicBezTo>
                    <a:cubicBezTo>
                      <a:pt x="37" y="18"/>
                      <a:pt x="37" y="18"/>
                      <a:pt x="37" y="18"/>
                    </a:cubicBezTo>
                    <a:cubicBezTo>
                      <a:pt x="37" y="19"/>
                      <a:pt x="37" y="19"/>
                      <a:pt x="37" y="19"/>
                    </a:cubicBezTo>
                    <a:cubicBezTo>
                      <a:pt x="37" y="19"/>
                      <a:pt x="36" y="19"/>
                      <a:pt x="36" y="19"/>
                    </a:cubicBezTo>
                    <a:cubicBezTo>
                      <a:pt x="36" y="19"/>
                      <a:pt x="36" y="19"/>
                      <a:pt x="36" y="19"/>
                    </a:cubicBezTo>
                    <a:cubicBezTo>
                      <a:pt x="35" y="20"/>
                      <a:pt x="35" y="20"/>
                      <a:pt x="35" y="20"/>
                    </a:cubicBezTo>
                    <a:cubicBezTo>
                      <a:pt x="35" y="20"/>
                      <a:pt x="35" y="20"/>
                      <a:pt x="35" y="20"/>
                    </a:cubicBezTo>
                    <a:cubicBezTo>
                      <a:pt x="35" y="20"/>
                      <a:pt x="35" y="20"/>
                      <a:pt x="35" y="20"/>
                    </a:cubicBezTo>
                    <a:cubicBezTo>
                      <a:pt x="35" y="21"/>
                      <a:pt x="35" y="21"/>
                      <a:pt x="35" y="21"/>
                    </a:cubicBezTo>
                    <a:cubicBezTo>
                      <a:pt x="35" y="21"/>
                      <a:pt x="35" y="21"/>
                      <a:pt x="35" y="21"/>
                    </a:cubicBezTo>
                    <a:cubicBezTo>
                      <a:pt x="35" y="21"/>
                      <a:pt x="35" y="21"/>
                      <a:pt x="35" y="21"/>
                    </a:cubicBezTo>
                    <a:cubicBezTo>
                      <a:pt x="35" y="21"/>
                      <a:pt x="35" y="21"/>
                      <a:pt x="35" y="21"/>
                    </a:cubicBezTo>
                    <a:cubicBezTo>
                      <a:pt x="35" y="21"/>
                      <a:pt x="35" y="21"/>
                      <a:pt x="35" y="21"/>
                    </a:cubicBezTo>
                    <a:cubicBezTo>
                      <a:pt x="35" y="21"/>
                      <a:pt x="35" y="21"/>
                      <a:pt x="35" y="21"/>
                    </a:cubicBezTo>
                    <a:cubicBezTo>
                      <a:pt x="36" y="22"/>
                      <a:pt x="36" y="22"/>
                      <a:pt x="36" y="22"/>
                    </a:cubicBezTo>
                    <a:cubicBezTo>
                      <a:pt x="36" y="21"/>
                      <a:pt x="36" y="21"/>
                      <a:pt x="36" y="21"/>
                    </a:cubicBezTo>
                    <a:cubicBezTo>
                      <a:pt x="36" y="20"/>
                      <a:pt x="36" y="20"/>
                      <a:pt x="36" y="20"/>
                    </a:cubicBezTo>
                    <a:cubicBezTo>
                      <a:pt x="36" y="20"/>
                      <a:pt x="36" y="20"/>
                      <a:pt x="36" y="20"/>
                    </a:cubicBezTo>
                    <a:cubicBezTo>
                      <a:pt x="36" y="21"/>
                      <a:pt x="36" y="21"/>
                      <a:pt x="36" y="21"/>
                    </a:cubicBezTo>
                    <a:cubicBezTo>
                      <a:pt x="36" y="21"/>
                      <a:pt x="36" y="21"/>
                      <a:pt x="36" y="21"/>
                    </a:cubicBezTo>
                    <a:cubicBezTo>
                      <a:pt x="36" y="22"/>
                      <a:pt x="36" y="22"/>
                      <a:pt x="36" y="22"/>
                    </a:cubicBezTo>
                    <a:cubicBezTo>
                      <a:pt x="36" y="22"/>
                      <a:pt x="36" y="22"/>
                      <a:pt x="36" y="22"/>
                    </a:cubicBezTo>
                    <a:cubicBezTo>
                      <a:pt x="36" y="22"/>
                      <a:pt x="36" y="22"/>
                      <a:pt x="36" y="22"/>
                    </a:cubicBezTo>
                    <a:cubicBezTo>
                      <a:pt x="37" y="21"/>
                      <a:pt x="37" y="21"/>
                      <a:pt x="37" y="21"/>
                    </a:cubicBezTo>
                    <a:cubicBezTo>
                      <a:pt x="36" y="20"/>
                      <a:pt x="36" y="20"/>
                      <a:pt x="36" y="20"/>
                    </a:cubicBezTo>
                    <a:cubicBezTo>
                      <a:pt x="37" y="20"/>
                      <a:pt x="37" y="20"/>
                      <a:pt x="37" y="20"/>
                    </a:cubicBezTo>
                    <a:cubicBezTo>
                      <a:pt x="37" y="20"/>
                      <a:pt x="37" y="21"/>
                      <a:pt x="37" y="21"/>
                    </a:cubicBezTo>
                    <a:cubicBezTo>
                      <a:pt x="37" y="21"/>
                      <a:pt x="37" y="21"/>
                      <a:pt x="37" y="21"/>
                    </a:cubicBezTo>
                    <a:cubicBezTo>
                      <a:pt x="37" y="21"/>
                      <a:pt x="37" y="21"/>
                      <a:pt x="37" y="21"/>
                    </a:cubicBezTo>
                    <a:cubicBezTo>
                      <a:pt x="37" y="21"/>
                      <a:pt x="37" y="21"/>
                      <a:pt x="37" y="21"/>
                    </a:cubicBezTo>
                    <a:cubicBezTo>
                      <a:pt x="37" y="21"/>
                      <a:pt x="37" y="20"/>
                      <a:pt x="37" y="20"/>
                    </a:cubicBezTo>
                    <a:cubicBezTo>
                      <a:pt x="37" y="20"/>
                      <a:pt x="37" y="20"/>
                      <a:pt x="37" y="20"/>
                    </a:cubicBezTo>
                    <a:cubicBezTo>
                      <a:pt x="37" y="20"/>
                      <a:pt x="37" y="20"/>
                      <a:pt x="37" y="20"/>
                    </a:cubicBezTo>
                    <a:cubicBezTo>
                      <a:pt x="37" y="20"/>
                      <a:pt x="37" y="20"/>
                      <a:pt x="37" y="20"/>
                    </a:cubicBezTo>
                    <a:cubicBezTo>
                      <a:pt x="37" y="20"/>
                      <a:pt x="37" y="20"/>
                      <a:pt x="37" y="20"/>
                    </a:cubicBezTo>
                    <a:cubicBezTo>
                      <a:pt x="38" y="23"/>
                      <a:pt x="38" y="23"/>
                      <a:pt x="38" y="23"/>
                    </a:cubicBezTo>
                    <a:cubicBezTo>
                      <a:pt x="38" y="23"/>
                      <a:pt x="38" y="23"/>
                      <a:pt x="38" y="23"/>
                    </a:cubicBezTo>
                    <a:cubicBezTo>
                      <a:pt x="38" y="23"/>
                      <a:pt x="38" y="23"/>
                      <a:pt x="38" y="23"/>
                    </a:cubicBezTo>
                    <a:cubicBezTo>
                      <a:pt x="38" y="24"/>
                      <a:pt x="38" y="24"/>
                      <a:pt x="38" y="24"/>
                    </a:cubicBezTo>
                    <a:cubicBezTo>
                      <a:pt x="37" y="24"/>
                      <a:pt x="37" y="24"/>
                      <a:pt x="37" y="24"/>
                    </a:cubicBezTo>
                    <a:cubicBezTo>
                      <a:pt x="37" y="24"/>
                      <a:pt x="37" y="24"/>
                      <a:pt x="37" y="24"/>
                    </a:cubicBezTo>
                    <a:cubicBezTo>
                      <a:pt x="37" y="24"/>
                      <a:pt x="37" y="24"/>
                      <a:pt x="36" y="24"/>
                    </a:cubicBezTo>
                    <a:cubicBezTo>
                      <a:pt x="36" y="24"/>
                      <a:pt x="36" y="24"/>
                      <a:pt x="36" y="24"/>
                    </a:cubicBezTo>
                    <a:cubicBezTo>
                      <a:pt x="36" y="24"/>
                      <a:pt x="36" y="24"/>
                      <a:pt x="36" y="24"/>
                    </a:cubicBezTo>
                    <a:cubicBezTo>
                      <a:pt x="36" y="24"/>
                      <a:pt x="36" y="24"/>
                      <a:pt x="36" y="24"/>
                    </a:cubicBezTo>
                    <a:cubicBezTo>
                      <a:pt x="35" y="25"/>
                      <a:pt x="35" y="25"/>
                      <a:pt x="35" y="25"/>
                    </a:cubicBezTo>
                    <a:cubicBezTo>
                      <a:pt x="36" y="25"/>
                      <a:pt x="36" y="25"/>
                      <a:pt x="36" y="25"/>
                    </a:cubicBezTo>
                    <a:cubicBezTo>
                      <a:pt x="35" y="25"/>
                      <a:pt x="35" y="25"/>
                      <a:pt x="35" y="25"/>
                    </a:cubicBezTo>
                    <a:cubicBezTo>
                      <a:pt x="35" y="25"/>
                      <a:pt x="35" y="25"/>
                      <a:pt x="35" y="25"/>
                    </a:cubicBezTo>
                    <a:cubicBezTo>
                      <a:pt x="35" y="25"/>
                      <a:pt x="35" y="25"/>
                      <a:pt x="35" y="25"/>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5" y="27"/>
                      <a:pt x="35" y="27"/>
                      <a:pt x="35" y="27"/>
                    </a:cubicBezTo>
                    <a:cubicBezTo>
                      <a:pt x="35" y="27"/>
                      <a:pt x="35" y="27"/>
                      <a:pt x="35" y="27"/>
                    </a:cubicBezTo>
                    <a:cubicBezTo>
                      <a:pt x="35" y="26"/>
                      <a:pt x="35" y="26"/>
                      <a:pt x="35" y="26"/>
                    </a:cubicBezTo>
                    <a:cubicBezTo>
                      <a:pt x="35" y="26"/>
                      <a:pt x="35" y="26"/>
                      <a:pt x="35" y="26"/>
                    </a:cubicBezTo>
                    <a:cubicBezTo>
                      <a:pt x="35" y="26"/>
                      <a:pt x="35" y="26"/>
                      <a:pt x="35" y="26"/>
                    </a:cubicBezTo>
                    <a:cubicBezTo>
                      <a:pt x="35" y="26"/>
                      <a:pt x="35" y="26"/>
                      <a:pt x="35" y="26"/>
                    </a:cubicBezTo>
                    <a:cubicBezTo>
                      <a:pt x="36" y="26"/>
                      <a:pt x="36" y="26"/>
                      <a:pt x="36" y="26"/>
                    </a:cubicBezTo>
                    <a:cubicBezTo>
                      <a:pt x="36" y="26"/>
                      <a:pt x="36" y="26"/>
                      <a:pt x="36" y="26"/>
                    </a:cubicBezTo>
                    <a:cubicBezTo>
                      <a:pt x="36" y="26"/>
                      <a:pt x="36" y="26"/>
                      <a:pt x="36" y="26"/>
                    </a:cubicBezTo>
                    <a:cubicBezTo>
                      <a:pt x="36" y="26"/>
                      <a:pt x="36" y="26"/>
                      <a:pt x="36" y="26"/>
                    </a:cubicBezTo>
                    <a:cubicBezTo>
                      <a:pt x="36" y="26"/>
                      <a:pt x="36" y="26"/>
                      <a:pt x="36" y="26"/>
                    </a:cubicBezTo>
                    <a:cubicBezTo>
                      <a:pt x="36" y="26"/>
                      <a:pt x="36" y="26"/>
                      <a:pt x="36" y="26"/>
                    </a:cubicBezTo>
                    <a:cubicBezTo>
                      <a:pt x="36" y="26"/>
                      <a:pt x="36" y="26"/>
                      <a:pt x="36" y="26"/>
                    </a:cubicBezTo>
                    <a:cubicBezTo>
                      <a:pt x="37" y="26"/>
                      <a:pt x="37" y="26"/>
                      <a:pt x="37" y="26"/>
                    </a:cubicBezTo>
                    <a:cubicBezTo>
                      <a:pt x="38" y="26"/>
                      <a:pt x="38" y="26"/>
                      <a:pt x="38" y="26"/>
                    </a:cubicBezTo>
                    <a:cubicBezTo>
                      <a:pt x="38" y="25"/>
                      <a:pt x="38" y="25"/>
                      <a:pt x="38" y="25"/>
                    </a:cubicBezTo>
                    <a:cubicBezTo>
                      <a:pt x="38" y="25"/>
                      <a:pt x="38" y="25"/>
                      <a:pt x="38" y="25"/>
                    </a:cubicBezTo>
                    <a:cubicBezTo>
                      <a:pt x="38" y="25"/>
                      <a:pt x="38" y="25"/>
                      <a:pt x="38" y="25"/>
                    </a:cubicBezTo>
                    <a:cubicBezTo>
                      <a:pt x="38" y="25"/>
                      <a:pt x="38" y="25"/>
                      <a:pt x="38" y="25"/>
                    </a:cubicBezTo>
                    <a:cubicBezTo>
                      <a:pt x="38" y="26"/>
                      <a:pt x="38" y="26"/>
                      <a:pt x="38" y="26"/>
                    </a:cubicBezTo>
                    <a:cubicBezTo>
                      <a:pt x="38" y="26"/>
                      <a:pt x="38" y="26"/>
                      <a:pt x="38" y="26"/>
                    </a:cubicBezTo>
                    <a:cubicBezTo>
                      <a:pt x="38" y="25"/>
                      <a:pt x="38" y="25"/>
                      <a:pt x="38" y="25"/>
                    </a:cubicBezTo>
                    <a:cubicBezTo>
                      <a:pt x="40" y="26"/>
                      <a:pt x="40" y="26"/>
                      <a:pt x="40" y="26"/>
                    </a:cubicBezTo>
                    <a:cubicBezTo>
                      <a:pt x="40" y="26"/>
                      <a:pt x="40" y="26"/>
                      <a:pt x="40" y="26"/>
                    </a:cubicBezTo>
                    <a:cubicBezTo>
                      <a:pt x="40" y="25"/>
                      <a:pt x="40" y="25"/>
                      <a:pt x="40" y="25"/>
                    </a:cubicBezTo>
                    <a:cubicBezTo>
                      <a:pt x="40" y="25"/>
                      <a:pt x="40" y="25"/>
                      <a:pt x="40" y="25"/>
                    </a:cubicBezTo>
                    <a:cubicBezTo>
                      <a:pt x="40" y="25"/>
                      <a:pt x="40" y="25"/>
                      <a:pt x="40" y="25"/>
                    </a:cubicBezTo>
                    <a:cubicBezTo>
                      <a:pt x="40" y="25"/>
                      <a:pt x="40" y="25"/>
                      <a:pt x="40" y="25"/>
                    </a:cubicBezTo>
                    <a:cubicBezTo>
                      <a:pt x="40" y="25"/>
                      <a:pt x="40" y="25"/>
                      <a:pt x="40" y="25"/>
                    </a:cubicBezTo>
                    <a:cubicBezTo>
                      <a:pt x="40" y="25"/>
                      <a:pt x="40" y="25"/>
                      <a:pt x="40" y="25"/>
                    </a:cubicBezTo>
                    <a:cubicBezTo>
                      <a:pt x="40" y="24"/>
                      <a:pt x="40" y="24"/>
                      <a:pt x="40" y="24"/>
                    </a:cubicBezTo>
                    <a:cubicBezTo>
                      <a:pt x="40" y="24"/>
                      <a:pt x="40" y="24"/>
                      <a:pt x="40" y="24"/>
                    </a:cubicBezTo>
                    <a:cubicBezTo>
                      <a:pt x="41" y="24"/>
                      <a:pt x="41" y="24"/>
                      <a:pt x="41" y="24"/>
                    </a:cubicBezTo>
                    <a:cubicBezTo>
                      <a:pt x="41" y="24"/>
                      <a:pt x="41" y="24"/>
                      <a:pt x="41" y="24"/>
                    </a:cubicBezTo>
                    <a:cubicBezTo>
                      <a:pt x="41" y="24"/>
                      <a:pt x="41" y="24"/>
                      <a:pt x="41" y="24"/>
                    </a:cubicBezTo>
                    <a:cubicBezTo>
                      <a:pt x="41" y="24"/>
                      <a:pt x="41" y="24"/>
                      <a:pt x="41" y="24"/>
                    </a:cubicBezTo>
                    <a:cubicBezTo>
                      <a:pt x="42" y="24"/>
                      <a:pt x="42" y="24"/>
                      <a:pt x="42" y="24"/>
                    </a:cubicBezTo>
                    <a:cubicBezTo>
                      <a:pt x="43" y="26"/>
                      <a:pt x="43" y="27"/>
                      <a:pt x="42" y="28"/>
                    </a:cubicBezTo>
                    <a:cubicBezTo>
                      <a:pt x="42" y="28"/>
                      <a:pt x="42" y="28"/>
                      <a:pt x="41" y="28"/>
                    </a:cubicBezTo>
                    <a:cubicBezTo>
                      <a:pt x="41" y="28"/>
                      <a:pt x="41" y="28"/>
                      <a:pt x="41" y="28"/>
                    </a:cubicBezTo>
                    <a:cubicBezTo>
                      <a:pt x="41" y="28"/>
                      <a:pt x="41" y="28"/>
                      <a:pt x="41" y="28"/>
                    </a:cubicBezTo>
                    <a:cubicBezTo>
                      <a:pt x="41" y="28"/>
                      <a:pt x="41" y="28"/>
                      <a:pt x="41" y="28"/>
                    </a:cubicBezTo>
                    <a:cubicBezTo>
                      <a:pt x="41" y="29"/>
                      <a:pt x="41" y="29"/>
                      <a:pt x="41" y="29"/>
                    </a:cubicBezTo>
                    <a:cubicBezTo>
                      <a:pt x="40" y="29"/>
                      <a:pt x="40" y="29"/>
                      <a:pt x="40" y="29"/>
                    </a:cubicBezTo>
                    <a:cubicBezTo>
                      <a:pt x="40" y="29"/>
                      <a:pt x="40" y="29"/>
                      <a:pt x="40" y="29"/>
                    </a:cubicBezTo>
                    <a:cubicBezTo>
                      <a:pt x="40" y="29"/>
                      <a:pt x="40" y="29"/>
                      <a:pt x="40" y="29"/>
                    </a:cubicBezTo>
                    <a:cubicBezTo>
                      <a:pt x="39" y="29"/>
                      <a:pt x="39" y="29"/>
                      <a:pt x="39" y="29"/>
                    </a:cubicBezTo>
                    <a:cubicBezTo>
                      <a:pt x="39" y="29"/>
                      <a:pt x="39" y="29"/>
                      <a:pt x="39" y="29"/>
                    </a:cubicBezTo>
                    <a:cubicBezTo>
                      <a:pt x="39" y="28"/>
                      <a:pt x="38" y="28"/>
                      <a:pt x="38" y="28"/>
                    </a:cubicBezTo>
                    <a:cubicBezTo>
                      <a:pt x="38" y="28"/>
                      <a:pt x="38" y="28"/>
                      <a:pt x="38" y="28"/>
                    </a:cubicBezTo>
                    <a:cubicBezTo>
                      <a:pt x="38" y="28"/>
                      <a:pt x="38" y="28"/>
                      <a:pt x="38" y="28"/>
                    </a:cubicBezTo>
                    <a:cubicBezTo>
                      <a:pt x="37" y="29"/>
                      <a:pt x="37" y="29"/>
                      <a:pt x="36" y="29"/>
                    </a:cubicBezTo>
                    <a:cubicBezTo>
                      <a:pt x="36" y="29"/>
                      <a:pt x="36" y="29"/>
                      <a:pt x="36" y="29"/>
                    </a:cubicBezTo>
                    <a:cubicBezTo>
                      <a:pt x="36" y="30"/>
                      <a:pt x="36" y="30"/>
                      <a:pt x="36" y="30"/>
                    </a:cubicBezTo>
                    <a:cubicBezTo>
                      <a:pt x="36" y="30"/>
                      <a:pt x="36" y="30"/>
                      <a:pt x="36" y="30"/>
                    </a:cubicBezTo>
                    <a:cubicBezTo>
                      <a:pt x="35" y="30"/>
                      <a:pt x="35" y="30"/>
                      <a:pt x="34" y="31"/>
                    </a:cubicBezTo>
                    <a:cubicBezTo>
                      <a:pt x="34" y="30"/>
                      <a:pt x="34" y="30"/>
                      <a:pt x="34" y="30"/>
                    </a:cubicBezTo>
                    <a:cubicBezTo>
                      <a:pt x="34" y="31"/>
                      <a:pt x="34" y="31"/>
                      <a:pt x="34" y="31"/>
                    </a:cubicBezTo>
                    <a:cubicBezTo>
                      <a:pt x="33" y="31"/>
                      <a:pt x="33" y="31"/>
                      <a:pt x="33" y="31"/>
                    </a:cubicBezTo>
                    <a:cubicBezTo>
                      <a:pt x="33" y="31"/>
                      <a:pt x="33" y="31"/>
                      <a:pt x="33" y="31"/>
                    </a:cubicBezTo>
                    <a:cubicBezTo>
                      <a:pt x="33" y="31"/>
                      <a:pt x="33" y="31"/>
                      <a:pt x="33" y="31"/>
                    </a:cubicBezTo>
                    <a:cubicBezTo>
                      <a:pt x="32" y="31"/>
                      <a:pt x="32" y="31"/>
                      <a:pt x="32" y="31"/>
                    </a:cubicBezTo>
                    <a:cubicBezTo>
                      <a:pt x="32" y="31"/>
                      <a:pt x="32" y="31"/>
                      <a:pt x="32" y="31"/>
                    </a:cubicBezTo>
                    <a:cubicBezTo>
                      <a:pt x="32" y="31"/>
                      <a:pt x="32" y="31"/>
                      <a:pt x="32" y="31"/>
                    </a:cubicBezTo>
                    <a:cubicBezTo>
                      <a:pt x="32" y="32"/>
                      <a:pt x="31" y="33"/>
                      <a:pt x="31" y="33"/>
                    </a:cubicBezTo>
                    <a:cubicBezTo>
                      <a:pt x="30" y="34"/>
                      <a:pt x="30" y="34"/>
                      <a:pt x="29" y="34"/>
                    </a:cubicBezTo>
                    <a:cubicBezTo>
                      <a:pt x="29" y="34"/>
                      <a:pt x="29" y="34"/>
                      <a:pt x="29" y="34"/>
                    </a:cubicBezTo>
                    <a:cubicBezTo>
                      <a:pt x="28" y="34"/>
                      <a:pt x="28" y="34"/>
                      <a:pt x="28" y="34"/>
                    </a:cubicBezTo>
                    <a:cubicBezTo>
                      <a:pt x="28" y="34"/>
                      <a:pt x="28" y="34"/>
                      <a:pt x="28" y="34"/>
                    </a:cubicBezTo>
                    <a:cubicBezTo>
                      <a:pt x="28" y="34"/>
                      <a:pt x="28" y="34"/>
                      <a:pt x="28" y="34"/>
                    </a:cubicBezTo>
                    <a:cubicBezTo>
                      <a:pt x="28" y="34"/>
                      <a:pt x="28" y="34"/>
                      <a:pt x="28" y="34"/>
                    </a:cubicBezTo>
                    <a:cubicBezTo>
                      <a:pt x="29" y="35"/>
                      <a:pt x="29" y="35"/>
                      <a:pt x="29" y="35"/>
                    </a:cubicBezTo>
                    <a:cubicBezTo>
                      <a:pt x="30" y="35"/>
                      <a:pt x="30" y="35"/>
                      <a:pt x="30" y="35"/>
                    </a:cubicBezTo>
                    <a:cubicBezTo>
                      <a:pt x="30" y="35"/>
                      <a:pt x="31" y="35"/>
                      <a:pt x="31" y="34"/>
                    </a:cubicBezTo>
                    <a:cubicBezTo>
                      <a:pt x="32" y="34"/>
                      <a:pt x="32" y="33"/>
                      <a:pt x="33" y="33"/>
                    </a:cubicBezTo>
                    <a:cubicBezTo>
                      <a:pt x="33" y="33"/>
                      <a:pt x="33" y="33"/>
                      <a:pt x="33" y="33"/>
                    </a:cubicBezTo>
                    <a:cubicBezTo>
                      <a:pt x="34" y="33"/>
                      <a:pt x="34" y="33"/>
                      <a:pt x="35" y="33"/>
                    </a:cubicBezTo>
                    <a:cubicBezTo>
                      <a:pt x="35" y="33"/>
                      <a:pt x="35" y="33"/>
                      <a:pt x="35" y="33"/>
                    </a:cubicBezTo>
                    <a:cubicBezTo>
                      <a:pt x="35" y="33"/>
                      <a:pt x="35" y="33"/>
                      <a:pt x="35" y="33"/>
                    </a:cubicBezTo>
                    <a:cubicBezTo>
                      <a:pt x="35" y="32"/>
                      <a:pt x="35" y="32"/>
                      <a:pt x="35" y="32"/>
                    </a:cubicBezTo>
                    <a:cubicBezTo>
                      <a:pt x="36" y="32"/>
                      <a:pt x="37" y="32"/>
                      <a:pt x="37" y="31"/>
                    </a:cubicBezTo>
                    <a:cubicBezTo>
                      <a:pt x="38" y="31"/>
                      <a:pt x="38" y="31"/>
                      <a:pt x="38" y="31"/>
                    </a:cubicBezTo>
                    <a:cubicBezTo>
                      <a:pt x="38" y="31"/>
                      <a:pt x="38" y="31"/>
                      <a:pt x="38" y="31"/>
                    </a:cubicBezTo>
                    <a:cubicBezTo>
                      <a:pt x="39" y="31"/>
                      <a:pt x="39" y="31"/>
                      <a:pt x="40" y="31"/>
                    </a:cubicBezTo>
                    <a:cubicBezTo>
                      <a:pt x="40" y="32"/>
                      <a:pt x="40" y="32"/>
                      <a:pt x="40" y="32"/>
                    </a:cubicBezTo>
                    <a:cubicBezTo>
                      <a:pt x="40" y="32"/>
                      <a:pt x="40" y="32"/>
                      <a:pt x="40" y="32"/>
                    </a:cubicBezTo>
                    <a:cubicBezTo>
                      <a:pt x="40" y="32"/>
                      <a:pt x="40" y="32"/>
                      <a:pt x="40" y="32"/>
                    </a:cubicBezTo>
                    <a:cubicBezTo>
                      <a:pt x="40" y="32"/>
                      <a:pt x="40" y="32"/>
                      <a:pt x="40" y="32"/>
                    </a:cubicBezTo>
                    <a:cubicBezTo>
                      <a:pt x="41" y="32"/>
                      <a:pt x="41" y="32"/>
                      <a:pt x="41" y="32"/>
                    </a:cubicBezTo>
                    <a:cubicBezTo>
                      <a:pt x="41" y="33"/>
                      <a:pt x="41" y="33"/>
                      <a:pt x="42" y="33"/>
                    </a:cubicBezTo>
                    <a:cubicBezTo>
                      <a:pt x="42" y="34"/>
                      <a:pt x="42" y="34"/>
                      <a:pt x="42" y="34"/>
                    </a:cubicBezTo>
                    <a:cubicBezTo>
                      <a:pt x="41" y="35"/>
                      <a:pt x="41" y="35"/>
                      <a:pt x="41" y="35"/>
                    </a:cubicBezTo>
                    <a:cubicBezTo>
                      <a:pt x="41" y="35"/>
                      <a:pt x="41" y="35"/>
                      <a:pt x="41" y="35"/>
                    </a:cubicBezTo>
                    <a:cubicBezTo>
                      <a:pt x="41" y="35"/>
                      <a:pt x="41" y="35"/>
                      <a:pt x="41" y="35"/>
                    </a:cubicBezTo>
                    <a:cubicBezTo>
                      <a:pt x="41" y="35"/>
                      <a:pt x="41" y="35"/>
                      <a:pt x="41" y="35"/>
                    </a:cubicBezTo>
                    <a:cubicBezTo>
                      <a:pt x="41" y="36"/>
                      <a:pt x="41" y="36"/>
                      <a:pt x="41" y="36"/>
                    </a:cubicBezTo>
                    <a:cubicBezTo>
                      <a:pt x="40" y="36"/>
                      <a:pt x="40" y="36"/>
                      <a:pt x="40" y="36"/>
                    </a:cubicBezTo>
                    <a:cubicBezTo>
                      <a:pt x="40" y="36"/>
                      <a:pt x="39" y="36"/>
                      <a:pt x="39" y="35"/>
                    </a:cubicBezTo>
                    <a:cubicBezTo>
                      <a:pt x="39" y="35"/>
                      <a:pt x="39" y="35"/>
                      <a:pt x="39" y="35"/>
                    </a:cubicBezTo>
                    <a:cubicBezTo>
                      <a:pt x="38" y="35"/>
                      <a:pt x="38" y="35"/>
                      <a:pt x="38" y="35"/>
                    </a:cubicBezTo>
                    <a:cubicBezTo>
                      <a:pt x="38" y="35"/>
                      <a:pt x="38" y="35"/>
                      <a:pt x="38" y="35"/>
                    </a:cubicBezTo>
                    <a:cubicBezTo>
                      <a:pt x="38" y="35"/>
                      <a:pt x="38" y="35"/>
                      <a:pt x="38" y="35"/>
                    </a:cubicBezTo>
                    <a:cubicBezTo>
                      <a:pt x="38" y="35"/>
                      <a:pt x="38" y="34"/>
                      <a:pt x="37" y="34"/>
                    </a:cubicBezTo>
                    <a:cubicBezTo>
                      <a:pt x="37" y="34"/>
                      <a:pt x="37" y="34"/>
                      <a:pt x="37" y="34"/>
                    </a:cubicBezTo>
                    <a:cubicBezTo>
                      <a:pt x="37" y="34"/>
                      <a:pt x="37" y="34"/>
                      <a:pt x="36" y="35"/>
                    </a:cubicBezTo>
                    <a:cubicBezTo>
                      <a:pt x="36" y="36"/>
                      <a:pt x="36" y="36"/>
                      <a:pt x="36" y="36"/>
                    </a:cubicBezTo>
                    <a:cubicBezTo>
                      <a:pt x="36" y="36"/>
                      <a:pt x="35" y="36"/>
                      <a:pt x="35" y="36"/>
                    </a:cubicBezTo>
                    <a:cubicBezTo>
                      <a:pt x="35" y="36"/>
                      <a:pt x="35" y="36"/>
                      <a:pt x="35" y="36"/>
                    </a:cubicBezTo>
                    <a:cubicBezTo>
                      <a:pt x="34" y="36"/>
                      <a:pt x="33" y="36"/>
                      <a:pt x="32" y="35"/>
                    </a:cubicBezTo>
                    <a:cubicBezTo>
                      <a:pt x="32" y="35"/>
                      <a:pt x="32" y="35"/>
                      <a:pt x="32" y="35"/>
                    </a:cubicBezTo>
                    <a:cubicBezTo>
                      <a:pt x="32" y="36"/>
                      <a:pt x="32" y="36"/>
                      <a:pt x="32" y="36"/>
                    </a:cubicBezTo>
                    <a:cubicBezTo>
                      <a:pt x="32" y="36"/>
                      <a:pt x="32" y="36"/>
                      <a:pt x="32" y="36"/>
                    </a:cubicBezTo>
                    <a:cubicBezTo>
                      <a:pt x="32" y="36"/>
                      <a:pt x="31" y="36"/>
                      <a:pt x="31" y="37"/>
                    </a:cubicBezTo>
                    <a:cubicBezTo>
                      <a:pt x="31" y="37"/>
                      <a:pt x="31" y="37"/>
                      <a:pt x="31" y="37"/>
                    </a:cubicBezTo>
                    <a:cubicBezTo>
                      <a:pt x="31" y="37"/>
                      <a:pt x="31" y="37"/>
                      <a:pt x="31" y="37"/>
                    </a:cubicBezTo>
                    <a:cubicBezTo>
                      <a:pt x="32" y="37"/>
                      <a:pt x="32" y="37"/>
                      <a:pt x="32" y="37"/>
                    </a:cubicBezTo>
                    <a:cubicBezTo>
                      <a:pt x="33" y="37"/>
                      <a:pt x="33" y="37"/>
                      <a:pt x="33" y="37"/>
                    </a:cubicBezTo>
                    <a:cubicBezTo>
                      <a:pt x="33" y="37"/>
                      <a:pt x="33" y="37"/>
                      <a:pt x="33" y="37"/>
                    </a:cubicBezTo>
                    <a:cubicBezTo>
                      <a:pt x="33" y="37"/>
                      <a:pt x="33" y="37"/>
                      <a:pt x="33" y="37"/>
                    </a:cubicBezTo>
                    <a:cubicBezTo>
                      <a:pt x="33" y="38"/>
                      <a:pt x="34" y="38"/>
                      <a:pt x="34" y="38"/>
                    </a:cubicBezTo>
                    <a:cubicBezTo>
                      <a:pt x="34" y="38"/>
                      <a:pt x="34" y="38"/>
                      <a:pt x="34" y="38"/>
                    </a:cubicBezTo>
                    <a:cubicBezTo>
                      <a:pt x="35" y="38"/>
                      <a:pt x="36" y="38"/>
                      <a:pt x="36" y="37"/>
                    </a:cubicBezTo>
                    <a:cubicBezTo>
                      <a:pt x="36" y="37"/>
                      <a:pt x="37" y="36"/>
                      <a:pt x="37" y="36"/>
                    </a:cubicBezTo>
                    <a:cubicBezTo>
                      <a:pt x="37" y="35"/>
                      <a:pt x="37" y="35"/>
                      <a:pt x="37" y="35"/>
                    </a:cubicBezTo>
                    <a:cubicBezTo>
                      <a:pt x="37" y="35"/>
                      <a:pt x="37" y="35"/>
                      <a:pt x="37" y="35"/>
                    </a:cubicBezTo>
                    <a:cubicBezTo>
                      <a:pt x="38" y="36"/>
                      <a:pt x="38" y="36"/>
                      <a:pt x="38" y="36"/>
                    </a:cubicBezTo>
                    <a:cubicBezTo>
                      <a:pt x="38" y="36"/>
                      <a:pt x="38" y="36"/>
                      <a:pt x="38" y="36"/>
                    </a:cubicBezTo>
                    <a:cubicBezTo>
                      <a:pt x="38" y="36"/>
                      <a:pt x="38" y="37"/>
                      <a:pt x="39" y="38"/>
                    </a:cubicBezTo>
                    <a:cubicBezTo>
                      <a:pt x="39" y="38"/>
                      <a:pt x="39" y="38"/>
                      <a:pt x="40" y="38"/>
                    </a:cubicBezTo>
                    <a:cubicBezTo>
                      <a:pt x="39" y="40"/>
                      <a:pt x="39" y="40"/>
                      <a:pt x="39" y="40"/>
                    </a:cubicBezTo>
                    <a:cubicBezTo>
                      <a:pt x="39" y="40"/>
                      <a:pt x="39" y="40"/>
                      <a:pt x="39" y="40"/>
                    </a:cubicBezTo>
                    <a:cubicBezTo>
                      <a:pt x="39" y="41"/>
                      <a:pt x="39" y="41"/>
                      <a:pt x="39" y="41"/>
                    </a:cubicBezTo>
                    <a:cubicBezTo>
                      <a:pt x="39" y="41"/>
                      <a:pt x="39" y="41"/>
                      <a:pt x="39" y="41"/>
                    </a:cubicBezTo>
                    <a:cubicBezTo>
                      <a:pt x="39" y="41"/>
                      <a:pt x="39" y="41"/>
                      <a:pt x="39" y="41"/>
                    </a:cubicBezTo>
                    <a:cubicBezTo>
                      <a:pt x="39" y="41"/>
                      <a:pt x="39" y="41"/>
                      <a:pt x="39" y="41"/>
                    </a:cubicBezTo>
                    <a:cubicBezTo>
                      <a:pt x="38" y="42"/>
                      <a:pt x="38" y="42"/>
                      <a:pt x="38" y="42"/>
                    </a:cubicBezTo>
                    <a:cubicBezTo>
                      <a:pt x="37" y="42"/>
                      <a:pt x="37" y="42"/>
                      <a:pt x="37" y="42"/>
                    </a:cubicBezTo>
                    <a:cubicBezTo>
                      <a:pt x="37" y="41"/>
                      <a:pt x="37" y="41"/>
                      <a:pt x="37" y="41"/>
                    </a:cubicBezTo>
                    <a:cubicBezTo>
                      <a:pt x="37" y="41"/>
                      <a:pt x="37" y="41"/>
                      <a:pt x="37" y="41"/>
                    </a:cubicBezTo>
                    <a:cubicBezTo>
                      <a:pt x="36" y="41"/>
                      <a:pt x="36" y="41"/>
                      <a:pt x="36" y="41"/>
                    </a:cubicBezTo>
                    <a:cubicBezTo>
                      <a:pt x="36" y="40"/>
                      <a:pt x="36" y="40"/>
                      <a:pt x="36" y="40"/>
                    </a:cubicBezTo>
                    <a:cubicBezTo>
                      <a:pt x="36" y="40"/>
                      <a:pt x="36" y="39"/>
                      <a:pt x="36" y="39"/>
                    </a:cubicBezTo>
                    <a:cubicBezTo>
                      <a:pt x="36" y="39"/>
                      <a:pt x="36" y="39"/>
                      <a:pt x="36" y="39"/>
                    </a:cubicBezTo>
                    <a:cubicBezTo>
                      <a:pt x="36" y="38"/>
                      <a:pt x="36" y="38"/>
                      <a:pt x="36" y="38"/>
                    </a:cubicBezTo>
                    <a:cubicBezTo>
                      <a:pt x="35" y="39"/>
                      <a:pt x="35" y="40"/>
                      <a:pt x="35" y="40"/>
                    </a:cubicBezTo>
                    <a:cubicBezTo>
                      <a:pt x="35" y="40"/>
                      <a:pt x="35" y="40"/>
                      <a:pt x="35" y="40"/>
                    </a:cubicBezTo>
                    <a:cubicBezTo>
                      <a:pt x="35" y="41"/>
                      <a:pt x="35" y="41"/>
                      <a:pt x="35" y="41"/>
                    </a:cubicBezTo>
                    <a:cubicBezTo>
                      <a:pt x="35" y="41"/>
                      <a:pt x="35" y="41"/>
                      <a:pt x="35" y="41"/>
                    </a:cubicBezTo>
                    <a:cubicBezTo>
                      <a:pt x="35" y="41"/>
                      <a:pt x="35" y="41"/>
                      <a:pt x="35" y="41"/>
                    </a:cubicBezTo>
                    <a:cubicBezTo>
                      <a:pt x="35" y="42"/>
                      <a:pt x="34" y="42"/>
                      <a:pt x="34" y="42"/>
                    </a:cubicBezTo>
                    <a:cubicBezTo>
                      <a:pt x="34" y="42"/>
                      <a:pt x="34" y="42"/>
                      <a:pt x="33" y="42"/>
                    </a:cubicBezTo>
                    <a:cubicBezTo>
                      <a:pt x="33" y="42"/>
                      <a:pt x="33" y="42"/>
                      <a:pt x="33" y="42"/>
                    </a:cubicBezTo>
                    <a:cubicBezTo>
                      <a:pt x="32" y="42"/>
                      <a:pt x="32" y="42"/>
                      <a:pt x="32" y="42"/>
                    </a:cubicBezTo>
                    <a:cubicBezTo>
                      <a:pt x="32" y="42"/>
                      <a:pt x="32" y="42"/>
                      <a:pt x="32" y="42"/>
                    </a:cubicBezTo>
                    <a:cubicBezTo>
                      <a:pt x="33" y="43"/>
                      <a:pt x="33" y="43"/>
                      <a:pt x="33" y="43"/>
                    </a:cubicBezTo>
                    <a:cubicBezTo>
                      <a:pt x="34" y="43"/>
                      <a:pt x="34" y="43"/>
                      <a:pt x="34" y="43"/>
                    </a:cubicBezTo>
                    <a:cubicBezTo>
                      <a:pt x="34" y="43"/>
                      <a:pt x="34" y="43"/>
                      <a:pt x="34" y="43"/>
                    </a:cubicBezTo>
                    <a:cubicBezTo>
                      <a:pt x="34" y="43"/>
                      <a:pt x="34" y="43"/>
                      <a:pt x="34" y="43"/>
                    </a:cubicBezTo>
                    <a:cubicBezTo>
                      <a:pt x="35" y="44"/>
                      <a:pt x="35" y="44"/>
                      <a:pt x="35" y="44"/>
                    </a:cubicBezTo>
                    <a:cubicBezTo>
                      <a:pt x="35" y="44"/>
                      <a:pt x="35" y="45"/>
                      <a:pt x="35" y="45"/>
                    </a:cubicBezTo>
                    <a:cubicBezTo>
                      <a:pt x="34" y="45"/>
                      <a:pt x="34" y="45"/>
                      <a:pt x="34" y="45"/>
                    </a:cubicBezTo>
                    <a:cubicBezTo>
                      <a:pt x="34" y="45"/>
                      <a:pt x="34" y="45"/>
                      <a:pt x="34" y="45"/>
                    </a:cubicBezTo>
                    <a:cubicBezTo>
                      <a:pt x="34" y="45"/>
                      <a:pt x="34" y="45"/>
                      <a:pt x="34" y="45"/>
                    </a:cubicBezTo>
                    <a:cubicBezTo>
                      <a:pt x="33" y="45"/>
                      <a:pt x="33" y="45"/>
                      <a:pt x="33" y="45"/>
                    </a:cubicBezTo>
                    <a:cubicBezTo>
                      <a:pt x="33" y="45"/>
                      <a:pt x="33" y="45"/>
                      <a:pt x="33" y="45"/>
                    </a:cubicBezTo>
                    <a:cubicBezTo>
                      <a:pt x="33" y="45"/>
                      <a:pt x="33" y="45"/>
                      <a:pt x="33" y="45"/>
                    </a:cubicBezTo>
                    <a:cubicBezTo>
                      <a:pt x="33" y="44"/>
                      <a:pt x="33" y="44"/>
                      <a:pt x="33" y="44"/>
                    </a:cubicBezTo>
                    <a:cubicBezTo>
                      <a:pt x="32" y="44"/>
                      <a:pt x="32" y="44"/>
                      <a:pt x="32" y="44"/>
                    </a:cubicBezTo>
                    <a:cubicBezTo>
                      <a:pt x="32" y="44"/>
                      <a:pt x="32" y="44"/>
                      <a:pt x="32" y="44"/>
                    </a:cubicBezTo>
                    <a:cubicBezTo>
                      <a:pt x="32" y="44"/>
                      <a:pt x="32" y="44"/>
                      <a:pt x="32" y="44"/>
                    </a:cubicBezTo>
                    <a:cubicBezTo>
                      <a:pt x="31" y="44"/>
                      <a:pt x="31" y="44"/>
                      <a:pt x="31" y="44"/>
                    </a:cubicBezTo>
                    <a:cubicBezTo>
                      <a:pt x="31" y="43"/>
                      <a:pt x="31" y="43"/>
                      <a:pt x="31" y="43"/>
                    </a:cubicBezTo>
                    <a:cubicBezTo>
                      <a:pt x="31" y="43"/>
                      <a:pt x="31" y="44"/>
                      <a:pt x="30" y="44"/>
                    </a:cubicBezTo>
                    <a:cubicBezTo>
                      <a:pt x="30" y="44"/>
                      <a:pt x="30" y="43"/>
                      <a:pt x="30" y="43"/>
                    </a:cubicBezTo>
                    <a:cubicBezTo>
                      <a:pt x="29" y="43"/>
                      <a:pt x="29" y="43"/>
                      <a:pt x="29" y="43"/>
                    </a:cubicBezTo>
                    <a:cubicBezTo>
                      <a:pt x="29" y="43"/>
                      <a:pt x="29" y="43"/>
                      <a:pt x="29" y="43"/>
                    </a:cubicBezTo>
                    <a:cubicBezTo>
                      <a:pt x="30" y="43"/>
                      <a:pt x="30" y="43"/>
                      <a:pt x="30" y="43"/>
                    </a:cubicBezTo>
                    <a:cubicBezTo>
                      <a:pt x="30" y="43"/>
                      <a:pt x="30" y="43"/>
                      <a:pt x="30" y="43"/>
                    </a:cubicBezTo>
                    <a:cubicBezTo>
                      <a:pt x="30" y="43"/>
                      <a:pt x="30" y="43"/>
                      <a:pt x="30" y="43"/>
                    </a:cubicBezTo>
                    <a:cubicBezTo>
                      <a:pt x="31" y="42"/>
                      <a:pt x="32" y="40"/>
                      <a:pt x="32" y="39"/>
                    </a:cubicBezTo>
                    <a:cubicBezTo>
                      <a:pt x="31" y="38"/>
                      <a:pt x="31" y="38"/>
                      <a:pt x="31" y="38"/>
                    </a:cubicBezTo>
                    <a:cubicBezTo>
                      <a:pt x="31" y="38"/>
                      <a:pt x="31" y="38"/>
                      <a:pt x="31" y="38"/>
                    </a:cubicBezTo>
                    <a:cubicBezTo>
                      <a:pt x="30" y="37"/>
                      <a:pt x="30" y="37"/>
                      <a:pt x="30" y="37"/>
                    </a:cubicBezTo>
                    <a:cubicBezTo>
                      <a:pt x="30" y="37"/>
                      <a:pt x="30" y="37"/>
                      <a:pt x="30" y="37"/>
                    </a:cubicBezTo>
                    <a:cubicBezTo>
                      <a:pt x="30" y="37"/>
                      <a:pt x="30" y="37"/>
                      <a:pt x="30" y="37"/>
                    </a:cubicBezTo>
                    <a:cubicBezTo>
                      <a:pt x="31" y="39"/>
                      <a:pt x="31" y="39"/>
                      <a:pt x="31" y="39"/>
                    </a:cubicBezTo>
                    <a:cubicBezTo>
                      <a:pt x="31" y="39"/>
                      <a:pt x="31" y="39"/>
                      <a:pt x="31" y="39"/>
                    </a:cubicBezTo>
                    <a:cubicBezTo>
                      <a:pt x="30" y="38"/>
                      <a:pt x="30" y="38"/>
                      <a:pt x="30" y="38"/>
                    </a:cubicBezTo>
                    <a:cubicBezTo>
                      <a:pt x="30" y="38"/>
                      <a:pt x="30" y="38"/>
                      <a:pt x="30" y="38"/>
                    </a:cubicBezTo>
                    <a:cubicBezTo>
                      <a:pt x="30" y="38"/>
                      <a:pt x="30" y="38"/>
                      <a:pt x="30" y="38"/>
                    </a:cubicBezTo>
                    <a:cubicBezTo>
                      <a:pt x="31" y="40"/>
                      <a:pt x="31" y="40"/>
                      <a:pt x="31" y="40"/>
                    </a:cubicBezTo>
                    <a:cubicBezTo>
                      <a:pt x="31" y="41"/>
                      <a:pt x="31" y="41"/>
                      <a:pt x="31" y="41"/>
                    </a:cubicBezTo>
                    <a:cubicBezTo>
                      <a:pt x="30" y="39"/>
                      <a:pt x="30" y="39"/>
                      <a:pt x="30" y="39"/>
                    </a:cubicBezTo>
                    <a:cubicBezTo>
                      <a:pt x="30" y="39"/>
                      <a:pt x="30" y="39"/>
                      <a:pt x="30" y="39"/>
                    </a:cubicBezTo>
                    <a:cubicBezTo>
                      <a:pt x="30" y="40"/>
                      <a:pt x="30" y="40"/>
                      <a:pt x="30" y="40"/>
                    </a:cubicBezTo>
                    <a:cubicBezTo>
                      <a:pt x="30" y="41"/>
                      <a:pt x="30" y="41"/>
                      <a:pt x="30" y="41"/>
                    </a:cubicBezTo>
                    <a:cubicBezTo>
                      <a:pt x="30" y="42"/>
                      <a:pt x="30" y="42"/>
                      <a:pt x="30" y="42"/>
                    </a:cubicBezTo>
                    <a:cubicBezTo>
                      <a:pt x="30" y="41"/>
                      <a:pt x="29" y="41"/>
                      <a:pt x="29" y="41"/>
                    </a:cubicBezTo>
                    <a:cubicBezTo>
                      <a:pt x="29" y="41"/>
                      <a:pt x="29" y="41"/>
                      <a:pt x="29" y="41"/>
                    </a:cubicBezTo>
                    <a:cubicBezTo>
                      <a:pt x="29" y="41"/>
                      <a:pt x="29" y="41"/>
                      <a:pt x="29" y="41"/>
                    </a:cubicBezTo>
                    <a:cubicBezTo>
                      <a:pt x="29" y="42"/>
                      <a:pt x="29" y="42"/>
                      <a:pt x="29" y="42"/>
                    </a:cubicBezTo>
                    <a:cubicBezTo>
                      <a:pt x="29" y="42"/>
                      <a:pt x="29" y="42"/>
                      <a:pt x="29" y="42"/>
                    </a:cubicBezTo>
                    <a:cubicBezTo>
                      <a:pt x="29" y="42"/>
                      <a:pt x="29" y="42"/>
                      <a:pt x="29" y="42"/>
                    </a:cubicBezTo>
                    <a:cubicBezTo>
                      <a:pt x="29" y="42"/>
                      <a:pt x="29" y="42"/>
                      <a:pt x="29" y="42"/>
                    </a:cubicBezTo>
                    <a:cubicBezTo>
                      <a:pt x="28" y="43"/>
                      <a:pt x="29" y="44"/>
                      <a:pt x="30" y="44"/>
                    </a:cubicBezTo>
                    <a:cubicBezTo>
                      <a:pt x="30" y="44"/>
                      <a:pt x="30" y="44"/>
                      <a:pt x="30" y="44"/>
                    </a:cubicBezTo>
                    <a:cubicBezTo>
                      <a:pt x="30" y="44"/>
                      <a:pt x="31" y="44"/>
                      <a:pt x="31" y="44"/>
                    </a:cubicBezTo>
                    <a:cubicBezTo>
                      <a:pt x="31" y="45"/>
                      <a:pt x="31" y="45"/>
                      <a:pt x="31" y="45"/>
                    </a:cubicBezTo>
                    <a:cubicBezTo>
                      <a:pt x="31" y="46"/>
                      <a:pt x="31" y="46"/>
                      <a:pt x="31" y="46"/>
                    </a:cubicBezTo>
                    <a:cubicBezTo>
                      <a:pt x="32" y="46"/>
                      <a:pt x="32" y="46"/>
                      <a:pt x="32" y="46"/>
                    </a:cubicBezTo>
                    <a:cubicBezTo>
                      <a:pt x="33" y="47"/>
                      <a:pt x="33" y="47"/>
                      <a:pt x="33" y="47"/>
                    </a:cubicBezTo>
                    <a:cubicBezTo>
                      <a:pt x="33" y="47"/>
                      <a:pt x="33" y="47"/>
                      <a:pt x="33" y="47"/>
                    </a:cubicBezTo>
                    <a:cubicBezTo>
                      <a:pt x="32" y="48"/>
                      <a:pt x="30" y="49"/>
                      <a:pt x="28" y="49"/>
                    </a:cubicBezTo>
                    <a:cubicBezTo>
                      <a:pt x="28" y="50"/>
                      <a:pt x="28" y="50"/>
                      <a:pt x="28" y="50"/>
                    </a:cubicBezTo>
                    <a:cubicBezTo>
                      <a:pt x="28" y="49"/>
                      <a:pt x="28" y="49"/>
                      <a:pt x="28" y="49"/>
                    </a:cubicBezTo>
                    <a:cubicBezTo>
                      <a:pt x="28" y="49"/>
                      <a:pt x="28" y="49"/>
                      <a:pt x="28" y="49"/>
                    </a:cubicBezTo>
                    <a:cubicBezTo>
                      <a:pt x="28" y="49"/>
                      <a:pt x="27" y="49"/>
                      <a:pt x="27" y="49"/>
                    </a:cubicBezTo>
                    <a:cubicBezTo>
                      <a:pt x="27" y="49"/>
                      <a:pt x="27" y="49"/>
                      <a:pt x="27" y="49"/>
                    </a:cubicBezTo>
                    <a:cubicBezTo>
                      <a:pt x="26" y="48"/>
                      <a:pt x="26" y="47"/>
                      <a:pt x="25" y="46"/>
                    </a:cubicBezTo>
                    <a:cubicBezTo>
                      <a:pt x="26" y="46"/>
                      <a:pt x="26" y="46"/>
                      <a:pt x="26" y="46"/>
                    </a:cubicBezTo>
                    <a:cubicBezTo>
                      <a:pt x="26" y="46"/>
                      <a:pt x="26" y="46"/>
                      <a:pt x="26" y="46"/>
                    </a:cubicBezTo>
                    <a:cubicBezTo>
                      <a:pt x="25" y="46"/>
                      <a:pt x="25" y="46"/>
                      <a:pt x="25" y="46"/>
                    </a:cubicBezTo>
                    <a:cubicBezTo>
                      <a:pt x="26" y="45"/>
                      <a:pt x="26" y="45"/>
                      <a:pt x="26" y="45"/>
                    </a:cubicBezTo>
                    <a:cubicBezTo>
                      <a:pt x="26" y="45"/>
                      <a:pt x="26" y="45"/>
                      <a:pt x="26" y="45"/>
                    </a:cubicBezTo>
                    <a:cubicBezTo>
                      <a:pt x="26" y="45"/>
                      <a:pt x="26" y="45"/>
                      <a:pt x="26" y="45"/>
                    </a:cubicBezTo>
                    <a:cubicBezTo>
                      <a:pt x="26" y="45"/>
                      <a:pt x="26" y="45"/>
                      <a:pt x="26" y="45"/>
                    </a:cubicBezTo>
                    <a:cubicBezTo>
                      <a:pt x="26" y="45"/>
                      <a:pt x="26" y="45"/>
                      <a:pt x="26" y="45"/>
                    </a:cubicBezTo>
                    <a:cubicBezTo>
                      <a:pt x="26" y="45"/>
                      <a:pt x="26" y="44"/>
                      <a:pt x="26" y="44"/>
                    </a:cubicBezTo>
                    <a:cubicBezTo>
                      <a:pt x="27" y="44"/>
                      <a:pt x="27" y="44"/>
                      <a:pt x="27" y="44"/>
                    </a:cubicBezTo>
                    <a:cubicBezTo>
                      <a:pt x="26" y="43"/>
                      <a:pt x="26" y="43"/>
                      <a:pt x="26" y="43"/>
                    </a:cubicBezTo>
                    <a:cubicBezTo>
                      <a:pt x="25" y="43"/>
                      <a:pt x="25" y="43"/>
                      <a:pt x="25" y="43"/>
                    </a:cubicBezTo>
                    <a:cubicBezTo>
                      <a:pt x="25" y="42"/>
                      <a:pt x="25" y="42"/>
                      <a:pt x="25" y="42"/>
                    </a:cubicBezTo>
                    <a:cubicBezTo>
                      <a:pt x="25" y="42"/>
                      <a:pt x="25" y="41"/>
                      <a:pt x="26" y="41"/>
                    </a:cubicBezTo>
                    <a:cubicBezTo>
                      <a:pt x="27" y="40"/>
                      <a:pt x="27" y="40"/>
                      <a:pt x="27" y="40"/>
                    </a:cubicBezTo>
                    <a:cubicBezTo>
                      <a:pt x="27" y="39"/>
                      <a:pt x="27" y="39"/>
                      <a:pt x="27" y="39"/>
                    </a:cubicBezTo>
                    <a:cubicBezTo>
                      <a:pt x="26" y="39"/>
                      <a:pt x="26" y="39"/>
                      <a:pt x="26" y="39"/>
                    </a:cubicBezTo>
                    <a:cubicBezTo>
                      <a:pt x="25" y="40"/>
                      <a:pt x="25" y="40"/>
                      <a:pt x="25" y="40"/>
                    </a:cubicBezTo>
                    <a:cubicBezTo>
                      <a:pt x="25" y="40"/>
                      <a:pt x="25" y="40"/>
                      <a:pt x="25" y="40"/>
                    </a:cubicBezTo>
                    <a:cubicBezTo>
                      <a:pt x="24" y="41"/>
                      <a:pt x="24" y="42"/>
                      <a:pt x="24" y="43"/>
                    </a:cubicBezTo>
                    <a:cubicBezTo>
                      <a:pt x="25" y="43"/>
                      <a:pt x="25" y="43"/>
                      <a:pt x="25" y="43"/>
                    </a:cubicBezTo>
                    <a:cubicBezTo>
                      <a:pt x="25" y="44"/>
                      <a:pt x="25" y="44"/>
                      <a:pt x="25" y="44"/>
                    </a:cubicBezTo>
                    <a:cubicBezTo>
                      <a:pt x="25" y="44"/>
                      <a:pt x="25" y="44"/>
                      <a:pt x="25" y="44"/>
                    </a:cubicBezTo>
                    <a:cubicBezTo>
                      <a:pt x="24" y="42"/>
                      <a:pt x="24" y="42"/>
                      <a:pt x="24" y="42"/>
                    </a:cubicBezTo>
                    <a:cubicBezTo>
                      <a:pt x="24" y="42"/>
                      <a:pt x="24" y="42"/>
                      <a:pt x="24" y="42"/>
                    </a:cubicBezTo>
                    <a:cubicBezTo>
                      <a:pt x="24" y="43"/>
                      <a:pt x="24" y="43"/>
                      <a:pt x="24" y="43"/>
                    </a:cubicBezTo>
                    <a:cubicBezTo>
                      <a:pt x="25" y="45"/>
                      <a:pt x="25" y="45"/>
                      <a:pt x="25" y="45"/>
                    </a:cubicBezTo>
                    <a:cubicBezTo>
                      <a:pt x="25" y="45"/>
                      <a:pt x="25" y="45"/>
                      <a:pt x="25" y="45"/>
                    </a:cubicBezTo>
                    <a:cubicBezTo>
                      <a:pt x="24" y="44"/>
                      <a:pt x="24" y="44"/>
                      <a:pt x="24" y="43"/>
                    </a:cubicBezTo>
                    <a:cubicBezTo>
                      <a:pt x="24" y="43"/>
                      <a:pt x="24" y="43"/>
                      <a:pt x="24" y="43"/>
                    </a:cubicBezTo>
                    <a:cubicBezTo>
                      <a:pt x="23" y="43"/>
                      <a:pt x="23" y="43"/>
                      <a:pt x="23" y="43"/>
                    </a:cubicBezTo>
                    <a:cubicBezTo>
                      <a:pt x="24" y="44"/>
                      <a:pt x="24" y="45"/>
                      <a:pt x="25" y="46"/>
                    </a:cubicBezTo>
                    <a:cubicBezTo>
                      <a:pt x="25" y="46"/>
                      <a:pt x="25" y="46"/>
                      <a:pt x="25" y="46"/>
                    </a:cubicBezTo>
                    <a:cubicBezTo>
                      <a:pt x="24" y="46"/>
                      <a:pt x="24" y="45"/>
                      <a:pt x="24" y="44"/>
                    </a:cubicBezTo>
                    <a:cubicBezTo>
                      <a:pt x="23" y="44"/>
                      <a:pt x="23" y="44"/>
                      <a:pt x="23" y="44"/>
                    </a:cubicBezTo>
                    <a:cubicBezTo>
                      <a:pt x="23" y="44"/>
                      <a:pt x="23" y="43"/>
                      <a:pt x="23" y="42"/>
                    </a:cubicBezTo>
                    <a:cubicBezTo>
                      <a:pt x="23" y="42"/>
                      <a:pt x="23" y="42"/>
                      <a:pt x="23" y="42"/>
                    </a:cubicBezTo>
                    <a:cubicBezTo>
                      <a:pt x="23" y="42"/>
                      <a:pt x="23" y="42"/>
                      <a:pt x="23" y="42"/>
                    </a:cubicBezTo>
                    <a:cubicBezTo>
                      <a:pt x="23" y="41"/>
                      <a:pt x="23" y="39"/>
                      <a:pt x="24" y="38"/>
                    </a:cubicBezTo>
                    <a:cubicBezTo>
                      <a:pt x="24" y="38"/>
                      <a:pt x="24" y="38"/>
                      <a:pt x="24" y="38"/>
                    </a:cubicBezTo>
                    <a:cubicBezTo>
                      <a:pt x="24" y="38"/>
                      <a:pt x="24" y="38"/>
                      <a:pt x="24" y="38"/>
                    </a:cubicBezTo>
                    <a:cubicBezTo>
                      <a:pt x="24" y="38"/>
                      <a:pt x="24" y="38"/>
                      <a:pt x="24" y="38"/>
                    </a:cubicBezTo>
                    <a:cubicBezTo>
                      <a:pt x="24" y="37"/>
                      <a:pt x="25" y="37"/>
                      <a:pt x="25" y="37"/>
                    </a:cubicBezTo>
                    <a:cubicBezTo>
                      <a:pt x="25" y="37"/>
                      <a:pt x="25" y="37"/>
                      <a:pt x="25" y="37"/>
                    </a:cubicBezTo>
                    <a:cubicBezTo>
                      <a:pt x="26" y="36"/>
                      <a:pt x="26" y="36"/>
                      <a:pt x="26" y="36"/>
                    </a:cubicBezTo>
                    <a:cubicBezTo>
                      <a:pt x="25" y="36"/>
                      <a:pt x="25" y="36"/>
                      <a:pt x="25" y="36"/>
                    </a:cubicBezTo>
                    <a:cubicBezTo>
                      <a:pt x="25" y="36"/>
                      <a:pt x="25" y="36"/>
                      <a:pt x="25" y="36"/>
                    </a:cubicBezTo>
                    <a:cubicBezTo>
                      <a:pt x="25" y="36"/>
                      <a:pt x="24" y="36"/>
                      <a:pt x="24" y="36"/>
                    </a:cubicBezTo>
                    <a:cubicBezTo>
                      <a:pt x="24" y="35"/>
                      <a:pt x="23" y="34"/>
                      <a:pt x="23" y="34"/>
                    </a:cubicBezTo>
                    <a:cubicBezTo>
                      <a:pt x="24" y="33"/>
                      <a:pt x="24" y="33"/>
                      <a:pt x="24" y="33"/>
                    </a:cubicBezTo>
                    <a:cubicBezTo>
                      <a:pt x="24" y="33"/>
                      <a:pt x="24" y="33"/>
                      <a:pt x="24" y="33"/>
                    </a:cubicBezTo>
                    <a:cubicBezTo>
                      <a:pt x="24" y="33"/>
                      <a:pt x="24" y="33"/>
                      <a:pt x="24" y="33"/>
                    </a:cubicBezTo>
                    <a:cubicBezTo>
                      <a:pt x="24" y="33"/>
                      <a:pt x="24" y="33"/>
                      <a:pt x="24" y="33"/>
                    </a:cubicBezTo>
                    <a:cubicBezTo>
                      <a:pt x="24" y="33"/>
                      <a:pt x="24" y="33"/>
                      <a:pt x="24" y="33"/>
                    </a:cubicBezTo>
                    <a:cubicBezTo>
                      <a:pt x="24" y="33"/>
                      <a:pt x="24" y="33"/>
                      <a:pt x="24" y="33"/>
                    </a:cubicBezTo>
                    <a:cubicBezTo>
                      <a:pt x="24" y="32"/>
                      <a:pt x="24" y="32"/>
                      <a:pt x="24" y="32"/>
                    </a:cubicBezTo>
                    <a:cubicBezTo>
                      <a:pt x="24" y="33"/>
                      <a:pt x="24" y="33"/>
                      <a:pt x="24" y="33"/>
                    </a:cubicBezTo>
                    <a:cubicBezTo>
                      <a:pt x="24" y="33"/>
                      <a:pt x="24" y="33"/>
                      <a:pt x="24" y="33"/>
                    </a:cubicBezTo>
                    <a:cubicBezTo>
                      <a:pt x="24" y="32"/>
                      <a:pt x="24" y="32"/>
                      <a:pt x="24" y="32"/>
                    </a:cubicBezTo>
                    <a:cubicBezTo>
                      <a:pt x="24" y="32"/>
                      <a:pt x="24" y="32"/>
                      <a:pt x="24" y="32"/>
                    </a:cubicBezTo>
                    <a:cubicBezTo>
                      <a:pt x="24" y="32"/>
                      <a:pt x="24" y="32"/>
                      <a:pt x="24" y="32"/>
                    </a:cubicBezTo>
                    <a:cubicBezTo>
                      <a:pt x="25" y="32"/>
                      <a:pt x="25" y="32"/>
                      <a:pt x="25" y="32"/>
                    </a:cubicBezTo>
                    <a:cubicBezTo>
                      <a:pt x="25" y="32"/>
                      <a:pt x="25" y="32"/>
                      <a:pt x="25" y="32"/>
                    </a:cubicBezTo>
                    <a:cubicBezTo>
                      <a:pt x="25" y="31"/>
                      <a:pt x="25" y="31"/>
                      <a:pt x="25" y="31"/>
                    </a:cubicBezTo>
                    <a:cubicBezTo>
                      <a:pt x="25" y="31"/>
                      <a:pt x="25" y="31"/>
                      <a:pt x="25" y="31"/>
                    </a:cubicBezTo>
                    <a:cubicBezTo>
                      <a:pt x="26" y="31"/>
                      <a:pt x="26" y="31"/>
                      <a:pt x="26" y="31"/>
                    </a:cubicBezTo>
                    <a:cubicBezTo>
                      <a:pt x="26" y="30"/>
                      <a:pt x="26" y="30"/>
                      <a:pt x="26" y="30"/>
                    </a:cubicBezTo>
                    <a:cubicBezTo>
                      <a:pt x="26" y="30"/>
                      <a:pt x="26" y="30"/>
                      <a:pt x="26" y="30"/>
                    </a:cubicBezTo>
                    <a:cubicBezTo>
                      <a:pt x="27" y="30"/>
                      <a:pt x="27" y="29"/>
                      <a:pt x="27" y="29"/>
                    </a:cubicBezTo>
                    <a:cubicBezTo>
                      <a:pt x="28" y="29"/>
                      <a:pt x="28" y="29"/>
                      <a:pt x="29" y="29"/>
                    </a:cubicBezTo>
                    <a:cubicBezTo>
                      <a:pt x="29" y="29"/>
                      <a:pt x="30" y="29"/>
                      <a:pt x="30" y="29"/>
                    </a:cubicBezTo>
                    <a:cubicBezTo>
                      <a:pt x="30" y="29"/>
                      <a:pt x="30" y="29"/>
                      <a:pt x="30" y="29"/>
                    </a:cubicBezTo>
                    <a:cubicBezTo>
                      <a:pt x="30" y="29"/>
                      <a:pt x="30" y="29"/>
                      <a:pt x="30" y="29"/>
                    </a:cubicBezTo>
                    <a:cubicBezTo>
                      <a:pt x="30" y="29"/>
                      <a:pt x="30" y="29"/>
                      <a:pt x="30" y="29"/>
                    </a:cubicBezTo>
                    <a:cubicBezTo>
                      <a:pt x="30" y="29"/>
                      <a:pt x="30" y="29"/>
                      <a:pt x="30" y="29"/>
                    </a:cubicBezTo>
                    <a:cubicBezTo>
                      <a:pt x="31" y="29"/>
                      <a:pt x="31" y="29"/>
                      <a:pt x="31" y="29"/>
                    </a:cubicBezTo>
                    <a:cubicBezTo>
                      <a:pt x="31" y="29"/>
                      <a:pt x="31" y="29"/>
                      <a:pt x="31" y="29"/>
                    </a:cubicBezTo>
                    <a:cubicBezTo>
                      <a:pt x="31" y="28"/>
                      <a:pt x="31" y="28"/>
                      <a:pt x="31" y="28"/>
                    </a:cubicBezTo>
                    <a:cubicBezTo>
                      <a:pt x="31" y="28"/>
                      <a:pt x="31" y="28"/>
                      <a:pt x="31" y="28"/>
                    </a:cubicBezTo>
                    <a:cubicBezTo>
                      <a:pt x="31" y="28"/>
                      <a:pt x="31" y="28"/>
                      <a:pt x="31" y="28"/>
                    </a:cubicBezTo>
                    <a:cubicBezTo>
                      <a:pt x="31" y="27"/>
                      <a:pt x="31" y="27"/>
                      <a:pt x="31" y="27"/>
                    </a:cubicBezTo>
                    <a:cubicBezTo>
                      <a:pt x="31" y="27"/>
                      <a:pt x="32" y="27"/>
                      <a:pt x="31" y="26"/>
                    </a:cubicBezTo>
                    <a:cubicBezTo>
                      <a:pt x="32" y="26"/>
                      <a:pt x="32" y="26"/>
                      <a:pt x="33" y="26"/>
                    </a:cubicBezTo>
                    <a:cubicBezTo>
                      <a:pt x="33" y="26"/>
                      <a:pt x="33" y="26"/>
                      <a:pt x="33" y="26"/>
                    </a:cubicBezTo>
                    <a:cubicBezTo>
                      <a:pt x="33" y="26"/>
                      <a:pt x="33" y="26"/>
                      <a:pt x="33" y="26"/>
                    </a:cubicBezTo>
                    <a:cubicBezTo>
                      <a:pt x="33" y="26"/>
                      <a:pt x="33" y="26"/>
                      <a:pt x="33" y="26"/>
                    </a:cubicBezTo>
                    <a:cubicBezTo>
                      <a:pt x="33" y="26"/>
                      <a:pt x="34" y="26"/>
                      <a:pt x="34" y="25"/>
                    </a:cubicBezTo>
                    <a:cubicBezTo>
                      <a:pt x="35" y="25"/>
                      <a:pt x="35" y="23"/>
                      <a:pt x="35" y="22"/>
                    </a:cubicBezTo>
                    <a:cubicBezTo>
                      <a:pt x="34" y="22"/>
                      <a:pt x="34" y="22"/>
                      <a:pt x="34" y="22"/>
                    </a:cubicBezTo>
                    <a:cubicBezTo>
                      <a:pt x="34" y="22"/>
                      <a:pt x="34" y="22"/>
                      <a:pt x="34" y="22"/>
                    </a:cubicBezTo>
                    <a:cubicBezTo>
                      <a:pt x="34" y="23"/>
                      <a:pt x="34" y="24"/>
                      <a:pt x="34" y="25"/>
                    </a:cubicBezTo>
                    <a:cubicBezTo>
                      <a:pt x="34" y="24"/>
                      <a:pt x="34" y="24"/>
                      <a:pt x="34" y="24"/>
                    </a:cubicBezTo>
                    <a:cubicBezTo>
                      <a:pt x="34" y="24"/>
                      <a:pt x="34" y="24"/>
                      <a:pt x="34" y="24"/>
                    </a:cubicBezTo>
                    <a:cubicBezTo>
                      <a:pt x="34" y="24"/>
                      <a:pt x="34" y="24"/>
                      <a:pt x="34" y="24"/>
                    </a:cubicBezTo>
                    <a:cubicBezTo>
                      <a:pt x="34" y="23"/>
                      <a:pt x="34" y="22"/>
                      <a:pt x="34" y="22"/>
                    </a:cubicBezTo>
                    <a:cubicBezTo>
                      <a:pt x="33" y="22"/>
                      <a:pt x="33" y="22"/>
                      <a:pt x="33" y="22"/>
                    </a:cubicBezTo>
                    <a:cubicBezTo>
                      <a:pt x="33" y="22"/>
                      <a:pt x="33" y="22"/>
                      <a:pt x="33" y="22"/>
                    </a:cubicBezTo>
                    <a:cubicBezTo>
                      <a:pt x="34" y="23"/>
                      <a:pt x="34" y="23"/>
                      <a:pt x="34" y="24"/>
                    </a:cubicBezTo>
                    <a:cubicBezTo>
                      <a:pt x="33" y="24"/>
                      <a:pt x="33" y="24"/>
                      <a:pt x="32" y="25"/>
                    </a:cubicBezTo>
                    <a:cubicBezTo>
                      <a:pt x="32" y="25"/>
                      <a:pt x="31" y="25"/>
                      <a:pt x="31" y="25"/>
                    </a:cubicBezTo>
                    <a:cubicBezTo>
                      <a:pt x="31" y="25"/>
                      <a:pt x="30" y="25"/>
                      <a:pt x="30" y="25"/>
                    </a:cubicBezTo>
                    <a:cubicBezTo>
                      <a:pt x="29" y="25"/>
                      <a:pt x="29" y="25"/>
                      <a:pt x="29" y="25"/>
                    </a:cubicBezTo>
                    <a:cubicBezTo>
                      <a:pt x="29" y="25"/>
                      <a:pt x="29" y="25"/>
                      <a:pt x="29" y="25"/>
                    </a:cubicBezTo>
                    <a:cubicBezTo>
                      <a:pt x="29" y="26"/>
                      <a:pt x="29" y="26"/>
                      <a:pt x="29" y="26"/>
                    </a:cubicBezTo>
                    <a:cubicBezTo>
                      <a:pt x="29" y="26"/>
                      <a:pt x="29" y="26"/>
                      <a:pt x="29" y="26"/>
                    </a:cubicBezTo>
                    <a:cubicBezTo>
                      <a:pt x="29" y="26"/>
                      <a:pt x="29" y="26"/>
                      <a:pt x="29" y="26"/>
                    </a:cubicBezTo>
                    <a:cubicBezTo>
                      <a:pt x="29" y="26"/>
                      <a:pt x="29" y="26"/>
                      <a:pt x="29" y="26"/>
                    </a:cubicBezTo>
                    <a:cubicBezTo>
                      <a:pt x="29" y="26"/>
                      <a:pt x="29" y="26"/>
                      <a:pt x="29" y="26"/>
                    </a:cubicBezTo>
                    <a:cubicBezTo>
                      <a:pt x="28" y="26"/>
                      <a:pt x="28" y="26"/>
                      <a:pt x="28" y="26"/>
                    </a:cubicBezTo>
                    <a:cubicBezTo>
                      <a:pt x="28" y="26"/>
                      <a:pt x="28" y="26"/>
                      <a:pt x="28" y="26"/>
                    </a:cubicBezTo>
                    <a:cubicBezTo>
                      <a:pt x="28" y="26"/>
                      <a:pt x="28" y="26"/>
                      <a:pt x="28" y="26"/>
                    </a:cubicBezTo>
                    <a:cubicBezTo>
                      <a:pt x="28" y="26"/>
                      <a:pt x="28" y="26"/>
                      <a:pt x="28" y="26"/>
                    </a:cubicBezTo>
                    <a:cubicBezTo>
                      <a:pt x="27" y="26"/>
                      <a:pt x="27" y="26"/>
                      <a:pt x="27" y="26"/>
                    </a:cubicBezTo>
                    <a:cubicBezTo>
                      <a:pt x="26" y="26"/>
                      <a:pt x="26" y="26"/>
                      <a:pt x="26" y="26"/>
                    </a:cubicBezTo>
                    <a:cubicBezTo>
                      <a:pt x="26" y="26"/>
                      <a:pt x="26" y="26"/>
                      <a:pt x="26" y="26"/>
                    </a:cubicBezTo>
                    <a:cubicBezTo>
                      <a:pt x="26" y="27"/>
                      <a:pt x="26" y="27"/>
                      <a:pt x="26" y="28"/>
                    </a:cubicBezTo>
                    <a:cubicBezTo>
                      <a:pt x="26" y="28"/>
                      <a:pt x="26" y="29"/>
                      <a:pt x="26" y="29"/>
                    </a:cubicBezTo>
                    <a:cubicBezTo>
                      <a:pt x="25" y="29"/>
                      <a:pt x="25" y="29"/>
                      <a:pt x="25" y="29"/>
                    </a:cubicBezTo>
                    <a:cubicBezTo>
                      <a:pt x="25" y="29"/>
                      <a:pt x="25" y="29"/>
                      <a:pt x="25" y="29"/>
                    </a:cubicBezTo>
                    <a:cubicBezTo>
                      <a:pt x="25" y="29"/>
                      <a:pt x="25" y="29"/>
                      <a:pt x="25" y="29"/>
                    </a:cubicBezTo>
                    <a:cubicBezTo>
                      <a:pt x="25" y="29"/>
                      <a:pt x="25" y="29"/>
                      <a:pt x="25" y="29"/>
                    </a:cubicBezTo>
                    <a:cubicBezTo>
                      <a:pt x="25" y="29"/>
                      <a:pt x="25" y="29"/>
                      <a:pt x="25" y="29"/>
                    </a:cubicBezTo>
                    <a:cubicBezTo>
                      <a:pt x="25" y="29"/>
                      <a:pt x="25" y="29"/>
                      <a:pt x="25" y="29"/>
                    </a:cubicBezTo>
                    <a:cubicBezTo>
                      <a:pt x="25" y="29"/>
                      <a:pt x="25" y="29"/>
                      <a:pt x="25" y="29"/>
                    </a:cubicBezTo>
                    <a:cubicBezTo>
                      <a:pt x="25" y="30"/>
                      <a:pt x="25" y="30"/>
                      <a:pt x="25" y="30"/>
                    </a:cubicBezTo>
                    <a:cubicBezTo>
                      <a:pt x="25" y="29"/>
                      <a:pt x="25" y="29"/>
                      <a:pt x="25" y="29"/>
                    </a:cubicBezTo>
                    <a:cubicBezTo>
                      <a:pt x="25" y="30"/>
                      <a:pt x="25" y="30"/>
                      <a:pt x="25" y="30"/>
                    </a:cubicBezTo>
                    <a:cubicBezTo>
                      <a:pt x="25" y="30"/>
                      <a:pt x="25" y="30"/>
                      <a:pt x="24" y="30"/>
                    </a:cubicBezTo>
                    <a:cubicBezTo>
                      <a:pt x="24" y="30"/>
                      <a:pt x="24" y="30"/>
                      <a:pt x="24" y="30"/>
                    </a:cubicBezTo>
                    <a:cubicBezTo>
                      <a:pt x="24" y="30"/>
                      <a:pt x="23" y="29"/>
                      <a:pt x="23" y="29"/>
                    </a:cubicBezTo>
                    <a:cubicBezTo>
                      <a:pt x="23" y="28"/>
                      <a:pt x="23" y="28"/>
                      <a:pt x="23" y="28"/>
                    </a:cubicBezTo>
                    <a:cubicBezTo>
                      <a:pt x="23" y="28"/>
                      <a:pt x="23" y="28"/>
                      <a:pt x="23" y="28"/>
                    </a:cubicBezTo>
                    <a:cubicBezTo>
                      <a:pt x="23" y="28"/>
                      <a:pt x="24" y="27"/>
                      <a:pt x="24" y="27"/>
                    </a:cubicBezTo>
                    <a:cubicBezTo>
                      <a:pt x="24" y="27"/>
                      <a:pt x="24" y="27"/>
                      <a:pt x="24" y="27"/>
                    </a:cubicBezTo>
                    <a:cubicBezTo>
                      <a:pt x="25" y="27"/>
                      <a:pt x="25" y="27"/>
                      <a:pt x="25" y="27"/>
                    </a:cubicBezTo>
                    <a:cubicBezTo>
                      <a:pt x="25" y="27"/>
                      <a:pt x="25" y="27"/>
                      <a:pt x="25" y="27"/>
                    </a:cubicBezTo>
                    <a:cubicBezTo>
                      <a:pt x="24" y="27"/>
                      <a:pt x="24" y="26"/>
                      <a:pt x="23" y="25"/>
                    </a:cubicBezTo>
                    <a:cubicBezTo>
                      <a:pt x="23" y="25"/>
                      <a:pt x="23" y="25"/>
                      <a:pt x="23" y="25"/>
                    </a:cubicBezTo>
                    <a:cubicBezTo>
                      <a:pt x="23" y="25"/>
                      <a:pt x="23" y="25"/>
                      <a:pt x="23" y="25"/>
                    </a:cubicBezTo>
                    <a:cubicBezTo>
                      <a:pt x="23" y="25"/>
                      <a:pt x="23" y="25"/>
                      <a:pt x="23" y="25"/>
                    </a:cubicBezTo>
                    <a:cubicBezTo>
                      <a:pt x="24" y="24"/>
                      <a:pt x="24" y="24"/>
                      <a:pt x="24" y="23"/>
                    </a:cubicBezTo>
                    <a:cubicBezTo>
                      <a:pt x="25" y="23"/>
                      <a:pt x="25" y="23"/>
                      <a:pt x="25" y="23"/>
                    </a:cubicBezTo>
                    <a:cubicBezTo>
                      <a:pt x="25" y="23"/>
                      <a:pt x="26" y="23"/>
                      <a:pt x="26" y="23"/>
                    </a:cubicBezTo>
                    <a:cubicBezTo>
                      <a:pt x="26" y="23"/>
                      <a:pt x="26" y="23"/>
                      <a:pt x="26" y="23"/>
                    </a:cubicBezTo>
                    <a:cubicBezTo>
                      <a:pt x="27" y="23"/>
                      <a:pt x="27" y="23"/>
                      <a:pt x="27" y="23"/>
                    </a:cubicBezTo>
                    <a:cubicBezTo>
                      <a:pt x="26" y="22"/>
                      <a:pt x="26" y="22"/>
                      <a:pt x="26" y="22"/>
                    </a:cubicBezTo>
                    <a:cubicBezTo>
                      <a:pt x="26" y="22"/>
                      <a:pt x="26" y="22"/>
                      <a:pt x="25" y="22"/>
                    </a:cubicBezTo>
                    <a:cubicBezTo>
                      <a:pt x="25" y="22"/>
                      <a:pt x="25" y="22"/>
                      <a:pt x="25" y="22"/>
                    </a:cubicBezTo>
                    <a:cubicBezTo>
                      <a:pt x="24" y="21"/>
                      <a:pt x="24" y="21"/>
                      <a:pt x="24" y="21"/>
                    </a:cubicBezTo>
                    <a:cubicBezTo>
                      <a:pt x="23" y="21"/>
                      <a:pt x="23" y="20"/>
                      <a:pt x="23" y="19"/>
                    </a:cubicBezTo>
                    <a:cubicBezTo>
                      <a:pt x="23" y="18"/>
                      <a:pt x="23" y="18"/>
                      <a:pt x="23" y="18"/>
                    </a:cubicBezTo>
                    <a:cubicBezTo>
                      <a:pt x="23" y="18"/>
                      <a:pt x="23" y="18"/>
                      <a:pt x="23" y="18"/>
                    </a:cubicBezTo>
                    <a:cubicBezTo>
                      <a:pt x="23" y="17"/>
                      <a:pt x="23" y="16"/>
                      <a:pt x="23" y="16"/>
                    </a:cubicBezTo>
                    <a:cubicBezTo>
                      <a:pt x="23" y="15"/>
                      <a:pt x="23" y="15"/>
                      <a:pt x="23" y="15"/>
                    </a:cubicBezTo>
                    <a:cubicBezTo>
                      <a:pt x="23" y="15"/>
                      <a:pt x="23" y="14"/>
                      <a:pt x="24" y="14"/>
                    </a:cubicBezTo>
                    <a:cubicBezTo>
                      <a:pt x="25" y="13"/>
                      <a:pt x="25" y="13"/>
                      <a:pt x="25" y="13"/>
                    </a:cubicBezTo>
                    <a:cubicBezTo>
                      <a:pt x="25" y="13"/>
                      <a:pt x="25" y="13"/>
                      <a:pt x="25" y="13"/>
                    </a:cubicBezTo>
                    <a:cubicBezTo>
                      <a:pt x="25" y="13"/>
                      <a:pt x="25" y="13"/>
                      <a:pt x="25" y="13"/>
                    </a:cubicBezTo>
                    <a:cubicBezTo>
                      <a:pt x="25" y="13"/>
                      <a:pt x="25" y="13"/>
                      <a:pt x="25" y="13"/>
                    </a:cubicBezTo>
                    <a:cubicBezTo>
                      <a:pt x="25" y="13"/>
                      <a:pt x="25" y="13"/>
                      <a:pt x="25" y="13"/>
                    </a:cubicBezTo>
                    <a:cubicBezTo>
                      <a:pt x="26" y="13"/>
                      <a:pt x="26" y="13"/>
                      <a:pt x="26" y="13"/>
                    </a:cubicBezTo>
                    <a:cubicBezTo>
                      <a:pt x="26" y="13"/>
                      <a:pt x="26" y="13"/>
                      <a:pt x="26" y="13"/>
                    </a:cubicBezTo>
                    <a:cubicBezTo>
                      <a:pt x="26" y="12"/>
                      <a:pt x="26" y="12"/>
                      <a:pt x="26" y="12"/>
                    </a:cubicBezTo>
                    <a:cubicBezTo>
                      <a:pt x="26" y="12"/>
                      <a:pt x="26" y="12"/>
                      <a:pt x="26" y="12"/>
                    </a:cubicBezTo>
                    <a:cubicBezTo>
                      <a:pt x="25" y="11"/>
                      <a:pt x="24" y="10"/>
                      <a:pt x="23" y="9"/>
                    </a:cubicBezTo>
                    <a:cubicBezTo>
                      <a:pt x="23" y="9"/>
                      <a:pt x="23" y="9"/>
                      <a:pt x="23" y="9"/>
                    </a:cubicBezTo>
                    <a:cubicBezTo>
                      <a:pt x="23" y="9"/>
                      <a:pt x="23" y="9"/>
                      <a:pt x="23" y="9"/>
                    </a:cubicBezTo>
                    <a:cubicBezTo>
                      <a:pt x="23" y="8"/>
                      <a:pt x="24" y="7"/>
                      <a:pt x="24" y="7"/>
                    </a:cubicBezTo>
                    <a:cubicBezTo>
                      <a:pt x="25" y="7"/>
                      <a:pt x="25" y="7"/>
                      <a:pt x="25" y="7"/>
                    </a:cubicBezTo>
                    <a:cubicBezTo>
                      <a:pt x="26" y="7"/>
                      <a:pt x="26" y="7"/>
                      <a:pt x="26" y="7"/>
                    </a:cubicBezTo>
                    <a:cubicBezTo>
                      <a:pt x="26" y="7"/>
                      <a:pt x="26" y="7"/>
                      <a:pt x="26" y="7"/>
                    </a:cubicBezTo>
                    <a:cubicBezTo>
                      <a:pt x="26" y="7"/>
                      <a:pt x="26" y="7"/>
                      <a:pt x="26" y="7"/>
                    </a:cubicBezTo>
                    <a:cubicBezTo>
                      <a:pt x="26" y="7"/>
                      <a:pt x="26" y="7"/>
                      <a:pt x="26" y="7"/>
                    </a:cubicBezTo>
                    <a:cubicBezTo>
                      <a:pt x="27" y="7"/>
                      <a:pt x="27" y="7"/>
                      <a:pt x="27" y="7"/>
                    </a:cubicBezTo>
                    <a:cubicBezTo>
                      <a:pt x="27" y="7"/>
                      <a:pt x="27" y="7"/>
                      <a:pt x="27" y="7"/>
                    </a:cubicBezTo>
                    <a:cubicBezTo>
                      <a:pt x="27" y="7"/>
                      <a:pt x="27" y="7"/>
                      <a:pt x="27" y="7"/>
                    </a:cubicBezTo>
                    <a:cubicBezTo>
                      <a:pt x="27" y="7"/>
                      <a:pt x="27" y="7"/>
                      <a:pt x="27" y="7"/>
                    </a:cubicBezTo>
                    <a:cubicBezTo>
                      <a:pt x="27" y="6"/>
                      <a:pt x="27" y="6"/>
                      <a:pt x="27" y="6"/>
                    </a:cubicBezTo>
                    <a:cubicBezTo>
                      <a:pt x="27" y="6"/>
                      <a:pt x="27" y="6"/>
                      <a:pt x="27" y="6"/>
                    </a:cubicBezTo>
                    <a:cubicBezTo>
                      <a:pt x="27" y="6"/>
                      <a:pt x="27" y="6"/>
                      <a:pt x="27" y="6"/>
                    </a:cubicBezTo>
                    <a:cubicBezTo>
                      <a:pt x="27" y="6"/>
                      <a:pt x="27" y="6"/>
                      <a:pt x="27" y="6"/>
                    </a:cubicBezTo>
                    <a:cubicBezTo>
                      <a:pt x="28" y="6"/>
                      <a:pt x="28" y="6"/>
                      <a:pt x="28" y="6"/>
                    </a:cubicBezTo>
                    <a:cubicBezTo>
                      <a:pt x="28" y="6"/>
                      <a:pt x="28" y="6"/>
                      <a:pt x="28" y="6"/>
                    </a:cubicBezTo>
                    <a:cubicBezTo>
                      <a:pt x="28" y="6"/>
                      <a:pt x="28" y="6"/>
                      <a:pt x="28" y="6"/>
                    </a:cubicBezTo>
                    <a:cubicBezTo>
                      <a:pt x="28" y="6"/>
                      <a:pt x="28" y="6"/>
                      <a:pt x="28" y="6"/>
                    </a:cubicBezTo>
                    <a:cubicBezTo>
                      <a:pt x="28" y="6"/>
                      <a:pt x="28" y="6"/>
                      <a:pt x="28" y="6"/>
                    </a:cubicBezTo>
                    <a:cubicBezTo>
                      <a:pt x="28" y="6"/>
                      <a:pt x="28" y="6"/>
                      <a:pt x="28" y="6"/>
                    </a:cubicBezTo>
                    <a:cubicBezTo>
                      <a:pt x="29" y="6"/>
                      <a:pt x="29" y="6"/>
                      <a:pt x="29" y="6"/>
                    </a:cubicBezTo>
                    <a:cubicBezTo>
                      <a:pt x="29" y="6"/>
                      <a:pt x="29" y="6"/>
                      <a:pt x="29" y="6"/>
                    </a:cubicBezTo>
                    <a:cubicBezTo>
                      <a:pt x="29" y="6"/>
                      <a:pt x="29" y="6"/>
                      <a:pt x="29" y="6"/>
                    </a:cubicBezTo>
                    <a:moveTo>
                      <a:pt x="21" y="7"/>
                    </a:moveTo>
                    <a:cubicBezTo>
                      <a:pt x="21" y="6"/>
                      <a:pt x="21" y="5"/>
                      <a:pt x="21" y="4"/>
                    </a:cubicBezTo>
                    <a:cubicBezTo>
                      <a:pt x="21" y="4"/>
                      <a:pt x="21" y="4"/>
                      <a:pt x="21" y="4"/>
                    </a:cubicBezTo>
                    <a:cubicBezTo>
                      <a:pt x="22" y="3"/>
                      <a:pt x="22" y="3"/>
                      <a:pt x="22" y="3"/>
                    </a:cubicBezTo>
                    <a:cubicBezTo>
                      <a:pt x="22" y="4"/>
                      <a:pt x="22" y="5"/>
                      <a:pt x="21" y="7"/>
                    </a:cubicBezTo>
                    <a:cubicBezTo>
                      <a:pt x="21" y="7"/>
                      <a:pt x="21" y="7"/>
                      <a:pt x="21" y="7"/>
                    </a:cubicBezTo>
                    <a:moveTo>
                      <a:pt x="23" y="7"/>
                    </a:moveTo>
                    <a:cubicBezTo>
                      <a:pt x="23" y="7"/>
                      <a:pt x="23" y="7"/>
                      <a:pt x="23" y="7"/>
                    </a:cubicBezTo>
                    <a:cubicBezTo>
                      <a:pt x="23" y="5"/>
                      <a:pt x="23" y="4"/>
                      <a:pt x="23" y="3"/>
                    </a:cubicBezTo>
                    <a:cubicBezTo>
                      <a:pt x="23" y="4"/>
                      <a:pt x="23" y="4"/>
                      <a:pt x="23" y="4"/>
                    </a:cubicBezTo>
                    <a:cubicBezTo>
                      <a:pt x="23" y="4"/>
                      <a:pt x="23" y="4"/>
                      <a:pt x="23" y="4"/>
                    </a:cubicBezTo>
                    <a:cubicBezTo>
                      <a:pt x="23" y="5"/>
                      <a:pt x="23" y="6"/>
                      <a:pt x="23" y="7"/>
                    </a:cubicBezTo>
                    <a:moveTo>
                      <a:pt x="17" y="4"/>
                    </a:moveTo>
                    <a:cubicBezTo>
                      <a:pt x="17" y="4"/>
                      <a:pt x="17" y="4"/>
                      <a:pt x="17" y="4"/>
                    </a:cubicBezTo>
                    <a:cubicBezTo>
                      <a:pt x="17" y="3"/>
                      <a:pt x="17" y="3"/>
                      <a:pt x="18" y="2"/>
                    </a:cubicBezTo>
                    <a:cubicBezTo>
                      <a:pt x="18" y="2"/>
                      <a:pt x="19" y="1"/>
                      <a:pt x="19" y="1"/>
                    </a:cubicBezTo>
                    <a:cubicBezTo>
                      <a:pt x="20" y="1"/>
                      <a:pt x="20" y="1"/>
                      <a:pt x="20" y="1"/>
                    </a:cubicBezTo>
                    <a:cubicBezTo>
                      <a:pt x="20" y="1"/>
                      <a:pt x="20" y="1"/>
                      <a:pt x="20" y="1"/>
                    </a:cubicBezTo>
                    <a:cubicBezTo>
                      <a:pt x="21" y="1"/>
                      <a:pt x="21" y="1"/>
                      <a:pt x="21" y="1"/>
                    </a:cubicBezTo>
                    <a:cubicBezTo>
                      <a:pt x="21" y="1"/>
                      <a:pt x="21" y="1"/>
                      <a:pt x="22" y="2"/>
                    </a:cubicBezTo>
                    <a:cubicBezTo>
                      <a:pt x="22" y="2"/>
                      <a:pt x="22" y="2"/>
                      <a:pt x="22" y="2"/>
                    </a:cubicBezTo>
                    <a:cubicBezTo>
                      <a:pt x="21" y="2"/>
                      <a:pt x="21" y="2"/>
                      <a:pt x="21" y="2"/>
                    </a:cubicBezTo>
                    <a:cubicBezTo>
                      <a:pt x="21" y="3"/>
                      <a:pt x="21" y="4"/>
                      <a:pt x="20" y="5"/>
                    </a:cubicBezTo>
                    <a:cubicBezTo>
                      <a:pt x="20" y="5"/>
                      <a:pt x="20" y="5"/>
                      <a:pt x="20" y="5"/>
                    </a:cubicBezTo>
                    <a:cubicBezTo>
                      <a:pt x="20" y="5"/>
                      <a:pt x="20" y="5"/>
                      <a:pt x="20" y="5"/>
                    </a:cubicBezTo>
                    <a:cubicBezTo>
                      <a:pt x="20" y="5"/>
                      <a:pt x="20" y="5"/>
                      <a:pt x="20" y="5"/>
                    </a:cubicBezTo>
                    <a:cubicBezTo>
                      <a:pt x="20" y="5"/>
                      <a:pt x="19" y="6"/>
                      <a:pt x="19" y="6"/>
                    </a:cubicBezTo>
                    <a:cubicBezTo>
                      <a:pt x="18" y="6"/>
                      <a:pt x="18" y="6"/>
                      <a:pt x="18" y="6"/>
                    </a:cubicBezTo>
                    <a:cubicBezTo>
                      <a:pt x="18" y="5"/>
                      <a:pt x="18" y="5"/>
                      <a:pt x="17" y="4"/>
                    </a:cubicBezTo>
                    <a:cubicBezTo>
                      <a:pt x="17" y="4"/>
                      <a:pt x="17" y="4"/>
                      <a:pt x="17" y="4"/>
                    </a:cubicBezTo>
                    <a:cubicBezTo>
                      <a:pt x="17" y="4"/>
                      <a:pt x="17" y="4"/>
                      <a:pt x="17" y="4"/>
                    </a:cubicBezTo>
                    <a:cubicBezTo>
                      <a:pt x="17" y="4"/>
                      <a:pt x="17" y="4"/>
                      <a:pt x="17" y="4"/>
                    </a:cubicBezTo>
                    <a:cubicBezTo>
                      <a:pt x="17" y="5"/>
                      <a:pt x="16" y="5"/>
                      <a:pt x="16" y="6"/>
                    </a:cubicBezTo>
                    <a:cubicBezTo>
                      <a:pt x="16" y="6"/>
                      <a:pt x="16" y="6"/>
                      <a:pt x="16" y="6"/>
                    </a:cubicBezTo>
                    <a:cubicBezTo>
                      <a:pt x="16" y="5"/>
                      <a:pt x="16" y="5"/>
                      <a:pt x="16" y="5"/>
                    </a:cubicBezTo>
                    <a:cubicBezTo>
                      <a:pt x="16" y="4"/>
                      <a:pt x="16" y="4"/>
                      <a:pt x="16" y="4"/>
                    </a:cubicBezTo>
                    <a:cubicBezTo>
                      <a:pt x="16" y="4"/>
                      <a:pt x="16" y="4"/>
                      <a:pt x="16" y="4"/>
                    </a:cubicBezTo>
                    <a:cubicBezTo>
                      <a:pt x="17" y="4"/>
                      <a:pt x="17" y="4"/>
                      <a:pt x="17" y="4"/>
                    </a:cubicBezTo>
                    <a:moveTo>
                      <a:pt x="24" y="1"/>
                    </a:moveTo>
                    <a:cubicBezTo>
                      <a:pt x="25" y="1"/>
                      <a:pt x="25" y="1"/>
                      <a:pt x="25" y="1"/>
                    </a:cubicBezTo>
                    <a:cubicBezTo>
                      <a:pt x="25" y="1"/>
                      <a:pt x="25" y="1"/>
                      <a:pt x="25" y="1"/>
                    </a:cubicBezTo>
                    <a:cubicBezTo>
                      <a:pt x="26" y="1"/>
                      <a:pt x="26" y="2"/>
                      <a:pt x="27" y="2"/>
                    </a:cubicBezTo>
                    <a:cubicBezTo>
                      <a:pt x="27" y="3"/>
                      <a:pt x="27" y="3"/>
                      <a:pt x="27" y="4"/>
                    </a:cubicBezTo>
                    <a:cubicBezTo>
                      <a:pt x="28" y="4"/>
                      <a:pt x="28" y="4"/>
                      <a:pt x="28" y="4"/>
                    </a:cubicBezTo>
                    <a:cubicBezTo>
                      <a:pt x="28" y="4"/>
                      <a:pt x="28" y="4"/>
                      <a:pt x="28" y="4"/>
                    </a:cubicBezTo>
                    <a:cubicBezTo>
                      <a:pt x="28" y="4"/>
                      <a:pt x="28" y="4"/>
                      <a:pt x="28" y="4"/>
                    </a:cubicBezTo>
                    <a:cubicBezTo>
                      <a:pt x="28" y="5"/>
                      <a:pt x="28" y="5"/>
                      <a:pt x="28" y="5"/>
                    </a:cubicBezTo>
                    <a:cubicBezTo>
                      <a:pt x="28" y="6"/>
                      <a:pt x="28" y="6"/>
                      <a:pt x="28" y="6"/>
                    </a:cubicBezTo>
                    <a:cubicBezTo>
                      <a:pt x="28" y="6"/>
                      <a:pt x="28" y="6"/>
                      <a:pt x="28" y="6"/>
                    </a:cubicBezTo>
                    <a:cubicBezTo>
                      <a:pt x="28" y="5"/>
                      <a:pt x="28" y="5"/>
                      <a:pt x="27" y="4"/>
                    </a:cubicBezTo>
                    <a:cubicBezTo>
                      <a:pt x="27" y="4"/>
                      <a:pt x="27" y="4"/>
                      <a:pt x="27" y="4"/>
                    </a:cubicBezTo>
                    <a:cubicBezTo>
                      <a:pt x="27" y="4"/>
                      <a:pt x="27" y="4"/>
                      <a:pt x="27" y="4"/>
                    </a:cubicBezTo>
                    <a:cubicBezTo>
                      <a:pt x="27" y="4"/>
                      <a:pt x="27" y="4"/>
                      <a:pt x="27" y="4"/>
                    </a:cubicBezTo>
                    <a:cubicBezTo>
                      <a:pt x="26" y="5"/>
                      <a:pt x="26" y="5"/>
                      <a:pt x="26" y="6"/>
                    </a:cubicBezTo>
                    <a:cubicBezTo>
                      <a:pt x="25" y="6"/>
                      <a:pt x="25" y="6"/>
                      <a:pt x="25" y="6"/>
                    </a:cubicBezTo>
                    <a:cubicBezTo>
                      <a:pt x="25" y="6"/>
                      <a:pt x="24" y="5"/>
                      <a:pt x="24" y="5"/>
                    </a:cubicBezTo>
                    <a:cubicBezTo>
                      <a:pt x="24" y="5"/>
                      <a:pt x="24" y="5"/>
                      <a:pt x="24" y="5"/>
                    </a:cubicBezTo>
                    <a:cubicBezTo>
                      <a:pt x="24" y="5"/>
                      <a:pt x="24" y="5"/>
                      <a:pt x="24" y="5"/>
                    </a:cubicBezTo>
                    <a:cubicBezTo>
                      <a:pt x="24" y="5"/>
                      <a:pt x="24" y="5"/>
                      <a:pt x="24" y="5"/>
                    </a:cubicBezTo>
                    <a:cubicBezTo>
                      <a:pt x="24" y="4"/>
                      <a:pt x="23" y="3"/>
                      <a:pt x="23" y="2"/>
                    </a:cubicBezTo>
                    <a:cubicBezTo>
                      <a:pt x="23" y="2"/>
                      <a:pt x="23" y="2"/>
                      <a:pt x="23" y="2"/>
                    </a:cubicBezTo>
                    <a:cubicBezTo>
                      <a:pt x="23" y="2"/>
                      <a:pt x="23" y="2"/>
                      <a:pt x="23" y="2"/>
                    </a:cubicBezTo>
                    <a:cubicBezTo>
                      <a:pt x="23" y="1"/>
                      <a:pt x="23" y="1"/>
                      <a:pt x="24" y="1"/>
                    </a:cubicBezTo>
                    <a:cubicBezTo>
                      <a:pt x="24" y="1"/>
                      <a:pt x="24" y="1"/>
                      <a:pt x="24" y="1"/>
                    </a:cubicBezTo>
                    <a:moveTo>
                      <a:pt x="25" y="0"/>
                    </a:moveTo>
                    <a:cubicBezTo>
                      <a:pt x="25" y="0"/>
                      <a:pt x="25" y="0"/>
                      <a:pt x="25" y="0"/>
                    </a:cubicBezTo>
                    <a:cubicBezTo>
                      <a:pt x="24" y="0"/>
                      <a:pt x="24" y="0"/>
                      <a:pt x="24" y="0"/>
                    </a:cubicBezTo>
                    <a:cubicBezTo>
                      <a:pt x="24" y="0"/>
                      <a:pt x="24" y="0"/>
                      <a:pt x="24" y="0"/>
                    </a:cubicBezTo>
                    <a:cubicBezTo>
                      <a:pt x="23" y="0"/>
                      <a:pt x="23" y="1"/>
                      <a:pt x="22" y="2"/>
                    </a:cubicBezTo>
                    <a:cubicBezTo>
                      <a:pt x="22" y="1"/>
                      <a:pt x="21" y="0"/>
                      <a:pt x="21" y="0"/>
                    </a:cubicBezTo>
                    <a:cubicBezTo>
                      <a:pt x="20" y="0"/>
                      <a:pt x="20" y="0"/>
                      <a:pt x="20" y="0"/>
                    </a:cubicBezTo>
                    <a:cubicBezTo>
                      <a:pt x="20" y="0"/>
                      <a:pt x="20" y="0"/>
                      <a:pt x="20" y="0"/>
                    </a:cubicBezTo>
                    <a:cubicBezTo>
                      <a:pt x="19" y="0"/>
                      <a:pt x="19" y="0"/>
                      <a:pt x="19" y="0"/>
                    </a:cubicBezTo>
                    <a:cubicBezTo>
                      <a:pt x="19" y="0"/>
                      <a:pt x="18" y="1"/>
                      <a:pt x="17" y="2"/>
                    </a:cubicBezTo>
                    <a:cubicBezTo>
                      <a:pt x="16" y="2"/>
                      <a:pt x="16" y="3"/>
                      <a:pt x="16" y="3"/>
                    </a:cubicBezTo>
                    <a:cubicBezTo>
                      <a:pt x="15" y="3"/>
                      <a:pt x="15" y="2"/>
                      <a:pt x="14" y="2"/>
                    </a:cubicBezTo>
                    <a:cubicBezTo>
                      <a:pt x="13" y="2"/>
                      <a:pt x="13" y="3"/>
                      <a:pt x="12" y="3"/>
                    </a:cubicBezTo>
                    <a:cubicBezTo>
                      <a:pt x="11" y="4"/>
                      <a:pt x="10" y="5"/>
                      <a:pt x="10" y="7"/>
                    </a:cubicBezTo>
                    <a:cubicBezTo>
                      <a:pt x="10" y="7"/>
                      <a:pt x="10" y="6"/>
                      <a:pt x="9" y="6"/>
                    </a:cubicBezTo>
                    <a:cubicBezTo>
                      <a:pt x="8" y="6"/>
                      <a:pt x="7" y="7"/>
                      <a:pt x="6" y="8"/>
                    </a:cubicBezTo>
                    <a:cubicBezTo>
                      <a:pt x="5" y="9"/>
                      <a:pt x="5" y="10"/>
                      <a:pt x="5" y="10"/>
                    </a:cubicBezTo>
                    <a:cubicBezTo>
                      <a:pt x="5" y="10"/>
                      <a:pt x="5" y="10"/>
                      <a:pt x="5" y="10"/>
                    </a:cubicBezTo>
                    <a:cubicBezTo>
                      <a:pt x="5" y="10"/>
                      <a:pt x="5" y="10"/>
                      <a:pt x="5" y="10"/>
                    </a:cubicBezTo>
                    <a:cubicBezTo>
                      <a:pt x="5" y="11"/>
                      <a:pt x="5" y="11"/>
                      <a:pt x="5" y="11"/>
                    </a:cubicBezTo>
                    <a:cubicBezTo>
                      <a:pt x="5" y="12"/>
                      <a:pt x="5" y="12"/>
                      <a:pt x="5" y="12"/>
                    </a:cubicBezTo>
                    <a:cubicBezTo>
                      <a:pt x="5" y="12"/>
                      <a:pt x="5" y="12"/>
                      <a:pt x="5" y="12"/>
                    </a:cubicBezTo>
                    <a:cubicBezTo>
                      <a:pt x="5" y="13"/>
                      <a:pt x="5" y="13"/>
                      <a:pt x="5" y="13"/>
                    </a:cubicBezTo>
                    <a:cubicBezTo>
                      <a:pt x="5" y="13"/>
                      <a:pt x="5" y="13"/>
                      <a:pt x="5" y="13"/>
                    </a:cubicBezTo>
                    <a:cubicBezTo>
                      <a:pt x="4" y="14"/>
                      <a:pt x="4" y="14"/>
                      <a:pt x="3" y="15"/>
                    </a:cubicBezTo>
                    <a:cubicBezTo>
                      <a:pt x="2" y="17"/>
                      <a:pt x="2" y="18"/>
                      <a:pt x="3" y="19"/>
                    </a:cubicBezTo>
                    <a:cubicBezTo>
                      <a:pt x="3" y="19"/>
                      <a:pt x="3" y="19"/>
                      <a:pt x="3" y="19"/>
                    </a:cubicBezTo>
                    <a:cubicBezTo>
                      <a:pt x="3" y="20"/>
                      <a:pt x="3" y="20"/>
                      <a:pt x="3" y="20"/>
                    </a:cubicBezTo>
                    <a:cubicBezTo>
                      <a:pt x="3" y="21"/>
                      <a:pt x="3" y="21"/>
                      <a:pt x="3" y="21"/>
                    </a:cubicBezTo>
                    <a:cubicBezTo>
                      <a:pt x="3" y="21"/>
                      <a:pt x="3" y="22"/>
                      <a:pt x="3" y="22"/>
                    </a:cubicBezTo>
                    <a:cubicBezTo>
                      <a:pt x="2" y="23"/>
                      <a:pt x="0" y="26"/>
                      <a:pt x="1" y="28"/>
                    </a:cubicBezTo>
                    <a:cubicBezTo>
                      <a:pt x="2" y="29"/>
                      <a:pt x="2" y="29"/>
                      <a:pt x="2" y="29"/>
                    </a:cubicBezTo>
                    <a:cubicBezTo>
                      <a:pt x="2" y="29"/>
                      <a:pt x="2" y="29"/>
                      <a:pt x="2" y="29"/>
                    </a:cubicBezTo>
                    <a:cubicBezTo>
                      <a:pt x="2" y="29"/>
                      <a:pt x="2" y="29"/>
                      <a:pt x="2" y="29"/>
                    </a:cubicBezTo>
                    <a:cubicBezTo>
                      <a:pt x="2" y="29"/>
                      <a:pt x="2" y="29"/>
                      <a:pt x="2" y="29"/>
                    </a:cubicBezTo>
                    <a:cubicBezTo>
                      <a:pt x="2" y="30"/>
                      <a:pt x="2" y="30"/>
                      <a:pt x="2" y="30"/>
                    </a:cubicBezTo>
                    <a:cubicBezTo>
                      <a:pt x="3" y="31"/>
                      <a:pt x="2" y="32"/>
                      <a:pt x="2" y="33"/>
                    </a:cubicBezTo>
                    <a:cubicBezTo>
                      <a:pt x="2" y="35"/>
                      <a:pt x="1" y="36"/>
                      <a:pt x="2" y="37"/>
                    </a:cubicBezTo>
                    <a:cubicBezTo>
                      <a:pt x="2" y="37"/>
                      <a:pt x="2" y="37"/>
                      <a:pt x="2" y="37"/>
                    </a:cubicBezTo>
                    <a:cubicBezTo>
                      <a:pt x="2" y="38"/>
                      <a:pt x="2" y="38"/>
                      <a:pt x="2" y="38"/>
                    </a:cubicBezTo>
                    <a:cubicBezTo>
                      <a:pt x="3" y="38"/>
                      <a:pt x="3" y="38"/>
                      <a:pt x="3" y="38"/>
                    </a:cubicBezTo>
                    <a:cubicBezTo>
                      <a:pt x="3" y="38"/>
                      <a:pt x="3" y="38"/>
                      <a:pt x="3" y="38"/>
                    </a:cubicBezTo>
                    <a:cubicBezTo>
                      <a:pt x="3" y="39"/>
                      <a:pt x="3" y="39"/>
                      <a:pt x="3" y="39"/>
                    </a:cubicBezTo>
                    <a:cubicBezTo>
                      <a:pt x="3" y="39"/>
                      <a:pt x="3" y="39"/>
                      <a:pt x="3" y="39"/>
                    </a:cubicBezTo>
                    <a:cubicBezTo>
                      <a:pt x="3" y="42"/>
                      <a:pt x="5" y="44"/>
                      <a:pt x="7" y="45"/>
                    </a:cubicBezTo>
                    <a:cubicBezTo>
                      <a:pt x="7" y="46"/>
                      <a:pt x="7" y="47"/>
                      <a:pt x="8" y="47"/>
                    </a:cubicBezTo>
                    <a:cubicBezTo>
                      <a:pt x="9" y="48"/>
                      <a:pt x="9" y="48"/>
                      <a:pt x="9" y="48"/>
                    </a:cubicBezTo>
                    <a:cubicBezTo>
                      <a:pt x="9" y="48"/>
                      <a:pt x="10" y="48"/>
                      <a:pt x="10" y="49"/>
                    </a:cubicBezTo>
                    <a:cubicBezTo>
                      <a:pt x="10" y="49"/>
                      <a:pt x="10" y="49"/>
                      <a:pt x="10" y="49"/>
                    </a:cubicBezTo>
                    <a:cubicBezTo>
                      <a:pt x="10" y="50"/>
                      <a:pt x="10" y="50"/>
                      <a:pt x="10" y="50"/>
                    </a:cubicBezTo>
                    <a:cubicBezTo>
                      <a:pt x="11" y="50"/>
                      <a:pt x="11" y="50"/>
                      <a:pt x="11" y="51"/>
                    </a:cubicBezTo>
                    <a:cubicBezTo>
                      <a:pt x="13" y="51"/>
                      <a:pt x="14" y="52"/>
                      <a:pt x="15" y="52"/>
                    </a:cubicBezTo>
                    <a:cubicBezTo>
                      <a:pt x="18" y="52"/>
                      <a:pt x="20" y="51"/>
                      <a:pt x="22" y="49"/>
                    </a:cubicBezTo>
                    <a:cubicBezTo>
                      <a:pt x="22" y="49"/>
                      <a:pt x="22" y="49"/>
                      <a:pt x="22" y="49"/>
                    </a:cubicBezTo>
                    <a:cubicBezTo>
                      <a:pt x="23" y="49"/>
                      <a:pt x="23" y="49"/>
                      <a:pt x="23" y="49"/>
                    </a:cubicBezTo>
                    <a:cubicBezTo>
                      <a:pt x="23" y="50"/>
                      <a:pt x="23" y="50"/>
                      <a:pt x="23" y="50"/>
                    </a:cubicBezTo>
                    <a:cubicBezTo>
                      <a:pt x="23" y="50"/>
                      <a:pt x="23" y="50"/>
                      <a:pt x="23" y="50"/>
                    </a:cubicBezTo>
                    <a:cubicBezTo>
                      <a:pt x="24" y="52"/>
                      <a:pt x="26" y="52"/>
                      <a:pt x="28" y="52"/>
                    </a:cubicBezTo>
                    <a:cubicBezTo>
                      <a:pt x="29" y="52"/>
                      <a:pt x="30" y="52"/>
                      <a:pt x="30" y="52"/>
                    </a:cubicBezTo>
                    <a:cubicBezTo>
                      <a:pt x="31" y="52"/>
                      <a:pt x="32" y="51"/>
                      <a:pt x="33" y="50"/>
                    </a:cubicBezTo>
                    <a:cubicBezTo>
                      <a:pt x="33" y="49"/>
                      <a:pt x="33" y="49"/>
                      <a:pt x="33" y="49"/>
                    </a:cubicBezTo>
                    <a:cubicBezTo>
                      <a:pt x="33" y="49"/>
                      <a:pt x="34" y="48"/>
                      <a:pt x="34" y="48"/>
                    </a:cubicBezTo>
                    <a:cubicBezTo>
                      <a:pt x="34" y="48"/>
                      <a:pt x="34" y="48"/>
                      <a:pt x="34" y="48"/>
                    </a:cubicBezTo>
                    <a:cubicBezTo>
                      <a:pt x="35" y="48"/>
                      <a:pt x="35" y="48"/>
                      <a:pt x="35" y="48"/>
                    </a:cubicBezTo>
                    <a:cubicBezTo>
                      <a:pt x="36" y="48"/>
                      <a:pt x="37" y="47"/>
                      <a:pt x="37" y="46"/>
                    </a:cubicBezTo>
                    <a:cubicBezTo>
                      <a:pt x="38" y="45"/>
                      <a:pt x="38" y="45"/>
                      <a:pt x="38" y="45"/>
                    </a:cubicBezTo>
                    <a:cubicBezTo>
                      <a:pt x="38" y="45"/>
                      <a:pt x="39" y="45"/>
                      <a:pt x="39" y="45"/>
                    </a:cubicBezTo>
                    <a:cubicBezTo>
                      <a:pt x="40" y="44"/>
                      <a:pt x="41" y="44"/>
                      <a:pt x="41" y="43"/>
                    </a:cubicBezTo>
                    <a:cubicBezTo>
                      <a:pt x="41" y="43"/>
                      <a:pt x="41" y="42"/>
                      <a:pt x="41" y="42"/>
                    </a:cubicBezTo>
                    <a:cubicBezTo>
                      <a:pt x="41" y="41"/>
                      <a:pt x="41" y="41"/>
                      <a:pt x="41" y="41"/>
                    </a:cubicBezTo>
                    <a:cubicBezTo>
                      <a:pt x="42" y="40"/>
                      <a:pt x="42" y="40"/>
                      <a:pt x="42" y="40"/>
                    </a:cubicBezTo>
                    <a:cubicBezTo>
                      <a:pt x="42" y="39"/>
                      <a:pt x="42" y="39"/>
                      <a:pt x="42" y="39"/>
                    </a:cubicBezTo>
                    <a:cubicBezTo>
                      <a:pt x="42" y="38"/>
                      <a:pt x="42" y="38"/>
                      <a:pt x="42" y="38"/>
                    </a:cubicBezTo>
                    <a:cubicBezTo>
                      <a:pt x="42" y="38"/>
                      <a:pt x="42" y="38"/>
                      <a:pt x="42" y="38"/>
                    </a:cubicBezTo>
                    <a:cubicBezTo>
                      <a:pt x="43" y="37"/>
                      <a:pt x="43" y="37"/>
                      <a:pt x="43" y="37"/>
                    </a:cubicBezTo>
                    <a:cubicBezTo>
                      <a:pt x="43" y="37"/>
                      <a:pt x="43" y="37"/>
                      <a:pt x="43" y="37"/>
                    </a:cubicBezTo>
                    <a:cubicBezTo>
                      <a:pt x="43" y="36"/>
                      <a:pt x="43" y="34"/>
                      <a:pt x="42" y="33"/>
                    </a:cubicBezTo>
                    <a:cubicBezTo>
                      <a:pt x="42" y="32"/>
                      <a:pt x="42" y="31"/>
                      <a:pt x="42" y="30"/>
                    </a:cubicBezTo>
                    <a:cubicBezTo>
                      <a:pt x="42" y="29"/>
                      <a:pt x="42" y="29"/>
                      <a:pt x="42" y="29"/>
                    </a:cubicBezTo>
                    <a:cubicBezTo>
                      <a:pt x="42" y="29"/>
                      <a:pt x="42" y="29"/>
                      <a:pt x="42" y="29"/>
                    </a:cubicBezTo>
                    <a:cubicBezTo>
                      <a:pt x="42" y="29"/>
                      <a:pt x="42" y="29"/>
                      <a:pt x="42" y="29"/>
                    </a:cubicBezTo>
                    <a:cubicBezTo>
                      <a:pt x="43" y="29"/>
                      <a:pt x="43" y="29"/>
                      <a:pt x="43" y="29"/>
                    </a:cubicBezTo>
                    <a:cubicBezTo>
                      <a:pt x="43" y="28"/>
                      <a:pt x="43" y="28"/>
                      <a:pt x="43" y="28"/>
                    </a:cubicBezTo>
                    <a:cubicBezTo>
                      <a:pt x="44" y="26"/>
                      <a:pt x="42" y="23"/>
                      <a:pt x="42" y="22"/>
                    </a:cubicBezTo>
                    <a:cubicBezTo>
                      <a:pt x="41" y="22"/>
                      <a:pt x="41" y="21"/>
                      <a:pt x="41" y="21"/>
                    </a:cubicBezTo>
                    <a:cubicBezTo>
                      <a:pt x="41" y="20"/>
                      <a:pt x="41" y="20"/>
                      <a:pt x="41" y="20"/>
                    </a:cubicBezTo>
                    <a:cubicBezTo>
                      <a:pt x="42" y="20"/>
                      <a:pt x="42" y="20"/>
                      <a:pt x="42" y="19"/>
                    </a:cubicBezTo>
                    <a:cubicBezTo>
                      <a:pt x="42" y="19"/>
                      <a:pt x="42" y="19"/>
                      <a:pt x="42" y="19"/>
                    </a:cubicBezTo>
                    <a:cubicBezTo>
                      <a:pt x="42" y="18"/>
                      <a:pt x="42" y="17"/>
                      <a:pt x="41" y="15"/>
                    </a:cubicBezTo>
                    <a:cubicBezTo>
                      <a:pt x="41" y="14"/>
                      <a:pt x="40" y="14"/>
                      <a:pt x="39" y="13"/>
                    </a:cubicBezTo>
                    <a:cubicBezTo>
                      <a:pt x="39" y="13"/>
                      <a:pt x="39" y="13"/>
                      <a:pt x="39" y="13"/>
                    </a:cubicBezTo>
                    <a:cubicBezTo>
                      <a:pt x="39" y="12"/>
                      <a:pt x="39" y="12"/>
                      <a:pt x="39" y="12"/>
                    </a:cubicBezTo>
                    <a:cubicBezTo>
                      <a:pt x="39" y="12"/>
                      <a:pt x="39" y="12"/>
                      <a:pt x="39" y="12"/>
                    </a:cubicBezTo>
                    <a:cubicBezTo>
                      <a:pt x="39" y="11"/>
                      <a:pt x="39" y="11"/>
                      <a:pt x="39" y="11"/>
                    </a:cubicBezTo>
                    <a:cubicBezTo>
                      <a:pt x="39" y="10"/>
                      <a:pt x="39" y="10"/>
                      <a:pt x="39" y="10"/>
                    </a:cubicBezTo>
                    <a:cubicBezTo>
                      <a:pt x="39" y="10"/>
                      <a:pt x="39" y="10"/>
                      <a:pt x="39" y="10"/>
                    </a:cubicBezTo>
                    <a:cubicBezTo>
                      <a:pt x="39" y="10"/>
                      <a:pt x="39" y="10"/>
                      <a:pt x="39" y="10"/>
                    </a:cubicBezTo>
                    <a:cubicBezTo>
                      <a:pt x="39" y="10"/>
                      <a:pt x="39" y="9"/>
                      <a:pt x="39" y="8"/>
                    </a:cubicBezTo>
                    <a:cubicBezTo>
                      <a:pt x="38" y="7"/>
                      <a:pt x="36" y="6"/>
                      <a:pt x="35" y="6"/>
                    </a:cubicBezTo>
                    <a:cubicBezTo>
                      <a:pt x="35" y="6"/>
                      <a:pt x="35" y="7"/>
                      <a:pt x="34" y="7"/>
                    </a:cubicBezTo>
                    <a:cubicBezTo>
                      <a:pt x="34" y="5"/>
                      <a:pt x="33" y="4"/>
                      <a:pt x="32" y="3"/>
                    </a:cubicBezTo>
                    <a:cubicBezTo>
                      <a:pt x="32" y="3"/>
                      <a:pt x="31" y="2"/>
                      <a:pt x="30" y="2"/>
                    </a:cubicBezTo>
                    <a:cubicBezTo>
                      <a:pt x="30" y="2"/>
                      <a:pt x="29" y="3"/>
                      <a:pt x="28" y="3"/>
                    </a:cubicBezTo>
                    <a:cubicBezTo>
                      <a:pt x="28" y="3"/>
                      <a:pt x="28" y="2"/>
                      <a:pt x="27" y="2"/>
                    </a:cubicBezTo>
                    <a:cubicBezTo>
                      <a:pt x="27" y="1"/>
                      <a:pt x="26" y="0"/>
                      <a:pt x="2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192" name="Freeform 178"/>
              <p:cNvSpPr>
                <a:spLocks noEditPoints="1"/>
              </p:cNvSpPr>
              <p:nvPr/>
            </p:nvSpPr>
            <p:spPr bwMode="auto">
              <a:xfrm>
                <a:off x="4205" y="2003"/>
                <a:ext cx="83" cy="55"/>
              </a:xfrm>
              <a:custGeom>
                <a:avLst/>
                <a:gdLst>
                  <a:gd name="T0" fmla="*/ 6 w 35"/>
                  <a:gd name="T1" fmla="*/ 16 h 23"/>
                  <a:gd name="T2" fmla="*/ 8 w 35"/>
                  <a:gd name="T3" fmla="*/ 21 h 23"/>
                  <a:gd name="T4" fmla="*/ 15 w 35"/>
                  <a:gd name="T5" fmla="*/ 13 h 23"/>
                  <a:gd name="T6" fmla="*/ 13 w 35"/>
                  <a:gd name="T7" fmla="*/ 21 h 23"/>
                  <a:gd name="T8" fmla="*/ 8 w 35"/>
                  <a:gd name="T9" fmla="*/ 22 h 23"/>
                  <a:gd name="T10" fmla="*/ 11 w 35"/>
                  <a:gd name="T11" fmla="*/ 14 h 23"/>
                  <a:gd name="T12" fmla="*/ 14 w 35"/>
                  <a:gd name="T13" fmla="*/ 13 h 23"/>
                  <a:gd name="T14" fmla="*/ 15 w 35"/>
                  <a:gd name="T15" fmla="*/ 13 h 23"/>
                  <a:gd name="T16" fmla="*/ 9 w 35"/>
                  <a:gd name="T17" fmla="*/ 22 h 23"/>
                  <a:gd name="T18" fmla="*/ 27 w 35"/>
                  <a:gd name="T19" fmla="*/ 7 h 23"/>
                  <a:gd name="T20" fmla="*/ 29 w 35"/>
                  <a:gd name="T21" fmla="*/ 6 h 23"/>
                  <a:gd name="T22" fmla="*/ 28 w 35"/>
                  <a:gd name="T23" fmla="*/ 14 h 23"/>
                  <a:gd name="T24" fmla="*/ 30 w 35"/>
                  <a:gd name="T25" fmla="*/ 6 h 23"/>
                  <a:gd name="T26" fmla="*/ 24 w 35"/>
                  <a:gd name="T27" fmla="*/ 15 h 23"/>
                  <a:gd name="T28" fmla="*/ 21 w 35"/>
                  <a:gd name="T29" fmla="*/ 10 h 23"/>
                  <a:gd name="T30" fmla="*/ 25 w 35"/>
                  <a:gd name="T31" fmla="*/ 15 h 23"/>
                  <a:gd name="T32" fmla="*/ 23 w 35"/>
                  <a:gd name="T33" fmla="*/ 0 h 23"/>
                  <a:gd name="T34" fmla="*/ 23 w 35"/>
                  <a:gd name="T35" fmla="*/ 5 h 23"/>
                  <a:gd name="T36" fmla="*/ 23 w 35"/>
                  <a:gd name="T37" fmla="*/ 3 h 23"/>
                  <a:gd name="T38" fmla="*/ 25 w 35"/>
                  <a:gd name="T39" fmla="*/ 2 h 23"/>
                  <a:gd name="T40" fmla="*/ 30 w 35"/>
                  <a:gd name="T41" fmla="*/ 5 h 23"/>
                  <a:gd name="T42" fmla="*/ 20 w 35"/>
                  <a:gd name="T43" fmla="*/ 8 h 23"/>
                  <a:gd name="T44" fmla="*/ 17 w 35"/>
                  <a:gd name="T45" fmla="*/ 11 h 23"/>
                  <a:gd name="T46" fmla="*/ 14 w 35"/>
                  <a:gd name="T47" fmla="*/ 11 h 23"/>
                  <a:gd name="T48" fmla="*/ 9 w 35"/>
                  <a:gd name="T49" fmla="*/ 13 h 23"/>
                  <a:gd name="T50" fmla="*/ 6 w 35"/>
                  <a:gd name="T51" fmla="*/ 9 h 23"/>
                  <a:gd name="T52" fmla="*/ 7 w 35"/>
                  <a:gd name="T53" fmla="*/ 10 h 23"/>
                  <a:gd name="T54" fmla="*/ 9 w 35"/>
                  <a:gd name="T55" fmla="*/ 11 h 23"/>
                  <a:gd name="T56" fmla="*/ 5 w 35"/>
                  <a:gd name="T57" fmla="*/ 8 h 23"/>
                  <a:gd name="T58" fmla="*/ 2 w 35"/>
                  <a:gd name="T59" fmla="*/ 17 h 23"/>
                  <a:gd name="T60" fmla="*/ 2 w 35"/>
                  <a:gd name="T61" fmla="*/ 19 h 23"/>
                  <a:gd name="T62" fmla="*/ 3 w 35"/>
                  <a:gd name="T63" fmla="*/ 19 h 23"/>
                  <a:gd name="T64" fmla="*/ 5 w 35"/>
                  <a:gd name="T65" fmla="*/ 22 h 23"/>
                  <a:gd name="T66" fmla="*/ 16 w 35"/>
                  <a:gd name="T67" fmla="*/ 21 h 23"/>
                  <a:gd name="T68" fmla="*/ 18 w 35"/>
                  <a:gd name="T69" fmla="*/ 12 h 23"/>
                  <a:gd name="T70" fmla="*/ 21 w 35"/>
                  <a:gd name="T71" fmla="*/ 15 h 23"/>
                  <a:gd name="T72" fmla="*/ 31 w 35"/>
                  <a:gd name="T73" fmla="*/ 14 h 23"/>
                  <a:gd name="T74" fmla="*/ 33 w 35"/>
                  <a:gd name="T75" fmla="*/ 6 h 23"/>
                  <a:gd name="T76" fmla="*/ 27 w 35"/>
                  <a:gd name="T77"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 h="23">
                    <a:moveTo>
                      <a:pt x="8" y="21"/>
                    </a:moveTo>
                    <a:cubicBezTo>
                      <a:pt x="6" y="21"/>
                      <a:pt x="3" y="17"/>
                      <a:pt x="6" y="16"/>
                    </a:cubicBezTo>
                    <a:cubicBezTo>
                      <a:pt x="7" y="15"/>
                      <a:pt x="9" y="15"/>
                      <a:pt x="10" y="14"/>
                    </a:cubicBezTo>
                    <a:cubicBezTo>
                      <a:pt x="8" y="21"/>
                      <a:pt x="8" y="21"/>
                      <a:pt x="8" y="21"/>
                    </a:cubicBezTo>
                    <a:moveTo>
                      <a:pt x="13" y="21"/>
                    </a:moveTo>
                    <a:cubicBezTo>
                      <a:pt x="15" y="13"/>
                      <a:pt x="15" y="13"/>
                      <a:pt x="15" y="13"/>
                    </a:cubicBezTo>
                    <a:cubicBezTo>
                      <a:pt x="17" y="14"/>
                      <a:pt x="17" y="18"/>
                      <a:pt x="16" y="19"/>
                    </a:cubicBezTo>
                    <a:cubicBezTo>
                      <a:pt x="15" y="19"/>
                      <a:pt x="14" y="20"/>
                      <a:pt x="13" y="21"/>
                    </a:cubicBezTo>
                    <a:moveTo>
                      <a:pt x="9" y="22"/>
                    </a:moveTo>
                    <a:cubicBezTo>
                      <a:pt x="9" y="22"/>
                      <a:pt x="9" y="22"/>
                      <a:pt x="8" y="22"/>
                    </a:cubicBezTo>
                    <a:cubicBezTo>
                      <a:pt x="8" y="22"/>
                      <a:pt x="8" y="22"/>
                      <a:pt x="8" y="22"/>
                    </a:cubicBezTo>
                    <a:cubicBezTo>
                      <a:pt x="11" y="14"/>
                      <a:pt x="11" y="14"/>
                      <a:pt x="11" y="14"/>
                    </a:cubicBezTo>
                    <a:cubicBezTo>
                      <a:pt x="11" y="14"/>
                      <a:pt x="11" y="14"/>
                      <a:pt x="11" y="14"/>
                    </a:cubicBezTo>
                    <a:cubicBezTo>
                      <a:pt x="12" y="14"/>
                      <a:pt x="13" y="13"/>
                      <a:pt x="14" y="13"/>
                    </a:cubicBezTo>
                    <a:cubicBezTo>
                      <a:pt x="14" y="13"/>
                      <a:pt x="14" y="13"/>
                      <a:pt x="14" y="13"/>
                    </a:cubicBezTo>
                    <a:cubicBezTo>
                      <a:pt x="14" y="13"/>
                      <a:pt x="15" y="13"/>
                      <a:pt x="15" y="13"/>
                    </a:cubicBezTo>
                    <a:cubicBezTo>
                      <a:pt x="12" y="21"/>
                      <a:pt x="12" y="21"/>
                      <a:pt x="12" y="21"/>
                    </a:cubicBezTo>
                    <a:cubicBezTo>
                      <a:pt x="11" y="21"/>
                      <a:pt x="10" y="22"/>
                      <a:pt x="9" y="22"/>
                    </a:cubicBezTo>
                    <a:moveTo>
                      <a:pt x="25" y="15"/>
                    </a:moveTo>
                    <a:cubicBezTo>
                      <a:pt x="27" y="7"/>
                      <a:pt x="27" y="7"/>
                      <a:pt x="27" y="7"/>
                    </a:cubicBezTo>
                    <a:cubicBezTo>
                      <a:pt x="28" y="7"/>
                      <a:pt x="28" y="6"/>
                      <a:pt x="29" y="6"/>
                    </a:cubicBezTo>
                    <a:cubicBezTo>
                      <a:pt x="29" y="6"/>
                      <a:pt x="29" y="6"/>
                      <a:pt x="29" y="6"/>
                    </a:cubicBezTo>
                    <a:cubicBezTo>
                      <a:pt x="29" y="6"/>
                      <a:pt x="30" y="6"/>
                      <a:pt x="30" y="6"/>
                    </a:cubicBezTo>
                    <a:cubicBezTo>
                      <a:pt x="28" y="14"/>
                      <a:pt x="28" y="14"/>
                      <a:pt x="28" y="14"/>
                    </a:cubicBezTo>
                    <a:cubicBezTo>
                      <a:pt x="29" y="14"/>
                      <a:pt x="29" y="14"/>
                      <a:pt x="29" y="14"/>
                    </a:cubicBezTo>
                    <a:cubicBezTo>
                      <a:pt x="30" y="6"/>
                      <a:pt x="30" y="6"/>
                      <a:pt x="30" y="6"/>
                    </a:cubicBezTo>
                    <a:cubicBezTo>
                      <a:pt x="32" y="7"/>
                      <a:pt x="32" y="11"/>
                      <a:pt x="31" y="12"/>
                    </a:cubicBezTo>
                    <a:cubicBezTo>
                      <a:pt x="30" y="14"/>
                      <a:pt x="26" y="15"/>
                      <a:pt x="24" y="15"/>
                    </a:cubicBezTo>
                    <a:cubicBezTo>
                      <a:pt x="24" y="15"/>
                      <a:pt x="24" y="15"/>
                      <a:pt x="24" y="15"/>
                    </a:cubicBezTo>
                    <a:cubicBezTo>
                      <a:pt x="22" y="15"/>
                      <a:pt x="18" y="11"/>
                      <a:pt x="21" y="10"/>
                    </a:cubicBezTo>
                    <a:cubicBezTo>
                      <a:pt x="23" y="9"/>
                      <a:pt x="25" y="8"/>
                      <a:pt x="27" y="7"/>
                    </a:cubicBezTo>
                    <a:cubicBezTo>
                      <a:pt x="25" y="15"/>
                      <a:pt x="25" y="15"/>
                      <a:pt x="25" y="15"/>
                    </a:cubicBezTo>
                    <a:cubicBezTo>
                      <a:pt x="25" y="15"/>
                      <a:pt x="25" y="15"/>
                      <a:pt x="25" y="15"/>
                    </a:cubicBezTo>
                    <a:moveTo>
                      <a:pt x="23" y="0"/>
                    </a:moveTo>
                    <a:cubicBezTo>
                      <a:pt x="22" y="0"/>
                      <a:pt x="21" y="1"/>
                      <a:pt x="22" y="3"/>
                    </a:cubicBezTo>
                    <a:cubicBezTo>
                      <a:pt x="22" y="4"/>
                      <a:pt x="22" y="5"/>
                      <a:pt x="23" y="5"/>
                    </a:cubicBezTo>
                    <a:cubicBezTo>
                      <a:pt x="23" y="5"/>
                      <a:pt x="23" y="5"/>
                      <a:pt x="23" y="5"/>
                    </a:cubicBezTo>
                    <a:cubicBezTo>
                      <a:pt x="24" y="4"/>
                      <a:pt x="24" y="3"/>
                      <a:pt x="23" y="3"/>
                    </a:cubicBezTo>
                    <a:cubicBezTo>
                      <a:pt x="23" y="2"/>
                      <a:pt x="23" y="1"/>
                      <a:pt x="24" y="1"/>
                    </a:cubicBezTo>
                    <a:cubicBezTo>
                      <a:pt x="24" y="1"/>
                      <a:pt x="24" y="1"/>
                      <a:pt x="25" y="2"/>
                    </a:cubicBezTo>
                    <a:cubicBezTo>
                      <a:pt x="27" y="3"/>
                      <a:pt x="29" y="4"/>
                      <a:pt x="32" y="5"/>
                    </a:cubicBezTo>
                    <a:cubicBezTo>
                      <a:pt x="31" y="5"/>
                      <a:pt x="30" y="5"/>
                      <a:pt x="30" y="5"/>
                    </a:cubicBezTo>
                    <a:cubicBezTo>
                      <a:pt x="28" y="5"/>
                      <a:pt x="26" y="6"/>
                      <a:pt x="24" y="6"/>
                    </a:cubicBezTo>
                    <a:cubicBezTo>
                      <a:pt x="23" y="7"/>
                      <a:pt x="22" y="7"/>
                      <a:pt x="20" y="8"/>
                    </a:cubicBezTo>
                    <a:cubicBezTo>
                      <a:pt x="19" y="9"/>
                      <a:pt x="19" y="11"/>
                      <a:pt x="18" y="11"/>
                    </a:cubicBezTo>
                    <a:cubicBezTo>
                      <a:pt x="17" y="11"/>
                      <a:pt x="17" y="11"/>
                      <a:pt x="17" y="11"/>
                    </a:cubicBezTo>
                    <a:cubicBezTo>
                      <a:pt x="16" y="11"/>
                      <a:pt x="16" y="11"/>
                      <a:pt x="16" y="11"/>
                    </a:cubicBezTo>
                    <a:cubicBezTo>
                      <a:pt x="15" y="11"/>
                      <a:pt x="15" y="11"/>
                      <a:pt x="14" y="11"/>
                    </a:cubicBezTo>
                    <a:cubicBezTo>
                      <a:pt x="14" y="11"/>
                      <a:pt x="14" y="11"/>
                      <a:pt x="13" y="11"/>
                    </a:cubicBezTo>
                    <a:cubicBezTo>
                      <a:pt x="12" y="12"/>
                      <a:pt x="11" y="12"/>
                      <a:pt x="9" y="13"/>
                    </a:cubicBezTo>
                    <a:cubicBezTo>
                      <a:pt x="7" y="14"/>
                      <a:pt x="4" y="14"/>
                      <a:pt x="3" y="17"/>
                    </a:cubicBezTo>
                    <a:cubicBezTo>
                      <a:pt x="4" y="15"/>
                      <a:pt x="5" y="12"/>
                      <a:pt x="6" y="9"/>
                    </a:cubicBezTo>
                    <a:cubicBezTo>
                      <a:pt x="6" y="9"/>
                      <a:pt x="6" y="9"/>
                      <a:pt x="6" y="9"/>
                    </a:cubicBezTo>
                    <a:cubicBezTo>
                      <a:pt x="6" y="9"/>
                      <a:pt x="7" y="9"/>
                      <a:pt x="7" y="10"/>
                    </a:cubicBezTo>
                    <a:cubicBezTo>
                      <a:pt x="8" y="11"/>
                      <a:pt x="8" y="11"/>
                      <a:pt x="8" y="11"/>
                    </a:cubicBezTo>
                    <a:cubicBezTo>
                      <a:pt x="8" y="11"/>
                      <a:pt x="9" y="11"/>
                      <a:pt x="9" y="11"/>
                    </a:cubicBezTo>
                    <a:cubicBezTo>
                      <a:pt x="10" y="11"/>
                      <a:pt x="8" y="7"/>
                      <a:pt x="6" y="7"/>
                    </a:cubicBezTo>
                    <a:cubicBezTo>
                      <a:pt x="5" y="7"/>
                      <a:pt x="5" y="7"/>
                      <a:pt x="5" y="8"/>
                    </a:cubicBezTo>
                    <a:cubicBezTo>
                      <a:pt x="4" y="8"/>
                      <a:pt x="4" y="10"/>
                      <a:pt x="3" y="11"/>
                    </a:cubicBezTo>
                    <a:cubicBezTo>
                      <a:pt x="3" y="13"/>
                      <a:pt x="2" y="15"/>
                      <a:pt x="2" y="17"/>
                    </a:cubicBezTo>
                    <a:cubicBezTo>
                      <a:pt x="1" y="17"/>
                      <a:pt x="0" y="19"/>
                      <a:pt x="1" y="19"/>
                    </a:cubicBezTo>
                    <a:cubicBezTo>
                      <a:pt x="2" y="19"/>
                      <a:pt x="2" y="19"/>
                      <a:pt x="2" y="19"/>
                    </a:cubicBezTo>
                    <a:cubicBezTo>
                      <a:pt x="2" y="19"/>
                      <a:pt x="2" y="19"/>
                      <a:pt x="3" y="19"/>
                    </a:cubicBezTo>
                    <a:cubicBezTo>
                      <a:pt x="3" y="19"/>
                      <a:pt x="3" y="19"/>
                      <a:pt x="3" y="19"/>
                    </a:cubicBezTo>
                    <a:cubicBezTo>
                      <a:pt x="3" y="19"/>
                      <a:pt x="3" y="19"/>
                      <a:pt x="3" y="19"/>
                    </a:cubicBezTo>
                    <a:cubicBezTo>
                      <a:pt x="4" y="20"/>
                      <a:pt x="5" y="21"/>
                      <a:pt x="5" y="22"/>
                    </a:cubicBezTo>
                    <a:cubicBezTo>
                      <a:pt x="7" y="23"/>
                      <a:pt x="8" y="23"/>
                      <a:pt x="9" y="23"/>
                    </a:cubicBezTo>
                    <a:cubicBezTo>
                      <a:pt x="11" y="23"/>
                      <a:pt x="14" y="22"/>
                      <a:pt x="16" y="21"/>
                    </a:cubicBezTo>
                    <a:cubicBezTo>
                      <a:pt x="18" y="19"/>
                      <a:pt x="18" y="17"/>
                      <a:pt x="18" y="14"/>
                    </a:cubicBezTo>
                    <a:cubicBezTo>
                      <a:pt x="17" y="13"/>
                      <a:pt x="17" y="13"/>
                      <a:pt x="18" y="12"/>
                    </a:cubicBezTo>
                    <a:cubicBezTo>
                      <a:pt x="18" y="12"/>
                      <a:pt x="18" y="12"/>
                      <a:pt x="18" y="12"/>
                    </a:cubicBezTo>
                    <a:cubicBezTo>
                      <a:pt x="19" y="12"/>
                      <a:pt x="20" y="15"/>
                      <a:pt x="21" y="15"/>
                    </a:cubicBezTo>
                    <a:cubicBezTo>
                      <a:pt x="22" y="16"/>
                      <a:pt x="23" y="17"/>
                      <a:pt x="24" y="17"/>
                    </a:cubicBezTo>
                    <a:cubicBezTo>
                      <a:pt x="27" y="17"/>
                      <a:pt x="29" y="16"/>
                      <a:pt x="31" y="14"/>
                    </a:cubicBezTo>
                    <a:cubicBezTo>
                      <a:pt x="33" y="13"/>
                      <a:pt x="33" y="11"/>
                      <a:pt x="33" y="8"/>
                    </a:cubicBezTo>
                    <a:cubicBezTo>
                      <a:pt x="33" y="7"/>
                      <a:pt x="32" y="7"/>
                      <a:pt x="33" y="6"/>
                    </a:cubicBezTo>
                    <a:cubicBezTo>
                      <a:pt x="34" y="6"/>
                      <a:pt x="35" y="5"/>
                      <a:pt x="34" y="4"/>
                    </a:cubicBezTo>
                    <a:cubicBezTo>
                      <a:pt x="33" y="3"/>
                      <a:pt x="29" y="2"/>
                      <a:pt x="27" y="1"/>
                    </a:cubicBezTo>
                    <a:cubicBezTo>
                      <a:pt x="26" y="1"/>
                      <a:pt x="24" y="0"/>
                      <a:pt x="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193" name="Freeform 179"/>
              <p:cNvSpPr>
                <a:spLocks/>
              </p:cNvSpPr>
              <p:nvPr/>
            </p:nvSpPr>
            <p:spPr bwMode="auto">
              <a:xfrm>
                <a:off x="3977" y="1927"/>
                <a:ext cx="14" cy="17"/>
              </a:xfrm>
              <a:custGeom>
                <a:avLst/>
                <a:gdLst>
                  <a:gd name="T0" fmla="*/ 12 w 14"/>
                  <a:gd name="T1" fmla="*/ 0 h 17"/>
                  <a:gd name="T2" fmla="*/ 0 w 14"/>
                  <a:gd name="T3" fmla="*/ 17 h 17"/>
                  <a:gd name="T4" fmla="*/ 2 w 14"/>
                  <a:gd name="T5" fmla="*/ 17 h 17"/>
                  <a:gd name="T6" fmla="*/ 14 w 14"/>
                  <a:gd name="T7" fmla="*/ 0 h 17"/>
                  <a:gd name="T8" fmla="*/ 12 w 14"/>
                  <a:gd name="T9" fmla="*/ 0 h 17"/>
                </a:gdLst>
                <a:ahLst/>
                <a:cxnLst>
                  <a:cxn ang="0">
                    <a:pos x="T0" y="T1"/>
                  </a:cxn>
                  <a:cxn ang="0">
                    <a:pos x="T2" y="T3"/>
                  </a:cxn>
                  <a:cxn ang="0">
                    <a:pos x="T4" y="T5"/>
                  </a:cxn>
                  <a:cxn ang="0">
                    <a:pos x="T6" y="T7"/>
                  </a:cxn>
                  <a:cxn ang="0">
                    <a:pos x="T8" y="T9"/>
                  </a:cxn>
                </a:cxnLst>
                <a:rect l="0" t="0" r="r" b="b"/>
                <a:pathLst>
                  <a:path w="14" h="17">
                    <a:moveTo>
                      <a:pt x="12" y="0"/>
                    </a:moveTo>
                    <a:lnTo>
                      <a:pt x="0" y="17"/>
                    </a:lnTo>
                    <a:lnTo>
                      <a:pt x="2" y="17"/>
                    </a:lnTo>
                    <a:lnTo>
                      <a:pt x="14" y="0"/>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194" name="Freeform 180"/>
              <p:cNvSpPr>
                <a:spLocks/>
              </p:cNvSpPr>
              <p:nvPr/>
            </p:nvSpPr>
            <p:spPr bwMode="auto">
              <a:xfrm>
                <a:off x="3977" y="1927"/>
                <a:ext cx="14" cy="17"/>
              </a:xfrm>
              <a:custGeom>
                <a:avLst/>
                <a:gdLst>
                  <a:gd name="T0" fmla="*/ 12 w 14"/>
                  <a:gd name="T1" fmla="*/ 0 h 17"/>
                  <a:gd name="T2" fmla="*/ 0 w 14"/>
                  <a:gd name="T3" fmla="*/ 17 h 17"/>
                  <a:gd name="T4" fmla="*/ 2 w 14"/>
                  <a:gd name="T5" fmla="*/ 17 h 17"/>
                  <a:gd name="T6" fmla="*/ 14 w 14"/>
                  <a:gd name="T7" fmla="*/ 0 h 17"/>
                  <a:gd name="T8" fmla="*/ 12 w 14"/>
                  <a:gd name="T9" fmla="*/ 0 h 17"/>
                </a:gdLst>
                <a:ahLst/>
                <a:cxnLst>
                  <a:cxn ang="0">
                    <a:pos x="T0" y="T1"/>
                  </a:cxn>
                  <a:cxn ang="0">
                    <a:pos x="T2" y="T3"/>
                  </a:cxn>
                  <a:cxn ang="0">
                    <a:pos x="T4" y="T5"/>
                  </a:cxn>
                  <a:cxn ang="0">
                    <a:pos x="T6" y="T7"/>
                  </a:cxn>
                  <a:cxn ang="0">
                    <a:pos x="T8" y="T9"/>
                  </a:cxn>
                </a:cxnLst>
                <a:rect l="0" t="0" r="r" b="b"/>
                <a:pathLst>
                  <a:path w="14" h="17">
                    <a:moveTo>
                      <a:pt x="12" y="0"/>
                    </a:moveTo>
                    <a:lnTo>
                      <a:pt x="0" y="17"/>
                    </a:lnTo>
                    <a:lnTo>
                      <a:pt x="2" y="17"/>
                    </a:lnTo>
                    <a:lnTo>
                      <a:pt x="14" y="0"/>
                    </a:lnTo>
                    <a:lnTo>
                      <a:pt x="12"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195" name="Freeform 181"/>
              <p:cNvSpPr>
                <a:spLocks/>
              </p:cNvSpPr>
              <p:nvPr/>
            </p:nvSpPr>
            <p:spPr bwMode="auto">
              <a:xfrm>
                <a:off x="3979" y="1934"/>
                <a:ext cx="12" cy="12"/>
              </a:xfrm>
              <a:custGeom>
                <a:avLst/>
                <a:gdLst>
                  <a:gd name="T0" fmla="*/ 10 w 12"/>
                  <a:gd name="T1" fmla="*/ 0 h 12"/>
                  <a:gd name="T2" fmla="*/ 0 w 12"/>
                  <a:gd name="T3" fmla="*/ 12 h 12"/>
                  <a:gd name="T4" fmla="*/ 3 w 12"/>
                  <a:gd name="T5" fmla="*/ 12 h 12"/>
                  <a:gd name="T6" fmla="*/ 12 w 12"/>
                  <a:gd name="T7" fmla="*/ 0 h 12"/>
                  <a:gd name="T8" fmla="*/ 10 w 12"/>
                  <a:gd name="T9" fmla="*/ 0 h 12"/>
                </a:gdLst>
                <a:ahLst/>
                <a:cxnLst>
                  <a:cxn ang="0">
                    <a:pos x="T0" y="T1"/>
                  </a:cxn>
                  <a:cxn ang="0">
                    <a:pos x="T2" y="T3"/>
                  </a:cxn>
                  <a:cxn ang="0">
                    <a:pos x="T4" y="T5"/>
                  </a:cxn>
                  <a:cxn ang="0">
                    <a:pos x="T6" y="T7"/>
                  </a:cxn>
                  <a:cxn ang="0">
                    <a:pos x="T8" y="T9"/>
                  </a:cxn>
                </a:cxnLst>
                <a:rect l="0" t="0" r="r" b="b"/>
                <a:pathLst>
                  <a:path w="12" h="12">
                    <a:moveTo>
                      <a:pt x="10" y="0"/>
                    </a:moveTo>
                    <a:lnTo>
                      <a:pt x="0" y="12"/>
                    </a:lnTo>
                    <a:lnTo>
                      <a:pt x="3" y="12"/>
                    </a:lnTo>
                    <a:lnTo>
                      <a:pt x="12" y="0"/>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196" name="Freeform 182"/>
              <p:cNvSpPr>
                <a:spLocks/>
              </p:cNvSpPr>
              <p:nvPr/>
            </p:nvSpPr>
            <p:spPr bwMode="auto">
              <a:xfrm>
                <a:off x="3979" y="1934"/>
                <a:ext cx="12" cy="12"/>
              </a:xfrm>
              <a:custGeom>
                <a:avLst/>
                <a:gdLst>
                  <a:gd name="T0" fmla="*/ 10 w 12"/>
                  <a:gd name="T1" fmla="*/ 0 h 12"/>
                  <a:gd name="T2" fmla="*/ 0 w 12"/>
                  <a:gd name="T3" fmla="*/ 12 h 12"/>
                  <a:gd name="T4" fmla="*/ 3 w 12"/>
                  <a:gd name="T5" fmla="*/ 12 h 12"/>
                  <a:gd name="T6" fmla="*/ 12 w 12"/>
                  <a:gd name="T7" fmla="*/ 0 h 12"/>
                  <a:gd name="T8" fmla="*/ 10 w 12"/>
                  <a:gd name="T9" fmla="*/ 0 h 12"/>
                </a:gdLst>
                <a:ahLst/>
                <a:cxnLst>
                  <a:cxn ang="0">
                    <a:pos x="T0" y="T1"/>
                  </a:cxn>
                  <a:cxn ang="0">
                    <a:pos x="T2" y="T3"/>
                  </a:cxn>
                  <a:cxn ang="0">
                    <a:pos x="T4" y="T5"/>
                  </a:cxn>
                  <a:cxn ang="0">
                    <a:pos x="T6" y="T7"/>
                  </a:cxn>
                  <a:cxn ang="0">
                    <a:pos x="T8" y="T9"/>
                  </a:cxn>
                </a:cxnLst>
                <a:rect l="0" t="0" r="r" b="b"/>
                <a:pathLst>
                  <a:path w="12" h="12">
                    <a:moveTo>
                      <a:pt x="10" y="0"/>
                    </a:moveTo>
                    <a:lnTo>
                      <a:pt x="0" y="12"/>
                    </a:lnTo>
                    <a:lnTo>
                      <a:pt x="3" y="12"/>
                    </a:lnTo>
                    <a:lnTo>
                      <a:pt x="12" y="0"/>
                    </a:lnTo>
                    <a:lnTo>
                      <a:pt x="1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197" name="Freeform 183"/>
              <p:cNvSpPr>
                <a:spLocks/>
              </p:cNvSpPr>
              <p:nvPr/>
            </p:nvSpPr>
            <p:spPr bwMode="auto">
              <a:xfrm>
                <a:off x="3982" y="1939"/>
                <a:ext cx="7" cy="9"/>
              </a:xfrm>
              <a:custGeom>
                <a:avLst/>
                <a:gdLst>
                  <a:gd name="T0" fmla="*/ 3 w 3"/>
                  <a:gd name="T1" fmla="*/ 0 h 4"/>
                  <a:gd name="T2" fmla="*/ 1 w 3"/>
                  <a:gd name="T3" fmla="*/ 3 h 4"/>
                  <a:gd name="T4" fmla="*/ 0 w 3"/>
                  <a:gd name="T5" fmla="*/ 4 h 4"/>
                  <a:gd name="T6" fmla="*/ 1 w 3"/>
                  <a:gd name="T7" fmla="*/ 4 h 4"/>
                  <a:gd name="T8" fmla="*/ 1 w 3"/>
                  <a:gd name="T9" fmla="*/ 4 h 4"/>
                  <a:gd name="T10" fmla="*/ 1 w 3"/>
                  <a:gd name="T11" fmla="*/ 4 h 4"/>
                  <a:gd name="T12" fmla="*/ 1 w 3"/>
                  <a:gd name="T13" fmla="*/ 3 h 4"/>
                  <a:gd name="T14" fmla="*/ 3 w 3"/>
                  <a:gd name="T15" fmla="*/ 0 h 4"/>
                  <a:gd name="T16" fmla="*/ 3 w 3"/>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0"/>
                    </a:moveTo>
                    <a:cubicBezTo>
                      <a:pt x="2" y="1"/>
                      <a:pt x="2" y="2"/>
                      <a:pt x="1" y="3"/>
                    </a:cubicBezTo>
                    <a:cubicBezTo>
                      <a:pt x="0" y="4"/>
                      <a:pt x="0" y="4"/>
                      <a:pt x="0" y="4"/>
                    </a:cubicBezTo>
                    <a:cubicBezTo>
                      <a:pt x="1" y="4"/>
                      <a:pt x="1" y="4"/>
                      <a:pt x="1" y="4"/>
                    </a:cubicBezTo>
                    <a:cubicBezTo>
                      <a:pt x="1" y="4"/>
                      <a:pt x="1" y="4"/>
                      <a:pt x="1" y="4"/>
                    </a:cubicBezTo>
                    <a:cubicBezTo>
                      <a:pt x="1" y="4"/>
                      <a:pt x="1" y="4"/>
                      <a:pt x="1" y="4"/>
                    </a:cubicBezTo>
                    <a:cubicBezTo>
                      <a:pt x="1" y="3"/>
                      <a:pt x="1" y="3"/>
                      <a:pt x="1" y="3"/>
                    </a:cubicBezTo>
                    <a:cubicBezTo>
                      <a:pt x="2" y="2"/>
                      <a:pt x="3" y="1"/>
                      <a:pt x="3" y="0"/>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198" name="Freeform 184"/>
              <p:cNvSpPr>
                <a:spLocks noEditPoints="1"/>
              </p:cNvSpPr>
              <p:nvPr/>
            </p:nvSpPr>
            <p:spPr bwMode="auto">
              <a:xfrm>
                <a:off x="3941" y="2075"/>
                <a:ext cx="107" cy="99"/>
              </a:xfrm>
              <a:custGeom>
                <a:avLst/>
                <a:gdLst>
                  <a:gd name="T0" fmla="*/ 27 w 45"/>
                  <a:gd name="T1" fmla="*/ 31 h 42"/>
                  <a:gd name="T2" fmla="*/ 34 w 45"/>
                  <a:gd name="T3" fmla="*/ 32 h 42"/>
                  <a:gd name="T4" fmla="*/ 24 w 45"/>
                  <a:gd name="T5" fmla="*/ 28 h 42"/>
                  <a:gd name="T6" fmla="*/ 32 w 45"/>
                  <a:gd name="T7" fmla="*/ 32 h 42"/>
                  <a:gd name="T8" fmla="*/ 38 w 45"/>
                  <a:gd name="T9" fmla="*/ 28 h 42"/>
                  <a:gd name="T10" fmla="*/ 31 w 45"/>
                  <a:gd name="T11" fmla="*/ 33 h 42"/>
                  <a:gd name="T12" fmla="*/ 20 w 45"/>
                  <a:gd name="T13" fmla="*/ 29 h 42"/>
                  <a:gd name="T14" fmla="*/ 14 w 45"/>
                  <a:gd name="T15" fmla="*/ 33 h 42"/>
                  <a:gd name="T16" fmla="*/ 14 w 45"/>
                  <a:gd name="T17" fmla="*/ 27 h 42"/>
                  <a:gd name="T18" fmla="*/ 15 w 45"/>
                  <a:gd name="T19" fmla="*/ 26 h 42"/>
                  <a:gd name="T20" fmla="*/ 30 w 45"/>
                  <a:gd name="T21" fmla="*/ 22 h 42"/>
                  <a:gd name="T22" fmla="*/ 27 w 45"/>
                  <a:gd name="T23" fmla="*/ 20 h 42"/>
                  <a:gd name="T24" fmla="*/ 28 w 45"/>
                  <a:gd name="T25" fmla="*/ 18 h 42"/>
                  <a:gd name="T26" fmla="*/ 24 w 45"/>
                  <a:gd name="T27" fmla="*/ 19 h 42"/>
                  <a:gd name="T28" fmla="*/ 13 w 45"/>
                  <a:gd name="T29" fmla="*/ 23 h 42"/>
                  <a:gd name="T30" fmla="*/ 19 w 45"/>
                  <a:gd name="T31" fmla="*/ 20 h 42"/>
                  <a:gd name="T32" fmla="*/ 33 w 45"/>
                  <a:gd name="T33" fmla="*/ 23 h 42"/>
                  <a:gd name="T34" fmla="*/ 21 w 45"/>
                  <a:gd name="T35" fmla="*/ 20 h 42"/>
                  <a:gd name="T36" fmla="*/ 16 w 45"/>
                  <a:gd name="T37" fmla="*/ 16 h 42"/>
                  <a:gd name="T38" fmla="*/ 14 w 45"/>
                  <a:gd name="T39" fmla="*/ 15 h 42"/>
                  <a:gd name="T40" fmla="*/ 9 w 45"/>
                  <a:gd name="T41" fmla="*/ 16 h 42"/>
                  <a:gd name="T42" fmla="*/ 7 w 45"/>
                  <a:gd name="T43" fmla="*/ 15 h 42"/>
                  <a:gd name="T44" fmla="*/ 7 w 45"/>
                  <a:gd name="T45" fmla="*/ 14 h 42"/>
                  <a:gd name="T46" fmla="*/ 6 w 45"/>
                  <a:gd name="T47" fmla="*/ 14 h 42"/>
                  <a:gd name="T48" fmla="*/ 22 w 45"/>
                  <a:gd name="T49" fmla="*/ 12 h 42"/>
                  <a:gd name="T50" fmla="*/ 28 w 45"/>
                  <a:gd name="T51" fmla="*/ 10 h 42"/>
                  <a:gd name="T52" fmla="*/ 34 w 45"/>
                  <a:gd name="T53" fmla="*/ 10 h 42"/>
                  <a:gd name="T54" fmla="*/ 28 w 45"/>
                  <a:gd name="T55" fmla="*/ 9 h 42"/>
                  <a:gd name="T56" fmla="*/ 29 w 45"/>
                  <a:gd name="T57" fmla="*/ 7 h 42"/>
                  <a:gd name="T58" fmla="*/ 14 w 45"/>
                  <a:gd name="T59" fmla="*/ 3 h 42"/>
                  <a:gd name="T60" fmla="*/ 28 w 45"/>
                  <a:gd name="T61" fmla="*/ 6 h 42"/>
                  <a:gd name="T62" fmla="*/ 10 w 45"/>
                  <a:gd name="T63" fmla="*/ 7 h 42"/>
                  <a:gd name="T64" fmla="*/ 15 w 45"/>
                  <a:gd name="T65" fmla="*/ 6 h 42"/>
                  <a:gd name="T66" fmla="*/ 11 w 45"/>
                  <a:gd name="T67" fmla="*/ 6 h 42"/>
                  <a:gd name="T68" fmla="*/ 44 w 45"/>
                  <a:gd name="T69" fmla="*/ 1 h 42"/>
                  <a:gd name="T70" fmla="*/ 37 w 45"/>
                  <a:gd name="T71" fmla="*/ 11 h 42"/>
                  <a:gd name="T72" fmla="*/ 15 w 45"/>
                  <a:gd name="T73" fmla="*/ 2 h 42"/>
                  <a:gd name="T74" fmla="*/ 11 w 45"/>
                  <a:gd name="T75" fmla="*/ 9 h 42"/>
                  <a:gd name="T76" fmla="*/ 16 w 45"/>
                  <a:gd name="T77" fmla="*/ 10 h 42"/>
                  <a:gd name="T78" fmla="*/ 21 w 45"/>
                  <a:gd name="T79" fmla="*/ 11 h 42"/>
                  <a:gd name="T80" fmla="*/ 23 w 45"/>
                  <a:gd name="T81" fmla="*/ 0 h 42"/>
                  <a:gd name="T82" fmla="*/ 3 w 45"/>
                  <a:gd name="T83" fmla="*/ 9 h 42"/>
                  <a:gd name="T84" fmla="*/ 3 w 45"/>
                  <a:gd name="T85" fmla="*/ 12 h 42"/>
                  <a:gd name="T86" fmla="*/ 0 w 45"/>
                  <a:gd name="T87" fmla="*/ 15 h 42"/>
                  <a:gd name="T88" fmla="*/ 0 w 45"/>
                  <a:gd name="T89" fmla="*/ 18 h 42"/>
                  <a:gd name="T90" fmla="*/ 12 w 45"/>
                  <a:gd name="T91" fmla="*/ 23 h 42"/>
                  <a:gd name="T92" fmla="*/ 14 w 45"/>
                  <a:gd name="T93" fmla="*/ 28 h 42"/>
                  <a:gd name="T94" fmla="*/ 2 w 45"/>
                  <a:gd name="T95" fmla="*/ 25 h 42"/>
                  <a:gd name="T96" fmla="*/ 12 w 45"/>
                  <a:gd name="T97" fmla="*/ 32 h 42"/>
                  <a:gd name="T98" fmla="*/ 33 w 45"/>
                  <a:gd name="T99" fmla="*/ 41 h 42"/>
                  <a:gd name="T100" fmla="*/ 37 w 45"/>
                  <a:gd name="T101" fmla="*/ 38 h 42"/>
                  <a:gd name="T102" fmla="*/ 33 w 45"/>
                  <a:gd name="T103" fmla="*/ 38 h 42"/>
                  <a:gd name="T104" fmla="*/ 34 w 45"/>
                  <a:gd name="T105" fmla="*/ 37 h 42"/>
                  <a:gd name="T106" fmla="*/ 39 w 45"/>
                  <a:gd name="T107" fmla="*/ 26 h 42"/>
                  <a:gd name="T108" fmla="*/ 44 w 45"/>
                  <a:gd name="T109" fmla="*/ 21 h 42"/>
                  <a:gd name="T110" fmla="*/ 27 w 45"/>
                  <a:gd name="T111" fmla="*/ 25 h 42"/>
                  <a:gd name="T112" fmla="*/ 24 w 45"/>
                  <a:gd name="T113" fmla="*/ 23 h 42"/>
                  <a:gd name="T114" fmla="*/ 45 w 45"/>
                  <a:gd name="T115" fmla="*/ 7 h 42"/>
                  <a:gd name="T116" fmla="*/ 34 w 45"/>
                  <a:gd name="T117" fmla="*/ 16 h 42"/>
                  <a:gd name="T118" fmla="*/ 37 w 45"/>
                  <a:gd name="T119" fmla="*/ 15 h 42"/>
                  <a:gd name="T120" fmla="*/ 24 w 45"/>
                  <a:gd name="T121"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 h="42">
                    <a:moveTo>
                      <a:pt x="30" y="32"/>
                    </a:moveTo>
                    <a:cubicBezTo>
                      <a:pt x="30" y="32"/>
                      <a:pt x="30" y="32"/>
                      <a:pt x="29" y="31"/>
                    </a:cubicBezTo>
                    <a:cubicBezTo>
                      <a:pt x="29" y="31"/>
                      <a:pt x="29" y="31"/>
                      <a:pt x="29" y="31"/>
                    </a:cubicBezTo>
                    <a:cubicBezTo>
                      <a:pt x="30" y="31"/>
                      <a:pt x="30" y="31"/>
                      <a:pt x="31" y="30"/>
                    </a:cubicBezTo>
                    <a:cubicBezTo>
                      <a:pt x="31" y="31"/>
                      <a:pt x="32" y="31"/>
                      <a:pt x="32" y="31"/>
                    </a:cubicBezTo>
                    <a:cubicBezTo>
                      <a:pt x="31" y="31"/>
                      <a:pt x="31" y="31"/>
                      <a:pt x="30" y="32"/>
                    </a:cubicBezTo>
                    <a:moveTo>
                      <a:pt x="35" y="32"/>
                    </a:moveTo>
                    <a:cubicBezTo>
                      <a:pt x="35" y="32"/>
                      <a:pt x="35" y="32"/>
                      <a:pt x="35" y="32"/>
                    </a:cubicBezTo>
                    <a:cubicBezTo>
                      <a:pt x="36" y="31"/>
                      <a:pt x="37" y="31"/>
                      <a:pt x="38" y="30"/>
                    </a:cubicBezTo>
                    <a:cubicBezTo>
                      <a:pt x="38" y="30"/>
                      <a:pt x="38" y="30"/>
                      <a:pt x="38" y="30"/>
                    </a:cubicBezTo>
                    <a:cubicBezTo>
                      <a:pt x="35" y="32"/>
                      <a:pt x="35" y="32"/>
                      <a:pt x="35" y="32"/>
                    </a:cubicBezTo>
                    <a:moveTo>
                      <a:pt x="29" y="31"/>
                    </a:moveTo>
                    <a:cubicBezTo>
                      <a:pt x="28" y="31"/>
                      <a:pt x="28" y="31"/>
                      <a:pt x="27" y="31"/>
                    </a:cubicBezTo>
                    <a:cubicBezTo>
                      <a:pt x="27" y="31"/>
                      <a:pt x="27" y="31"/>
                      <a:pt x="27" y="31"/>
                    </a:cubicBezTo>
                    <a:cubicBezTo>
                      <a:pt x="29" y="30"/>
                      <a:pt x="29" y="30"/>
                      <a:pt x="29" y="30"/>
                    </a:cubicBezTo>
                    <a:cubicBezTo>
                      <a:pt x="29" y="30"/>
                      <a:pt x="30" y="30"/>
                      <a:pt x="30" y="30"/>
                    </a:cubicBezTo>
                    <a:cubicBezTo>
                      <a:pt x="30" y="31"/>
                      <a:pt x="29" y="31"/>
                      <a:pt x="29" y="31"/>
                    </a:cubicBezTo>
                    <a:cubicBezTo>
                      <a:pt x="29" y="31"/>
                      <a:pt x="29" y="31"/>
                      <a:pt x="29" y="31"/>
                    </a:cubicBezTo>
                    <a:moveTo>
                      <a:pt x="27" y="30"/>
                    </a:moveTo>
                    <a:cubicBezTo>
                      <a:pt x="27" y="29"/>
                      <a:pt x="27" y="29"/>
                      <a:pt x="27" y="29"/>
                    </a:cubicBezTo>
                    <a:cubicBezTo>
                      <a:pt x="28" y="29"/>
                      <a:pt x="28" y="30"/>
                      <a:pt x="28" y="30"/>
                    </a:cubicBezTo>
                    <a:cubicBezTo>
                      <a:pt x="27" y="30"/>
                      <a:pt x="27" y="30"/>
                      <a:pt x="27" y="30"/>
                    </a:cubicBezTo>
                    <a:cubicBezTo>
                      <a:pt x="26" y="30"/>
                      <a:pt x="26" y="30"/>
                      <a:pt x="26" y="30"/>
                    </a:cubicBezTo>
                    <a:cubicBezTo>
                      <a:pt x="27" y="29"/>
                      <a:pt x="27" y="29"/>
                      <a:pt x="27" y="29"/>
                    </a:cubicBezTo>
                    <a:cubicBezTo>
                      <a:pt x="27" y="30"/>
                      <a:pt x="27" y="30"/>
                      <a:pt x="27" y="30"/>
                    </a:cubicBezTo>
                    <a:moveTo>
                      <a:pt x="34" y="32"/>
                    </a:moveTo>
                    <a:cubicBezTo>
                      <a:pt x="34" y="32"/>
                      <a:pt x="33" y="32"/>
                      <a:pt x="33" y="32"/>
                    </a:cubicBezTo>
                    <a:cubicBezTo>
                      <a:pt x="35" y="31"/>
                      <a:pt x="36" y="30"/>
                      <a:pt x="38" y="29"/>
                    </a:cubicBezTo>
                    <a:cubicBezTo>
                      <a:pt x="38" y="29"/>
                      <a:pt x="38" y="29"/>
                      <a:pt x="38" y="29"/>
                    </a:cubicBezTo>
                    <a:cubicBezTo>
                      <a:pt x="38" y="30"/>
                      <a:pt x="38" y="30"/>
                      <a:pt x="38" y="30"/>
                    </a:cubicBezTo>
                    <a:cubicBezTo>
                      <a:pt x="37" y="30"/>
                      <a:pt x="35" y="31"/>
                      <a:pt x="34" y="32"/>
                    </a:cubicBezTo>
                    <a:moveTo>
                      <a:pt x="26" y="30"/>
                    </a:moveTo>
                    <a:cubicBezTo>
                      <a:pt x="25" y="30"/>
                      <a:pt x="25" y="30"/>
                      <a:pt x="25" y="30"/>
                    </a:cubicBezTo>
                    <a:cubicBezTo>
                      <a:pt x="26" y="29"/>
                      <a:pt x="26" y="29"/>
                      <a:pt x="26" y="29"/>
                    </a:cubicBezTo>
                    <a:cubicBezTo>
                      <a:pt x="27" y="29"/>
                      <a:pt x="27" y="29"/>
                      <a:pt x="27" y="29"/>
                    </a:cubicBezTo>
                    <a:cubicBezTo>
                      <a:pt x="26" y="29"/>
                      <a:pt x="26" y="30"/>
                      <a:pt x="26" y="30"/>
                    </a:cubicBezTo>
                    <a:moveTo>
                      <a:pt x="24" y="29"/>
                    </a:moveTo>
                    <a:cubicBezTo>
                      <a:pt x="24" y="29"/>
                      <a:pt x="24" y="29"/>
                      <a:pt x="23" y="29"/>
                    </a:cubicBezTo>
                    <a:cubicBezTo>
                      <a:pt x="24" y="28"/>
                      <a:pt x="24" y="28"/>
                      <a:pt x="24" y="28"/>
                    </a:cubicBezTo>
                    <a:cubicBezTo>
                      <a:pt x="25" y="29"/>
                      <a:pt x="25" y="29"/>
                      <a:pt x="25" y="29"/>
                    </a:cubicBezTo>
                    <a:cubicBezTo>
                      <a:pt x="24" y="29"/>
                      <a:pt x="24" y="29"/>
                      <a:pt x="24" y="29"/>
                    </a:cubicBezTo>
                    <a:moveTo>
                      <a:pt x="33" y="31"/>
                    </a:moveTo>
                    <a:cubicBezTo>
                      <a:pt x="33" y="31"/>
                      <a:pt x="33" y="31"/>
                      <a:pt x="33" y="31"/>
                    </a:cubicBezTo>
                    <a:cubicBezTo>
                      <a:pt x="33" y="31"/>
                      <a:pt x="33" y="31"/>
                      <a:pt x="33" y="31"/>
                    </a:cubicBezTo>
                    <a:cubicBezTo>
                      <a:pt x="33" y="31"/>
                      <a:pt x="33" y="31"/>
                      <a:pt x="33" y="31"/>
                    </a:cubicBezTo>
                    <a:cubicBezTo>
                      <a:pt x="33" y="31"/>
                      <a:pt x="33" y="31"/>
                      <a:pt x="33" y="31"/>
                    </a:cubicBezTo>
                    <a:cubicBezTo>
                      <a:pt x="34" y="30"/>
                      <a:pt x="35" y="29"/>
                      <a:pt x="36" y="28"/>
                    </a:cubicBezTo>
                    <a:cubicBezTo>
                      <a:pt x="36" y="28"/>
                      <a:pt x="36" y="28"/>
                      <a:pt x="36" y="28"/>
                    </a:cubicBezTo>
                    <a:cubicBezTo>
                      <a:pt x="37" y="29"/>
                      <a:pt x="37" y="29"/>
                      <a:pt x="37" y="29"/>
                    </a:cubicBezTo>
                    <a:cubicBezTo>
                      <a:pt x="36" y="30"/>
                      <a:pt x="34" y="31"/>
                      <a:pt x="33" y="31"/>
                    </a:cubicBezTo>
                    <a:cubicBezTo>
                      <a:pt x="32" y="32"/>
                      <a:pt x="32" y="32"/>
                      <a:pt x="32" y="32"/>
                    </a:cubicBezTo>
                    <a:cubicBezTo>
                      <a:pt x="32" y="32"/>
                      <a:pt x="32" y="32"/>
                      <a:pt x="32" y="32"/>
                    </a:cubicBezTo>
                    <a:cubicBezTo>
                      <a:pt x="32" y="32"/>
                      <a:pt x="31" y="32"/>
                      <a:pt x="31" y="32"/>
                    </a:cubicBezTo>
                    <a:cubicBezTo>
                      <a:pt x="31" y="32"/>
                      <a:pt x="31" y="32"/>
                      <a:pt x="31" y="32"/>
                    </a:cubicBezTo>
                    <a:cubicBezTo>
                      <a:pt x="31" y="32"/>
                      <a:pt x="32" y="31"/>
                      <a:pt x="33" y="31"/>
                    </a:cubicBezTo>
                    <a:cubicBezTo>
                      <a:pt x="33" y="31"/>
                      <a:pt x="33" y="31"/>
                      <a:pt x="33" y="31"/>
                    </a:cubicBezTo>
                    <a:cubicBezTo>
                      <a:pt x="33" y="31"/>
                      <a:pt x="33" y="31"/>
                      <a:pt x="33" y="31"/>
                    </a:cubicBezTo>
                    <a:moveTo>
                      <a:pt x="35" y="33"/>
                    </a:moveTo>
                    <a:cubicBezTo>
                      <a:pt x="35" y="33"/>
                      <a:pt x="35" y="33"/>
                      <a:pt x="35" y="33"/>
                    </a:cubicBezTo>
                    <a:cubicBezTo>
                      <a:pt x="35" y="33"/>
                      <a:pt x="35" y="33"/>
                      <a:pt x="35" y="33"/>
                    </a:cubicBezTo>
                    <a:cubicBezTo>
                      <a:pt x="39" y="31"/>
                      <a:pt x="39" y="31"/>
                      <a:pt x="39" y="31"/>
                    </a:cubicBezTo>
                    <a:cubicBezTo>
                      <a:pt x="39" y="30"/>
                      <a:pt x="39" y="30"/>
                      <a:pt x="39" y="30"/>
                    </a:cubicBezTo>
                    <a:cubicBezTo>
                      <a:pt x="39" y="30"/>
                      <a:pt x="39" y="30"/>
                      <a:pt x="39" y="30"/>
                    </a:cubicBezTo>
                    <a:cubicBezTo>
                      <a:pt x="39" y="30"/>
                      <a:pt x="39" y="29"/>
                      <a:pt x="39" y="29"/>
                    </a:cubicBezTo>
                    <a:cubicBezTo>
                      <a:pt x="38" y="28"/>
                      <a:pt x="38" y="28"/>
                      <a:pt x="38" y="28"/>
                    </a:cubicBezTo>
                    <a:cubicBezTo>
                      <a:pt x="37" y="28"/>
                      <a:pt x="37" y="28"/>
                      <a:pt x="37" y="28"/>
                    </a:cubicBezTo>
                    <a:cubicBezTo>
                      <a:pt x="38" y="27"/>
                      <a:pt x="38" y="27"/>
                      <a:pt x="38" y="27"/>
                    </a:cubicBezTo>
                    <a:cubicBezTo>
                      <a:pt x="38" y="27"/>
                      <a:pt x="38" y="27"/>
                      <a:pt x="38" y="27"/>
                    </a:cubicBezTo>
                    <a:cubicBezTo>
                      <a:pt x="44" y="29"/>
                      <a:pt x="44" y="29"/>
                      <a:pt x="44" y="29"/>
                    </a:cubicBezTo>
                    <a:cubicBezTo>
                      <a:pt x="43" y="30"/>
                      <a:pt x="41" y="31"/>
                      <a:pt x="39" y="32"/>
                    </a:cubicBezTo>
                    <a:cubicBezTo>
                      <a:pt x="36" y="34"/>
                      <a:pt x="35" y="35"/>
                      <a:pt x="34" y="36"/>
                    </a:cubicBezTo>
                    <a:cubicBezTo>
                      <a:pt x="31" y="34"/>
                      <a:pt x="29" y="33"/>
                      <a:pt x="26" y="32"/>
                    </a:cubicBezTo>
                    <a:cubicBezTo>
                      <a:pt x="24" y="31"/>
                      <a:pt x="22" y="31"/>
                      <a:pt x="21" y="30"/>
                    </a:cubicBezTo>
                    <a:cubicBezTo>
                      <a:pt x="21" y="30"/>
                      <a:pt x="21" y="30"/>
                      <a:pt x="21" y="30"/>
                    </a:cubicBezTo>
                    <a:cubicBezTo>
                      <a:pt x="22" y="29"/>
                      <a:pt x="22" y="29"/>
                      <a:pt x="22" y="29"/>
                    </a:cubicBezTo>
                    <a:cubicBezTo>
                      <a:pt x="22" y="29"/>
                      <a:pt x="22" y="29"/>
                      <a:pt x="22" y="29"/>
                    </a:cubicBezTo>
                    <a:cubicBezTo>
                      <a:pt x="23" y="30"/>
                      <a:pt x="29" y="32"/>
                      <a:pt x="31" y="33"/>
                    </a:cubicBezTo>
                    <a:cubicBezTo>
                      <a:pt x="31" y="33"/>
                      <a:pt x="31" y="33"/>
                      <a:pt x="31" y="33"/>
                    </a:cubicBezTo>
                    <a:cubicBezTo>
                      <a:pt x="31" y="33"/>
                      <a:pt x="31" y="33"/>
                      <a:pt x="31" y="33"/>
                    </a:cubicBezTo>
                    <a:cubicBezTo>
                      <a:pt x="32" y="33"/>
                      <a:pt x="32" y="32"/>
                      <a:pt x="33" y="32"/>
                    </a:cubicBezTo>
                    <a:cubicBezTo>
                      <a:pt x="33" y="32"/>
                      <a:pt x="33" y="32"/>
                      <a:pt x="33" y="32"/>
                    </a:cubicBezTo>
                    <a:cubicBezTo>
                      <a:pt x="33" y="32"/>
                      <a:pt x="34" y="33"/>
                      <a:pt x="34" y="33"/>
                    </a:cubicBezTo>
                    <a:cubicBezTo>
                      <a:pt x="35" y="33"/>
                      <a:pt x="35" y="33"/>
                      <a:pt x="35" y="33"/>
                    </a:cubicBezTo>
                    <a:moveTo>
                      <a:pt x="19" y="27"/>
                    </a:moveTo>
                    <a:cubicBezTo>
                      <a:pt x="19" y="27"/>
                      <a:pt x="19" y="27"/>
                      <a:pt x="19" y="27"/>
                    </a:cubicBezTo>
                    <a:cubicBezTo>
                      <a:pt x="20" y="27"/>
                      <a:pt x="20" y="27"/>
                      <a:pt x="20" y="27"/>
                    </a:cubicBezTo>
                    <a:cubicBezTo>
                      <a:pt x="20" y="27"/>
                      <a:pt x="20" y="27"/>
                      <a:pt x="20" y="27"/>
                    </a:cubicBezTo>
                    <a:cubicBezTo>
                      <a:pt x="21" y="27"/>
                      <a:pt x="22" y="28"/>
                      <a:pt x="23" y="28"/>
                    </a:cubicBezTo>
                    <a:cubicBezTo>
                      <a:pt x="20" y="29"/>
                      <a:pt x="20" y="29"/>
                      <a:pt x="20" y="29"/>
                    </a:cubicBezTo>
                    <a:cubicBezTo>
                      <a:pt x="20" y="29"/>
                      <a:pt x="20" y="29"/>
                      <a:pt x="20" y="29"/>
                    </a:cubicBezTo>
                    <a:cubicBezTo>
                      <a:pt x="20" y="29"/>
                      <a:pt x="20" y="29"/>
                      <a:pt x="20" y="29"/>
                    </a:cubicBezTo>
                    <a:cubicBezTo>
                      <a:pt x="20" y="30"/>
                      <a:pt x="20" y="30"/>
                      <a:pt x="20" y="30"/>
                    </a:cubicBezTo>
                    <a:cubicBezTo>
                      <a:pt x="20" y="30"/>
                      <a:pt x="20" y="30"/>
                      <a:pt x="20" y="30"/>
                    </a:cubicBezTo>
                    <a:cubicBezTo>
                      <a:pt x="20" y="30"/>
                      <a:pt x="20" y="30"/>
                      <a:pt x="20" y="30"/>
                    </a:cubicBezTo>
                    <a:cubicBezTo>
                      <a:pt x="19" y="31"/>
                      <a:pt x="19" y="31"/>
                      <a:pt x="19" y="32"/>
                    </a:cubicBezTo>
                    <a:cubicBezTo>
                      <a:pt x="19" y="32"/>
                      <a:pt x="19" y="32"/>
                      <a:pt x="19" y="32"/>
                    </a:cubicBezTo>
                    <a:cubicBezTo>
                      <a:pt x="19" y="32"/>
                      <a:pt x="19" y="32"/>
                      <a:pt x="19" y="32"/>
                    </a:cubicBezTo>
                    <a:cubicBezTo>
                      <a:pt x="19" y="32"/>
                      <a:pt x="19" y="32"/>
                      <a:pt x="19" y="32"/>
                    </a:cubicBezTo>
                    <a:cubicBezTo>
                      <a:pt x="19" y="33"/>
                      <a:pt x="19" y="34"/>
                      <a:pt x="18" y="35"/>
                    </a:cubicBezTo>
                    <a:cubicBezTo>
                      <a:pt x="18" y="35"/>
                      <a:pt x="18" y="35"/>
                      <a:pt x="18" y="35"/>
                    </a:cubicBezTo>
                    <a:cubicBezTo>
                      <a:pt x="18" y="35"/>
                      <a:pt x="18" y="35"/>
                      <a:pt x="18" y="35"/>
                    </a:cubicBezTo>
                    <a:cubicBezTo>
                      <a:pt x="17" y="35"/>
                      <a:pt x="16" y="34"/>
                      <a:pt x="15" y="34"/>
                    </a:cubicBezTo>
                    <a:cubicBezTo>
                      <a:pt x="15" y="33"/>
                      <a:pt x="15" y="33"/>
                      <a:pt x="15" y="33"/>
                    </a:cubicBezTo>
                    <a:cubicBezTo>
                      <a:pt x="14" y="33"/>
                      <a:pt x="14" y="33"/>
                      <a:pt x="14" y="33"/>
                    </a:cubicBezTo>
                    <a:cubicBezTo>
                      <a:pt x="14" y="31"/>
                      <a:pt x="14" y="31"/>
                      <a:pt x="14" y="31"/>
                    </a:cubicBezTo>
                    <a:cubicBezTo>
                      <a:pt x="14" y="31"/>
                      <a:pt x="14" y="31"/>
                      <a:pt x="14" y="31"/>
                    </a:cubicBezTo>
                    <a:cubicBezTo>
                      <a:pt x="14" y="31"/>
                      <a:pt x="14" y="30"/>
                      <a:pt x="14" y="30"/>
                    </a:cubicBezTo>
                    <a:cubicBezTo>
                      <a:pt x="15" y="29"/>
                      <a:pt x="15" y="29"/>
                      <a:pt x="15" y="29"/>
                    </a:cubicBezTo>
                    <a:cubicBezTo>
                      <a:pt x="15" y="29"/>
                      <a:pt x="15" y="28"/>
                      <a:pt x="15" y="27"/>
                    </a:cubicBezTo>
                    <a:cubicBezTo>
                      <a:pt x="17" y="27"/>
                      <a:pt x="17" y="27"/>
                      <a:pt x="17" y="27"/>
                    </a:cubicBezTo>
                    <a:cubicBezTo>
                      <a:pt x="17" y="27"/>
                      <a:pt x="17" y="27"/>
                      <a:pt x="17" y="27"/>
                    </a:cubicBezTo>
                    <a:cubicBezTo>
                      <a:pt x="17" y="27"/>
                      <a:pt x="18" y="27"/>
                      <a:pt x="18" y="27"/>
                    </a:cubicBezTo>
                    <a:cubicBezTo>
                      <a:pt x="18" y="27"/>
                      <a:pt x="18" y="27"/>
                      <a:pt x="18" y="27"/>
                    </a:cubicBezTo>
                    <a:cubicBezTo>
                      <a:pt x="18" y="27"/>
                      <a:pt x="18" y="27"/>
                      <a:pt x="18" y="27"/>
                    </a:cubicBezTo>
                    <a:cubicBezTo>
                      <a:pt x="19" y="27"/>
                      <a:pt x="19" y="27"/>
                      <a:pt x="19" y="27"/>
                    </a:cubicBezTo>
                    <a:moveTo>
                      <a:pt x="14" y="27"/>
                    </a:moveTo>
                    <a:cubicBezTo>
                      <a:pt x="14" y="27"/>
                      <a:pt x="14" y="27"/>
                      <a:pt x="14" y="27"/>
                    </a:cubicBezTo>
                    <a:cubicBezTo>
                      <a:pt x="12" y="26"/>
                      <a:pt x="10" y="25"/>
                      <a:pt x="8" y="24"/>
                    </a:cubicBezTo>
                    <a:cubicBezTo>
                      <a:pt x="7" y="23"/>
                      <a:pt x="7" y="23"/>
                      <a:pt x="7" y="23"/>
                    </a:cubicBezTo>
                    <a:cubicBezTo>
                      <a:pt x="6" y="23"/>
                      <a:pt x="5" y="22"/>
                      <a:pt x="4" y="22"/>
                    </a:cubicBezTo>
                    <a:cubicBezTo>
                      <a:pt x="4" y="22"/>
                      <a:pt x="4" y="22"/>
                      <a:pt x="4" y="22"/>
                    </a:cubicBezTo>
                    <a:cubicBezTo>
                      <a:pt x="5" y="22"/>
                      <a:pt x="5" y="22"/>
                      <a:pt x="5" y="22"/>
                    </a:cubicBezTo>
                    <a:cubicBezTo>
                      <a:pt x="7" y="22"/>
                      <a:pt x="9" y="23"/>
                      <a:pt x="11" y="24"/>
                    </a:cubicBezTo>
                    <a:cubicBezTo>
                      <a:pt x="11" y="24"/>
                      <a:pt x="11" y="24"/>
                      <a:pt x="11" y="24"/>
                    </a:cubicBezTo>
                    <a:cubicBezTo>
                      <a:pt x="12" y="24"/>
                      <a:pt x="12" y="24"/>
                      <a:pt x="12" y="24"/>
                    </a:cubicBezTo>
                    <a:cubicBezTo>
                      <a:pt x="12" y="24"/>
                      <a:pt x="12" y="25"/>
                      <a:pt x="12" y="25"/>
                    </a:cubicBezTo>
                    <a:cubicBezTo>
                      <a:pt x="13" y="25"/>
                      <a:pt x="13" y="25"/>
                      <a:pt x="14" y="26"/>
                    </a:cubicBezTo>
                    <a:cubicBezTo>
                      <a:pt x="14" y="26"/>
                      <a:pt x="14" y="26"/>
                      <a:pt x="14" y="26"/>
                    </a:cubicBezTo>
                    <a:cubicBezTo>
                      <a:pt x="15" y="26"/>
                      <a:pt x="15" y="26"/>
                      <a:pt x="15" y="26"/>
                    </a:cubicBezTo>
                    <a:cubicBezTo>
                      <a:pt x="15" y="26"/>
                      <a:pt x="15" y="26"/>
                      <a:pt x="15" y="26"/>
                    </a:cubicBezTo>
                    <a:cubicBezTo>
                      <a:pt x="15" y="27"/>
                      <a:pt x="15" y="27"/>
                      <a:pt x="15" y="27"/>
                    </a:cubicBezTo>
                    <a:cubicBezTo>
                      <a:pt x="14" y="27"/>
                      <a:pt x="14" y="27"/>
                      <a:pt x="14" y="27"/>
                    </a:cubicBezTo>
                    <a:moveTo>
                      <a:pt x="24" y="20"/>
                    </a:moveTo>
                    <a:cubicBezTo>
                      <a:pt x="23" y="20"/>
                      <a:pt x="23" y="20"/>
                      <a:pt x="22" y="19"/>
                    </a:cubicBezTo>
                    <a:cubicBezTo>
                      <a:pt x="22" y="19"/>
                      <a:pt x="22" y="19"/>
                      <a:pt x="22" y="19"/>
                    </a:cubicBezTo>
                    <a:cubicBezTo>
                      <a:pt x="22" y="19"/>
                      <a:pt x="22" y="19"/>
                      <a:pt x="22" y="19"/>
                    </a:cubicBezTo>
                    <a:cubicBezTo>
                      <a:pt x="22" y="19"/>
                      <a:pt x="22" y="19"/>
                      <a:pt x="22" y="19"/>
                    </a:cubicBezTo>
                    <a:cubicBezTo>
                      <a:pt x="23" y="19"/>
                      <a:pt x="24" y="19"/>
                      <a:pt x="24" y="19"/>
                    </a:cubicBezTo>
                    <a:cubicBezTo>
                      <a:pt x="24" y="19"/>
                      <a:pt x="24" y="19"/>
                      <a:pt x="24" y="19"/>
                    </a:cubicBezTo>
                    <a:cubicBezTo>
                      <a:pt x="24" y="19"/>
                      <a:pt x="24" y="19"/>
                      <a:pt x="24" y="19"/>
                    </a:cubicBezTo>
                    <a:cubicBezTo>
                      <a:pt x="24" y="20"/>
                      <a:pt x="24" y="20"/>
                      <a:pt x="24" y="20"/>
                    </a:cubicBezTo>
                    <a:cubicBezTo>
                      <a:pt x="24" y="20"/>
                      <a:pt x="24" y="20"/>
                      <a:pt x="24" y="20"/>
                    </a:cubicBezTo>
                    <a:moveTo>
                      <a:pt x="30" y="22"/>
                    </a:moveTo>
                    <a:cubicBezTo>
                      <a:pt x="31" y="21"/>
                      <a:pt x="33" y="20"/>
                      <a:pt x="34" y="19"/>
                    </a:cubicBezTo>
                    <a:cubicBezTo>
                      <a:pt x="34" y="19"/>
                      <a:pt x="34" y="19"/>
                      <a:pt x="34" y="19"/>
                    </a:cubicBezTo>
                    <a:cubicBezTo>
                      <a:pt x="35" y="19"/>
                      <a:pt x="35" y="19"/>
                      <a:pt x="35" y="19"/>
                    </a:cubicBezTo>
                    <a:cubicBezTo>
                      <a:pt x="34" y="20"/>
                      <a:pt x="33" y="20"/>
                      <a:pt x="32" y="21"/>
                    </a:cubicBezTo>
                    <a:cubicBezTo>
                      <a:pt x="32" y="21"/>
                      <a:pt x="32" y="21"/>
                      <a:pt x="32" y="21"/>
                    </a:cubicBezTo>
                    <a:cubicBezTo>
                      <a:pt x="32" y="21"/>
                      <a:pt x="31" y="21"/>
                      <a:pt x="31" y="21"/>
                    </a:cubicBezTo>
                    <a:cubicBezTo>
                      <a:pt x="31" y="21"/>
                      <a:pt x="30" y="21"/>
                      <a:pt x="30" y="22"/>
                    </a:cubicBezTo>
                    <a:moveTo>
                      <a:pt x="29" y="22"/>
                    </a:moveTo>
                    <a:cubicBezTo>
                      <a:pt x="29" y="22"/>
                      <a:pt x="29" y="22"/>
                      <a:pt x="29" y="22"/>
                    </a:cubicBezTo>
                    <a:cubicBezTo>
                      <a:pt x="28" y="21"/>
                      <a:pt x="27" y="21"/>
                      <a:pt x="26" y="20"/>
                    </a:cubicBezTo>
                    <a:cubicBezTo>
                      <a:pt x="27" y="20"/>
                      <a:pt x="29" y="19"/>
                      <a:pt x="30" y="18"/>
                    </a:cubicBezTo>
                    <a:cubicBezTo>
                      <a:pt x="31" y="19"/>
                      <a:pt x="31" y="19"/>
                      <a:pt x="31" y="19"/>
                    </a:cubicBezTo>
                    <a:cubicBezTo>
                      <a:pt x="27" y="20"/>
                      <a:pt x="27" y="20"/>
                      <a:pt x="27" y="20"/>
                    </a:cubicBezTo>
                    <a:cubicBezTo>
                      <a:pt x="27" y="21"/>
                      <a:pt x="27" y="21"/>
                      <a:pt x="27" y="21"/>
                    </a:cubicBezTo>
                    <a:cubicBezTo>
                      <a:pt x="28" y="21"/>
                      <a:pt x="28" y="21"/>
                      <a:pt x="28" y="21"/>
                    </a:cubicBezTo>
                    <a:cubicBezTo>
                      <a:pt x="28" y="21"/>
                      <a:pt x="28" y="21"/>
                      <a:pt x="28" y="21"/>
                    </a:cubicBezTo>
                    <a:cubicBezTo>
                      <a:pt x="32" y="19"/>
                      <a:pt x="32" y="19"/>
                      <a:pt x="32" y="19"/>
                    </a:cubicBezTo>
                    <a:cubicBezTo>
                      <a:pt x="32" y="19"/>
                      <a:pt x="32" y="19"/>
                      <a:pt x="32" y="19"/>
                    </a:cubicBezTo>
                    <a:cubicBezTo>
                      <a:pt x="32" y="19"/>
                      <a:pt x="33" y="19"/>
                      <a:pt x="33" y="19"/>
                    </a:cubicBezTo>
                    <a:cubicBezTo>
                      <a:pt x="32" y="20"/>
                      <a:pt x="31" y="21"/>
                      <a:pt x="29" y="22"/>
                    </a:cubicBezTo>
                    <a:moveTo>
                      <a:pt x="25" y="20"/>
                    </a:moveTo>
                    <a:cubicBezTo>
                      <a:pt x="25" y="20"/>
                      <a:pt x="25" y="20"/>
                      <a:pt x="24" y="20"/>
                    </a:cubicBezTo>
                    <a:cubicBezTo>
                      <a:pt x="25" y="19"/>
                      <a:pt x="25" y="19"/>
                      <a:pt x="25" y="19"/>
                    </a:cubicBezTo>
                    <a:cubicBezTo>
                      <a:pt x="25" y="19"/>
                      <a:pt x="25" y="19"/>
                      <a:pt x="25" y="19"/>
                    </a:cubicBezTo>
                    <a:cubicBezTo>
                      <a:pt x="26" y="19"/>
                      <a:pt x="27" y="19"/>
                      <a:pt x="27" y="19"/>
                    </a:cubicBezTo>
                    <a:cubicBezTo>
                      <a:pt x="28" y="18"/>
                      <a:pt x="28" y="18"/>
                      <a:pt x="28" y="18"/>
                    </a:cubicBezTo>
                    <a:cubicBezTo>
                      <a:pt x="28" y="18"/>
                      <a:pt x="29" y="18"/>
                      <a:pt x="30" y="18"/>
                    </a:cubicBezTo>
                    <a:cubicBezTo>
                      <a:pt x="28" y="19"/>
                      <a:pt x="27" y="20"/>
                      <a:pt x="25" y="20"/>
                    </a:cubicBezTo>
                    <a:moveTo>
                      <a:pt x="37" y="19"/>
                    </a:moveTo>
                    <a:cubicBezTo>
                      <a:pt x="37" y="19"/>
                      <a:pt x="37" y="19"/>
                      <a:pt x="37" y="19"/>
                    </a:cubicBezTo>
                    <a:cubicBezTo>
                      <a:pt x="37" y="19"/>
                      <a:pt x="37" y="19"/>
                      <a:pt x="37" y="19"/>
                    </a:cubicBezTo>
                    <a:cubicBezTo>
                      <a:pt x="37" y="19"/>
                      <a:pt x="37" y="18"/>
                      <a:pt x="38" y="18"/>
                    </a:cubicBezTo>
                    <a:cubicBezTo>
                      <a:pt x="38" y="18"/>
                      <a:pt x="38" y="18"/>
                      <a:pt x="38" y="18"/>
                    </a:cubicBezTo>
                    <a:cubicBezTo>
                      <a:pt x="39" y="18"/>
                      <a:pt x="39" y="18"/>
                      <a:pt x="39" y="18"/>
                    </a:cubicBezTo>
                    <a:cubicBezTo>
                      <a:pt x="37" y="19"/>
                      <a:pt x="35" y="20"/>
                      <a:pt x="33" y="22"/>
                    </a:cubicBezTo>
                    <a:cubicBezTo>
                      <a:pt x="33" y="22"/>
                      <a:pt x="32" y="22"/>
                      <a:pt x="32" y="22"/>
                    </a:cubicBezTo>
                    <a:cubicBezTo>
                      <a:pt x="33" y="21"/>
                      <a:pt x="34" y="20"/>
                      <a:pt x="36" y="19"/>
                    </a:cubicBezTo>
                    <a:cubicBezTo>
                      <a:pt x="37" y="19"/>
                      <a:pt x="37" y="19"/>
                      <a:pt x="37" y="19"/>
                    </a:cubicBezTo>
                    <a:moveTo>
                      <a:pt x="24" y="19"/>
                    </a:moveTo>
                    <a:cubicBezTo>
                      <a:pt x="24" y="19"/>
                      <a:pt x="23" y="19"/>
                      <a:pt x="23" y="19"/>
                    </a:cubicBezTo>
                    <a:cubicBezTo>
                      <a:pt x="25" y="18"/>
                      <a:pt x="25" y="18"/>
                      <a:pt x="25" y="18"/>
                    </a:cubicBezTo>
                    <a:cubicBezTo>
                      <a:pt x="25" y="18"/>
                      <a:pt x="25" y="18"/>
                      <a:pt x="25" y="18"/>
                    </a:cubicBezTo>
                    <a:cubicBezTo>
                      <a:pt x="26" y="18"/>
                      <a:pt x="26" y="18"/>
                      <a:pt x="27" y="18"/>
                    </a:cubicBezTo>
                    <a:cubicBezTo>
                      <a:pt x="27" y="18"/>
                      <a:pt x="27" y="18"/>
                      <a:pt x="27" y="18"/>
                    </a:cubicBezTo>
                    <a:cubicBezTo>
                      <a:pt x="26" y="19"/>
                      <a:pt x="25" y="19"/>
                      <a:pt x="24" y="19"/>
                    </a:cubicBezTo>
                    <a:cubicBezTo>
                      <a:pt x="24" y="19"/>
                      <a:pt x="24" y="19"/>
                      <a:pt x="24" y="19"/>
                    </a:cubicBezTo>
                    <a:moveTo>
                      <a:pt x="18" y="26"/>
                    </a:moveTo>
                    <a:cubicBezTo>
                      <a:pt x="17" y="26"/>
                      <a:pt x="16" y="26"/>
                      <a:pt x="14" y="25"/>
                    </a:cubicBezTo>
                    <a:cubicBezTo>
                      <a:pt x="14" y="25"/>
                      <a:pt x="14" y="25"/>
                      <a:pt x="14" y="25"/>
                    </a:cubicBezTo>
                    <a:cubicBezTo>
                      <a:pt x="13" y="24"/>
                      <a:pt x="13" y="24"/>
                      <a:pt x="13" y="24"/>
                    </a:cubicBezTo>
                    <a:cubicBezTo>
                      <a:pt x="13" y="23"/>
                      <a:pt x="13" y="23"/>
                      <a:pt x="13" y="23"/>
                    </a:cubicBezTo>
                    <a:cubicBezTo>
                      <a:pt x="13" y="23"/>
                      <a:pt x="13" y="23"/>
                      <a:pt x="13" y="23"/>
                    </a:cubicBezTo>
                    <a:cubicBezTo>
                      <a:pt x="13" y="22"/>
                      <a:pt x="13" y="22"/>
                      <a:pt x="13" y="21"/>
                    </a:cubicBezTo>
                    <a:cubicBezTo>
                      <a:pt x="13" y="21"/>
                      <a:pt x="13" y="21"/>
                      <a:pt x="13" y="21"/>
                    </a:cubicBezTo>
                    <a:cubicBezTo>
                      <a:pt x="13" y="20"/>
                      <a:pt x="13" y="19"/>
                      <a:pt x="14" y="19"/>
                    </a:cubicBezTo>
                    <a:cubicBezTo>
                      <a:pt x="17" y="17"/>
                      <a:pt x="17" y="17"/>
                      <a:pt x="17" y="17"/>
                    </a:cubicBezTo>
                    <a:cubicBezTo>
                      <a:pt x="18" y="17"/>
                      <a:pt x="18" y="17"/>
                      <a:pt x="18" y="17"/>
                    </a:cubicBezTo>
                    <a:cubicBezTo>
                      <a:pt x="19" y="17"/>
                      <a:pt x="20" y="18"/>
                      <a:pt x="22" y="18"/>
                    </a:cubicBezTo>
                    <a:cubicBezTo>
                      <a:pt x="22" y="18"/>
                      <a:pt x="22" y="18"/>
                      <a:pt x="22" y="18"/>
                    </a:cubicBezTo>
                    <a:cubicBezTo>
                      <a:pt x="22" y="18"/>
                      <a:pt x="22" y="18"/>
                      <a:pt x="22" y="18"/>
                    </a:cubicBezTo>
                    <a:cubicBezTo>
                      <a:pt x="23" y="18"/>
                      <a:pt x="23" y="18"/>
                      <a:pt x="23" y="18"/>
                    </a:cubicBezTo>
                    <a:cubicBezTo>
                      <a:pt x="23" y="17"/>
                      <a:pt x="23" y="17"/>
                      <a:pt x="23" y="17"/>
                    </a:cubicBezTo>
                    <a:cubicBezTo>
                      <a:pt x="23" y="17"/>
                      <a:pt x="23" y="17"/>
                      <a:pt x="23" y="17"/>
                    </a:cubicBezTo>
                    <a:cubicBezTo>
                      <a:pt x="24" y="17"/>
                      <a:pt x="24" y="17"/>
                      <a:pt x="24" y="17"/>
                    </a:cubicBezTo>
                    <a:cubicBezTo>
                      <a:pt x="19" y="20"/>
                      <a:pt x="19" y="20"/>
                      <a:pt x="19" y="20"/>
                    </a:cubicBezTo>
                    <a:cubicBezTo>
                      <a:pt x="19" y="20"/>
                      <a:pt x="19" y="20"/>
                      <a:pt x="19" y="20"/>
                    </a:cubicBezTo>
                    <a:cubicBezTo>
                      <a:pt x="19" y="20"/>
                      <a:pt x="19" y="20"/>
                      <a:pt x="19" y="20"/>
                    </a:cubicBezTo>
                    <a:cubicBezTo>
                      <a:pt x="18" y="21"/>
                      <a:pt x="18" y="21"/>
                      <a:pt x="18" y="21"/>
                    </a:cubicBezTo>
                    <a:cubicBezTo>
                      <a:pt x="18" y="21"/>
                      <a:pt x="18" y="21"/>
                      <a:pt x="18" y="21"/>
                    </a:cubicBezTo>
                    <a:cubicBezTo>
                      <a:pt x="18" y="21"/>
                      <a:pt x="18" y="21"/>
                      <a:pt x="18" y="21"/>
                    </a:cubicBezTo>
                    <a:cubicBezTo>
                      <a:pt x="18" y="22"/>
                      <a:pt x="18" y="22"/>
                      <a:pt x="18" y="23"/>
                    </a:cubicBezTo>
                    <a:cubicBezTo>
                      <a:pt x="18" y="23"/>
                      <a:pt x="18" y="23"/>
                      <a:pt x="18" y="23"/>
                    </a:cubicBezTo>
                    <a:cubicBezTo>
                      <a:pt x="18" y="23"/>
                      <a:pt x="18" y="23"/>
                      <a:pt x="18" y="23"/>
                    </a:cubicBezTo>
                    <a:cubicBezTo>
                      <a:pt x="18" y="23"/>
                      <a:pt x="18" y="23"/>
                      <a:pt x="18" y="23"/>
                    </a:cubicBezTo>
                    <a:cubicBezTo>
                      <a:pt x="18" y="24"/>
                      <a:pt x="18" y="25"/>
                      <a:pt x="18" y="26"/>
                    </a:cubicBezTo>
                    <a:cubicBezTo>
                      <a:pt x="18" y="26"/>
                      <a:pt x="18" y="26"/>
                      <a:pt x="18" y="26"/>
                    </a:cubicBezTo>
                    <a:cubicBezTo>
                      <a:pt x="18" y="26"/>
                      <a:pt x="18" y="26"/>
                      <a:pt x="18" y="26"/>
                    </a:cubicBezTo>
                    <a:moveTo>
                      <a:pt x="33" y="23"/>
                    </a:moveTo>
                    <a:cubicBezTo>
                      <a:pt x="34" y="23"/>
                      <a:pt x="34" y="23"/>
                      <a:pt x="34" y="23"/>
                    </a:cubicBezTo>
                    <a:cubicBezTo>
                      <a:pt x="36" y="21"/>
                      <a:pt x="38" y="19"/>
                      <a:pt x="41" y="18"/>
                    </a:cubicBezTo>
                    <a:cubicBezTo>
                      <a:pt x="41" y="18"/>
                      <a:pt x="41" y="18"/>
                      <a:pt x="41" y="18"/>
                    </a:cubicBezTo>
                    <a:cubicBezTo>
                      <a:pt x="40" y="17"/>
                      <a:pt x="40" y="17"/>
                      <a:pt x="40" y="17"/>
                    </a:cubicBezTo>
                    <a:cubicBezTo>
                      <a:pt x="38" y="17"/>
                      <a:pt x="38" y="17"/>
                      <a:pt x="38" y="17"/>
                    </a:cubicBezTo>
                    <a:cubicBezTo>
                      <a:pt x="39" y="17"/>
                      <a:pt x="39" y="17"/>
                      <a:pt x="39" y="17"/>
                    </a:cubicBezTo>
                    <a:cubicBezTo>
                      <a:pt x="43" y="17"/>
                      <a:pt x="43" y="17"/>
                      <a:pt x="43" y="17"/>
                    </a:cubicBezTo>
                    <a:cubicBezTo>
                      <a:pt x="42" y="18"/>
                      <a:pt x="40" y="20"/>
                      <a:pt x="38" y="21"/>
                    </a:cubicBezTo>
                    <a:cubicBezTo>
                      <a:pt x="35" y="23"/>
                      <a:pt x="34" y="24"/>
                      <a:pt x="33" y="25"/>
                    </a:cubicBezTo>
                    <a:cubicBezTo>
                      <a:pt x="31" y="24"/>
                      <a:pt x="28" y="23"/>
                      <a:pt x="25" y="22"/>
                    </a:cubicBezTo>
                    <a:cubicBezTo>
                      <a:pt x="23" y="22"/>
                      <a:pt x="21" y="21"/>
                      <a:pt x="19" y="21"/>
                    </a:cubicBezTo>
                    <a:cubicBezTo>
                      <a:pt x="20" y="20"/>
                      <a:pt x="20" y="20"/>
                      <a:pt x="20" y="20"/>
                    </a:cubicBezTo>
                    <a:cubicBezTo>
                      <a:pt x="21" y="20"/>
                      <a:pt x="21" y="20"/>
                      <a:pt x="21" y="20"/>
                    </a:cubicBezTo>
                    <a:cubicBezTo>
                      <a:pt x="21" y="20"/>
                      <a:pt x="21" y="20"/>
                      <a:pt x="21" y="20"/>
                    </a:cubicBezTo>
                    <a:cubicBezTo>
                      <a:pt x="22" y="20"/>
                      <a:pt x="22" y="20"/>
                      <a:pt x="22" y="20"/>
                    </a:cubicBezTo>
                    <a:cubicBezTo>
                      <a:pt x="23" y="20"/>
                      <a:pt x="24" y="21"/>
                      <a:pt x="25" y="21"/>
                    </a:cubicBezTo>
                    <a:cubicBezTo>
                      <a:pt x="26" y="21"/>
                      <a:pt x="28" y="22"/>
                      <a:pt x="29" y="22"/>
                    </a:cubicBezTo>
                    <a:cubicBezTo>
                      <a:pt x="29" y="22"/>
                      <a:pt x="29" y="22"/>
                      <a:pt x="29" y="22"/>
                    </a:cubicBezTo>
                    <a:cubicBezTo>
                      <a:pt x="30" y="22"/>
                      <a:pt x="30" y="22"/>
                      <a:pt x="30" y="22"/>
                    </a:cubicBezTo>
                    <a:cubicBezTo>
                      <a:pt x="30" y="22"/>
                      <a:pt x="31" y="22"/>
                      <a:pt x="31" y="22"/>
                    </a:cubicBezTo>
                    <a:cubicBezTo>
                      <a:pt x="32" y="22"/>
                      <a:pt x="32" y="22"/>
                      <a:pt x="33" y="23"/>
                    </a:cubicBezTo>
                    <a:cubicBezTo>
                      <a:pt x="33" y="23"/>
                      <a:pt x="33" y="23"/>
                      <a:pt x="33" y="23"/>
                    </a:cubicBezTo>
                    <a:moveTo>
                      <a:pt x="15" y="17"/>
                    </a:moveTo>
                    <a:cubicBezTo>
                      <a:pt x="15" y="17"/>
                      <a:pt x="15" y="17"/>
                      <a:pt x="15" y="17"/>
                    </a:cubicBezTo>
                    <a:cubicBezTo>
                      <a:pt x="14" y="17"/>
                      <a:pt x="14" y="17"/>
                      <a:pt x="14" y="17"/>
                    </a:cubicBezTo>
                    <a:cubicBezTo>
                      <a:pt x="16" y="16"/>
                      <a:pt x="16" y="16"/>
                      <a:pt x="16" y="16"/>
                    </a:cubicBezTo>
                    <a:cubicBezTo>
                      <a:pt x="16" y="17"/>
                      <a:pt x="16" y="17"/>
                      <a:pt x="16" y="17"/>
                    </a:cubicBezTo>
                    <a:cubicBezTo>
                      <a:pt x="15" y="17"/>
                      <a:pt x="15" y="17"/>
                      <a:pt x="15" y="17"/>
                    </a:cubicBezTo>
                    <a:moveTo>
                      <a:pt x="14" y="17"/>
                    </a:moveTo>
                    <a:cubicBezTo>
                      <a:pt x="13" y="17"/>
                      <a:pt x="13" y="17"/>
                      <a:pt x="13" y="17"/>
                    </a:cubicBezTo>
                    <a:cubicBezTo>
                      <a:pt x="13" y="17"/>
                      <a:pt x="13" y="17"/>
                      <a:pt x="13" y="17"/>
                    </a:cubicBezTo>
                    <a:cubicBezTo>
                      <a:pt x="15" y="16"/>
                      <a:pt x="15" y="16"/>
                      <a:pt x="15" y="16"/>
                    </a:cubicBezTo>
                    <a:cubicBezTo>
                      <a:pt x="15" y="16"/>
                      <a:pt x="15" y="16"/>
                      <a:pt x="15" y="16"/>
                    </a:cubicBezTo>
                    <a:cubicBezTo>
                      <a:pt x="16" y="16"/>
                      <a:pt x="16" y="16"/>
                      <a:pt x="16" y="16"/>
                    </a:cubicBezTo>
                    <a:cubicBezTo>
                      <a:pt x="14" y="17"/>
                      <a:pt x="14" y="17"/>
                      <a:pt x="14" y="17"/>
                    </a:cubicBezTo>
                    <a:moveTo>
                      <a:pt x="12" y="17"/>
                    </a:moveTo>
                    <a:cubicBezTo>
                      <a:pt x="11" y="16"/>
                      <a:pt x="11" y="16"/>
                      <a:pt x="11" y="16"/>
                    </a:cubicBezTo>
                    <a:cubicBezTo>
                      <a:pt x="12" y="16"/>
                      <a:pt x="12" y="16"/>
                      <a:pt x="13" y="15"/>
                    </a:cubicBezTo>
                    <a:cubicBezTo>
                      <a:pt x="14" y="15"/>
                      <a:pt x="14" y="15"/>
                      <a:pt x="14" y="15"/>
                    </a:cubicBezTo>
                    <a:cubicBezTo>
                      <a:pt x="14" y="15"/>
                      <a:pt x="14" y="15"/>
                      <a:pt x="14" y="15"/>
                    </a:cubicBezTo>
                    <a:cubicBezTo>
                      <a:pt x="12" y="16"/>
                      <a:pt x="12" y="16"/>
                      <a:pt x="12" y="16"/>
                    </a:cubicBezTo>
                    <a:cubicBezTo>
                      <a:pt x="12" y="17"/>
                      <a:pt x="12" y="17"/>
                      <a:pt x="12" y="17"/>
                    </a:cubicBezTo>
                    <a:moveTo>
                      <a:pt x="11" y="16"/>
                    </a:moveTo>
                    <a:cubicBezTo>
                      <a:pt x="10" y="16"/>
                      <a:pt x="10" y="16"/>
                      <a:pt x="10" y="16"/>
                    </a:cubicBezTo>
                    <a:cubicBezTo>
                      <a:pt x="11" y="15"/>
                      <a:pt x="11" y="15"/>
                      <a:pt x="11" y="15"/>
                    </a:cubicBezTo>
                    <a:cubicBezTo>
                      <a:pt x="11" y="15"/>
                      <a:pt x="11" y="15"/>
                      <a:pt x="11" y="15"/>
                    </a:cubicBezTo>
                    <a:cubicBezTo>
                      <a:pt x="12" y="15"/>
                      <a:pt x="12" y="15"/>
                      <a:pt x="13" y="15"/>
                    </a:cubicBezTo>
                    <a:cubicBezTo>
                      <a:pt x="12" y="15"/>
                      <a:pt x="11" y="16"/>
                      <a:pt x="11" y="16"/>
                    </a:cubicBezTo>
                    <a:cubicBezTo>
                      <a:pt x="11" y="16"/>
                      <a:pt x="11" y="16"/>
                      <a:pt x="11" y="16"/>
                    </a:cubicBezTo>
                    <a:moveTo>
                      <a:pt x="10" y="16"/>
                    </a:moveTo>
                    <a:cubicBezTo>
                      <a:pt x="9" y="16"/>
                      <a:pt x="9" y="16"/>
                      <a:pt x="9" y="16"/>
                    </a:cubicBezTo>
                    <a:cubicBezTo>
                      <a:pt x="9" y="16"/>
                      <a:pt x="9" y="16"/>
                      <a:pt x="9" y="16"/>
                    </a:cubicBezTo>
                    <a:cubicBezTo>
                      <a:pt x="9" y="15"/>
                      <a:pt x="10" y="15"/>
                      <a:pt x="10" y="15"/>
                    </a:cubicBezTo>
                    <a:cubicBezTo>
                      <a:pt x="10" y="15"/>
                      <a:pt x="10" y="15"/>
                      <a:pt x="10" y="15"/>
                    </a:cubicBezTo>
                    <a:cubicBezTo>
                      <a:pt x="11" y="15"/>
                      <a:pt x="11" y="15"/>
                      <a:pt x="11" y="15"/>
                    </a:cubicBezTo>
                    <a:cubicBezTo>
                      <a:pt x="10" y="16"/>
                      <a:pt x="10" y="16"/>
                      <a:pt x="10" y="16"/>
                    </a:cubicBezTo>
                    <a:moveTo>
                      <a:pt x="9" y="16"/>
                    </a:moveTo>
                    <a:cubicBezTo>
                      <a:pt x="8" y="15"/>
                      <a:pt x="8" y="15"/>
                      <a:pt x="8" y="15"/>
                    </a:cubicBezTo>
                    <a:cubicBezTo>
                      <a:pt x="9" y="15"/>
                      <a:pt x="9" y="15"/>
                      <a:pt x="9" y="15"/>
                    </a:cubicBezTo>
                    <a:cubicBezTo>
                      <a:pt x="9" y="15"/>
                      <a:pt x="9" y="15"/>
                      <a:pt x="9" y="15"/>
                    </a:cubicBezTo>
                    <a:cubicBezTo>
                      <a:pt x="9" y="15"/>
                      <a:pt x="9" y="15"/>
                      <a:pt x="9" y="15"/>
                    </a:cubicBezTo>
                    <a:cubicBezTo>
                      <a:pt x="10" y="15"/>
                      <a:pt x="10" y="15"/>
                      <a:pt x="10" y="15"/>
                    </a:cubicBezTo>
                    <a:cubicBezTo>
                      <a:pt x="9" y="15"/>
                      <a:pt x="9" y="15"/>
                      <a:pt x="9" y="16"/>
                    </a:cubicBezTo>
                    <a:moveTo>
                      <a:pt x="8" y="15"/>
                    </a:moveTo>
                    <a:cubicBezTo>
                      <a:pt x="7" y="15"/>
                      <a:pt x="7" y="15"/>
                      <a:pt x="7" y="15"/>
                    </a:cubicBezTo>
                    <a:cubicBezTo>
                      <a:pt x="8" y="15"/>
                      <a:pt x="8" y="15"/>
                      <a:pt x="8" y="15"/>
                    </a:cubicBezTo>
                    <a:cubicBezTo>
                      <a:pt x="9" y="14"/>
                      <a:pt x="9" y="14"/>
                      <a:pt x="9" y="14"/>
                    </a:cubicBezTo>
                    <a:cubicBezTo>
                      <a:pt x="9" y="14"/>
                      <a:pt x="9" y="14"/>
                      <a:pt x="9" y="14"/>
                    </a:cubicBezTo>
                    <a:cubicBezTo>
                      <a:pt x="9" y="14"/>
                      <a:pt x="9" y="14"/>
                      <a:pt x="9" y="14"/>
                    </a:cubicBezTo>
                    <a:cubicBezTo>
                      <a:pt x="9" y="15"/>
                      <a:pt x="8" y="15"/>
                      <a:pt x="8" y="15"/>
                    </a:cubicBezTo>
                    <a:moveTo>
                      <a:pt x="7" y="15"/>
                    </a:moveTo>
                    <a:cubicBezTo>
                      <a:pt x="7" y="15"/>
                      <a:pt x="7" y="15"/>
                      <a:pt x="7" y="15"/>
                    </a:cubicBezTo>
                    <a:cubicBezTo>
                      <a:pt x="7" y="15"/>
                      <a:pt x="7" y="15"/>
                      <a:pt x="7" y="15"/>
                    </a:cubicBezTo>
                    <a:cubicBezTo>
                      <a:pt x="7" y="14"/>
                      <a:pt x="7" y="14"/>
                      <a:pt x="7" y="14"/>
                    </a:cubicBezTo>
                    <a:cubicBezTo>
                      <a:pt x="8" y="14"/>
                      <a:pt x="8" y="14"/>
                      <a:pt x="8" y="14"/>
                    </a:cubicBezTo>
                    <a:cubicBezTo>
                      <a:pt x="8" y="14"/>
                      <a:pt x="8" y="14"/>
                      <a:pt x="8" y="14"/>
                    </a:cubicBezTo>
                    <a:cubicBezTo>
                      <a:pt x="8" y="14"/>
                      <a:pt x="7" y="15"/>
                      <a:pt x="7" y="15"/>
                    </a:cubicBezTo>
                    <a:moveTo>
                      <a:pt x="7" y="14"/>
                    </a:moveTo>
                    <a:cubicBezTo>
                      <a:pt x="7" y="14"/>
                      <a:pt x="7" y="14"/>
                      <a:pt x="7" y="14"/>
                    </a:cubicBezTo>
                    <a:cubicBezTo>
                      <a:pt x="7" y="14"/>
                      <a:pt x="7" y="14"/>
                      <a:pt x="7" y="14"/>
                    </a:cubicBezTo>
                    <a:cubicBezTo>
                      <a:pt x="7" y="14"/>
                      <a:pt x="7" y="14"/>
                      <a:pt x="7" y="14"/>
                    </a:cubicBezTo>
                    <a:moveTo>
                      <a:pt x="13" y="19"/>
                    </a:moveTo>
                    <a:cubicBezTo>
                      <a:pt x="12" y="18"/>
                      <a:pt x="12" y="18"/>
                      <a:pt x="12" y="18"/>
                    </a:cubicBezTo>
                    <a:cubicBezTo>
                      <a:pt x="10" y="18"/>
                      <a:pt x="8" y="17"/>
                      <a:pt x="6" y="16"/>
                    </a:cubicBezTo>
                    <a:cubicBezTo>
                      <a:pt x="6" y="16"/>
                      <a:pt x="5" y="16"/>
                      <a:pt x="5" y="16"/>
                    </a:cubicBezTo>
                    <a:cubicBezTo>
                      <a:pt x="4" y="16"/>
                      <a:pt x="3" y="15"/>
                      <a:pt x="2" y="15"/>
                    </a:cubicBezTo>
                    <a:cubicBezTo>
                      <a:pt x="2" y="15"/>
                      <a:pt x="2" y="15"/>
                      <a:pt x="2" y="15"/>
                    </a:cubicBezTo>
                    <a:cubicBezTo>
                      <a:pt x="3" y="14"/>
                      <a:pt x="4" y="14"/>
                      <a:pt x="4" y="14"/>
                    </a:cubicBezTo>
                    <a:cubicBezTo>
                      <a:pt x="4" y="14"/>
                      <a:pt x="4" y="14"/>
                      <a:pt x="4" y="14"/>
                    </a:cubicBezTo>
                    <a:cubicBezTo>
                      <a:pt x="5" y="14"/>
                      <a:pt x="5" y="14"/>
                      <a:pt x="6" y="14"/>
                    </a:cubicBezTo>
                    <a:cubicBezTo>
                      <a:pt x="6" y="14"/>
                      <a:pt x="6" y="14"/>
                      <a:pt x="6" y="14"/>
                    </a:cubicBezTo>
                    <a:cubicBezTo>
                      <a:pt x="6" y="15"/>
                      <a:pt x="6" y="15"/>
                      <a:pt x="6" y="15"/>
                    </a:cubicBezTo>
                    <a:cubicBezTo>
                      <a:pt x="6" y="15"/>
                      <a:pt x="6" y="15"/>
                      <a:pt x="6" y="15"/>
                    </a:cubicBezTo>
                    <a:cubicBezTo>
                      <a:pt x="6" y="16"/>
                      <a:pt x="6" y="16"/>
                      <a:pt x="6" y="16"/>
                    </a:cubicBezTo>
                    <a:cubicBezTo>
                      <a:pt x="7" y="16"/>
                      <a:pt x="8" y="16"/>
                      <a:pt x="9" y="17"/>
                    </a:cubicBezTo>
                    <a:cubicBezTo>
                      <a:pt x="10" y="17"/>
                      <a:pt x="10" y="17"/>
                      <a:pt x="11" y="17"/>
                    </a:cubicBezTo>
                    <a:cubicBezTo>
                      <a:pt x="11" y="17"/>
                      <a:pt x="12" y="17"/>
                      <a:pt x="12" y="18"/>
                    </a:cubicBezTo>
                    <a:cubicBezTo>
                      <a:pt x="13" y="18"/>
                      <a:pt x="13" y="18"/>
                      <a:pt x="13" y="18"/>
                    </a:cubicBezTo>
                    <a:cubicBezTo>
                      <a:pt x="13" y="18"/>
                      <a:pt x="13" y="18"/>
                      <a:pt x="13" y="18"/>
                    </a:cubicBezTo>
                    <a:cubicBezTo>
                      <a:pt x="13" y="18"/>
                      <a:pt x="13" y="18"/>
                      <a:pt x="13" y="18"/>
                    </a:cubicBezTo>
                    <a:cubicBezTo>
                      <a:pt x="13" y="19"/>
                      <a:pt x="13" y="19"/>
                      <a:pt x="13" y="19"/>
                    </a:cubicBezTo>
                    <a:moveTo>
                      <a:pt x="36" y="15"/>
                    </a:moveTo>
                    <a:cubicBezTo>
                      <a:pt x="34" y="14"/>
                      <a:pt x="31" y="14"/>
                      <a:pt x="27" y="13"/>
                    </a:cubicBezTo>
                    <a:cubicBezTo>
                      <a:pt x="26" y="13"/>
                      <a:pt x="24" y="13"/>
                      <a:pt x="22" y="12"/>
                    </a:cubicBezTo>
                    <a:cubicBezTo>
                      <a:pt x="22" y="12"/>
                      <a:pt x="22" y="12"/>
                      <a:pt x="22" y="12"/>
                    </a:cubicBezTo>
                    <a:cubicBezTo>
                      <a:pt x="24" y="12"/>
                      <a:pt x="26" y="13"/>
                      <a:pt x="28" y="13"/>
                    </a:cubicBezTo>
                    <a:cubicBezTo>
                      <a:pt x="31" y="13"/>
                      <a:pt x="34" y="14"/>
                      <a:pt x="37" y="14"/>
                    </a:cubicBezTo>
                    <a:cubicBezTo>
                      <a:pt x="37" y="14"/>
                      <a:pt x="37" y="14"/>
                      <a:pt x="37" y="14"/>
                    </a:cubicBezTo>
                    <a:cubicBezTo>
                      <a:pt x="37" y="14"/>
                      <a:pt x="37" y="14"/>
                      <a:pt x="37" y="14"/>
                    </a:cubicBezTo>
                    <a:cubicBezTo>
                      <a:pt x="36" y="15"/>
                      <a:pt x="36" y="15"/>
                      <a:pt x="36" y="15"/>
                    </a:cubicBezTo>
                    <a:moveTo>
                      <a:pt x="16" y="9"/>
                    </a:moveTo>
                    <a:cubicBezTo>
                      <a:pt x="14" y="8"/>
                      <a:pt x="14" y="8"/>
                      <a:pt x="14" y="8"/>
                    </a:cubicBezTo>
                    <a:cubicBezTo>
                      <a:pt x="16" y="8"/>
                      <a:pt x="16" y="8"/>
                      <a:pt x="16" y="8"/>
                    </a:cubicBezTo>
                    <a:cubicBezTo>
                      <a:pt x="16" y="9"/>
                      <a:pt x="16" y="9"/>
                      <a:pt x="16" y="9"/>
                    </a:cubicBezTo>
                    <a:cubicBezTo>
                      <a:pt x="16" y="9"/>
                      <a:pt x="16" y="9"/>
                      <a:pt x="16" y="9"/>
                    </a:cubicBezTo>
                    <a:moveTo>
                      <a:pt x="31" y="10"/>
                    </a:moveTo>
                    <a:cubicBezTo>
                      <a:pt x="28" y="10"/>
                      <a:pt x="28" y="10"/>
                      <a:pt x="28" y="10"/>
                    </a:cubicBezTo>
                    <a:cubicBezTo>
                      <a:pt x="38" y="4"/>
                      <a:pt x="38" y="4"/>
                      <a:pt x="38" y="4"/>
                    </a:cubicBezTo>
                    <a:cubicBezTo>
                      <a:pt x="38" y="5"/>
                      <a:pt x="38" y="5"/>
                      <a:pt x="38" y="5"/>
                    </a:cubicBezTo>
                    <a:cubicBezTo>
                      <a:pt x="39" y="5"/>
                      <a:pt x="39" y="5"/>
                      <a:pt x="39" y="5"/>
                    </a:cubicBezTo>
                    <a:cubicBezTo>
                      <a:pt x="38" y="7"/>
                      <a:pt x="37" y="8"/>
                      <a:pt x="36" y="10"/>
                    </a:cubicBezTo>
                    <a:cubicBezTo>
                      <a:pt x="36" y="10"/>
                      <a:pt x="36" y="10"/>
                      <a:pt x="35" y="10"/>
                    </a:cubicBezTo>
                    <a:cubicBezTo>
                      <a:pt x="35" y="10"/>
                      <a:pt x="35" y="10"/>
                      <a:pt x="34" y="10"/>
                    </a:cubicBezTo>
                    <a:cubicBezTo>
                      <a:pt x="35" y="9"/>
                      <a:pt x="36" y="9"/>
                      <a:pt x="36" y="8"/>
                    </a:cubicBezTo>
                    <a:cubicBezTo>
                      <a:pt x="37" y="8"/>
                      <a:pt x="37" y="8"/>
                      <a:pt x="37" y="8"/>
                    </a:cubicBezTo>
                    <a:cubicBezTo>
                      <a:pt x="37" y="8"/>
                      <a:pt x="37" y="8"/>
                      <a:pt x="37" y="8"/>
                    </a:cubicBezTo>
                    <a:cubicBezTo>
                      <a:pt x="37" y="8"/>
                      <a:pt x="37" y="8"/>
                      <a:pt x="37" y="8"/>
                    </a:cubicBezTo>
                    <a:cubicBezTo>
                      <a:pt x="36" y="8"/>
                      <a:pt x="36" y="8"/>
                      <a:pt x="36" y="8"/>
                    </a:cubicBezTo>
                    <a:cubicBezTo>
                      <a:pt x="35" y="9"/>
                      <a:pt x="34" y="9"/>
                      <a:pt x="34" y="10"/>
                    </a:cubicBezTo>
                    <a:cubicBezTo>
                      <a:pt x="34" y="10"/>
                      <a:pt x="34" y="10"/>
                      <a:pt x="34" y="10"/>
                    </a:cubicBezTo>
                    <a:cubicBezTo>
                      <a:pt x="33" y="10"/>
                      <a:pt x="33" y="10"/>
                      <a:pt x="33" y="10"/>
                    </a:cubicBezTo>
                    <a:cubicBezTo>
                      <a:pt x="33" y="10"/>
                      <a:pt x="33" y="10"/>
                      <a:pt x="33" y="10"/>
                    </a:cubicBezTo>
                    <a:cubicBezTo>
                      <a:pt x="33" y="11"/>
                      <a:pt x="33" y="11"/>
                      <a:pt x="33" y="11"/>
                    </a:cubicBezTo>
                    <a:cubicBezTo>
                      <a:pt x="32" y="11"/>
                      <a:pt x="32" y="11"/>
                      <a:pt x="32" y="11"/>
                    </a:cubicBezTo>
                    <a:cubicBezTo>
                      <a:pt x="31" y="10"/>
                      <a:pt x="31" y="10"/>
                      <a:pt x="31" y="10"/>
                    </a:cubicBezTo>
                    <a:cubicBezTo>
                      <a:pt x="31" y="10"/>
                      <a:pt x="31" y="10"/>
                      <a:pt x="31" y="10"/>
                    </a:cubicBezTo>
                    <a:cubicBezTo>
                      <a:pt x="34" y="9"/>
                      <a:pt x="36" y="7"/>
                      <a:pt x="38" y="6"/>
                    </a:cubicBezTo>
                    <a:cubicBezTo>
                      <a:pt x="38" y="5"/>
                      <a:pt x="38" y="5"/>
                      <a:pt x="38" y="5"/>
                    </a:cubicBezTo>
                    <a:cubicBezTo>
                      <a:pt x="38" y="5"/>
                      <a:pt x="38" y="5"/>
                      <a:pt x="38" y="5"/>
                    </a:cubicBezTo>
                    <a:cubicBezTo>
                      <a:pt x="36" y="7"/>
                      <a:pt x="33" y="8"/>
                      <a:pt x="31" y="10"/>
                    </a:cubicBezTo>
                    <a:cubicBezTo>
                      <a:pt x="31" y="10"/>
                      <a:pt x="31" y="10"/>
                      <a:pt x="31" y="10"/>
                    </a:cubicBezTo>
                    <a:moveTo>
                      <a:pt x="28" y="9"/>
                    </a:moveTo>
                    <a:cubicBezTo>
                      <a:pt x="28" y="9"/>
                      <a:pt x="28" y="9"/>
                      <a:pt x="28" y="9"/>
                    </a:cubicBezTo>
                    <a:cubicBezTo>
                      <a:pt x="28" y="8"/>
                      <a:pt x="28" y="8"/>
                      <a:pt x="28" y="8"/>
                    </a:cubicBezTo>
                    <a:cubicBezTo>
                      <a:pt x="31" y="7"/>
                      <a:pt x="33" y="5"/>
                      <a:pt x="36" y="4"/>
                    </a:cubicBezTo>
                    <a:cubicBezTo>
                      <a:pt x="36" y="4"/>
                      <a:pt x="36" y="4"/>
                      <a:pt x="36" y="4"/>
                    </a:cubicBezTo>
                    <a:cubicBezTo>
                      <a:pt x="37" y="4"/>
                      <a:pt x="37" y="4"/>
                      <a:pt x="37" y="4"/>
                    </a:cubicBezTo>
                    <a:cubicBezTo>
                      <a:pt x="37" y="4"/>
                      <a:pt x="37" y="4"/>
                      <a:pt x="37" y="4"/>
                    </a:cubicBezTo>
                    <a:cubicBezTo>
                      <a:pt x="27" y="10"/>
                      <a:pt x="27" y="10"/>
                      <a:pt x="27" y="10"/>
                    </a:cubicBezTo>
                    <a:cubicBezTo>
                      <a:pt x="27" y="10"/>
                      <a:pt x="27" y="10"/>
                      <a:pt x="27" y="10"/>
                    </a:cubicBezTo>
                    <a:cubicBezTo>
                      <a:pt x="26" y="9"/>
                      <a:pt x="26" y="9"/>
                      <a:pt x="26" y="9"/>
                    </a:cubicBezTo>
                    <a:cubicBezTo>
                      <a:pt x="26" y="9"/>
                      <a:pt x="27" y="9"/>
                      <a:pt x="28" y="8"/>
                    </a:cubicBezTo>
                    <a:cubicBezTo>
                      <a:pt x="28" y="8"/>
                      <a:pt x="28" y="8"/>
                      <a:pt x="28" y="8"/>
                    </a:cubicBezTo>
                    <a:cubicBezTo>
                      <a:pt x="28" y="9"/>
                      <a:pt x="28" y="9"/>
                      <a:pt x="28" y="9"/>
                    </a:cubicBezTo>
                    <a:moveTo>
                      <a:pt x="29" y="8"/>
                    </a:moveTo>
                    <a:cubicBezTo>
                      <a:pt x="29" y="7"/>
                      <a:pt x="29" y="7"/>
                      <a:pt x="29" y="7"/>
                    </a:cubicBezTo>
                    <a:cubicBezTo>
                      <a:pt x="29" y="7"/>
                      <a:pt x="29" y="6"/>
                      <a:pt x="30" y="6"/>
                    </a:cubicBezTo>
                    <a:cubicBezTo>
                      <a:pt x="34" y="4"/>
                      <a:pt x="34" y="4"/>
                      <a:pt x="34" y="4"/>
                    </a:cubicBezTo>
                    <a:cubicBezTo>
                      <a:pt x="34" y="4"/>
                      <a:pt x="35" y="4"/>
                      <a:pt x="36" y="4"/>
                    </a:cubicBezTo>
                    <a:cubicBezTo>
                      <a:pt x="33" y="5"/>
                      <a:pt x="31" y="6"/>
                      <a:pt x="29" y="8"/>
                    </a:cubicBezTo>
                    <a:moveTo>
                      <a:pt x="30" y="5"/>
                    </a:moveTo>
                    <a:cubicBezTo>
                      <a:pt x="30" y="4"/>
                      <a:pt x="30" y="4"/>
                      <a:pt x="30" y="4"/>
                    </a:cubicBezTo>
                    <a:cubicBezTo>
                      <a:pt x="30" y="4"/>
                      <a:pt x="31" y="4"/>
                      <a:pt x="31" y="3"/>
                    </a:cubicBezTo>
                    <a:cubicBezTo>
                      <a:pt x="32" y="3"/>
                      <a:pt x="32" y="4"/>
                      <a:pt x="33" y="4"/>
                    </a:cubicBezTo>
                    <a:cubicBezTo>
                      <a:pt x="30" y="5"/>
                      <a:pt x="30" y="5"/>
                      <a:pt x="30" y="5"/>
                    </a:cubicBezTo>
                    <a:moveTo>
                      <a:pt x="11" y="5"/>
                    </a:moveTo>
                    <a:cubicBezTo>
                      <a:pt x="12" y="4"/>
                      <a:pt x="12" y="4"/>
                      <a:pt x="13" y="3"/>
                    </a:cubicBezTo>
                    <a:cubicBezTo>
                      <a:pt x="13" y="3"/>
                      <a:pt x="13" y="3"/>
                      <a:pt x="13" y="3"/>
                    </a:cubicBezTo>
                    <a:cubicBezTo>
                      <a:pt x="14" y="3"/>
                      <a:pt x="14" y="3"/>
                      <a:pt x="14" y="3"/>
                    </a:cubicBezTo>
                    <a:cubicBezTo>
                      <a:pt x="13" y="4"/>
                      <a:pt x="12" y="4"/>
                      <a:pt x="11" y="5"/>
                    </a:cubicBezTo>
                    <a:moveTo>
                      <a:pt x="29" y="4"/>
                    </a:moveTo>
                    <a:cubicBezTo>
                      <a:pt x="29" y="3"/>
                      <a:pt x="29" y="3"/>
                      <a:pt x="29" y="3"/>
                    </a:cubicBezTo>
                    <a:cubicBezTo>
                      <a:pt x="30" y="3"/>
                      <a:pt x="30" y="3"/>
                      <a:pt x="30" y="3"/>
                    </a:cubicBezTo>
                    <a:cubicBezTo>
                      <a:pt x="30" y="4"/>
                      <a:pt x="30" y="4"/>
                      <a:pt x="29" y="4"/>
                    </a:cubicBezTo>
                    <a:moveTo>
                      <a:pt x="24" y="9"/>
                    </a:moveTo>
                    <a:cubicBezTo>
                      <a:pt x="24" y="9"/>
                      <a:pt x="24" y="9"/>
                      <a:pt x="24" y="9"/>
                    </a:cubicBezTo>
                    <a:cubicBezTo>
                      <a:pt x="25" y="8"/>
                      <a:pt x="26" y="6"/>
                      <a:pt x="28" y="3"/>
                    </a:cubicBezTo>
                    <a:cubicBezTo>
                      <a:pt x="28" y="3"/>
                      <a:pt x="28" y="3"/>
                      <a:pt x="28" y="3"/>
                    </a:cubicBezTo>
                    <a:cubicBezTo>
                      <a:pt x="29" y="4"/>
                      <a:pt x="29" y="5"/>
                      <a:pt x="29" y="6"/>
                    </a:cubicBezTo>
                    <a:cubicBezTo>
                      <a:pt x="29" y="6"/>
                      <a:pt x="29" y="6"/>
                      <a:pt x="29" y="6"/>
                    </a:cubicBezTo>
                    <a:cubicBezTo>
                      <a:pt x="28" y="6"/>
                      <a:pt x="28" y="6"/>
                      <a:pt x="28" y="6"/>
                    </a:cubicBezTo>
                    <a:cubicBezTo>
                      <a:pt x="28" y="6"/>
                      <a:pt x="28" y="6"/>
                      <a:pt x="28" y="6"/>
                    </a:cubicBezTo>
                    <a:cubicBezTo>
                      <a:pt x="28" y="7"/>
                      <a:pt x="28" y="7"/>
                      <a:pt x="28" y="7"/>
                    </a:cubicBezTo>
                    <a:cubicBezTo>
                      <a:pt x="28" y="7"/>
                      <a:pt x="28" y="7"/>
                      <a:pt x="28" y="7"/>
                    </a:cubicBezTo>
                    <a:cubicBezTo>
                      <a:pt x="27" y="8"/>
                      <a:pt x="26" y="9"/>
                      <a:pt x="24" y="9"/>
                    </a:cubicBezTo>
                    <a:moveTo>
                      <a:pt x="17" y="8"/>
                    </a:moveTo>
                    <a:cubicBezTo>
                      <a:pt x="16" y="7"/>
                      <a:pt x="16" y="7"/>
                      <a:pt x="16" y="7"/>
                    </a:cubicBezTo>
                    <a:cubicBezTo>
                      <a:pt x="17" y="6"/>
                      <a:pt x="17" y="5"/>
                      <a:pt x="18" y="5"/>
                    </a:cubicBezTo>
                    <a:cubicBezTo>
                      <a:pt x="19" y="4"/>
                      <a:pt x="20" y="3"/>
                      <a:pt x="20" y="3"/>
                    </a:cubicBezTo>
                    <a:cubicBezTo>
                      <a:pt x="19" y="5"/>
                      <a:pt x="18" y="6"/>
                      <a:pt x="17" y="8"/>
                    </a:cubicBezTo>
                    <a:cubicBezTo>
                      <a:pt x="17" y="8"/>
                      <a:pt x="17" y="8"/>
                      <a:pt x="17" y="8"/>
                    </a:cubicBezTo>
                    <a:moveTo>
                      <a:pt x="12" y="8"/>
                    </a:moveTo>
                    <a:cubicBezTo>
                      <a:pt x="12" y="8"/>
                      <a:pt x="12" y="8"/>
                      <a:pt x="12" y="8"/>
                    </a:cubicBezTo>
                    <a:cubicBezTo>
                      <a:pt x="11" y="8"/>
                      <a:pt x="11" y="8"/>
                      <a:pt x="10" y="8"/>
                    </a:cubicBezTo>
                    <a:cubicBezTo>
                      <a:pt x="10" y="7"/>
                      <a:pt x="10" y="7"/>
                      <a:pt x="10" y="7"/>
                    </a:cubicBezTo>
                    <a:cubicBezTo>
                      <a:pt x="13" y="6"/>
                      <a:pt x="15" y="4"/>
                      <a:pt x="18" y="3"/>
                    </a:cubicBezTo>
                    <a:cubicBezTo>
                      <a:pt x="18" y="3"/>
                      <a:pt x="18" y="3"/>
                      <a:pt x="18" y="3"/>
                    </a:cubicBezTo>
                    <a:cubicBezTo>
                      <a:pt x="19" y="3"/>
                      <a:pt x="19" y="3"/>
                      <a:pt x="19" y="3"/>
                    </a:cubicBezTo>
                    <a:cubicBezTo>
                      <a:pt x="19" y="3"/>
                      <a:pt x="18" y="4"/>
                      <a:pt x="17" y="4"/>
                    </a:cubicBezTo>
                    <a:cubicBezTo>
                      <a:pt x="17" y="5"/>
                      <a:pt x="16" y="5"/>
                      <a:pt x="16" y="6"/>
                    </a:cubicBezTo>
                    <a:cubicBezTo>
                      <a:pt x="16" y="7"/>
                      <a:pt x="16" y="7"/>
                      <a:pt x="16" y="7"/>
                    </a:cubicBezTo>
                    <a:cubicBezTo>
                      <a:pt x="15" y="7"/>
                      <a:pt x="15" y="7"/>
                      <a:pt x="15" y="7"/>
                    </a:cubicBezTo>
                    <a:cubicBezTo>
                      <a:pt x="14" y="8"/>
                      <a:pt x="14" y="8"/>
                      <a:pt x="14" y="8"/>
                    </a:cubicBezTo>
                    <a:cubicBezTo>
                      <a:pt x="14" y="8"/>
                      <a:pt x="14" y="8"/>
                      <a:pt x="14" y="8"/>
                    </a:cubicBezTo>
                    <a:cubicBezTo>
                      <a:pt x="13" y="8"/>
                      <a:pt x="13" y="8"/>
                      <a:pt x="13" y="8"/>
                    </a:cubicBezTo>
                    <a:cubicBezTo>
                      <a:pt x="15" y="7"/>
                      <a:pt x="15" y="7"/>
                      <a:pt x="15" y="7"/>
                    </a:cubicBezTo>
                    <a:cubicBezTo>
                      <a:pt x="15" y="6"/>
                      <a:pt x="15" y="6"/>
                      <a:pt x="15" y="6"/>
                    </a:cubicBezTo>
                    <a:cubicBezTo>
                      <a:pt x="15" y="6"/>
                      <a:pt x="15" y="6"/>
                      <a:pt x="15" y="6"/>
                    </a:cubicBezTo>
                    <a:cubicBezTo>
                      <a:pt x="12" y="8"/>
                      <a:pt x="12" y="8"/>
                      <a:pt x="12" y="8"/>
                    </a:cubicBezTo>
                    <a:moveTo>
                      <a:pt x="11" y="6"/>
                    </a:moveTo>
                    <a:cubicBezTo>
                      <a:pt x="11" y="6"/>
                      <a:pt x="11" y="6"/>
                      <a:pt x="11" y="6"/>
                    </a:cubicBezTo>
                    <a:cubicBezTo>
                      <a:pt x="12" y="5"/>
                      <a:pt x="13" y="4"/>
                      <a:pt x="14" y="3"/>
                    </a:cubicBezTo>
                    <a:cubicBezTo>
                      <a:pt x="14" y="3"/>
                      <a:pt x="14" y="3"/>
                      <a:pt x="14" y="3"/>
                    </a:cubicBezTo>
                    <a:cubicBezTo>
                      <a:pt x="15" y="3"/>
                      <a:pt x="15" y="3"/>
                      <a:pt x="15" y="3"/>
                    </a:cubicBezTo>
                    <a:cubicBezTo>
                      <a:pt x="16" y="2"/>
                      <a:pt x="16" y="2"/>
                      <a:pt x="16" y="2"/>
                    </a:cubicBezTo>
                    <a:cubicBezTo>
                      <a:pt x="17" y="3"/>
                      <a:pt x="17" y="3"/>
                      <a:pt x="17" y="3"/>
                    </a:cubicBezTo>
                    <a:cubicBezTo>
                      <a:pt x="15" y="4"/>
                      <a:pt x="13" y="5"/>
                      <a:pt x="10" y="7"/>
                    </a:cubicBezTo>
                    <a:cubicBezTo>
                      <a:pt x="10" y="6"/>
                      <a:pt x="10" y="6"/>
                      <a:pt x="10" y="6"/>
                    </a:cubicBezTo>
                    <a:cubicBezTo>
                      <a:pt x="10" y="6"/>
                      <a:pt x="10" y="6"/>
                      <a:pt x="10" y="6"/>
                    </a:cubicBezTo>
                    <a:cubicBezTo>
                      <a:pt x="10" y="6"/>
                      <a:pt x="10" y="6"/>
                      <a:pt x="10" y="6"/>
                    </a:cubicBezTo>
                    <a:cubicBezTo>
                      <a:pt x="11" y="6"/>
                      <a:pt x="11" y="6"/>
                      <a:pt x="11" y="6"/>
                    </a:cubicBezTo>
                    <a:moveTo>
                      <a:pt x="37" y="11"/>
                    </a:moveTo>
                    <a:cubicBezTo>
                      <a:pt x="37" y="10"/>
                      <a:pt x="37" y="10"/>
                      <a:pt x="37" y="10"/>
                    </a:cubicBezTo>
                    <a:cubicBezTo>
                      <a:pt x="38" y="9"/>
                      <a:pt x="39" y="7"/>
                      <a:pt x="40" y="5"/>
                    </a:cubicBezTo>
                    <a:cubicBezTo>
                      <a:pt x="40" y="5"/>
                      <a:pt x="40" y="5"/>
                      <a:pt x="40" y="5"/>
                    </a:cubicBezTo>
                    <a:cubicBezTo>
                      <a:pt x="40" y="5"/>
                      <a:pt x="40" y="5"/>
                      <a:pt x="40" y="5"/>
                    </a:cubicBezTo>
                    <a:cubicBezTo>
                      <a:pt x="39" y="4"/>
                      <a:pt x="39" y="4"/>
                      <a:pt x="39" y="4"/>
                    </a:cubicBezTo>
                    <a:cubicBezTo>
                      <a:pt x="38" y="3"/>
                      <a:pt x="38" y="3"/>
                      <a:pt x="38" y="3"/>
                    </a:cubicBezTo>
                    <a:cubicBezTo>
                      <a:pt x="38" y="3"/>
                      <a:pt x="38" y="3"/>
                      <a:pt x="38" y="3"/>
                    </a:cubicBezTo>
                    <a:cubicBezTo>
                      <a:pt x="36" y="3"/>
                      <a:pt x="35" y="3"/>
                      <a:pt x="33" y="3"/>
                    </a:cubicBezTo>
                    <a:cubicBezTo>
                      <a:pt x="32" y="3"/>
                      <a:pt x="30" y="3"/>
                      <a:pt x="29" y="2"/>
                    </a:cubicBezTo>
                    <a:cubicBezTo>
                      <a:pt x="29" y="2"/>
                      <a:pt x="29" y="2"/>
                      <a:pt x="29" y="1"/>
                    </a:cubicBezTo>
                    <a:cubicBezTo>
                      <a:pt x="34" y="1"/>
                      <a:pt x="39" y="1"/>
                      <a:pt x="43" y="1"/>
                    </a:cubicBezTo>
                    <a:cubicBezTo>
                      <a:pt x="43" y="1"/>
                      <a:pt x="44" y="1"/>
                      <a:pt x="44" y="1"/>
                    </a:cubicBezTo>
                    <a:cubicBezTo>
                      <a:pt x="42" y="6"/>
                      <a:pt x="39" y="10"/>
                      <a:pt x="36" y="13"/>
                    </a:cubicBezTo>
                    <a:cubicBezTo>
                      <a:pt x="34" y="13"/>
                      <a:pt x="31" y="12"/>
                      <a:pt x="28" y="12"/>
                    </a:cubicBezTo>
                    <a:cubicBezTo>
                      <a:pt x="26" y="12"/>
                      <a:pt x="24" y="11"/>
                      <a:pt x="22" y="11"/>
                    </a:cubicBezTo>
                    <a:cubicBezTo>
                      <a:pt x="22" y="11"/>
                      <a:pt x="23" y="10"/>
                      <a:pt x="23" y="10"/>
                    </a:cubicBezTo>
                    <a:cubicBezTo>
                      <a:pt x="23" y="10"/>
                      <a:pt x="23" y="10"/>
                      <a:pt x="23" y="10"/>
                    </a:cubicBezTo>
                    <a:cubicBezTo>
                      <a:pt x="32" y="11"/>
                      <a:pt x="32" y="11"/>
                      <a:pt x="32" y="11"/>
                    </a:cubicBezTo>
                    <a:cubicBezTo>
                      <a:pt x="33" y="11"/>
                      <a:pt x="33" y="11"/>
                      <a:pt x="33" y="11"/>
                    </a:cubicBezTo>
                    <a:cubicBezTo>
                      <a:pt x="33" y="11"/>
                      <a:pt x="33" y="11"/>
                      <a:pt x="33" y="11"/>
                    </a:cubicBezTo>
                    <a:cubicBezTo>
                      <a:pt x="34" y="11"/>
                      <a:pt x="34" y="11"/>
                      <a:pt x="34" y="11"/>
                    </a:cubicBezTo>
                    <a:cubicBezTo>
                      <a:pt x="34" y="11"/>
                      <a:pt x="34" y="11"/>
                      <a:pt x="34" y="11"/>
                    </a:cubicBezTo>
                    <a:cubicBezTo>
                      <a:pt x="34" y="11"/>
                      <a:pt x="35" y="10"/>
                      <a:pt x="35" y="10"/>
                    </a:cubicBezTo>
                    <a:cubicBezTo>
                      <a:pt x="36" y="10"/>
                      <a:pt x="36" y="10"/>
                      <a:pt x="36" y="11"/>
                    </a:cubicBezTo>
                    <a:cubicBezTo>
                      <a:pt x="37" y="11"/>
                      <a:pt x="37" y="11"/>
                      <a:pt x="37" y="11"/>
                    </a:cubicBezTo>
                    <a:moveTo>
                      <a:pt x="15" y="10"/>
                    </a:moveTo>
                    <a:cubicBezTo>
                      <a:pt x="14" y="10"/>
                      <a:pt x="14" y="10"/>
                      <a:pt x="14" y="10"/>
                    </a:cubicBezTo>
                    <a:cubicBezTo>
                      <a:pt x="12" y="10"/>
                      <a:pt x="10" y="9"/>
                      <a:pt x="8" y="9"/>
                    </a:cubicBezTo>
                    <a:cubicBezTo>
                      <a:pt x="8" y="9"/>
                      <a:pt x="8" y="9"/>
                      <a:pt x="7" y="9"/>
                    </a:cubicBezTo>
                    <a:cubicBezTo>
                      <a:pt x="6" y="8"/>
                      <a:pt x="5" y="8"/>
                      <a:pt x="4" y="8"/>
                    </a:cubicBezTo>
                    <a:cubicBezTo>
                      <a:pt x="7" y="6"/>
                      <a:pt x="10" y="3"/>
                      <a:pt x="13" y="1"/>
                    </a:cubicBezTo>
                    <a:cubicBezTo>
                      <a:pt x="15" y="1"/>
                      <a:pt x="17" y="1"/>
                      <a:pt x="19" y="1"/>
                    </a:cubicBezTo>
                    <a:cubicBezTo>
                      <a:pt x="20" y="1"/>
                      <a:pt x="21" y="1"/>
                      <a:pt x="22" y="1"/>
                    </a:cubicBezTo>
                    <a:cubicBezTo>
                      <a:pt x="21" y="2"/>
                      <a:pt x="21" y="2"/>
                      <a:pt x="21" y="2"/>
                    </a:cubicBezTo>
                    <a:cubicBezTo>
                      <a:pt x="16" y="2"/>
                      <a:pt x="16" y="2"/>
                      <a:pt x="16" y="2"/>
                    </a:cubicBezTo>
                    <a:cubicBezTo>
                      <a:pt x="15" y="2"/>
                      <a:pt x="15" y="2"/>
                      <a:pt x="15" y="2"/>
                    </a:cubicBezTo>
                    <a:cubicBezTo>
                      <a:pt x="15" y="2"/>
                      <a:pt x="15" y="2"/>
                      <a:pt x="15" y="2"/>
                    </a:cubicBezTo>
                    <a:cubicBezTo>
                      <a:pt x="15" y="2"/>
                      <a:pt x="15" y="2"/>
                      <a:pt x="15" y="2"/>
                    </a:cubicBezTo>
                    <a:cubicBezTo>
                      <a:pt x="15" y="2"/>
                      <a:pt x="14" y="3"/>
                      <a:pt x="14" y="3"/>
                    </a:cubicBezTo>
                    <a:cubicBezTo>
                      <a:pt x="13" y="3"/>
                      <a:pt x="13" y="3"/>
                      <a:pt x="13" y="3"/>
                    </a:cubicBezTo>
                    <a:cubicBezTo>
                      <a:pt x="13" y="3"/>
                      <a:pt x="13" y="3"/>
                      <a:pt x="13" y="3"/>
                    </a:cubicBezTo>
                    <a:cubicBezTo>
                      <a:pt x="12" y="3"/>
                      <a:pt x="12" y="3"/>
                      <a:pt x="12" y="3"/>
                    </a:cubicBezTo>
                    <a:cubicBezTo>
                      <a:pt x="11" y="4"/>
                      <a:pt x="10" y="5"/>
                      <a:pt x="9" y="6"/>
                    </a:cubicBezTo>
                    <a:cubicBezTo>
                      <a:pt x="9" y="6"/>
                      <a:pt x="9" y="6"/>
                      <a:pt x="9" y="6"/>
                    </a:cubicBezTo>
                    <a:cubicBezTo>
                      <a:pt x="9" y="6"/>
                      <a:pt x="9" y="6"/>
                      <a:pt x="9" y="6"/>
                    </a:cubicBezTo>
                    <a:cubicBezTo>
                      <a:pt x="9" y="6"/>
                      <a:pt x="9" y="6"/>
                      <a:pt x="9" y="6"/>
                    </a:cubicBezTo>
                    <a:cubicBezTo>
                      <a:pt x="9" y="6"/>
                      <a:pt x="9" y="6"/>
                      <a:pt x="9" y="6"/>
                    </a:cubicBezTo>
                    <a:cubicBezTo>
                      <a:pt x="10" y="7"/>
                      <a:pt x="10" y="7"/>
                      <a:pt x="9" y="7"/>
                    </a:cubicBezTo>
                    <a:cubicBezTo>
                      <a:pt x="9" y="8"/>
                      <a:pt x="9" y="8"/>
                      <a:pt x="9" y="8"/>
                    </a:cubicBezTo>
                    <a:cubicBezTo>
                      <a:pt x="9" y="8"/>
                      <a:pt x="9" y="8"/>
                      <a:pt x="9" y="8"/>
                    </a:cubicBezTo>
                    <a:cubicBezTo>
                      <a:pt x="10" y="8"/>
                      <a:pt x="11" y="9"/>
                      <a:pt x="11" y="9"/>
                    </a:cubicBezTo>
                    <a:cubicBezTo>
                      <a:pt x="12" y="9"/>
                      <a:pt x="12" y="9"/>
                      <a:pt x="12" y="9"/>
                    </a:cubicBezTo>
                    <a:cubicBezTo>
                      <a:pt x="16" y="9"/>
                      <a:pt x="16" y="9"/>
                      <a:pt x="16" y="9"/>
                    </a:cubicBezTo>
                    <a:cubicBezTo>
                      <a:pt x="16" y="9"/>
                      <a:pt x="16" y="9"/>
                      <a:pt x="16" y="9"/>
                    </a:cubicBezTo>
                    <a:cubicBezTo>
                      <a:pt x="15" y="10"/>
                      <a:pt x="15" y="10"/>
                      <a:pt x="15" y="10"/>
                    </a:cubicBezTo>
                    <a:moveTo>
                      <a:pt x="21" y="17"/>
                    </a:moveTo>
                    <a:cubicBezTo>
                      <a:pt x="20" y="17"/>
                      <a:pt x="19" y="17"/>
                      <a:pt x="18" y="16"/>
                    </a:cubicBezTo>
                    <a:cubicBezTo>
                      <a:pt x="17" y="16"/>
                      <a:pt x="17" y="16"/>
                      <a:pt x="17" y="16"/>
                    </a:cubicBezTo>
                    <a:cubicBezTo>
                      <a:pt x="17" y="16"/>
                      <a:pt x="16" y="16"/>
                      <a:pt x="16" y="16"/>
                    </a:cubicBezTo>
                    <a:cubicBezTo>
                      <a:pt x="16" y="14"/>
                      <a:pt x="16" y="14"/>
                      <a:pt x="16" y="14"/>
                    </a:cubicBezTo>
                    <a:cubicBezTo>
                      <a:pt x="16" y="14"/>
                      <a:pt x="16" y="14"/>
                      <a:pt x="16" y="14"/>
                    </a:cubicBezTo>
                    <a:cubicBezTo>
                      <a:pt x="16" y="14"/>
                      <a:pt x="16" y="13"/>
                      <a:pt x="16" y="13"/>
                    </a:cubicBezTo>
                    <a:cubicBezTo>
                      <a:pt x="16" y="12"/>
                      <a:pt x="16" y="12"/>
                      <a:pt x="16" y="12"/>
                    </a:cubicBezTo>
                    <a:cubicBezTo>
                      <a:pt x="16" y="11"/>
                      <a:pt x="16" y="11"/>
                      <a:pt x="16" y="10"/>
                    </a:cubicBezTo>
                    <a:cubicBezTo>
                      <a:pt x="17" y="9"/>
                      <a:pt x="17" y="9"/>
                      <a:pt x="17" y="9"/>
                    </a:cubicBezTo>
                    <a:cubicBezTo>
                      <a:pt x="17" y="9"/>
                      <a:pt x="17" y="9"/>
                      <a:pt x="17" y="9"/>
                    </a:cubicBezTo>
                    <a:cubicBezTo>
                      <a:pt x="17" y="9"/>
                      <a:pt x="17" y="9"/>
                      <a:pt x="17" y="9"/>
                    </a:cubicBezTo>
                    <a:cubicBezTo>
                      <a:pt x="17" y="8"/>
                      <a:pt x="17" y="8"/>
                      <a:pt x="17" y="8"/>
                    </a:cubicBezTo>
                    <a:cubicBezTo>
                      <a:pt x="20" y="5"/>
                      <a:pt x="22" y="3"/>
                      <a:pt x="23" y="1"/>
                    </a:cubicBezTo>
                    <a:cubicBezTo>
                      <a:pt x="23" y="1"/>
                      <a:pt x="23" y="1"/>
                      <a:pt x="23" y="1"/>
                    </a:cubicBezTo>
                    <a:cubicBezTo>
                      <a:pt x="23" y="1"/>
                      <a:pt x="23" y="1"/>
                      <a:pt x="23" y="1"/>
                    </a:cubicBezTo>
                    <a:cubicBezTo>
                      <a:pt x="23" y="1"/>
                      <a:pt x="24" y="0"/>
                      <a:pt x="24" y="0"/>
                    </a:cubicBezTo>
                    <a:cubicBezTo>
                      <a:pt x="24" y="0"/>
                      <a:pt x="24" y="0"/>
                      <a:pt x="24" y="0"/>
                    </a:cubicBezTo>
                    <a:cubicBezTo>
                      <a:pt x="25" y="0"/>
                      <a:pt x="26" y="0"/>
                      <a:pt x="27" y="1"/>
                    </a:cubicBezTo>
                    <a:cubicBezTo>
                      <a:pt x="28" y="1"/>
                      <a:pt x="28" y="1"/>
                      <a:pt x="29" y="1"/>
                    </a:cubicBezTo>
                    <a:cubicBezTo>
                      <a:pt x="26" y="5"/>
                      <a:pt x="24" y="7"/>
                      <a:pt x="22" y="9"/>
                    </a:cubicBezTo>
                    <a:cubicBezTo>
                      <a:pt x="22" y="10"/>
                      <a:pt x="22" y="10"/>
                      <a:pt x="21" y="11"/>
                    </a:cubicBezTo>
                    <a:cubicBezTo>
                      <a:pt x="21" y="11"/>
                      <a:pt x="21" y="11"/>
                      <a:pt x="21" y="11"/>
                    </a:cubicBezTo>
                    <a:cubicBezTo>
                      <a:pt x="21" y="11"/>
                      <a:pt x="21" y="11"/>
                      <a:pt x="21" y="11"/>
                    </a:cubicBezTo>
                    <a:cubicBezTo>
                      <a:pt x="21" y="11"/>
                      <a:pt x="21" y="11"/>
                      <a:pt x="21" y="11"/>
                    </a:cubicBezTo>
                    <a:cubicBezTo>
                      <a:pt x="21" y="12"/>
                      <a:pt x="21" y="13"/>
                      <a:pt x="21" y="14"/>
                    </a:cubicBezTo>
                    <a:cubicBezTo>
                      <a:pt x="21" y="14"/>
                      <a:pt x="21" y="14"/>
                      <a:pt x="21" y="14"/>
                    </a:cubicBezTo>
                    <a:cubicBezTo>
                      <a:pt x="21" y="14"/>
                      <a:pt x="21" y="14"/>
                      <a:pt x="21" y="14"/>
                    </a:cubicBezTo>
                    <a:cubicBezTo>
                      <a:pt x="21" y="14"/>
                      <a:pt x="21" y="14"/>
                      <a:pt x="21" y="14"/>
                    </a:cubicBezTo>
                    <a:cubicBezTo>
                      <a:pt x="21" y="15"/>
                      <a:pt x="21" y="16"/>
                      <a:pt x="21" y="16"/>
                    </a:cubicBezTo>
                    <a:cubicBezTo>
                      <a:pt x="21" y="17"/>
                      <a:pt x="21" y="17"/>
                      <a:pt x="21" y="17"/>
                    </a:cubicBezTo>
                    <a:cubicBezTo>
                      <a:pt x="21" y="17"/>
                      <a:pt x="21" y="17"/>
                      <a:pt x="21" y="17"/>
                    </a:cubicBezTo>
                    <a:moveTo>
                      <a:pt x="24" y="0"/>
                    </a:moveTo>
                    <a:cubicBezTo>
                      <a:pt x="23" y="0"/>
                      <a:pt x="23" y="0"/>
                      <a:pt x="23" y="0"/>
                    </a:cubicBezTo>
                    <a:cubicBezTo>
                      <a:pt x="23" y="0"/>
                      <a:pt x="23" y="0"/>
                      <a:pt x="23" y="0"/>
                    </a:cubicBezTo>
                    <a:cubicBezTo>
                      <a:pt x="23" y="0"/>
                      <a:pt x="23" y="0"/>
                      <a:pt x="23" y="0"/>
                    </a:cubicBezTo>
                    <a:cubicBezTo>
                      <a:pt x="21" y="0"/>
                      <a:pt x="20" y="0"/>
                      <a:pt x="19" y="0"/>
                    </a:cubicBezTo>
                    <a:cubicBezTo>
                      <a:pt x="17" y="0"/>
                      <a:pt x="15" y="0"/>
                      <a:pt x="13" y="0"/>
                    </a:cubicBezTo>
                    <a:cubicBezTo>
                      <a:pt x="13" y="0"/>
                      <a:pt x="13" y="0"/>
                      <a:pt x="13" y="0"/>
                    </a:cubicBezTo>
                    <a:cubicBezTo>
                      <a:pt x="10" y="3"/>
                      <a:pt x="6" y="6"/>
                      <a:pt x="2" y="8"/>
                    </a:cubicBezTo>
                    <a:cubicBezTo>
                      <a:pt x="2" y="9"/>
                      <a:pt x="2" y="9"/>
                      <a:pt x="2" y="9"/>
                    </a:cubicBezTo>
                    <a:cubicBezTo>
                      <a:pt x="2" y="9"/>
                      <a:pt x="2" y="9"/>
                      <a:pt x="2" y="9"/>
                    </a:cubicBezTo>
                    <a:cubicBezTo>
                      <a:pt x="4" y="9"/>
                      <a:pt x="5" y="9"/>
                      <a:pt x="7" y="10"/>
                    </a:cubicBezTo>
                    <a:cubicBezTo>
                      <a:pt x="7" y="10"/>
                      <a:pt x="8" y="10"/>
                      <a:pt x="8" y="10"/>
                    </a:cubicBezTo>
                    <a:cubicBezTo>
                      <a:pt x="10" y="10"/>
                      <a:pt x="12" y="10"/>
                      <a:pt x="14" y="11"/>
                    </a:cubicBezTo>
                    <a:cubicBezTo>
                      <a:pt x="15" y="11"/>
                      <a:pt x="15" y="11"/>
                      <a:pt x="15" y="11"/>
                    </a:cubicBezTo>
                    <a:cubicBezTo>
                      <a:pt x="15" y="11"/>
                      <a:pt x="15" y="11"/>
                      <a:pt x="15" y="11"/>
                    </a:cubicBezTo>
                    <a:cubicBezTo>
                      <a:pt x="9" y="10"/>
                      <a:pt x="5" y="10"/>
                      <a:pt x="3" y="9"/>
                    </a:cubicBezTo>
                    <a:cubicBezTo>
                      <a:pt x="3" y="10"/>
                      <a:pt x="3" y="10"/>
                      <a:pt x="3" y="10"/>
                    </a:cubicBezTo>
                    <a:cubicBezTo>
                      <a:pt x="3" y="10"/>
                      <a:pt x="3" y="10"/>
                      <a:pt x="3" y="10"/>
                    </a:cubicBezTo>
                    <a:cubicBezTo>
                      <a:pt x="5" y="10"/>
                      <a:pt x="9" y="11"/>
                      <a:pt x="15" y="12"/>
                    </a:cubicBezTo>
                    <a:cubicBezTo>
                      <a:pt x="15" y="12"/>
                      <a:pt x="15" y="12"/>
                      <a:pt x="15" y="12"/>
                    </a:cubicBezTo>
                    <a:cubicBezTo>
                      <a:pt x="9" y="11"/>
                      <a:pt x="4" y="11"/>
                      <a:pt x="3" y="11"/>
                    </a:cubicBezTo>
                    <a:cubicBezTo>
                      <a:pt x="3" y="11"/>
                      <a:pt x="3" y="11"/>
                      <a:pt x="3" y="11"/>
                    </a:cubicBezTo>
                    <a:cubicBezTo>
                      <a:pt x="3" y="11"/>
                      <a:pt x="3" y="11"/>
                      <a:pt x="3" y="11"/>
                    </a:cubicBezTo>
                    <a:cubicBezTo>
                      <a:pt x="4" y="11"/>
                      <a:pt x="9" y="12"/>
                      <a:pt x="15" y="13"/>
                    </a:cubicBezTo>
                    <a:cubicBezTo>
                      <a:pt x="15" y="14"/>
                      <a:pt x="15" y="14"/>
                      <a:pt x="15" y="14"/>
                    </a:cubicBezTo>
                    <a:cubicBezTo>
                      <a:pt x="13" y="13"/>
                      <a:pt x="13" y="13"/>
                      <a:pt x="13" y="13"/>
                    </a:cubicBezTo>
                    <a:cubicBezTo>
                      <a:pt x="10" y="13"/>
                      <a:pt x="8" y="12"/>
                      <a:pt x="8" y="12"/>
                    </a:cubicBezTo>
                    <a:cubicBezTo>
                      <a:pt x="6" y="12"/>
                      <a:pt x="5" y="12"/>
                      <a:pt x="3" y="12"/>
                    </a:cubicBezTo>
                    <a:cubicBezTo>
                      <a:pt x="3" y="12"/>
                      <a:pt x="3" y="12"/>
                      <a:pt x="3" y="12"/>
                    </a:cubicBezTo>
                    <a:cubicBezTo>
                      <a:pt x="3" y="12"/>
                      <a:pt x="3" y="12"/>
                      <a:pt x="3" y="12"/>
                    </a:cubicBezTo>
                    <a:cubicBezTo>
                      <a:pt x="5" y="13"/>
                      <a:pt x="6" y="13"/>
                      <a:pt x="8" y="13"/>
                    </a:cubicBezTo>
                    <a:cubicBezTo>
                      <a:pt x="8" y="13"/>
                      <a:pt x="9" y="13"/>
                      <a:pt x="13" y="14"/>
                    </a:cubicBezTo>
                    <a:cubicBezTo>
                      <a:pt x="15" y="14"/>
                      <a:pt x="15" y="14"/>
                      <a:pt x="15" y="14"/>
                    </a:cubicBezTo>
                    <a:cubicBezTo>
                      <a:pt x="15" y="15"/>
                      <a:pt x="15" y="15"/>
                      <a:pt x="15" y="15"/>
                    </a:cubicBezTo>
                    <a:cubicBezTo>
                      <a:pt x="15" y="15"/>
                      <a:pt x="15" y="15"/>
                      <a:pt x="15" y="15"/>
                    </a:cubicBezTo>
                    <a:cubicBezTo>
                      <a:pt x="14" y="15"/>
                      <a:pt x="14" y="15"/>
                      <a:pt x="14" y="15"/>
                    </a:cubicBezTo>
                    <a:cubicBezTo>
                      <a:pt x="10" y="14"/>
                      <a:pt x="7" y="13"/>
                      <a:pt x="4" y="13"/>
                    </a:cubicBezTo>
                    <a:cubicBezTo>
                      <a:pt x="3" y="13"/>
                      <a:pt x="3" y="13"/>
                      <a:pt x="3" y="13"/>
                    </a:cubicBezTo>
                    <a:cubicBezTo>
                      <a:pt x="3" y="13"/>
                      <a:pt x="3" y="13"/>
                      <a:pt x="3" y="13"/>
                    </a:cubicBezTo>
                    <a:cubicBezTo>
                      <a:pt x="3" y="13"/>
                      <a:pt x="3" y="14"/>
                      <a:pt x="2" y="14"/>
                    </a:cubicBezTo>
                    <a:cubicBezTo>
                      <a:pt x="1" y="14"/>
                      <a:pt x="0" y="15"/>
                      <a:pt x="0" y="15"/>
                    </a:cubicBezTo>
                    <a:cubicBezTo>
                      <a:pt x="0" y="15"/>
                      <a:pt x="0" y="15"/>
                      <a:pt x="0" y="15"/>
                    </a:cubicBezTo>
                    <a:cubicBezTo>
                      <a:pt x="0" y="16"/>
                      <a:pt x="0" y="16"/>
                      <a:pt x="0" y="16"/>
                    </a:cubicBezTo>
                    <a:cubicBezTo>
                      <a:pt x="2" y="16"/>
                      <a:pt x="3" y="16"/>
                      <a:pt x="5" y="17"/>
                    </a:cubicBezTo>
                    <a:cubicBezTo>
                      <a:pt x="5" y="17"/>
                      <a:pt x="6" y="17"/>
                      <a:pt x="6" y="17"/>
                    </a:cubicBezTo>
                    <a:cubicBezTo>
                      <a:pt x="8" y="18"/>
                      <a:pt x="10" y="18"/>
                      <a:pt x="12" y="19"/>
                    </a:cubicBezTo>
                    <a:cubicBezTo>
                      <a:pt x="13" y="19"/>
                      <a:pt x="13" y="19"/>
                      <a:pt x="13" y="19"/>
                    </a:cubicBezTo>
                    <a:cubicBezTo>
                      <a:pt x="13" y="20"/>
                      <a:pt x="13" y="20"/>
                      <a:pt x="13" y="20"/>
                    </a:cubicBezTo>
                    <a:cubicBezTo>
                      <a:pt x="7" y="18"/>
                      <a:pt x="3" y="17"/>
                      <a:pt x="1" y="16"/>
                    </a:cubicBezTo>
                    <a:cubicBezTo>
                      <a:pt x="0" y="16"/>
                      <a:pt x="0" y="16"/>
                      <a:pt x="0" y="16"/>
                    </a:cubicBezTo>
                    <a:cubicBezTo>
                      <a:pt x="1" y="17"/>
                      <a:pt x="1" y="17"/>
                      <a:pt x="1" y="17"/>
                    </a:cubicBezTo>
                    <a:cubicBezTo>
                      <a:pt x="3" y="17"/>
                      <a:pt x="7" y="19"/>
                      <a:pt x="13" y="20"/>
                    </a:cubicBezTo>
                    <a:cubicBezTo>
                      <a:pt x="13" y="21"/>
                      <a:pt x="13" y="21"/>
                      <a:pt x="13" y="21"/>
                    </a:cubicBezTo>
                    <a:cubicBezTo>
                      <a:pt x="6" y="19"/>
                      <a:pt x="2" y="17"/>
                      <a:pt x="1" y="17"/>
                    </a:cubicBezTo>
                    <a:cubicBezTo>
                      <a:pt x="0" y="18"/>
                      <a:pt x="0" y="18"/>
                      <a:pt x="0" y="18"/>
                    </a:cubicBezTo>
                    <a:cubicBezTo>
                      <a:pt x="1" y="18"/>
                      <a:pt x="1" y="18"/>
                      <a:pt x="1" y="18"/>
                    </a:cubicBezTo>
                    <a:cubicBezTo>
                      <a:pt x="2" y="18"/>
                      <a:pt x="6" y="20"/>
                      <a:pt x="12" y="22"/>
                    </a:cubicBezTo>
                    <a:cubicBezTo>
                      <a:pt x="12" y="22"/>
                      <a:pt x="12" y="22"/>
                      <a:pt x="12" y="22"/>
                    </a:cubicBezTo>
                    <a:cubicBezTo>
                      <a:pt x="10" y="21"/>
                      <a:pt x="10" y="21"/>
                      <a:pt x="10" y="21"/>
                    </a:cubicBezTo>
                    <a:cubicBezTo>
                      <a:pt x="8" y="20"/>
                      <a:pt x="6" y="20"/>
                      <a:pt x="5" y="20"/>
                    </a:cubicBezTo>
                    <a:cubicBezTo>
                      <a:pt x="4" y="19"/>
                      <a:pt x="2" y="19"/>
                      <a:pt x="1" y="18"/>
                    </a:cubicBezTo>
                    <a:cubicBezTo>
                      <a:pt x="0" y="19"/>
                      <a:pt x="0" y="19"/>
                      <a:pt x="0" y="19"/>
                    </a:cubicBezTo>
                    <a:cubicBezTo>
                      <a:pt x="1" y="19"/>
                      <a:pt x="1" y="19"/>
                      <a:pt x="1" y="19"/>
                    </a:cubicBezTo>
                    <a:cubicBezTo>
                      <a:pt x="2" y="19"/>
                      <a:pt x="4" y="20"/>
                      <a:pt x="5" y="21"/>
                    </a:cubicBezTo>
                    <a:cubicBezTo>
                      <a:pt x="5" y="21"/>
                      <a:pt x="7" y="21"/>
                      <a:pt x="10" y="22"/>
                    </a:cubicBezTo>
                    <a:cubicBezTo>
                      <a:pt x="12" y="23"/>
                      <a:pt x="12" y="23"/>
                      <a:pt x="12" y="23"/>
                    </a:cubicBezTo>
                    <a:cubicBezTo>
                      <a:pt x="12" y="23"/>
                      <a:pt x="12" y="23"/>
                      <a:pt x="12" y="23"/>
                    </a:cubicBezTo>
                    <a:cubicBezTo>
                      <a:pt x="12" y="23"/>
                      <a:pt x="12" y="23"/>
                      <a:pt x="12" y="23"/>
                    </a:cubicBezTo>
                    <a:cubicBezTo>
                      <a:pt x="11" y="23"/>
                      <a:pt x="11" y="23"/>
                      <a:pt x="11" y="23"/>
                    </a:cubicBezTo>
                    <a:cubicBezTo>
                      <a:pt x="7" y="22"/>
                      <a:pt x="4" y="21"/>
                      <a:pt x="1" y="19"/>
                    </a:cubicBezTo>
                    <a:cubicBezTo>
                      <a:pt x="0" y="20"/>
                      <a:pt x="0" y="20"/>
                      <a:pt x="0" y="20"/>
                    </a:cubicBezTo>
                    <a:cubicBezTo>
                      <a:pt x="1" y="20"/>
                      <a:pt x="1" y="20"/>
                      <a:pt x="1" y="20"/>
                    </a:cubicBezTo>
                    <a:cubicBezTo>
                      <a:pt x="2" y="20"/>
                      <a:pt x="3" y="21"/>
                      <a:pt x="4" y="21"/>
                    </a:cubicBezTo>
                    <a:cubicBezTo>
                      <a:pt x="3" y="21"/>
                      <a:pt x="3" y="22"/>
                      <a:pt x="2" y="22"/>
                    </a:cubicBezTo>
                    <a:cubicBezTo>
                      <a:pt x="2" y="22"/>
                      <a:pt x="2" y="22"/>
                      <a:pt x="2" y="22"/>
                    </a:cubicBezTo>
                    <a:cubicBezTo>
                      <a:pt x="2" y="22"/>
                      <a:pt x="2" y="22"/>
                      <a:pt x="2" y="22"/>
                    </a:cubicBezTo>
                    <a:cubicBezTo>
                      <a:pt x="4" y="23"/>
                      <a:pt x="5" y="23"/>
                      <a:pt x="7" y="24"/>
                    </a:cubicBezTo>
                    <a:cubicBezTo>
                      <a:pt x="8" y="25"/>
                      <a:pt x="8" y="25"/>
                      <a:pt x="8" y="25"/>
                    </a:cubicBezTo>
                    <a:cubicBezTo>
                      <a:pt x="10" y="26"/>
                      <a:pt x="11" y="26"/>
                      <a:pt x="13" y="27"/>
                    </a:cubicBezTo>
                    <a:cubicBezTo>
                      <a:pt x="14" y="28"/>
                      <a:pt x="14" y="28"/>
                      <a:pt x="14" y="28"/>
                    </a:cubicBezTo>
                    <a:cubicBezTo>
                      <a:pt x="14" y="28"/>
                      <a:pt x="14" y="28"/>
                      <a:pt x="14" y="28"/>
                    </a:cubicBezTo>
                    <a:cubicBezTo>
                      <a:pt x="9" y="25"/>
                      <a:pt x="5" y="24"/>
                      <a:pt x="3" y="23"/>
                    </a:cubicBezTo>
                    <a:cubicBezTo>
                      <a:pt x="2" y="23"/>
                      <a:pt x="2" y="23"/>
                      <a:pt x="2" y="23"/>
                    </a:cubicBezTo>
                    <a:cubicBezTo>
                      <a:pt x="2" y="24"/>
                      <a:pt x="2" y="24"/>
                      <a:pt x="2" y="24"/>
                    </a:cubicBezTo>
                    <a:cubicBezTo>
                      <a:pt x="5" y="25"/>
                      <a:pt x="8" y="26"/>
                      <a:pt x="14" y="29"/>
                    </a:cubicBezTo>
                    <a:cubicBezTo>
                      <a:pt x="14" y="29"/>
                      <a:pt x="14" y="29"/>
                      <a:pt x="14" y="29"/>
                    </a:cubicBezTo>
                    <a:cubicBezTo>
                      <a:pt x="8" y="26"/>
                      <a:pt x="4" y="25"/>
                      <a:pt x="3" y="24"/>
                    </a:cubicBezTo>
                    <a:cubicBezTo>
                      <a:pt x="2" y="24"/>
                      <a:pt x="2" y="24"/>
                      <a:pt x="2" y="24"/>
                    </a:cubicBezTo>
                    <a:cubicBezTo>
                      <a:pt x="2" y="25"/>
                      <a:pt x="2" y="25"/>
                      <a:pt x="2" y="25"/>
                    </a:cubicBezTo>
                    <a:cubicBezTo>
                      <a:pt x="3" y="25"/>
                      <a:pt x="7" y="27"/>
                      <a:pt x="14" y="30"/>
                    </a:cubicBezTo>
                    <a:cubicBezTo>
                      <a:pt x="13" y="30"/>
                      <a:pt x="13" y="30"/>
                      <a:pt x="13" y="30"/>
                    </a:cubicBezTo>
                    <a:cubicBezTo>
                      <a:pt x="11" y="29"/>
                      <a:pt x="11" y="29"/>
                      <a:pt x="11" y="29"/>
                    </a:cubicBezTo>
                    <a:cubicBezTo>
                      <a:pt x="9" y="28"/>
                      <a:pt x="7" y="27"/>
                      <a:pt x="7" y="27"/>
                    </a:cubicBezTo>
                    <a:cubicBezTo>
                      <a:pt x="5" y="26"/>
                      <a:pt x="4" y="26"/>
                      <a:pt x="2" y="25"/>
                    </a:cubicBezTo>
                    <a:cubicBezTo>
                      <a:pt x="2" y="25"/>
                      <a:pt x="2" y="25"/>
                      <a:pt x="2" y="25"/>
                    </a:cubicBezTo>
                    <a:cubicBezTo>
                      <a:pt x="2" y="26"/>
                      <a:pt x="2" y="26"/>
                      <a:pt x="2" y="26"/>
                    </a:cubicBezTo>
                    <a:cubicBezTo>
                      <a:pt x="3" y="26"/>
                      <a:pt x="5" y="27"/>
                      <a:pt x="6" y="28"/>
                    </a:cubicBezTo>
                    <a:cubicBezTo>
                      <a:pt x="7" y="28"/>
                      <a:pt x="8" y="29"/>
                      <a:pt x="11" y="30"/>
                    </a:cubicBezTo>
                    <a:cubicBezTo>
                      <a:pt x="13" y="31"/>
                      <a:pt x="13" y="31"/>
                      <a:pt x="13" y="31"/>
                    </a:cubicBezTo>
                    <a:cubicBezTo>
                      <a:pt x="13" y="31"/>
                      <a:pt x="13" y="31"/>
                      <a:pt x="13" y="31"/>
                    </a:cubicBezTo>
                    <a:cubicBezTo>
                      <a:pt x="13" y="31"/>
                      <a:pt x="13" y="31"/>
                      <a:pt x="13" y="31"/>
                    </a:cubicBezTo>
                    <a:cubicBezTo>
                      <a:pt x="12" y="31"/>
                      <a:pt x="12" y="31"/>
                      <a:pt x="12" y="31"/>
                    </a:cubicBezTo>
                    <a:cubicBezTo>
                      <a:pt x="9" y="29"/>
                      <a:pt x="5" y="28"/>
                      <a:pt x="2" y="26"/>
                    </a:cubicBezTo>
                    <a:cubicBezTo>
                      <a:pt x="2" y="26"/>
                      <a:pt x="2" y="26"/>
                      <a:pt x="2" y="26"/>
                    </a:cubicBezTo>
                    <a:cubicBezTo>
                      <a:pt x="2" y="27"/>
                      <a:pt x="2" y="27"/>
                      <a:pt x="2" y="27"/>
                    </a:cubicBezTo>
                    <a:cubicBezTo>
                      <a:pt x="5" y="29"/>
                      <a:pt x="8" y="30"/>
                      <a:pt x="11" y="32"/>
                    </a:cubicBezTo>
                    <a:cubicBezTo>
                      <a:pt x="12" y="32"/>
                      <a:pt x="12" y="32"/>
                      <a:pt x="12" y="32"/>
                    </a:cubicBezTo>
                    <a:cubicBezTo>
                      <a:pt x="13" y="32"/>
                      <a:pt x="13" y="32"/>
                      <a:pt x="13" y="32"/>
                    </a:cubicBezTo>
                    <a:cubicBezTo>
                      <a:pt x="13" y="33"/>
                      <a:pt x="13" y="33"/>
                      <a:pt x="13" y="33"/>
                    </a:cubicBezTo>
                    <a:cubicBezTo>
                      <a:pt x="13" y="34"/>
                      <a:pt x="14" y="34"/>
                      <a:pt x="14" y="34"/>
                    </a:cubicBezTo>
                    <a:cubicBezTo>
                      <a:pt x="15" y="34"/>
                      <a:pt x="15" y="34"/>
                      <a:pt x="15" y="34"/>
                    </a:cubicBezTo>
                    <a:cubicBezTo>
                      <a:pt x="16" y="35"/>
                      <a:pt x="17" y="36"/>
                      <a:pt x="18" y="36"/>
                    </a:cubicBezTo>
                    <a:cubicBezTo>
                      <a:pt x="19" y="36"/>
                      <a:pt x="19" y="36"/>
                      <a:pt x="19" y="36"/>
                    </a:cubicBezTo>
                    <a:cubicBezTo>
                      <a:pt x="19" y="36"/>
                      <a:pt x="19" y="36"/>
                      <a:pt x="19" y="36"/>
                    </a:cubicBezTo>
                    <a:cubicBezTo>
                      <a:pt x="19" y="36"/>
                      <a:pt x="19" y="36"/>
                      <a:pt x="20" y="36"/>
                    </a:cubicBezTo>
                    <a:cubicBezTo>
                      <a:pt x="20" y="36"/>
                      <a:pt x="20" y="36"/>
                      <a:pt x="20" y="36"/>
                    </a:cubicBezTo>
                    <a:cubicBezTo>
                      <a:pt x="20" y="36"/>
                      <a:pt x="20" y="36"/>
                      <a:pt x="20" y="36"/>
                    </a:cubicBezTo>
                    <a:cubicBezTo>
                      <a:pt x="24" y="38"/>
                      <a:pt x="30" y="41"/>
                      <a:pt x="32" y="42"/>
                    </a:cubicBezTo>
                    <a:cubicBezTo>
                      <a:pt x="33" y="42"/>
                      <a:pt x="33" y="42"/>
                      <a:pt x="33" y="42"/>
                    </a:cubicBezTo>
                    <a:cubicBezTo>
                      <a:pt x="33" y="41"/>
                      <a:pt x="33" y="41"/>
                      <a:pt x="33" y="41"/>
                    </a:cubicBezTo>
                    <a:cubicBezTo>
                      <a:pt x="34" y="41"/>
                      <a:pt x="37" y="39"/>
                      <a:pt x="39" y="38"/>
                    </a:cubicBezTo>
                    <a:cubicBezTo>
                      <a:pt x="42" y="36"/>
                      <a:pt x="44" y="35"/>
                      <a:pt x="45" y="35"/>
                    </a:cubicBezTo>
                    <a:cubicBezTo>
                      <a:pt x="45" y="34"/>
                      <a:pt x="45" y="34"/>
                      <a:pt x="45" y="34"/>
                    </a:cubicBezTo>
                    <a:cubicBezTo>
                      <a:pt x="44" y="34"/>
                      <a:pt x="44" y="34"/>
                      <a:pt x="44" y="34"/>
                    </a:cubicBezTo>
                    <a:cubicBezTo>
                      <a:pt x="44" y="35"/>
                      <a:pt x="41" y="36"/>
                      <a:pt x="39" y="37"/>
                    </a:cubicBezTo>
                    <a:cubicBezTo>
                      <a:pt x="36" y="38"/>
                      <a:pt x="34" y="40"/>
                      <a:pt x="33" y="41"/>
                    </a:cubicBezTo>
                    <a:cubicBezTo>
                      <a:pt x="30" y="40"/>
                      <a:pt x="23" y="37"/>
                      <a:pt x="19" y="35"/>
                    </a:cubicBezTo>
                    <a:cubicBezTo>
                      <a:pt x="19" y="34"/>
                      <a:pt x="19" y="34"/>
                      <a:pt x="19" y="34"/>
                    </a:cubicBezTo>
                    <a:cubicBezTo>
                      <a:pt x="24" y="36"/>
                      <a:pt x="28" y="38"/>
                      <a:pt x="30" y="39"/>
                    </a:cubicBezTo>
                    <a:cubicBezTo>
                      <a:pt x="32" y="40"/>
                      <a:pt x="33" y="40"/>
                      <a:pt x="33" y="40"/>
                    </a:cubicBezTo>
                    <a:cubicBezTo>
                      <a:pt x="33" y="40"/>
                      <a:pt x="33" y="40"/>
                      <a:pt x="33" y="40"/>
                    </a:cubicBezTo>
                    <a:cubicBezTo>
                      <a:pt x="33" y="40"/>
                      <a:pt x="33" y="40"/>
                      <a:pt x="33" y="40"/>
                    </a:cubicBezTo>
                    <a:cubicBezTo>
                      <a:pt x="34" y="39"/>
                      <a:pt x="35" y="39"/>
                      <a:pt x="37" y="38"/>
                    </a:cubicBezTo>
                    <a:cubicBezTo>
                      <a:pt x="39" y="37"/>
                      <a:pt x="42" y="35"/>
                      <a:pt x="45" y="33"/>
                    </a:cubicBezTo>
                    <a:cubicBezTo>
                      <a:pt x="45" y="32"/>
                      <a:pt x="45" y="32"/>
                      <a:pt x="45" y="32"/>
                    </a:cubicBezTo>
                    <a:cubicBezTo>
                      <a:pt x="44" y="32"/>
                      <a:pt x="44" y="32"/>
                      <a:pt x="44" y="32"/>
                    </a:cubicBezTo>
                    <a:cubicBezTo>
                      <a:pt x="42" y="34"/>
                      <a:pt x="39" y="36"/>
                      <a:pt x="36" y="37"/>
                    </a:cubicBezTo>
                    <a:cubicBezTo>
                      <a:pt x="35" y="38"/>
                      <a:pt x="34" y="39"/>
                      <a:pt x="33" y="39"/>
                    </a:cubicBezTo>
                    <a:cubicBezTo>
                      <a:pt x="32" y="39"/>
                      <a:pt x="32" y="39"/>
                      <a:pt x="31" y="38"/>
                    </a:cubicBezTo>
                    <a:cubicBezTo>
                      <a:pt x="28" y="37"/>
                      <a:pt x="24" y="35"/>
                      <a:pt x="20" y="33"/>
                    </a:cubicBezTo>
                    <a:cubicBezTo>
                      <a:pt x="20" y="33"/>
                      <a:pt x="20" y="33"/>
                      <a:pt x="20" y="33"/>
                    </a:cubicBezTo>
                    <a:cubicBezTo>
                      <a:pt x="22" y="34"/>
                      <a:pt x="25" y="35"/>
                      <a:pt x="27" y="36"/>
                    </a:cubicBezTo>
                    <a:cubicBezTo>
                      <a:pt x="30" y="38"/>
                      <a:pt x="32" y="39"/>
                      <a:pt x="33" y="39"/>
                    </a:cubicBezTo>
                    <a:cubicBezTo>
                      <a:pt x="33" y="39"/>
                      <a:pt x="33" y="39"/>
                      <a:pt x="33" y="39"/>
                    </a:cubicBezTo>
                    <a:cubicBezTo>
                      <a:pt x="33" y="39"/>
                      <a:pt x="33" y="39"/>
                      <a:pt x="33" y="39"/>
                    </a:cubicBezTo>
                    <a:cubicBezTo>
                      <a:pt x="33" y="38"/>
                      <a:pt x="33" y="38"/>
                      <a:pt x="33" y="38"/>
                    </a:cubicBezTo>
                    <a:cubicBezTo>
                      <a:pt x="33" y="38"/>
                      <a:pt x="30" y="37"/>
                      <a:pt x="27" y="35"/>
                    </a:cubicBezTo>
                    <a:cubicBezTo>
                      <a:pt x="25" y="34"/>
                      <a:pt x="22" y="33"/>
                      <a:pt x="20" y="32"/>
                    </a:cubicBezTo>
                    <a:cubicBezTo>
                      <a:pt x="20" y="32"/>
                      <a:pt x="20" y="32"/>
                      <a:pt x="20" y="32"/>
                    </a:cubicBezTo>
                    <a:cubicBezTo>
                      <a:pt x="22" y="32"/>
                      <a:pt x="23" y="33"/>
                      <a:pt x="25" y="34"/>
                    </a:cubicBezTo>
                    <a:cubicBezTo>
                      <a:pt x="28" y="35"/>
                      <a:pt x="31" y="37"/>
                      <a:pt x="33" y="38"/>
                    </a:cubicBezTo>
                    <a:cubicBezTo>
                      <a:pt x="34" y="38"/>
                      <a:pt x="34" y="38"/>
                      <a:pt x="34" y="38"/>
                    </a:cubicBezTo>
                    <a:cubicBezTo>
                      <a:pt x="34" y="38"/>
                      <a:pt x="34" y="38"/>
                      <a:pt x="34" y="38"/>
                    </a:cubicBezTo>
                    <a:cubicBezTo>
                      <a:pt x="35" y="37"/>
                      <a:pt x="35" y="37"/>
                      <a:pt x="36" y="37"/>
                    </a:cubicBezTo>
                    <a:cubicBezTo>
                      <a:pt x="39" y="35"/>
                      <a:pt x="42" y="34"/>
                      <a:pt x="45" y="31"/>
                    </a:cubicBezTo>
                    <a:cubicBezTo>
                      <a:pt x="45" y="30"/>
                      <a:pt x="45" y="30"/>
                      <a:pt x="45" y="30"/>
                    </a:cubicBezTo>
                    <a:cubicBezTo>
                      <a:pt x="45" y="30"/>
                      <a:pt x="45" y="30"/>
                      <a:pt x="45" y="30"/>
                    </a:cubicBezTo>
                    <a:cubicBezTo>
                      <a:pt x="41" y="33"/>
                      <a:pt x="39" y="34"/>
                      <a:pt x="36" y="36"/>
                    </a:cubicBezTo>
                    <a:cubicBezTo>
                      <a:pt x="35" y="36"/>
                      <a:pt x="34" y="37"/>
                      <a:pt x="34" y="37"/>
                    </a:cubicBezTo>
                    <a:cubicBezTo>
                      <a:pt x="31" y="36"/>
                      <a:pt x="28" y="35"/>
                      <a:pt x="25" y="33"/>
                    </a:cubicBezTo>
                    <a:cubicBezTo>
                      <a:pt x="24" y="32"/>
                      <a:pt x="22" y="32"/>
                      <a:pt x="20" y="31"/>
                    </a:cubicBezTo>
                    <a:cubicBezTo>
                      <a:pt x="20" y="31"/>
                      <a:pt x="20" y="31"/>
                      <a:pt x="20" y="31"/>
                    </a:cubicBezTo>
                    <a:cubicBezTo>
                      <a:pt x="22" y="31"/>
                      <a:pt x="24" y="32"/>
                      <a:pt x="26" y="33"/>
                    </a:cubicBezTo>
                    <a:cubicBezTo>
                      <a:pt x="28" y="34"/>
                      <a:pt x="31" y="35"/>
                      <a:pt x="34" y="37"/>
                    </a:cubicBezTo>
                    <a:cubicBezTo>
                      <a:pt x="34" y="37"/>
                      <a:pt x="34" y="37"/>
                      <a:pt x="34" y="37"/>
                    </a:cubicBezTo>
                    <a:cubicBezTo>
                      <a:pt x="34" y="36"/>
                      <a:pt x="34" y="36"/>
                      <a:pt x="34" y="36"/>
                    </a:cubicBezTo>
                    <a:cubicBezTo>
                      <a:pt x="34" y="36"/>
                      <a:pt x="37" y="35"/>
                      <a:pt x="40" y="33"/>
                    </a:cubicBezTo>
                    <a:cubicBezTo>
                      <a:pt x="43" y="31"/>
                      <a:pt x="45" y="30"/>
                      <a:pt x="45" y="30"/>
                    </a:cubicBezTo>
                    <a:cubicBezTo>
                      <a:pt x="45" y="29"/>
                      <a:pt x="45" y="29"/>
                      <a:pt x="45" y="29"/>
                    </a:cubicBezTo>
                    <a:cubicBezTo>
                      <a:pt x="45" y="29"/>
                      <a:pt x="45" y="29"/>
                      <a:pt x="45" y="29"/>
                    </a:cubicBezTo>
                    <a:cubicBezTo>
                      <a:pt x="39" y="27"/>
                      <a:pt x="39" y="27"/>
                      <a:pt x="39" y="27"/>
                    </a:cubicBezTo>
                    <a:cubicBezTo>
                      <a:pt x="39" y="26"/>
                      <a:pt x="39" y="26"/>
                      <a:pt x="39" y="26"/>
                    </a:cubicBezTo>
                    <a:cubicBezTo>
                      <a:pt x="41" y="25"/>
                      <a:pt x="43" y="23"/>
                      <a:pt x="44" y="23"/>
                    </a:cubicBezTo>
                    <a:cubicBezTo>
                      <a:pt x="44" y="22"/>
                      <a:pt x="44" y="22"/>
                      <a:pt x="44" y="22"/>
                    </a:cubicBezTo>
                    <a:cubicBezTo>
                      <a:pt x="43" y="22"/>
                      <a:pt x="43" y="22"/>
                      <a:pt x="43" y="22"/>
                    </a:cubicBezTo>
                    <a:cubicBezTo>
                      <a:pt x="43" y="23"/>
                      <a:pt x="41" y="24"/>
                      <a:pt x="39" y="26"/>
                    </a:cubicBezTo>
                    <a:cubicBezTo>
                      <a:pt x="36" y="27"/>
                      <a:pt x="34" y="29"/>
                      <a:pt x="33" y="30"/>
                    </a:cubicBezTo>
                    <a:cubicBezTo>
                      <a:pt x="30" y="30"/>
                      <a:pt x="23" y="27"/>
                      <a:pt x="19" y="26"/>
                    </a:cubicBezTo>
                    <a:cubicBezTo>
                      <a:pt x="19" y="25"/>
                      <a:pt x="19" y="25"/>
                      <a:pt x="19" y="25"/>
                    </a:cubicBezTo>
                    <a:cubicBezTo>
                      <a:pt x="23" y="26"/>
                      <a:pt x="27" y="28"/>
                      <a:pt x="30" y="29"/>
                    </a:cubicBezTo>
                    <a:cubicBezTo>
                      <a:pt x="32" y="29"/>
                      <a:pt x="33" y="29"/>
                      <a:pt x="33" y="29"/>
                    </a:cubicBezTo>
                    <a:cubicBezTo>
                      <a:pt x="33" y="29"/>
                      <a:pt x="33" y="29"/>
                      <a:pt x="33" y="29"/>
                    </a:cubicBezTo>
                    <a:cubicBezTo>
                      <a:pt x="33" y="29"/>
                      <a:pt x="33" y="29"/>
                      <a:pt x="33" y="29"/>
                    </a:cubicBezTo>
                    <a:cubicBezTo>
                      <a:pt x="34" y="28"/>
                      <a:pt x="35" y="28"/>
                      <a:pt x="36" y="27"/>
                    </a:cubicBezTo>
                    <a:cubicBezTo>
                      <a:pt x="39" y="25"/>
                      <a:pt x="42" y="23"/>
                      <a:pt x="44" y="21"/>
                    </a:cubicBezTo>
                    <a:cubicBezTo>
                      <a:pt x="44" y="20"/>
                      <a:pt x="44" y="20"/>
                      <a:pt x="44" y="20"/>
                    </a:cubicBezTo>
                    <a:cubicBezTo>
                      <a:pt x="43" y="20"/>
                      <a:pt x="43" y="20"/>
                      <a:pt x="43" y="20"/>
                    </a:cubicBezTo>
                    <a:cubicBezTo>
                      <a:pt x="41" y="22"/>
                      <a:pt x="38" y="24"/>
                      <a:pt x="36" y="26"/>
                    </a:cubicBezTo>
                    <a:cubicBezTo>
                      <a:pt x="35" y="27"/>
                      <a:pt x="34" y="28"/>
                      <a:pt x="33" y="28"/>
                    </a:cubicBezTo>
                    <a:cubicBezTo>
                      <a:pt x="32" y="28"/>
                      <a:pt x="32" y="28"/>
                      <a:pt x="30" y="28"/>
                    </a:cubicBezTo>
                    <a:cubicBezTo>
                      <a:pt x="28" y="27"/>
                      <a:pt x="23" y="26"/>
                      <a:pt x="19" y="24"/>
                    </a:cubicBezTo>
                    <a:cubicBezTo>
                      <a:pt x="19" y="24"/>
                      <a:pt x="19" y="24"/>
                      <a:pt x="19" y="24"/>
                    </a:cubicBezTo>
                    <a:cubicBezTo>
                      <a:pt x="22" y="25"/>
                      <a:pt x="24" y="25"/>
                      <a:pt x="26" y="26"/>
                    </a:cubicBezTo>
                    <a:cubicBezTo>
                      <a:pt x="30" y="27"/>
                      <a:pt x="32" y="28"/>
                      <a:pt x="33" y="28"/>
                    </a:cubicBezTo>
                    <a:cubicBezTo>
                      <a:pt x="33" y="28"/>
                      <a:pt x="33" y="28"/>
                      <a:pt x="33" y="28"/>
                    </a:cubicBezTo>
                    <a:cubicBezTo>
                      <a:pt x="33" y="28"/>
                      <a:pt x="33" y="28"/>
                      <a:pt x="33" y="28"/>
                    </a:cubicBezTo>
                    <a:cubicBezTo>
                      <a:pt x="33" y="27"/>
                      <a:pt x="33" y="27"/>
                      <a:pt x="33" y="27"/>
                    </a:cubicBezTo>
                    <a:cubicBezTo>
                      <a:pt x="32" y="27"/>
                      <a:pt x="30" y="26"/>
                      <a:pt x="27" y="25"/>
                    </a:cubicBezTo>
                    <a:cubicBezTo>
                      <a:pt x="24" y="25"/>
                      <a:pt x="22" y="24"/>
                      <a:pt x="19" y="23"/>
                    </a:cubicBezTo>
                    <a:cubicBezTo>
                      <a:pt x="19" y="23"/>
                      <a:pt x="19" y="23"/>
                      <a:pt x="19" y="23"/>
                    </a:cubicBezTo>
                    <a:cubicBezTo>
                      <a:pt x="21" y="23"/>
                      <a:pt x="22" y="24"/>
                      <a:pt x="24" y="24"/>
                    </a:cubicBezTo>
                    <a:cubicBezTo>
                      <a:pt x="27" y="25"/>
                      <a:pt x="31" y="26"/>
                      <a:pt x="33" y="27"/>
                    </a:cubicBezTo>
                    <a:cubicBezTo>
                      <a:pt x="33" y="27"/>
                      <a:pt x="33" y="27"/>
                      <a:pt x="33" y="27"/>
                    </a:cubicBezTo>
                    <a:cubicBezTo>
                      <a:pt x="33" y="27"/>
                      <a:pt x="33" y="27"/>
                      <a:pt x="33" y="27"/>
                    </a:cubicBezTo>
                    <a:cubicBezTo>
                      <a:pt x="34" y="27"/>
                      <a:pt x="35" y="26"/>
                      <a:pt x="36" y="25"/>
                    </a:cubicBezTo>
                    <a:cubicBezTo>
                      <a:pt x="38" y="24"/>
                      <a:pt x="41" y="22"/>
                      <a:pt x="44" y="19"/>
                    </a:cubicBezTo>
                    <a:cubicBezTo>
                      <a:pt x="44" y="18"/>
                      <a:pt x="44" y="18"/>
                      <a:pt x="44" y="18"/>
                    </a:cubicBezTo>
                    <a:cubicBezTo>
                      <a:pt x="43" y="18"/>
                      <a:pt x="43" y="18"/>
                      <a:pt x="43" y="18"/>
                    </a:cubicBezTo>
                    <a:cubicBezTo>
                      <a:pt x="40" y="21"/>
                      <a:pt x="38" y="23"/>
                      <a:pt x="35" y="25"/>
                    </a:cubicBezTo>
                    <a:cubicBezTo>
                      <a:pt x="35" y="25"/>
                      <a:pt x="34" y="26"/>
                      <a:pt x="33" y="26"/>
                    </a:cubicBezTo>
                    <a:cubicBezTo>
                      <a:pt x="31" y="26"/>
                      <a:pt x="28" y="25"/>
                      <a:pt x="24" y="23"/>
                    </a:cubicBezTo>
                    <a:cubicBezTo>
                      <a:pt x="23" y="23"/>
                      <a:pt x="21" y="22"/>
                      <a:pt x="19" y="22"/>
                    </a:cubicBezTo>
                    <a:cubicBezTo>
                      <a:pt x="19" y="21"/>
                      <a:pt x="19" y="21"/>
                      <a:pt x="19" y="21"/>
                    </a:cubicBezTo>
                    <a:cubicBezTo>
                      <a:pt x="21" y="22"/>
                      <a:pt x="23" y="23"/>
                      <a:pt x="25" y="23"/>
                    </a:cubicBezTo>
                    <a:cubicBezTo>
                      <a:pt x="28" y="24"/>
                      <a:pt x="30" y="25"/>
                      <a:pt x="33" y="26"/>
                    </a:cubicBezTo>
                    <a:cubicBezTo>
                      <a:pt x="33" y="26"/>
                      <a:pt x="33" y="26"/>
                      <a:pt x="33" y="26"/>
                    </a:cubicBezTo>
                    <a:cubicBezTo>
                      <a:pt x="34" y="26"/>
                      <a:pt x="34" y="26"/>
                      <a:pt x="34" y="26"/>
                    </a:cubicBezTo>
                    <a:cubicBezTo>
                      <a:pt x="34" y="25"/>
                      <a:pt x="36" y="23"/>
                      <a:pt x="39" y="22"/>
                    </a:cubicBezTo>
                    <a:cubicBezTo>
                      <a:pt x="42" y="19"/>
                      <a:pt x="44" y="18"/>
                      <a:pt x="44" y="17"/>
                    </a:cubicBezTo>
                    <a:cubicBezTo>
                      <a:pt x="44" y="17"/>
                      <a:pt x="44" y="17"/>
                      <a:pt x="44" y="17"/>
                    </a:cubicBezTo>
                    <a:cubicBezTo>
                      <a:pt x="44" y="17"/>
                      <a:pt x="44" y="17"/>
                      <a:pt x="44" y="17"/>
                    </a:cubicBezTo>
                    <a:cubicBezTo>
                      <a:pt x="39" y="16"/>
                      <a:pt x="39" y="16"/>
                      <a:pt x="39" y="16"/>
                    </a:cubicBezTo>
                    <a:cubicBezTo>
                      <a:pt x="42" y="13"/>
                      <a:pt x="45" y="9"/>
                      <a:pt x="45" y="8"/>
                    </a:cubicBezTo>
                    <a:cubicBezTo>
                      <a:pt x="45" y="7"/>
                      <a:pt x="45" y="7"/>
                      <a:pt x="45" y="7"/>
                    </a:cubicBezTo>
                    <a:cubicBezTo>
                      <a:pt x="45" y="8"/>
                      <a:pt x="45" y="8"/>
                      <a:pt x="45" y="8"/>
                    </a:cubicBezTo>
                    <a:cubicBezTo>
                      <a:pt x="44" y="9"/>
                      <a:pt x="38" y="16"/>
                      <a:pt x="36" y="18"/>
                    </a:cubicBezTo>
                    <a:cubicBezTo>
                      <a:pt x="34" y="18"/>
                      <a:pt x="27" y="17"/>
                      <a:pt x="22" y="16"/>
                    </a:cubicBezTo>
                    <a:cubicBezTo>
                      <a:pt x="22" y="16"/>
                      <a:pt x="22" y="16"/>
                      <a:pt x="22" y="16"/>
                    </a:cubicBezTo>
                    <a:cubicBezTo>
                      <a:pt x="26" y="16"/>
                      <a:pt x="31" y="17"/>
                      <a:pt x="34" y="17"/>
                    </a:cubicBezTo>
                    <a:cubicBezTo>
                      <a:pt x="35" y="18"/>
                      <a:pt x="36" y="18"/>
                      <a:pt x="36" y="18"/>
                    </a:cubicBezTo>
                    <a:cubicBezTo>
                      <a:pt x="36" y="18"/>
                      <a:pt x="36" y="18"/>
                      <a:pt x="36" y="18"/>
                    </a:cubicBezTo>
                    <a:cubicBezTo>
                      <a:pt x="37" y="18"/>
                      <a:pt x="37" y="18"/>
                      <a:pt x="37" y="18"/>
                    </a:cubicBezTo>
                    <a:cubicBezTo>
                      <a:pt x="39" y="15"/>
                      <a:pt x="43" y="10"/>
                      <a:pt x="45" y="6"/>
                    </a:cubicBezTo>
                    <a:cubicBezTo>
                      <a:pt x="45" y="5"/>
                      <a:pt x="45" y="5"/>
                      <a:pt x="45" y="5"/>
                    </a:cubicBezTo>
                    <a:cubicBezTo>
                      <a:pt x="45" y="5"/>
                      <a:pt x="45" y="5"/>
                      <a:pt x="45" y="5"/>
                    </a:cubicBezTo>
                    <a:cubicBezTo>
                      <a:pt x="42" y="9"/>
                      <a:pt x="38" y="14"/>
                      <a:pt x="36" y="17"/>
                    </a:cubicBezTo>
                    <a:cubicBezTo>
                      <a:pt x="36" y="17"/>
                      <a:pt x="35" y="17"/>
                      <a:pt x="34" y="16"/>
                    </a:cubicBezTo>
                    <a:cubicBezTo>
                      <a:pt x="31" y="16"/>
                      <a:pt x="26" y="15"/>
                      <a:pt x="22" y="15"/>
                    </a:cubicBezTo>
                    <a:cubicBezTo>
                      <a:pt x="22" y="14"/>
                      <a:pt x="22" y="14"/>
                      <a:pt x="22" y="14"/>
                    </a:cubicBezTo>
                    <a:cubicBezTo>
                      <a:pt x="25" y="15"/>
                      <a:pt x="27" y="15"/>
                      <a:pt x="30" y="16"/>
                    </a:cubicBezTo>
                    <a:cubicBezTo>
                      <a:pt x="34" y="16"/>
                      <a:pt x="36" y="17"/>
                      <a:pt x="36" y="17"/>
                    </a:cubicBezTo>
                    <a:cubicBezTo>
                      <a:pt x="37" y="16"/>
                      <a:pt x="37" y="16"/>
                      <a:pt x="37" y="16"/>
                    </a:cubicBezTo>
                    <a:cubicBezTo>
                      <a:pt x="36" y="16"/>
                      <a:pt x="36" y="16"/>
                      <a:pt x="36" y="16"/>
                    </a:cubicBezTo>
                    <a:cubicBezTo>
                      <a:pt x="36" y="16"/>
                      <a:pt x="33" y="15"/>
                      <a:pt x="30" y="15"/>
                    </a:cubicBezTo>
                    <a:cubicBezTo>
                      <a:pt x="28" y="14"/>
                      <a:pt x="25" y="14"/>
                      <a:pt x="22" y="13"/>
                    </a:cubicBezTo>
                    <a:cubicBezTo>
                      <a:pt x="22" y="13"/>
                      <a:pt x="22" y="13"/>
                      <a:pt x="22" y="13"/>
                    </a:cubicBezTo>
                    <a:cubicBezTo>
                      <a:pt x="24" y="13"/>
                      <a:pt x="25" y="14"/>
                      <a:pt x="27" y="14"/>
                    </a:cubicBezTo>
                    <a:cubicBezTo>
                      <a:pt x="31" y="15"/>
                      <a:pt x="34" y="15"/>
                      <a:pt x="36" y="16"/>
                    </a:cubicBezTo>
                    <a:cubicBezTo>
                      <a:pt x="37" y="16"/>
                      <a:pt x="37" y="16"/>
                      <a:pt x="37" y="16"/>
                    </a:cubicBezTo>
                    <a:cubicBezTo>
                      <a:pt x="37" y="15"/>
                      <a:pt x="37" y="15"/>
                      <a:pt x="37" y="15"/>
                    </a:cubicBezTo>
                    <a:cubicBezTo>
                      <a:pt x="39" y="12"/>
                      <a:pt x="42" y="9"/>
                      <a:pt x="45" y="4"/>
                    </a:cubicBezTo>
                    <a:cubicBezTo>
                      <a:pt x="45" y="3"/>
                      <a:pt x="45" y="3"/>
                      <a:pt x="45" y="3"/>
                    </a:cubicBezTo>
                    <a:cubicBezTo>
                      <a:pt x="44" y="3"/>
                      <a:pt x="44" y="3"/>
                      <a:pt x="44" y="3"/>
                    </a:cubicBezTo>
                    <a:cubicBezTo>
                      <a:pt x="41" y="8"/>
                      <a:pt x="39" y="11"/>
                      <a:pt x="37" y="14"/>
                    </a:cubicBezTo>
                    <a:cubicBezTo>
                      <a:pt x="40" y="10"/>
                      <a:pt x="43" y="6"/>
                      <a:pt x="45" y="1"/>
                    </a:cubicBezTo>
                    <a:cubicBezTo>
                      <a:pt x="45" y="1"/>
                      <a:pt x="45" y="1"/>
                      <a:pt x="45" y="1"/>
                    </a:cubicBezTo>
                    <a:cubicBezTo>
                      <a:pt x="45" y="1"/>
                      <a:pt x="45" y="1"/>
                      <a:pt x="45" y="1"/>
                    </a:cubicBezTo>
                    <a:cubicBezTo>
                      <a:pt x="45" y="1"/>
                      <a:pt x="44" y="1"/>
                      <a:pt x="43" y="1"/>
                    </a:cubicBezTo>
                    <a:cubicBezTo>
                      <a:pt x="39" y="1"/>
                      <a:pt x="35" y="1"/>
                      <a:pt x="30" y="0"/>
                    </a:cubicBezTo>
                    <a:cubicBezTo>
                      <a:pt x="30" y="0"/>
                      <a:pt x="30" y="0"/>
                      <a:pt x="30" y="0"/>
                    </a:cubicBezTo>
                    <a:cubicBezTo>
                      <a:pt x="30" y="0"/>
                      <a:pt x="29" y="0"/>
                      <a:pt x="29" y="0"/>
                    </a:cubicBezTo>
                    <a:cubicBezTo>
                      <a:pt x="28" y="0"/>
                      <a:pt x="28" y="0"/>
                      <a:pt x="28" y="0"/>
                    </a:cubicBezTo>
                    <a:cubicBezTo>
                      <a:pt x="27" y="0"/>
                      <a:pt x="25" y="0"/>
                      <a:pt x="24" y="0"/>
                    </a:cubicBezTo>
                    <a:cubicBezTo>
                      <a:pt x="24" y="0"/>
                      <a:pt x="24" y="0"/>
                      <a:pt x="2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199" name="Freeform 185"/>
              <p:cNvSpPr>
                <a:spLocks/>
              </p:cNvSpPr>
              <p:nvPr/>
            </p:nvSpPr>
            <p:spPr bwMode="auto">
              <a:xfrm>
                <a:off x="3979" y="2101"/>
                <a:ext cx="12" cy="2"/>
              </a:xfrm>
              <a:custGeom>
                <a:avLst/>
                <a:gdLst>
                  <a:gd name="T0" fmla="*/ 3 w 12"/>
                  <a:gd name="T1" fmla="*/ 0 h 2"/>
                  <a:gd name="T2" fmla="*/ 0 w 12"/>
                  <a:gd name="T3" fmla="*/ 0 h 2"/>
                  <a:gd name="T4" fmla="*/ 3 w 12"/>
                  <a:gd name="T5" fmla="*/ 0 h 2"/>
                  <a:gd name="T6" fmla="*/ 10 w 12"/>
                  <a:gd name="T7" fmla="*/ 2 h 2"/>
                  <a:gd name="T8" fmla="*/ 12 w 12"/>
                  <a:gd name="T9" fmla="*/ 2 h 2"/>
                  <a:gd name="T10" fmla="*/ 10 w 12"/>
                  <a:gd name="T11" fmla="*/ 0 h 2"/>
                  <a:gd name="T12" fmla="*/ 3 w 12"/>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12" h="2">
                    <a:moveTo>
                      <a:pt x="3" y="0"/>
                    </a:moveTo>
                    <a:lnTo>
                      <a:pt x="0" y="0"/>
                    </a:lnTo>
                    <a:lnTo>
                      <a:pt x="3" y="0"/>
                    </a:lnTo>
                    <a:lnTo>
                      <a:pt x="10" y="2"/>
                    </a:lnTo>
                    <a:lnTo>
                      <a:pt x="12" y="2"/>
                    </a:lnTo>
                    <a:lnTo>
                      <a:pt x="10" y="0"/>
                    </a:lnTo>
                    <a:lnTo>
                      <a:pt x="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200" name="Freeform 186"/>
              <p:cNvSpPr>
                <a:spLocks/>
              </p:cNvSpPr>
              <p:nvPr/>
            </p:nvSpPr>
            <p:spPr bwMode="auto">
              <a:xfrm>
                <a:off x="3979" y="2101"/>
                <a:ext cx="12" cy="2"/>
              </a:xfrm>
              <a:custGeom>
                <a:avLst/>
                <a:gdLst>
                  <a:gd name="T0" fmla="*/ 3 w 12"/>
                  <a:gd name="T1" fmla="*/ 0 h 2"/>
                  <a:gd name="T2" fmla="*/ 0 w 12"/>
                  <a:gd name="T3" fmla="*/ 0 h 2"/>
                  <a:gd name="T4" fmla="*/ 3 w 12"/>
                  <a:gd name="T5" fmla="*/ 0 h 2"/>
                  <a:gd name="T6" fmla="*/ 10 w 12"/>
                  <a:gd name="T7" fmla="*/ 2 h 2"/>
                  <a:gd name="T8" fmla="*/ 12 w 12"/>
                  <a:gd name="T9" fmla="*/ 2 h 2"/>
                  <a:gd name="T10" fmla="*/ 10 w 12"/>
                  <a:gd name="T11" fmla="*/ 0 h 2"/>
                  <a:gd name="T12" fmla="*/ 3 w 12"/>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12" h="2">
                    <a:moveTo>
                      <a:pt x="3" y="0"/>
                    </a:moveTo>
                    <a:lnTo>
                      <a:pt x="0" y="0"/>
                    </a:lnTo>
                    <a:lnTo>
                      <a:pt x="3" y="0"/>
                    </a:lnTo>
                    <a:lnTo>
                      <a:pt x="10" y="2"/>
                    </a:lnTo>
                    <a:lnTo>
                      <a:pt x="12" y="2"/>
                    </a:lnTo>
                    <a:lnTo>
                      <a:pt x="10" y="0"/>
                    </a:lnTo>
                    <a:lnTo>
                      <a:pt x="3"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201" name="Freeform 187"/>
              <p:cNvSpPr>
                <a:spLocks/>
              </p:cNvSpPr>
              <p:nvPr/>
            </p:nvSpPr>
            <p:spPr bwMode="auto">
              <a:xfrm>
                <a:off x="3974" y="2120"/>
                <a:ext cx="10" cy="5"/>
              </a:xfrm>
              <a:custGeom>
                <a:avLst/>
                <a:gdLst>
                  <a:gd name="T0" fmla="*/ 0 w 10"/>
                  <a:gd name="T1" fmla="*/ 0 h 5"/>
                  <a:gd name="T2" fmla="*/ 0 w 10"/>
                  <a:gd name="T3" fmla="*/ 2 h 5"/>
                  <a:gd name="T4" fmla="*/ 0 w 10"/>
                  <a:gd name="T5" fmla="*/ 2 h 5"/>
                  <a:gd name="T6" fmla="*/ 10 w 10"/>
                  <a:gd name="T7" fmla="*/ 5 h 5"/>
                  <a:gd name="T8" fmla="*/ 10 w 10"/>
                  <a:gd name="T9" fmla="*/ 5 h 5"/>
                  <a:gd name="T10" fmla="*/ 10 w 10"/>
                  <a:gd name="T11" fmla="*/ 5 h 5"/>
                  <a:gd name="T12" fmla="*/ 10 w 10"/>
                  <a:gd name="T13" fmla="*/ 5 h 5"/>
                  <a:gd name="T14" fmla="*/ 0 w 10"/>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5">
                    <a:moveTo>
                      <a:pt x="0" y="0"/>
                    </a:moveTo>
                    <a:lnTo>
                      <a:pt x="0" y="2"/>
                    </a:lnTo>
                    <a:lnTo>
                      <a:pt x="0" y="2"/>
                    </a:lnTo>
                    <a:lnTo>
                      <a:pt x="10" y="5"/>
                    </a:lnTo>
                    <a:lnTo>
                      <a:pt x="10" y="5"/>
                    </a:lnTo>
                    <a:lnTo>
                      <a:pt x="10" y="5"/>
                    </a:lnTo>
                    <a:lnTo>
                      <a:pt x="10" y="5"/>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202" name="Freeform 188"/>
              <p:cNvSpPr>
                <a:spLocks/>
              </p:cNvSpPr>
              <p:nvPr/>
            </p:nvSpPr>
            <p:spPr bwMode="auto">
              <a:xfrm>
                <a:off x="3974" y="2120"/>
                <a:ext cx="10" cy="5"/>
              </a:xfrm>
              <a:custGeom>
                <a:avLst/>
                <a:gdLst>
                  <a:gd name="T0" fmla="*/ 0 w 10"/>
                  <a:gd name="T1" fmla="*/ 0 h 5"/>
                  <a:gd name="T2" fmla="*/ 0 w 10"/>
                  <a:gd name="T3" fmla="*/ 2 h 5"/>
                  <a:gd name="T4" fmla="*/ 0 w 10"/>
                  <a:gd name="T5" fmla="*/ 2 h 5"/>
                  <a:gd name="T6" fmla="*/ 10 w 10"/>
                  <a:gd name="T7" fmla="*/ 5 h 5"/>
                  <a:gd name="T8" fmla="*/ 10 w 10"/>
                  <a:gd name="T9" fmla="*/ 5 h 5"/>
                  <a:gd name="T10" fmla="*/ 10 w 10"/>
                  <a:gd name="T11" fmla="*/ 5 h 5"/>
                  <a:gd name="T12" fmla="*/ 10 w 10"/>
                  <a:gd name="T13" fmla="*/ 5 h 5"/>
                  <a:gd name="T14" fmla="*/ 0 w 10"/>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5">
                    <a:moveTo>
                      <a:pt x="0" y="0"/>
                    </a:moveTo>
                    <a:lnTo>
                      <a:pt x="0" y="2"/>
                    </a:lnTo>
                    <a:lnTo>
                      <a:pt x="0" y="2"/>
                    </a:lnTo>
                    <a:lnTo>
                      <a:pt x="10" y="5"/>
                    </a:lnTo>
                    <a:lnTo>
                      <a:pt x="10" y="5"/>
                    </a:lnTo>
                    <a:lnTo>
                      <a:pt x="10" y="5"/>
                    </a:lnTo>
                    <a:lnTo>
                      <a:pt x="10" y="5"/>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203" name="Freeform 189"/>
              <p:cNvSpPr>
                <a:spLocks/>
              </p:cNvSpPr>
              <p:nvPr/>
            </p:nvSpPr>
            <p:spPr bwMode="auto">
              <a:xfrm>
                <a:off x="3977" y="2141"/>
                <a:ext cx="9" cy="5"/>
              </a:xfrm>
              <a:custGeom>
                <a:avLst/>
                <a:gdLst>
                  <a:gd name="T0" fmla="*/ 0 w 9"/>
                  <a:gd name="T1" fmla="*/ 0 h 5"/>
                  <a:gd name="T2" fmla="*/ 0 w 9"/>
                  <a:gd name="T3" fmla="*/ 0 h 5"/>
                  <a:gd name="T4" fmla="*/ 0 w 9"/>
                  <a:gd name="T5" fmla="*/ 0 h 5"/>
                  <a:gd name="T6" fmla="*/ 9 w 9"/>
                  <a:gd name="T7" fmla="*/ 5 h 5"/>
                  <a:gd name="T8" fmla="*/ 9 w 9"/>
                  <a:gd name="T9" fmla="*/ 5 h 5"/>
                  <a:gd name="T10" fmla="*/ 9 w 9"/>
                  <a:gd name="T11" fmla="*/ 5 h 5"/>
                  <a:gd name="T12" fmla="*/ 9 w 9"/>
                  <a:gd name="T13" fmla="*/ 5 h 5"/>
                  <a:gd name="T14" fmla="*/ 0 w 9"/>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5">
                    <a:moveTo>
                      <a:pt x="0" y="0"/>
                    </a:moveTo>
                    <a:lnTo>
                      <a:pt x="0" y="0"/>
                    </a:lnTo>
                    <a:lnTo>
                      <a:pt x="0" y="0"/>
                    </a:lnTo>
                    <a:lnTo>
                      <a:pt x="9" y="5"/>
                    </a:lnTo>
                    <a:lnTo>
                      <a:pt x="9" y="5"/>
                    </a:lnTo>
                    <a:lnTo>
                      <a:pt x="9" y="5"/>
                    </a:lnTo>
                    <a:lnTo>
                      <a:pt x="9" y="5"/>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204" name="Freeform 190"/>
              <p:cNvSpPr>
                <a:spLocks/>
              </p:cNvSpPr>
              <p:nvPr/>
            </p:nvSpPr>
            <p:spPr bwMode="auto">
              <a:xfrm>
                <a:off x="3977" y="2141"/>
                <a:ext cx="9" cy="5"/>
              </a:xfrm>
              <a:custGeom>
                <a:avLst/>
                <a:gdLst>
                  <a:gd name="T0" fmla="*/ 0 w 9"/>
                  <a:gd name="T1" fmla="*/ 0 h 5"/>
                  <a:gd name="T2" fmla="*/ 0 w 9"/>
                  <a:gd name="T3" fmla="*/ 0 h 5"/>
                  <a:gd name="T4" fmla="*/ 0 w 9"/>
                  <a:gd name="T5" fmla="*/ 0 h 5"/>
                  <a:gd name="T6" fmla="*/ 9 w 9"/>
                  <a:gd name="T7" fmla="*/ 5 h 5"/>
                  <a:gd name="T8" fmla="*/ 9 w 9"/>
                  <a:gd name="T9" fmla="*/ 5 h 5"/>
                  <a:gd name="T10" fmla="*/ 9 w 9"/>
                  <a:gd name="T11" fmla="*/ 5 h 5"/>
                  <a:gd name="T12" fmla="*/ 9 w 9"/>
                  <a:gd name="T13" fmla="*/ 5 h 5"/>
                  <a:gd name="T14" fmla="*/ 0 w 9"/>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5">
                    <a:moveTo>
                      <a:pt x="0" y="0"/>
                    </a:moveTo>
                    <a:lnTo>
                      <a:pt x="0" y="0"/>
                    </a:lnTo>
                    <a:lnTo>
                      <a:pt x="0" y="0"/>
                    </a:lnTo>
                    <a:lnTo>
                      <a:pt x="9" y="5"/>
                    </a:lnTo>
                    <a:lnTo>
                      <a:pt x="9" y="5"/>
                    </a:lnTo>
                    <a:lnTo>
                      <a:pt x="9" y="5"/>
                    </a:lnTo>
                    <a:lnTo>
                      <a:pt x="9" y="5"/>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205" name="Freeform 191"/>
              <p:cNvSpPr>
                <a:spLocks noEditPoints="1"/>
              </p:cNvSpPr>
              <p:nvPr/>
            </p:nvSpPr>
            <p:spPr bwMode="auto">
              <a:xfrm>
                <a:off x="3579" y="2310"/>
                <a:ext cx="89" cy="114"/>
              </a:xfrm>
              <a:custGeom>
                <a:avLst/>
                <a:gdLst>
                  <a:gd name="T0" fmla="*/ 30 w 37"/>
                  <a:gd name="T1" fmla="*/ 41 h 48"/>
                  <a:gd name="T2" fmla="*/ 26 w 37"/>
                  <a:gd name="T3" fmla="*/ 46 h 48"/>
                  <a:gd name="T4" fmla="*/ 28 w 37"/>
                  <a:gd name="T5" fmla="*/ 41 h 48"/>
                  <a:gd name="T6" fmla="*/ 14 w 37"/>
                  <a:gd name="T7" fmla="*/ 41 h 48"/>
                  <a:gd name="T8" fmla="*/ 15 w 37"/>
                  <a:gd name="T9" fmla="*/ 41 h 48"/>
                  <a:gd name="T10" fmla="*/ 17 w 37"/>
                  <a:gd name="T11" fmla="*/ 40 h 48"/>
                  <a:gd name="T12" fmla="*/ 19 w 37"/>
                  <a:gd name="T13" fmla="*/ 39 h 48"/>
                  <a:gd name="T14" fmla="*/ 22 w 37"/>
                  <a:gd name="T15" fmla="*/ 39 h 48"/>
                  <a:gd name="T16" fmla="*/ 29 w 37"/>
                  <a:gd name="T17" fmla="*/ 36 h 48"/>
                  <a:gd name="T18" fmla="*/ 30 w 37"/>
                  <a:gd name="T19" fmla="*/ 35 h 48"/>
                  <a:gd name="T20" fmla="*/ 32 w 37"/>
                  <a:gd name="T21" fmla="*/ 35 h 48"/>
                  <a:gd name="T22" fmla="*/ 8 w 37"/>
                  <a:gd name="T23" fmla="*/ 29 h 48"/>
                  <a:gd name="T24" fmla="*/ 9 w 37"/>
                  <a:gd name="T25" fmla="*/ 30 h 48"/>
                  <a:gd name="T26" fmla="*/ 11 w 37"/>
                  <a:gd name="T27" fmla="*/ 30 h 48"/>
                  <a:gd name="T28" fmla="*/ 18 w 37"/>
                  <a:gd name="T29" fmla="*/ 29 h 48"/>
                  <a:gd name="T30" fmla="*/ 14 w 37"/>
                  <a:gd name="T31" fmla="*/ 29 h 48"/>
                  <a:gd name="T32" fmla="*/ 16 w 37"/>
                  <a:gd name="T33" fmla="*/ 27 h 48"/>
                  <a:gd name="T34" fmla="*/ 25 w 37"/>
                  <a:gd name="T35" fmla="*/ 23 h 48"/>
                  <a:gd name="T36" fmla="*/ 26 w 37"/>
                  <a:gd name="T37" fmla="*/ 24 h 48"/>
                  <a:gd name="T38" fmla="*/ 11 w 37"/>
                  <a:gd name="T39" fmla="*/ 22 h 48"/>
                  <a:gd name="T40" fmla="*/ 28 w 37"/>
                  <a:gd name="T41" fmla="*/ 24 h 48"/>
                  <a:gd name="T42" fmla="*/ 31 w 37"/>
                  <a:gd name="T43" fmla="*/ 23 h 48"/>
                  <a:gd name="T44" fmla="*/ 10 w 37"/>
                  <a:gd name="T45" fmla="*/ 20 h 48"/>
                  <a:gd name="T46" fmla="*/ 8 w 37"/>
                  <a:gd name="T47" fmla="*/ 18 h 48"/>
                  <a:gd name="T48" fmla="*/ 6 w 37"/>
                  <a:gd name="T49" fmla="*/ 17 h 48"/>
                  <a:gd name="T50" fmla="*/ 5 w 37"/>
                  <a:gd name="T51" fmla="*/ 16 h 48"/>
                  <a:gd name="T52" fmla="*/ 3 w 37"/>
                  <a:gd name="T53" fmla="*/ 16 h 48"/>
                  <a:gd name="T54" fmla="*/ 27 w 37"/>
                  <a:gd name="T55" fmla="*/ 13 h 48"/>
                  <a:gd name="T56" fmla="*/ 29 w 37"/>
                  <a:gd name="T57" fmla="*/ 6 h 48"/>
                  <a:gd name="T58" fmla="*/ 29 w 37"/>
                  <a:gd name="T59" fmla="*/ 7 h 48"/>
                  <a:gd name="T60" fmla="*/ 25 w 37"/>
                  <a:gd name="T61" fmla="*/ 17 h 48"/>
                  <a:gd name="T62" fmla="*/ 26 w 37"/>
                  <a:gd name="T63" fmla="*/ 17 h 48"/>
                  <a:gd name="T64" fmla="*/ 24 w 37"/>
                  <a:gd name="T65" fmla="*/ 22 h 48"/>
                  <a:gd name="T66" fmla="*/ 25 w 37"/>
                  <a:gd name="T67" fmla="*/ 27 h 48"/>
                  <a:gd name="T68" fmla="*/ 25 w 37"/>
                  <a:gd name="T69" fmla="*/ 27 h 48"/>
                  <a:gd name="T70" fmla="*/ 27 w 37"/>
                  <a:gd name="T71" fmla="*/ 33 h 48"/>
                  <a:gd name="T72" fmla="*/ 21 w 37"/>
                  <a:gd name="T73" fmla="*/ 35 h 48"/>
                  <a:gd name="T74" fmla="*/ 19 w 37"/>
                  <a:gd name="T75" fmla="*/ 30 h 48"/>
                  <a:gd name="T76" fmla="*/ 17 w 37"/>
                  <a:gd name="T77" fmla="*/ 26 h 48"/>
                  <a:gd name="T78" fmla="*/ 7 w 37"/>
                  <a:gd name="T79" fmla="*/ 24 h 48"/>
                  <a:gd name="T80" fmla="*/ 13 w 37"/>
                  <a:gd name="T81" fmla="*/ 23 h 48"/>
                  <a:gd name="T82" fmla="*/ 19 w 37"/>
                  <a:gd name="T83" fmla="*/ 20 h 48"/>
                  <a:gd name="T84" fmla="*/ 1 w 37"/>
                  <a:gd name="T85" fmla="*/ 11 h 48"/>
                  <a:gd name="T86" fmla="*/ 7 w 37"/>
                  <a:gd name="T87" fmla="*/ 21 h 48"/>
                  <a:gd name="T88" fmla="*/ 7 w 37"/>
                  <a:gd name="T89" fmla="*/ 29 h 48"/>
                  <a:gd name="T90" fmla="*/ 14 w 37"/>
                  <a:gd name="T91" fmla="*/ 30 h 48"/>
                  <a:gd name="T92" fmla="*/ 11 w 37"/>
                  <a:gd name="T93" fmla="*/ 38 h 48"/>
                  <a:gd name="T94" fmla="*/ 24 w 37"/>
                  <a:gd name="T95" fmla="*/ 45 h 48"/>
                  <a:gd name="T96" fmla="*/ 26 w 37"/>
                  <a:gd name="T97" fmla="*/ 48 h 48"/>
                  <a:gd name="T98" fmla="*/ 30 w 37"/>
                  <a:gd name="T99" fmla="*/ 46 h 48"/>
                  <a:gd name="T100" fmla="*/ 31 w 37"/>
                  <a:gd name="T101" fmla="*/ 40 h 48"/>
                  <a:gd name="T102" fmla="*/ 36 w 37"/>
                  <a:gd name="T103" fmla="*/ 30 h 48"/>
                  <a:gd name="T104" fmla="*/ 26 w 37"/>
                  <a:gd name="T105" fmla="*/ 25 h 48"/>
                  <a:gd name="T106" fmla="*/ 31 w 37"/>
                  <a:gd name="T107" fmla="*/ 24 h 48"/>
                  <a:gd name="T108" fmla="*/ 31 w 37"/>
                  <a:gd name="T109" fmla="*/ 14 h 48"/>
                  <a:gd name="T110" fmla="*/ 30 w 37"/>
                  <a:gd name="T11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7" h="48">
                    <a:moveTo>
                      <a:pt x="26" y="47"/>
                    </a:moveTo>
                    <a:cubicBezTo>
                      <a:pt x="24" y="43"/>
                      <a:pt x="24" y="43"/>
                      <a:pt x="24" y="43"/>
                    </a:cubicBezTo>
                    <a:cubicBezTo>
                      <a:pt x="25" y="42"/>
                      <a:pt x="25" y="42"/>
                      <a:pt x="26" y="42"/>
                    </a:cubicBezTo>
                    <a:cubicBezTo>
                      <a:pt x="26" y="43"/>
                      <a:pt x="26" y="45"/>
                      <a:pt x="26" y="46"/>
                    </a:cubicBezTo>
                    <a:cubicBezTo>
                      <a:pt x="26" y="47"/>
                      <a:pt x="26" y="47"/>
                      <a:pt x="26" y="47"/>
                    </a:cubicBezTo>
                    <a:moveTo>
                      <a:pt x="30" y="45"/>
                    </a:moveTo>
                    <a:cubicBezTo>
                      <a:pt x="30" y="44"/>
                      <a:pt x="30" y="42"/>
                      <a:pt x="30" y="41"/>
                    </a:cubicBezTo>
                    <a:cubicBezTo>
                      <a:pt x="30" y="42"/>
                      <a:pt x="30" y="43"/>
                      <a:pt x="31" y="44"/>
                    </a:cubicBezTo>
                    <a:cubicBezTo>
                      <a:pt x="31" y="44"/>
                      <a:pt x="30" y="45"/>
                      <a:pt x="30" y="45"/>
                    </a:cubicBezTo>
                    <a:moveTo>
                      <a:pt x="14" y="41"/>
                    </a:moveTo>
                    <a:cubicBezTo>
                      <a:pt x="14" y="41"/>
                      <a:pt x="14" y="41"/>
                      <a:pt x="14" y="41"/>
                    </a:cubicBezTo>
                    <a:cubicBezTo>
                      <a:pt x="14" y="41"/>
                      <a:pt x="14" y="41"/>
                      <a:pt x="14" y="41"/>
                    </a:cubicBezTo>
                    <a:cubicBezTo>
                      <a:pt x="14" y="41"/>
                      <a:pt x="14" y="41"/>
                      <a:pt x="14" y="41"/>
                    </a:cubicBezTo>
                    <a:moveTo>
                      <a:pt x="26" y="46"/>
                    </a:moveTo>
                    <a:cubicBezTo>
                      <a:pt x="26" y="45"/>
                      <a:pt x="26" y="43"/>
                      <a:pt x="26" y="41"/>
                    </a:cubicBezTo>
                    <a:cubicBezTo>
                      <a:pt x="27" y="41"/>
                      <a:pt x="28" y="41"/>
                      <a:pt x="29" y="41"/>
                    </a:cubicBezTo>
                    <a:cubicBezTo>
                      <a:pt x="29" y="41"/>
                      <a:pt x="29" y="41"/>
                      <a:pt x="29" y="41"/>
                    </a:cubicBezTo>
                    <a:cubicBezTo>
                      <a:pt x="29" y="42"/>
                      <a:pt x="29" y="43"/>
                      <a:pt x="29" y="45"/>
                    </a:cubicBezTo>
                    <a:cubicBezTo>
                      <a:pt x="29" y="45"/>
                      <a:pt x="28" y="45"/>
                      <a:pt x="28" y="46"/>
                    </a:cubicBezTo>
                    <a:cubicBezTo>
                      <a:pt x="28" y="44"/>
                      <a:pt x="28" y="43"/>
                      <a:pt x="28" y="41"/>
                    </a:cubicBezTo>
                    <a:cubicBezTo>
                      <a:pt x="28" y="41"/>
                      <a:pt x="28" y="41"/>
                      <a:pt x="28" y="41"/>
                    </a:cubicBezTo>
                    <a:cubicBezTo>
                      <a:pt x="27" y="41"/>
                      <a:pt x="27" y="41"/>
                      <a:pt x="27" y="41"/>
                    </a:cubicBezTo>
                    <a:cubicBezTo>
                      <a:pt x="27" y="43"/>
                      <a:pt x="27" y="44"/>
                      <a:pt x="27" y="46"/>
                    </a:cubicBezTo>
                    <a:cubicBezTo>
                      <a:pt x="26" y="46"/>
                      <a:pt x="26" y="46"/>
                      <a:pt x="26" y="46"/>
                    </a:cubicBezTo>
                    <a:moveTo>
                      <a:pt x="14" y="41"/>
                    </a:moveTo>
                    <a:cubicBezTo>
                      <a:pt x="14" y="40"/>
                      <a:pt x="13" y="39"/>
                      <a:pt x="12" y="39"/>
                    </a:cubicBezTo>
                    <a:cubicBezTo>
                      <a:pt x="13" y="39"/>
                      <a:pt x="13" y="38"/>
                      <a:pt x="14" y="38"/>
                    </a:cubicBezTo>
                    <a:cubicBezTo>
                      <a:pt x="14" y="39"/>
                      <a:pt x="14" y="40"/>
                      <a:pt x="14" y="41"/>
                    </a:cubicBezTo>
                    <a:moveTo>
                      <a:pt x="14" y="41"/>
                    </a:moveTo>
                    <a:cubicBezTo>
                      <a:pt x="14" y="41"/>
                      <a:pt x="14" y="41"/>
                      <a:pt x="14" y="41"/>
                    </a:cubicBezTo>
                    <a:cubicBezTo>
                      <a:pt x="14" y="40"/>
                      <a:pt x="14" y="39"/>
                      <a:pt x="14" y="38"/>
                    </a:cubicBezTo>
                    <a:cubicBezTo>
                      <a:pt x="14" y="38"/>
                      <a:pt x="15" y="38"/>
                      <a:pt x="15" y="38"/>
                    </a:cubicBezTo>
                    <a:cubicBezTo>
                      <a:pt x="16" y="40"/>
                      <a:pt x="16" y="40"/>
                      <a:pt x="16" y="40"/>
                    </a:cubicBezTo>
                    <a:cubicBezTo>
                      <a:pt x="16" y="40"/>
                      <a:pt x="16" y="40"/>
                      <a:pt x="16" y="40"/>
                    </a:cubicBezTo>
                    <a:cubicBezTo>
                      <a:pt x="15" y="41"/>
                      <a:pt x="15" y="41"/>
                      <a:pt x="15" y="41"/>
                    </a:cubicBezTo>
                    <a:cubicBezTo>
                      <a:pt x="14" y="41"/>
                      <a:pt x="14" y="41"/>
                      <a:pt x="14" y="41"/>
                    </a:cubicBezTo>
                    <a:moveTo>
                      <a:pt x="16" y="40"/>
                    </a:moveTo>
                    <a:cubicBezTo>
                      <a:pt x="16" y="38"/>
                      <a:pt x="16" y="38"/>
                      <a:pt x="16" y="38"/>
                    </a:cubicBezTo>
                    <a:cubicBezTo>
                      <a:pt x="16" y="38"/>
                      <a:pt x="16" y="38"/>
                      <a:pt x="16" y="38"/>
                    </a:cubicBezTo>
                    <a:cubicBezTo>
                      <a:pt x="16" y="37"/>
                      <a:pt x="17" y="37"/>
                      <a:pt x="17" y="37"/>
                    </a:cubicBezTo>
                    <a:cubicBezTo>
                      <a:pt x="17" y="38"/>
                      <a:pt x="17" y="39"/>
                      <a:pt x="17" y="40"/>
                    </a:cubicBezTo>
                    <a:cubicBezTo>
                      <a:pt x="17" y="40"/>
                      <a:pt x="17" y="40"/>
                      <a:pt x="17" y="40"/>
                    </a:cubicBezTo>
                    <a:cubicBezTo>
                      <a:pt x="17" y="40"/>
                      <a:pt x="16" y="40"/>
                      <a:pt x="16" y="40"/>
                    </a:cubicBezTo>
                    <a:moveTo>
                      <a:pt x="18" y="39"/>
                    </a:moveTo>
                    <a:cubicBezTo>
                      <a:pt x="18" y="39"/>
                      <a:pt x="18" y="38"/>
                      <a:pt x="18" y="37"/>
                    </a:cubicBezTo>
                    <a:cubicBezTo>
                      <a:pt x="18" y="37"/>
                      <a:pt x="18" y="37"/>
                      <a:pt x="18" y="37"/>
                    </a:cubicBezTo>
                    <a:cubicBezTo>
                      <a:pt x="18" y="37"/>
                      <a:pt x="19" y="36"/>
                      <a:pt x="20" y="36"/>
                    </a:cubicBezTo>
                    <a:cubicBezTo>
                      <a:pt x="20" y="36"/>
                      <a:pt x="20" y="36"/>
                      <a:pt x="20" y="36"/>
                    </a:cubicBezTo>
                    <a:cubicBezTo>
                      <a:pt x="19" y="39"/>
                      <a:pt x="19" y="39"/>
                      <a:pt x="19" y="39"/>
                    </a:cubicBezTo>
                    <a:cubicBezTo>
                      <a:pt x="19" y="39"/>
                      <a:pt x="18" y="39"/>
                      <a:pt x="18" y="39"/>
                    </a:cubicBezTo>
                    <a:moveTo>
                      <a:pt x="20" y="39"/>
                    </a:moveTo>
                    <a:cubicBezTo>
                      <a:pt x="20" y="36"/>
                      <a:pt x="20" y="36"/>
                      <a:pt x="20" y="36"/>
                    </a:cubicBezTo>
                    <a:cubicBezTo>
                      <a:pt x="20" y="36"/>
                      <a:pt x="20" y="36"/>
                      <a:pt x="20" y="36"/>
                    </a:cubicBezTo>
                    <a:cubicBezTo>
                      <a:pt x="21" y="36"/>
                      <a:pt x="21" y="36"/>
                      <a:pt x="21" y="36"/>
                    </a:cubicBezTo>
                    <a:cubicBezTo>
                      <a:pt x="22" y="37"/>
                      <a:pt x="22" y="39"/>
                      <a:pt x="23" y="40"/>
                    </a:cubicBezTo>
                    <a:cubicBezTo>
                      <a:pt x="22" y="40"/>
                      <a:pt x="22" y="39"/>
                      <a:pt x="22" y="39"/>
                    </a:cubicBezTo>
                    <a:cubicBezTo>
                      <a:pt x="21" y="38"/>
                      <a:pt x="21" y="38"/>
                      <a:pt x="21" y="38"/>
                    </a:cubicBezTo>
                    <a:cubicBezTo>
                      <a:pt x="21" y="39"/>
                      <a:pt x="20" y="39"/>
                      <a:pt x="20" y="39"/>
                    </a:cubicBezTo>
                    <a:moveTo>
                      <a:pt x="29" y="36"/>
                    </a:moveTo>
                    <a:cubicBezTo>
                      <a:pt x="29" y="35"/>
                      <a:pt x="28" y="34"/>
                      <a:pt x="28" y="33"/>
                    </a:cubicBezTo>
                    <a:cubicBezTo>
                      <a:pt x="28" y="33"/>
                      <a:pt x="29" y="33"/>
                      <a:pt x="29" y="33"/>
                    </a:cubicBezTo>
                    <a:cubicBezTo>
                      <a:pt x="30" y="36"/>
                      <a:pt x="30" y="36"/>
                      <a:pt x="30" y="36"/>
                    </a:cubicBezTo>
                    <a:cubicBezTo>
                      <a:pt x="29" y="36"/>
                      <a:pt x="29" y="36"/>
                      <a:pt x="29" y="36"/>
                    </a:cubicBezTo>
                    <a:cubicBezTo>
                      <a:pt x="29" y="36"/>
                      <a:pt x="29" y="36"/>
                      <a:pt x="29" y="36"/>
                    </a:cubicBezTo>
                    <a:moveTo>
                      <a:pt x="30" y="35"/>
                    </a:moveTo>
                    <a:cubicBezTo>
                      <a:pt x="30" y="33"/>
                      <a:pt x="30" y="33"/>
                      <a:pt x="30" y="33"/>
                    </a:cubicBezTo>
                    <a:cubicBezTo>
                      <a:pt x="30" y="32"/>
                      <a:pt x="31" y="32"/>
                      <a:pt x="32" y="32"/>
                    </a:cubicBezTo>
                    <a:cubicBezTo>
                      <a:pt x="32" y="32"/>
                      <a:pt x="32" y="32"/>
                      <a:pt x="32" y="32"/>
                    </a:cubicBezTo>
                    <a:cubicBezTo>
                      <a:pt x="32" y="35"/>
                      <a:pt x="32" y="35"/>
                      <a:pt x="32" y="35"/>
                    </a:cubicBezTo>
                    <a:cubicBezTo>
                      <a:pt x="31" y="35"/>
                      <a:pt x="30" y="35"/>
                      <a:pt x="30" y="35"/>
                    </a:cubicBezTo>
                    <a:moveTo>
                      <a:pt x="32" y="35"/>
                    </a:moveTo>
                    <a:cubicBezTo>
                      <a:pt x="32" y="32"/>
                      <a:pt x="32" y="32"/>
                      <a:pt x="32" y="32"/>
                    </a:cubicBezTo>
                    <a:cubicBezTo>
                      <a:pt x="32" y="32"/>
                      <a:pt x="32" y="32"/>
                      <a:pt x="32" y="32"/>
                    </a:cubicBezTo>
                    <a:cubicBezTo>
                      <a:pt x="33" y="31"/>
                      <a:pt x="33" y="31"/>
                      <a:pt x="34" y="31"/>
                    </a:cubicBezTo>
                    <a:cubicBezTo>
                      <a:pt x="34" y="31"/>
                      <a:pt x="34" y="31"/>
                      <a:pt x="34" y="31"/>
                    </a:cubicBezTo>
                    <a:cubicBezTo>
                      <a:pt x="33" y="32"/>
                      <a:pt x="33" y="33"/>
                      <a:pt x="33" y="34"/>
                    </a:cubicBezTo>
                    <a:cubicBezTo>
                      <a:pt x="33" y="34"/>
                      <a:pt x="32" y="34"/>
                      <a:pt x="32" y="35"/>
                    </a:cubicBezTo>
                    <a:moveTo>
                      <a:pt x="34" y="34"/>
                    </a:moveTo>
                    <a:cubicBezTo>
                      <a:pt x="34" y="33"/>
                      <a:pt x="34" y="32"/>
                      <a:pt x="34" y="31"/>
                    </a:cubicBezTo>
                    <a:cubicBezTo>
                      <a:pt x="34" y="31"/>
                      <a:pt x="34" y="31"/>
                      <a:pt x="34" y="31"/>
                    </a:cubicBezTo>
                    <a:cubicBezTo>
                      <a:pt x="34" y="31"/>
                      <a:pt x="35" y="31"/>
                      <a:pt x="35" y="31"/>
                    </a:cubicBezTo>
                    <a:cubicBezTo>
                      <a:pt x="36" y="33"/>
                      <a:pt x="36" y="33"/>
                      <a:pt x="36" y="33"/>
                    </a:cubicBezTo>
                    <a:cubicBezTo>
                      <a:pt x="35" y="33"/>
                      <a:pt x="35" y="34"/>
                      <a:pt x="34" y="34"/>
                    </a:cubicBezTo>
                    <a:moveTo>
                      <a:pt x="8" y="29"/>
                    </a:moveTo>
                    <a:cubicBezTo>
                      <a:pt x="8" y="29"/>
                      <a:pt x="8" y="29"/>
                      <a:pt x="8" y="29"/>
                    </a:cubicBezTo>
                    <a:cubicBezTo>
                      <a:pt x="9" y="29"/>
                      <a:pt x="9" y="29"/>
                      <a:pt x="9" y="29"/>
                    </a:cubicBezTo>
                    <a:cubicBezTo>
                      <a:pt x="9" y="29"/>
                      <a:pt x="9" y="30"/>
                      <a:pt x="9" y="30"/>
                    </a:cubicBezTo>
                    <a:cubicBezTo>
                      <a:pt x="9" y="31"/>
                      <a:pt x="9" y="31"/>
                      <a:pt x="9" y="31"/>
                    </a:cubicBezTo>
                    <a:cubicBezTo>
                      <a:pt x="8" y="30"/>
                      <a:pt x="8" y="30"/>
                      <a:pt x="8" y="29"/>
                    </a:cubicBezTo>
                    <a:cubicBezTo>
                      <a:pt x="8" y="29"/>
                      <a:pt x="8" y="29"/>
                      <a:pt x="8" y="29"/>
                    </a:cubicBezTo>
                    <a:moveTo>
                      <a:pt x="9" y="30"/>
                    </a:moveTo>
                    <a:cubicBezTo>
                      <a:pt x="9" y="30"/>
                      <a:pt x="9" y="29"/>
                      <a:pt x="9" y="29"/>
                    </a:cubicBezTo>
                    <a:cubicBezTo>
                      <a:pt x="9" y="29"/>
                      <a:pt x="9" y="29"/>
                      <a:pt x="9" y="29"/>
                    </a:cubicBezTo>
                    <a:cubicBezTo>
                      <a:pt x="10" y="28"/>
                      <a:pt x="10" y="28"/>
                      <a:pt x="10" y="28"/>
                    </a:cubicBezTo>
                    <a:cubicBezTo>
                      <a:pt x="10" y="29"/>
                      <a:pt x="10" y="29"/>
                      <a:pt x="10" y="30"/>
                    </a:cubicBezTo>
                    <a:cubicBezTo>
                      <a:pt x="10" y="30"/>
                      <a:pt x="10" y="30"/>
                      <a:pt x="10" y="30"/>
                    </a:cubicBezTo>
                    <a:cubicBezTo>
                      <a:pt x="9" y="30"/>
                      <a:pt x="9" y="30"/>
                      <a:pt x="9" y="30"/>
                    </a:cubicBezTo>
                    <a:moveTo>
                      <a:pt x="11" y="30"/>
                    </a:moveTo>
                    <a:cubicBezTo>
                      <a:pt x="11" y="29"/>
                      <a:pt x="11" y="29"/>
                      <a:pt x="11" y="28"/>
                    </a:cubicBezTo>
                    <a:cubicBezTo>
                      <a:pt x="11" y="28"/>
                      <a:pt x="12" y="28"/>
                      <a:pt x="13" y="28"/>
                    </a:cubicBezTo>
                    <a:cubicBezTo>
                      <a:pt x="13" y="29"/>
                      <a:pt x="13" y="29"/>
                      <a:pt x="13" y="29"/>
                    </a:cubicBezTo>
                    <a:cubicBezTo>
                      <a:pt x="12" y="29"/>
                      <a:pt x="11" y="30"/>
                      <a:pt x="11" y="30"/>
                    </a:cubicBezTo>
                    <a:moveTo>
                      <a:pt x="17" y="29"/>
                    </a:moveTo>
                    <a:cubicBezTo>
                      <a:pt x="17" y="27"/>
                      <a:pt x="17" y="27"/>
                      <a:pt x="17" y="27"/>
                    </a:cubicBezTo>
                    <a:cubicBezTo>
                      <a:pt x="18" y="28"/>
                      <a:pt x="18" y="29"/>
                      <a:pt x="18" y="29"/>
                    </a:cubicBezTo>
                    <a:cubicBezTo>
                      <a:pt x="18" y="29"/>
                      <a:pt x="18" y="29"/>
                      <a:pt x="18" y="29"/>
                    </a:cubicBezTo>
                    <a:cubicBezTo>
                      <a:pt x="18" y="29"/>
                      <a:pt x="17" y="29"/>
                      <a:pt x="17" y="29"/>
                    </a:cubicBezTo>
                    <a:moveTo>
                      <a:pt x="13" y="29"/>
                    </a:moveTo>
                    <a:cubicBezTo>
                      <a:pt x="13" y="27"/>
                      <a:pt x="13" y="27"/>
                      <a:pt x="13" y="27"/>
                    </a:cubicBezTo>
                    <a:cubicBezTo>
                      <a:pt x="14" y="27"/>
                      <a:pt x="15" y="27"/>
                      <a:pt x="15" y="27"/>
                    </a:cubicBezTo>
                    <a:cubicBezTo>
                      <a:pt x="15" y="27"/>
                      <a:pt x="15" y="28"/>
                      <a:pt x="15" y="28"/>
                    </a:cubicBezTo>
                    <a:cubicBezTo>
                      <a:pt x="15" y="28"/>
                      <a:pt x="14" y="29"/>
                      <a:pt x="14" y="29"/>
                    </a:cubicBezTo>
                    <a:cubicBezTo>
                      <a:pt x="13" y="29"/>
                      <a:pt x="13" y="29"/>
                      <a:pt x="13" y="29"/>
                    </a:cubicBezTo>
                    <a:cubicBezTo>
                      <a:pt x="13" y="29"/>
                      <a:pt x="13" y="29"/>
                      <a:pt x="13" y="29"/>
                    </a:cubicBezTo>
                    <a:moveTo>
                      <a:pt x="17" y="29"/>
                    </a:moveTo>
                    <a:cubicBezTo>
                      <a:pt x="16" y="28"/>
                      <a:pt x="16" y="28"/>
                      <a:pt x="16" y="28"/>
                    </a:cubicBezTo>
                    <a:cubicBezTo>
                      <a:pt x="15" y="28"/>
                      <a:pt x="15" y="28"/>
                      <a:pt x="15" y="28"/>
                    </a:cubicBezTo>
                    <a:cubicBezTo>
                      <a:pt x="15" y="28"/>
                      <a:pt x="16" y="27"/>
                      <a:pt x="16" y="27"/>
                    </a:cubicBezTo>
                    <a:cubicBezTo>
                      <a:pt x="16" y="27"/>
                      <a:pt x="16" y="27"/>
                      <a:pt x="16" y="27"/>
                    </a:cubicBezTo>
                    <a:cubicBezTo>
                      <a:pt x="17" y="26"/>
                      <a:pt x="17" y="26"/>
                      <a:pt x="17" y="26"/>
                    </a:cubicBezTo>
                    <a:cubicBezTo>
                      <a:pt x="17" y="27"/>
                      <a:pt x="17" y="27"/>
                      <a:pt x="17" y="27"/>
                    </a:cubicBezTo>
                    <a:cubicBezTo>
                      <a:pt x="17" y="29"/>
                      <a:pt x="17" y="29"/>
                      <a:pt x="17" y="29"/>
                    </a:cubicBezTo>
                    <a:moveTo>
                      <a:pt x="25" y="26"/>
                    </a:moveTo>
                    <a:cubicBezTo>
                      <a:pt x="25" y="26"/>
                      <a:pt x="25" y="25"/>
                      <a:pt x="25" y="24"/>
                    </a:cubicBezTo>
                    <a:cubicBezTo>
                      <a:pt x="25" y="24"/>
                      <a:pt x="25" y="24"/>
                      <a:pt x="25" y="23"/>
                    </a:cubicBezTo>
                    <a:cubicBezTo>
                      <a:pt x="25" y="23"/>
                      <a:pt x="25" y="23"/>
                      <a:pt x="25" y="23"/>
                    </a:cubicBezTo>
                    <a:cubicBezTo>
                      <a:pt x="26" y="23"/>
                      <a:pt x="26" y="23"/>
                      <a:pt x="26" y="23"/>
                    </a:cubicBezTo>
                    <a:cubicBezTo>
                      <a:pt x="26" y="23"/>
                      <a:pt x="26" y="24"/>
                      <a:pt x="26" y="25"/>
                    </a:cubicBezTo>
                    <a:cubicBezTo>
                      <a:pt x="26" y="25"/>
                      <a:pt x="26" y="25"/>
                      <a:pt x="26" y="25"/>
                    </a:cubicBezTo>
                    <a:cubicBezTo>
                      <a:pt x="25" y="25"/>
                      <a:pt x="25" y="25"/>
                      <a:pt x="25" y="25"/>
                    </a:cubicBezTo>
                    <a:cubicBezTo>
                      <a:pt x="25" y="26"/>
                      <a:pt x="25" y="26"/>
                      <a:pt x="25" y="26"/>
                    </a:cubicBezTo>
                    <a:cubicBezTo>
                      <a:pt x="25" y="26"/>
                      <a:pt x="25" y="26"/>
                      <a:pt x="25" y="26"/>
                    </a:cubicBezTo>
                    <a:moveTo>
                      <a:pt x="26" y="24"/>
                    </a:moveTo>
                    <a:cubicBezTo>
                      <a:pt x="26" y="24"/>
                      <a:pt x="26" y="23"/>
                      <a:pt x="26" y="22"/>
                    </a:cubicBezTo>
                    <a:cubicBezTo>
                      <a:pt x="27" y="22"/>
                      <a:pt x="27" y="22"/>
                      <a:pt x="27" y="22"/>
                    </a:cubicBezTo>
                    <a:cubicBezTo>
                      <a:pt x="27" y="22"/>
                      <a:pt x="27" y="22"/>
                      <a:pt x="27" y="22"/>
                    </a:cubicBezTo>
                    <a:cubicBezTo>
                      <a:pt x="27" y="23"/>
                      <a:pt x="27" y="23"/>
                      <a:pt x="27" y="24"/>
                    </a:cubicBezTo>
                    <a:cubicBezTo>
                      <a:pt x="26" y="24"/>
                      <a:pt x="26" y="24"/>
                      <a:pt x="26" y="24"/>
                    </a:cubicBezTo>
                    <a:moveTo>
                      <a:pt x="11" y="22"/>
                    </a:moveTo>
                    <a:cubicBezTo>
                      <a:pt x="11" y="22"/>
                      <a:pt x="11" y="22"/>
                      <a:pt x="11" y="22"/>
                    </a:cubicBezTo>
                    <a:cubicBezTo>
                      <a:pt x="12" y="22"/>
                      <a:pt x="12" y="22"/>
                      <a:pt x="12" y="22"/>
                    </a:cubicBezTo>
                    <a:cubicBezTo>
                      <a:pt x="11" y="22"/>
                      <a:pt x="11" y="22"/>
                      <a:pt x="11" y="22"/>
                    </a:cubicBezTo>
                    <a:moveTo>
                      <a:pt x="28" y="24"/>
                    </a:moveTo>
                    <a:cubicBezTo>
                      <a:pt x="28" y="23"/>
                      <a:pt x="28" y="22"/>
                      <a:pt x="28" y="22"/>
                    </a:cubicBezTo>
                    <a:cubicBezTo>
                      <a:pt x="29" y="21"/>
                      <a:pt x="29" y="21"/>
                      <a:pt x="29" y="21"/>
                    </a:cubicBezTo>
                    <a:cubicBezTo>
                      <a:pt x="29" y="22"/>
                      <a:pt x="29" y="23"/>
                      <a:pt x="29" y="23"/>
                    </a:cubicBezTo>
                    <a:cubicBezTo>
                      <a:pt x="29" y="23"/>
                      <a:pt x="28" y="24"/>
                      <a:pt x="28" y="24"/>
                    </a:cubicBezTo>
                    <a:moveTo>
                      <a:pt x="30" y="23"/>
                    </a:moveTo>
                    <a:cubicBezTo>
                      <a:pt x="30" y="22"/>
                      <a:pt x="30" y="22"/>
                      <a:pt x="30" y="21"/>
                    </a:cubicBezTo>
                    <a:cubicBezTo>
                      <a:pt x="31" y="21"/>
                      <a:pt x="31" y="21"/>
                      <a:pt x="31" y="21"/>
                    </a:cubicBezTo>
                    <a:cubicBezTo>
                      <a:pt x="31" y="23"/>
                      <a:pt x="31" y="23"/>
                      <a:pt x="31" y="23"/>
                    </a:cubicBezTo>
                    <a:cubicBezTo>
                      <a:pt x="30" y="23"/>
                      <a:pt x="30" y="23"/>
                      <a:pt x="30" y="23"/>
                    </a:cubicBezTo>
                    <a:cubicBezTo>
                      <a:pt x="30" y="23"/>
                      <a:pt x="30" y="23"/>
                      <a:pt x="30" y="23"/>
                    </a:cubicBezTo>
                    <a:moveTo>
                      <a:pt x="31" y="23"/>
                    </a:moveTo>
                    <a:cubicBezTo>
                      <a:pt x="32" y="21"/>
                      <a:pt x="32" y="21"/>
                      <a:pt x="32" y="21"/>
                    </a:cubicBezTo>
                    <a:cubicBezTo>
                      <a:pt x="32" y="20"/>
                      <a:pt x="32" y="20"/>
                      <a:pt x="32" y="20"/>
                    </a:cubicBezTo>
                    <a:cubicBezTo>
                      <a:pt x="32" y="21"/>
                      <a:pt x="32" y="22"/>
                      <a:pt x="32" y="22"/>
                    </a:cubicBezTo>
                    <a:cubicBezTo>
                      <a:pt x="31" y="23"/>
                      <a:pt x="31" y="23"/>
                      <a:pt x="31" y="23"/>
                    </a:cubicBezTo>
                    <a:moveTo>
                      <a:pt x="10" y="23"/>
                    </a:moveTo>
                    <a:cubicBezTo>
                      <a:pt x="10" y="23"/>
                      <a:pt x="10" y="23"/>
                      <a:pt x="10" y="23"/>
                    </a:cubicBezTo>
                    <a:cubicBezTo>
                      <a:pt x="10" y="20"/>
                      <a:pt x="10" y="20"/>
                      <a:pt x="10" y="20"/>
                    </a:cubicBezTo>
                    <a:cubicBezTo>
                      <a:pt x="10" y="21"/>
                      <a:pt x="10" y="21"/>
                      <a:pt x="11" y="21"/>
                    </a:cubicBezTo>
                    <a:cubicBezTo>
                      <a:pt x="11" y="21"/>
                      <a:pt x="11" y="21"/>
                      <a:pt x="11" y="21"/>
                    </a:cubicBezTo>
                    <a:cubicBezTo>
                      <a:pt x="11" y="22"/>
                      <a:pt x="11" y="22"/>
                      <a:pt x="11" y="22"/>
                    </a:cubicBezTo>
                    <a:cubicBezTo>
                      <a:pt x="10" y="23"/>
                      <a:pt x="10" y="23"/>
                      <a:pt x="10" y="23"/>
                    </a:cubicBezTo>
                    <a:moveTo>
                      <a:pt x="9" y="22"/>
                    </a:moveTo>
                    <a:cubicBezTo>
                      <a:pt x="9" y="22"/>
                      <a:pt x="8" y="21"/>
                      <a:pt x="8" y="21"/>
                    </a:cubicBezTo>
                    <a:cubicBezTo>
                      <a:pt x="8" y="20"/>
                      <a:pt x="8" y="19"/>
                      <a:pt x="8" y="18"/>
                    </a:cubicBezTo>
                    <a:cubicBezTo>
                      <a:pt x="8" y="19"/>
                      <a:pt x="9" y="19"/>
                      <a:pt x="9" y="20"/>
                    </a:cubicBezTo>
                    <a:cubicBezTo>
                      <a:pt x="9" y="20"/>
                      <a:pt x="9" y="20"/>
                      <a:pt x="9" y="20"/>
                    </a:cubicBezTo>
                    <a:cubicBezTo>
                      <a:pt x="9" y="22"/>
                      <a:pt x="9" y="22"/>
                      <a:pt x="9" y="22"/>
                    </a:cubicBezTo>
                    <a:moveTo>
                      <a:pt x="7" y="20"/>
                    </a:moveTo>
                    <a:cubicBezTo>
                      <a:pt x="7" y="20"/>
                      <a:pt x="6" y="19"/>
                      <a:pt x="6" y="19"/>
                    </a:cubicBezTo>
                    <a:cubicBezTo>
                      <a:pt x="6" y="19"/>
                      <a:pt x="6" y="19"/>
                      <a:pt x="6" y="19"/>
                    </a:cubicBezTo>
                    <a:cubicBezTo>
                      <a:pt x="6" y="17"/>
                      <a:pt x="6" y="17"/>
                      <a:pt x="6" y="17"/>
                    </a:cubicBezTo>
                    <a:cubicBezTo>
                      <a:pt x="6" y="17"/>
                      <a:pt x="7" y="18"/>
                      <a:pt x="7" y="18"/>
                    </a:cubicBezTo>
                    <a:cubicBezTo>
                      <a:pt x="7" y="18"/>
                      <a:pt x="7" y="18"/>
                      <a:pt x="7" y="18"/>
                    </a:cubicBezTo>
                    <a:cubicBezTo>
                      <a:pt x="7" y="19"/>
                      <a:pt x="7" y="19"/>
                      <a:pt x="7" y="20"/>
                    </a:cubicBezTo>
                    <a:moveTo>
                      <a:pt x="5" y="18"/>
                    </a:moveTo>
                    <a:cubicBezTo>
                      <a:pt x="5" y="18"/>
                      <a:pt x="5" y="17"/>
                      <a:pt x="4" y="17"/>
                    </a:cubicBezTo>
                    <a:cubicBezTo>
                      <a:pt x="4" y="16"/>
                      <a:pt x="4" y="16"/>
                      <a:pt x="4" y="15"/>
                    </a:cubicBezTo>
                    <a:cubicBezTo>
                      <a:pt x="4" y="15"/>
                      <a:pt x="5" y="16"/>
                      <a:pt x="5" y="16"/>
                    </a:cubicBezTo>
                    <a:cubicBezTo>
                      <a:pt x="5" y="18"/>
                      <a:pt x="5" y="18"/>
                      <a:pt x="5" y="18"/>
                    </a:cubicBezTo>
                    <a:moveTo>
                      <a:pt x="26" y="16"/>
                    </a:moveTo>
                    <a:cubicBezTo>
                      <a:pt x="27" y="14"/>
                      <a:pt x="27" y="14"/>
                      <a:pt x="27" y="14"/>
                    </a:cubicBezTo>
                    <a:cubicBezTo>
                      <a:pt x="27" y="14"/>
                      <a:pt x="27" y="15"/>
                      <a:pt x="27" y="16"/>
                    </a:cubicBezTo>
                    <a:cubicBezTo>
                      <a:pt x="26" y="16"/>
                      <a:pt x="26" y="16"/>
                      <a:pt x="26" y="16"/>
                    </a:cubicBezTo>
                    <a:moveTo>
                      <a:pt x="4" y="17"/>
                    </a:moveTo>
                    <a:cubicBezTo>
                      <a:pt x="3" y="16"/>
                      <a:pt x="3" y="16"/>
                      <a:pt x="3" y="16"/>
                    </a:cubicBezTo>
                    <a:cubicBezTo>
                      <a:pt x="3" y="16"/>
                      <a:pt x="3" y="16"/>
                      <a:pt x="3" y="16"/>
                    </a:cubicBezTo>
                    <a:cubicBezTo>
                      <a:pt x="3" y="16"/>
                      <a:pt x="3" y="15"/>
                      <a:pt x="3" y="15"/>
                    </a:cubicBezTo>
                    <a:cubicBezTo>
                      <a:pt x="2" y="14"/>
                      <a:pt x="2" y="14"/>
                      <a:pt x="2" y="12"/>
                    </a:cubicBezTo>
                    <a:cubicBezTo>
                      <a:pt x="2" y="13"/>
                      <a:pt x="3" y="14"/>
                      <a:pt x="3" y="14"/>
                    </a:cubicBezTo>
                    <a:cubicBezTo>
                      <a:pt x="3" y="15"/>
                      <a:pt x="4" y="16"/>
                      <a:pt x="4" y="17"/>
                    </a:cubicBezTo>
                    <a:moveTo>
                      <a:pt x="28" y="15"/>
                    </a:moveTo>
                    <a:cubicBezTo>
                      <a:pt x="27" y="14"/>
                      <a:pt x="27" y="13"/>
                      <a:pt x="27" y="13"/>
                    </a:cubicBezTo>
                    <a:cubicBezTo>
                      <a:pt x="28" y="10"/>
                      <a:pt x="28" y="10"/>
                      <a:pt x="28" y="10"/>
                    </a:cubicBezTo>
                    <a:cubicBezTo>
                      <a:pt x="28" y="12"/>
                      <a:pt x="28" y="12"/>
                      <a:pt x="28" y="12"/>
                    </a:cubicBezTo>
                    <a:cubicBezTo>
                      <a:pt x="28" y="12"/>
                      <a:pt x="28" y="12"/>
                      <a:pt x="28" y="12"/>
                    </a:cubicBezTo>
                    <a:cubicBezTo>
                      <a:pt x="28" y="13"/>
                      <a:pt x="28" y="14"/>
                      <a:pt x="28" y="15"/>
                    </a:cubicBezTo>
                    <a:moveTo>
                      <a:pt x="28" y="11"/>
                    </a:moveTo>
                    <a:cubicBezTo>
                      <a:pt x="28" y="9"/>
                      <a:pt x="28" y="9"/>
                      <a:pt x="28" y="9"/>
                    </a:cubicBezTo>
                    <a:cubicBezTo>
                      <a:pt x="29" y="6"/>
                      <a:pt x="29" y="6"/>
                      <a:pt x="29" y="6"/>
                    </a:cubicBezTo>
                    <a:cubicBezTo>
                      <a:pt x="29" y="7"/>
                      <a:pt x="29" y="8"/>
                      <a:pt x="29" y="9"/>
                    </a:cubicBezTo>
                    <a:cubicBezTo>
                      <a:pt x="29" y="10"/>
                      <a:pt x="29" y="11"/>
                      <a:pt x="28" y="11"/>
                    </a:cubicBezTo>
                    <a:moveTo>
                      <a:pt x="29" y="7"/>
                    </a:moveTo>
                    <a:cubicBezTo>
                      <a:pt x="29" y="7"/>
                      <a:pt x="29" y="6"/>
                      <a:pt x="29" y="5"/>
                    </a:cubicBezTo>
                    <a:cubicBezTo>
                      <a:pt x="29" y="3"/>
                      <a:pt x="29" y="3"/>
                      <a:pt x="29" y="3"/>
                    </a:cubicBezTo>
                    <a:cubicBezTo>
                      <a:pt x="29" y="4"/>
                      <a:pt x="29" y="5"/>
                      <a:pt x="30" y="6"/>
                    </a:cubicBezTo>
                    <a:cubicBezTo>
                      <a:pt x="30" y="6"/>
                      <a:pt x="29" y="7"/>
                      <a:pt x="29" y="7"/>
                    </a:cubicBezTo>
                    <a:moveTo>
                      <a:pt x="19" y="20"/>
                    </a:moveTo>
                    <a:cubicBezTo>
                      <a:pt x="19" y="19"/>
                      <a:pt x="19" y="19"/>
                      <a:pt x="19" y="19"/>
                    </a:cubicBezTo>
                    <a:cubicBezTo>
                      <a:pt x="19" y="15"/>
                      <a:pt x="19" y="10"/>
                      <a:pt x="20" y="5"/>
                    </a:cubicBezTo>
                    <a:cubicBezTo>
                      <a:pt x="29" y="1"/>
                      <a:pt x="29" y="1"/>
                      <a:pt x="29" y="1"/>
                    </a:cubicBezTo>
                    <a:cubicBezTo>
                      <a:pt x="25" y="16"/>
                      <a:pt x="25" y="16"/>
                      <a:pt x="25" y="16"/>
                    </a:cubicBezTo>
                    <a:cubicBezTo>
                      <a:pt x="25" y="17"/>
                      <a:pt x="25" y="17"/>
                      <a:pt x="25" y="17"/>
                    </a:cubicBezTo>
                    <a:cubicBezTo>
                      <a:pt x="25" y="17"/>
                      <a:pt x="25" y="17"/>
                      <a:pt x="25" y="17"/>
                    </a:cubicBezTo>
                    <a:cubicBezTo>
                      <a:pt x="25" y="17"/>
                      <a:pt x="25" y="17"/>
                      <a:pt x="25" y="17"/>
                    </a:cubicBezTo>
                    <a:cubicBezTo>
                      <a:pt x="26" y="17"/>
                      <a:pt x="26" y="17"/>
                      <a:pt x="26" y="17"/>
                    </a:cubicBezTo>
                    <a:cubicBezTo>
                      <a:pt x="26" y="17"/>
                      <a:pt x="26" y="17"/>
                      <a:pt x="26" y="17"/>
                    </a:cubicBezTo>
                    <a:cubicBezTo>
                      <a:pt x="26" y="17"/>
                      <a:pt x="26" y="17"/>
                      <a:pt x="26" y="17"/>
                    </a:cubicBezTo>
                    <a:cubicBezTo>
                      <a:pt x="26" y="17"/>
                      <a:pt x="26" y="17"/>
                      <a:pt x="26" y="17"/>
                    </a:cubicBezTo>
                    <a:cubicBezTo>
                      <a:pt x="26" y="17"/>
                      <a:pt x="26" y="17"/>
                      <a:pt x="26" y="17"/>
                    </a:cubicBezTo>
                    <a:cubicBezTo>
                      <a:pt x="26" y="17"/>
                      <a:pt x="26" y="17"/>
                      <a:pt x="26" y="17"/>
                    </a:cubicBezTo>
                    <a:cubicBezTo>
                      <a:pt x="28" y="16"/>
                      <a:pt x="30" y="16"/>
                      <a:pt x="31" y="15"/>
                    </a:cubicBezTo>
                    <a:cubicBezTo>
                      <a:pt x="31" y="16"/>
                      <a:pt x="32" y="18"/>
                      <a:pt x="32" y="19"/>
                    </a:cubicBezTo>
                    <a:cubicBezTo>
                      <a:pt x="32" y="20"/>
                      <a:pt x="32" y="20"/>
                      <a:pt x="32" y="20"/>
                    </a:cubicBezTo>
                    <a:cubicBezTo>
                      <a:pt x="27" y="21"/>
                      <a:pt x="27" y="21"/>
                      <a:pt x="27" y="21"/>
                    </a:cubicBezTo>
                    <a:cubicBezTo>
                      <a:pt x="26" y="21"/>
                      <a:pt x="25" y="22"/>
                      <a:pt x="25" y="22"/>
                    </a:cubicBezTo>
                    <a:cubicBezTo>
                      <a:pt x="25" y="22"/>
                      <a:pt x="25" y="22"/>
                      <a:pt x="25" y="22"/>
                    </a:cubicBezTo>
                    <a:cubicBezTo>
                      <a:pt x="24" y="22"/>
                      <a:pt x="24" y="22"/>
                      <a:pt x="24" y="22"/>
                    </a:cubicBezTo>
                    <a:cubicBezTo>
                      <a:pt x="24" y="22"/>
                      <a:pt x="24" y="22"/>
                      <a:pt x="24" y="22"/>
                    </a:cubicBezTo>
                    <a:cubicBezTo>
                      <a:pt x="24" y="22"/>
                      <a:pt x="24" y="22"/>
                      <a:pt x="24" y="22"/>
                    </a:cubicBezTo>
                    <a:cubicBezTo>
                      <a:pt x="24" y="23"/>
                      <a:pt x="24" y="23"/>
                      <a:pt x="24" y="23"/>
                    </a:cubicBezTo>
                    <a:cubicBezTo>
                      <a:pt x="24" y="23"/>
                      <a:pt x="24" y="24"/>
                      <a:pt x="24" y="24"/>
                    </a:cubicBezTo>
                    <a:cubicBezTo>
                      <a:pt x="24" y="25"/>
                      <a:pt x="24" y="25"/>
                      <a:pt x="25" y="26"/>
                    </a:cubicBezTo>
                    <a:cubicBezTo>
                      <a:pt x="25" y="27"/>
                      <a:pt x="25" y="27"/>
                      <a:pt x="25" y="27"/>
                    </a:cubicBezTo>
                    <a:cubicBezTo>
                      <a:pt x="25" y="27"/>
                      <a:pt x="25" y="27"/>
                      <a:pt x="25" y="27"/>
                    </a:cubicBezTo>
                    <a:cubicBezTo>
                      <a:pt x="25" y="27"/>
                      <a:pt x="25" y="27"/>
                      <a:pt x="25" y="27"/>
                    </a:cubicBezTo>
                    <a:cubicBezTo>
                      <a:pt x="25" y="27"/>
                      <a:pt x="25" y="27"/>
                      <a:pt x="25" y="27"/>
                    </a:cubicBezTo>
                    <a:cubicBezTo>
                      <a:pt x="25" y="27"/>
                      <a:pt x="25" y="27"/>
                      <a:pt x="25" y="27"/>
                    </a:cubicBezTo>
                    <a:cubicBezTo>
                      <a:pt x="25" y="27"/>
                      <a:pt x="25" y="27"/>
                      <a:pt x="25" y="27"/>
                    </a:cubicBezTo>
                    <a:cubicBezTo>
                      <a:pt x="25" y="27"/>
                      <a:pt x="25" y="27"/>
                      <a:pt x="25" y="27"/>
                    </a:cubicBezTo>
                    <a:cubicBezTo>
                      <a:pt x="25" y="27"/>
                      <a:pt x="25" y="27"/>
                      <a:pt x="25" y="27"/>
                    </a:cubicBezTo>
                    <a:cubicBezTo>
                      <a:pt x="25" y="27"/>
                      <a:pt x="25" y="27"/>
                      <a:pt x="25" y="27"/>
                    </a:cubicBezTo>
                    <a:cubicBezTo>
                      <a:pt x="28" y="26"/>
                      <a:pt x="30" y="26"/>
                      <a:pt x="31" y="25"/>
                    </a:cubicBezTo>
                    <a:cubicBezTo>
                      <a:pt x="32" y="25"/>
                      <a:pt x="33" y="25"/>
                      <a:pt x="33" y="25"/>
                    </a:cubicBezTo>
                    <a:cubicBezTo>
                      <a:pt x="34" y="26"/>
                      <a:pt x="35" y="29"/>
                      <a:pt x="35" y="30"/>
                    </a:cubicBezTo>
                    <a:cubicBezTo>
                      <a:pt x="34" y="30"/>
                      <a:pt x="32" y="31"/>
                      <a:pt x="27" y="32"/>
                    </a:cubicBezTo>
                    <a:cubicBezTo>
                      <a:pt x="27" y="32"/>
                      <a:pt x="27" y="32"/>
                      <a:pt x="27" y="32"/>
                    </a:cubicBezTo>
                    <a:cubicBezTo>
                      <a:pt x="27" y="32"/>
                      <a:pt x="27" y="32"/>
                      <a:pt x="27" y="32"/>
                    </a:cubicBezTo>
                    <a:cubicBezTo>
                      <a:pt x="27" y="33"/>
                      <a:pt x="27" y="33"/>
                      <a:pt x="27" y="33"/>
                    </a:cubicBezTo>
                    <a:cubicBezTo>
                      <a:pt x="27" y="33"/>
                      <a:pt x="27" y="33"/>
                      <a:pt x="27" y="33"/>
                    </a:cubicBezTo>
                    <a:cubicBezTo>
                      <a:pt x="27" y="33"/>
                      <a:pt x="27" y="33"/>
                      <a:pt x="27" y="33"/>
                    </a:cubicBezTo>
                    <a:cubicBezTo>
                      <a:pt x="28" y="35"/>
                      <a:pt x="28" y="36"/>
                      <a:pt x="28" y="37"/>
                    </a:cubicBezTo>
                    <a:cubicBezTo>
                      <a:pt x="29" y="38"/>
                      <a:pt x="29" y="38"/>
                      <a:pt x="30" y="40"/>
                    </a:cubicBezTo>
                    <a:cubicBezTo>
                      <a:pt x="28" y="40"/>
                      <a:pt x="26" y="40"/>
                      <a:pt x="24" y="42"/>
                    </a:cubicBezTo>
                    <a:cubicBezTo>
                      <a:pt x="23" y="39"/>
                      <a:pt x="23" y="38"/>
                      <a:pt x="22" y="35"/>
                    </a:cubicBezTo>
                    <a:cubicBezTo>
                      <a:pt x="21" y="35"/>
                      <a:pt x="21" y="35"/>
                      <a:pt x="21" y="35"/>
                    </a:cubicBezTo>
                    <a:cubicBezTo>
                      <a:pt x="21" y="35"/>
                      <a:pt x="21" y="35"/>
                      <a:pt x="21" y="35"/>
                    </a:cubicBezTo>
                    <a:cubicBezTo>
                      <a:pt x="21" y="35"/>
                      <a:pt x="21" y="35"/>
                      <a:pt x="21" y="35"/>
                    </a:cubicBezTo>
                    <a:cubicBezTo>
                      <a:pt x="16" y="36"/>
                      <a:pt x="13" y="37"/>
                      <a:pt x="12" y="38"/>
                    </a:cubicBezTo>
                    <a:cubicBezTo>
                      <a:pt x="12" y="36"/>
                      <a:pt x="11" y="34"/>
                      <a:pt x="11" y="33"/>
                    </a:cubicBezTo>
                    <a:cubicBezTo>
                      <a:pt x="12" y="32"/>
                      <a:pt x="16" y="31"/>
                      <a:pt x="19" y="30"/>
                    </a:cubicBezTo>
                    <a:cubicBezTo>
                      <a:pt x="19" y="30"/>
                      <a:pt x="19" y="30"/>
                      <a:pt x="19" y="30"/>
                    </a:cubicBezTo>
                    <a:cubicBezTo>
                      <a:pt x="19" y="30"/>
                      <a:pt x="19" y="30"/>
                      <a:pt x="19" y="30"/>
                    </a:cubicBezTo>
                    <a:cubicBezTo>
                      <a:pt x="19" y="30"/>
                      <a:pt x="19" y="30"/>
                      <a:pt x="19" y="30"/>
                    </a:cubicBezTo>
                    <a:cubicBezTo>
                      <a:pt x="19" y="29"/>
                      <a:pt x="19" y="29"/>
                      <a:pt x="19" y="29"/>
                    </a:cubicBezTo>
                    <a:cubicBezTo>
                      <a:pt x="19" y="29"/>
                      <a:pt x="19" y="29"/>
                      <a:pt x="19" y="29"/>
                    </a:cubicBezTo>
                    <a:cubicBezTo>
                      <a:pt x="19" y="29"/>
                      <a:pt x="19" y="29"/>
                      <a:pt x="19" y="29"/>
                    </a:cubicBezTo>
                    <a:cubicBezTo>
                      <a:pt x="19" y="27"/>
                      <a:pt x="18" y="26"/>
                      <a:pt x="18" y="26"/>
                    </a:cubicBezTo>
                    <a:cubicBezTo>
                      <a:pt x="17" y="26"/>
                      <a:pt x="17" y="26"/>
                      <a:pt x="17" y="26"/>
                    </a:cubicBezTo>
                    <a:cubicBezTo>
                      <a:pt x="17" y="26"/>
                      <a:pt x="17" y="26"/>
                      <a:pt x="17" y="26"/>
                    </a:cubicBezTo>
                    <a:cubicBezTo>
                      <a:pt x="17" y="25"/>
                      <a:pt x="17" y="25"/>
                      <a:pt x="17" y="25"/>
                    </a:cubicBezTo>
                    <a:cubicBezTo>
                      <a:pt x="17" y="25"/>
                      <a:pt x="17" y="25"/>
                      <a:pt x="17" y="25"/>
                    </a:cubicBezTo>
                    <a:cubicBezTo>
                      <a:pt x="16" y="25"/>
                      <a:pt x="16" y="25"/>
                      <a:pt x="16" y="25"/>
                    </a:cubicBezTo>
                    <a:cubicBezTo>
                      <a:pt x="16" y="25"/>
                      <a:pt x="16" y="25"/>
                      <a:pt x="16" y="25"/>
                    </a:cubicBezTo>
                    <a:cubicBezTo>
                      <a:pt x="16" y="26"/>
                      <a:pt x="16" y="26"/>
                      <a:pt x="16" y="26"/>
                    </a:cubicBezTo>
                    <a:cubicBezTo>
                      <a:pt x="13" y="27"/>
                      <a:pt x="10" y="27"/>
                      <a:pt x="8" y="28"/>
                    </a:cubicBezTo>
                    <a:cubicBezTo>
                      <a:pt x="7" y="27"/>
                      <a:pt x="7" y="26"/>
                      <a:pt x="7" y="24"/>
                    </a:cubicBezTo>
                    <a:cubicBezTo>
                      <a:pt x="8" y="24"/>
                      <a:pt x="9" y="24"/>
                      <a:pt x="9" y="24"/>
                    </a:cubicBezTo>
                    <a:cubicBezTo>
                      <a:pt x="9" y="24"/>
                      <a:pt x="9" y="24"/>
                      <a:pt x="9" y="24"/>
                    </a:cubicBezTo>
                    <a:cubicBezTo>
                      <a:pt x="10" y="24"/>
                      <a:pt x="10" y="24"/>
                      <a:pt x="10" y="24"/>
                    </a:cubicBezTo>
                    <a:cubicBezTo>
                      <a:pt x="10" y="24"/>
                      <a:pt x="10" y="24"/>
                      <a:pt x="10" y="24"/>
                    </a:cubicBezTo>
                    <a:cubicBezTo>
                      <a:pt x="10" y="24"/>
                      <a:pt x="10" y="24"/>
                      <a:pt x="10" y="24"/>
                    </a:cubicBezTo>
                    <a:cubicBezTo>
                      <a:pt x="11" y="23"/>
                      <a:pt x="12" y="23"/>
                      <a:pt x="12" y="23"/>
                    </a:cubicBezTo>
                    <a:cubicBezTo>
                      <a:pt x="13" y="23"/>
                      <a:pt x="13" y="23"/>
                      <a:pt x="13" y="23"/>
                    </a:cubicBezTo>
                    <a:cubicBezTo>
                      <a:pt x="13" y="22"/>
                      <a:pt x="13" y="22"/>
                      <a:pt x="13" y="22"/>
                    </a:cubicBezTo>
                    <a:cubicBezTo>
                      <a:pt x="13" y="22"/>
                      <a:pt x="13" y="22"/>
                      <a:pt x="13" y="22"/>
                    </a:cubicBezTo>
                    <a:cubicBezTo>
                      <a:pt x="13" y="22"/>
                      <a:pt x="13" y="22"/>
                      <a:pt x="13" y="22"/>
                    </a:cubicBezTo>
                    <a:cubicBezTo>
                      <a:pt x="10" y="19"/>
                      <a:pt x="5" y="15"/>
                      <a:pt x="2" y="11"/>
                    </a:cubicBezTo>
                    <a:cubicBezTo>
                      <a:pt x="3" y="10"/>
                      <a:pt x="7" y="9"/>
                      <a:pt x="8" y="9"/>
                    </a:cubicBezTo>
                    <a:cubicBezTo>
                      <a:pt x="9" y="10"/>
                      <a:pt x="16" y="17"/>
                      <a:pt x="18" y="20"/>
                    </a:cubicBezTo>
                    <a:cubicBezTo>
                      <a:pt x="19" y="20"/>
                      <a:pt x="19" y="20"/>
                      <a:pt x="19" y="20"/>
                    </a:cubicBezTo>
                    <a:moveTo>
                      <a:pt x="29" y="0"/>
                    </a:moveTo>
                    <a:cubicBezTo>
                      <a:pt x="20" y="4"/>
                      <a:pt x="20" y="4"/>
                      <a:pt x="20" y="4"/>
                    </a:cubicBezTo>
                    <a:cubicBezTo>
                      <a:pt x="19" y="4"/>
                      <a:pt x="19" y="4"/>
                      <a:pt x="19" y="4"/>
                    </a:cubicBezTo>
                    <a:cubicBezTo>
                      <a:pt x="19" y="9"/>
                      <a:pt x="18" y="14"/>
                      <a:pt x="18" y="18"/>
                    </a:cubicBezTo>
                    <a:cubicBezTo>
                      <a:pt x="15" y="15"/>
                      <a:pt x="9" y="8"/>
                      <a:pt x="9" y="8"/>
                    </a:cubicBezTo>
                    <a:cubicBezTo>
                      <a:pt x="8" y="8"/>
                      <a:pt x="8" y="8"/>
                      <a:pt x="8" y="8"/>
                    </a:cubicBezTo>
                    <a:cubicBezTo>
                      <a:pt x="8" y="8"/>
                      <a:pt x="2" y="9"/>
                      <a:pt x="1" y="11"/>
                    </a:cubicBezTo>
                    <a:cubicBezTo>
                      <a:pt x="1" y="11"/>
                      <a:pt x="1" y="11"/>
                      <a:pt x="1" y="11"/>
                    </a:cubicBezTo>
                    <a:cubicBezTo>
                      <a:pt x="0" y="12"/>
                      <a:pt x="0" y="12"/>
                      <a:pt x="0" y="12"/>
                    </a:cubicBezTo>
                    <a:cubicBezTo>
                      <a:pt x="1" y="14"/>
                      <a:pt x="1" y="14"/>
                      <a:pt x="2" y="15"/>
                    </a:cubicBezTo>
                    <a:cubicBezTo>
                      <a:pt x="2" y="15"/>
                      <a:pt x="2" y="15"/>
                      <a:pt x="2" y="15"/>
                    </a:cubicBezTo>
                    <a:cubicBezTo>
                      <a:pt x="1" y="16"/>
                      <a:pt x="3" y="17"/>
                      <a:pt x="3" y="17"/>
                    </a:cubicBezTo>
                    <a:cubicBezTo>
                      <a:pt x="3" y="18"/>
                      <a:pt x="3" y="18"/>
                      <a:pt x="3" y="18"/>
                    </a:cubicBezTo>
                    <a:cubicBezTo>
                      <a:pt x="4" y="19"/>
                      <a:pt x="6" y="20"/>
                      <a:pt x="7" y="21"/>
                    </a:cubicBezTo>
                    <a:cubicBezTo>
                      <a:pt x="7" y="22"/>
                      <a:pt x="7" y="22"/>
                      <a:pt x="7" y="22"/>
                    </a:cubicBezTo>
                    <a:cubicBezTo>
                      <a:pt x="8" y="22"/>
                      <a:pt x="8" y="22"/>
                      <a:pt x="8" y="22"/>
                    </a:cubicBezTo>
                    <a:cubicBezTo>
                      <a:pt x="8" y="22"/>
                      <a:pt x="8" y="22"/>
                      <a:pt x="8" y="22"/>
                    </a:cubicBezTo>
                    <a:cubicBezTo>
                      <a:pt x="9" y="23"/>
                      <a:pt x="9" y="23"/>
                      <a:pt x="9" y="23"/>
                    </a:cubicBezTo>
                    <a:cubicBezTo>
                      <a:pt x="8" y="23"/>
                      <a:pt x="7" y="23"/>
                      <a:pt x="6" y="24"/>
                    </a:cubicBezTo>
                    <a:cubicBezTo>
                      <a:pt x="6" y="24"/>
                      <a:pt x="6" y="24"/>
                      <a:pt x="6" y="24"/>
                    </a:cubicBezTo>
                    <a:cubicBezTo>
                      <a:pt x="6" y="26"/>
                      <a:pt x="6" y="27"/>
                      <a:pt x="7" y="29"/>
                    </a:cubicBezTo>
                    <a:cubicBezTo>
                      <a:pt x="7" y="29"/>
                      <a:pt x="7" y="29"/>
                      <a:pt x="7" y="29"/>
                    </a:cubicBezTo>
                    <a:cubicBezTo>
                      <a:pt x="7" y="30"/>
                      <a:pt x="7" y="31"/>
                      <a:pt x="8" y="31"/>
                    </a:cubicBezTo>
                    <a:cubicBezTo>
                      <a:pt x="8" y="32"/>
                      <a:pt x="8" y="32"/>
                      <a:pt x="8" y="32"/>
                    </a:cubicBezTo>
                    <a:cubicBezTo>
                      <a:pt x="9" y="32"/>
                      <a:pt x="9" y="32"/>
                      <a:pt x="9" y="32"/>
                    </a:cubicBezTo>
                    <a:cubicBezTo>
                      <a:pt x="9" y="31"/>
                      <a:pt x="10" y="31"/>
                      <a:pt x="11" y="31"/>
                    </a:cubicBezTo>
                    <a:cubicBezTo>
                      <a:pt x="11" y="31"/>
                      <a:pt x="12" y="30"/>
                      <a:pt x="14" y="30"/>
                    </a:cubicBezTo>
                    <a:cubicBezTo>
                      <a:pt x="14" y="30"/>
                      <a:pt x="14" y="30"/>
                      <a:pt x="14" y="30"/>
                    </a:cubicBezTo>
                    <a:cubicBezTo>
                      <a:pt x="16" y="29"/>
                      <a:pt x="16" y="29"/>
                      <a:pt x="16" y="29"/>
                    </a:cubicBezTo>
                    <a:cubicBezTo>
                      <a:pt x="16" y="29"/>
                      <a:pt x="16" y="29"/>
                      <a:pt x="16" y="29"/>
                    </a:cubicBezTo>
                    <a:cubicBezTo>
                      <a:pt x="16" y="30"/>
                      <a:pt x="16" y="30"/>
                      <a:pt x="16" y="30"/>
                    </a:cubicBezTo>
                    <a:cubicBezTo>
                      <a:pt x="12" y="31"/>
                      <a:pt x="10" y="32"/>
                      <a:pt x="10" y="32"/>
                    </a:cubicBezTo>
                    <a:cubicBezTo>
                      <a:pt x="10" y="32"/>
                      <a:pt x="10" y="32"/>
                      <a:pt x="10" y="32"/>
                    </a:cubicBezTo>
                    <a:cubicBezTo>
                      <a:pt x="10" y="33"/>
                      <a:pt x="10" y="33"/>
                      <a:pt x="10" y="33"/>
                    </a:cubicBezTo>
                    <a:cubicBezTo>
                      <a:pt x="10" y="34"/>
                      <a:pt x="11" y="36"/>
                      <a:pt x="11" y="38"/>
                    </a:cubicBezTo>
                    <a:cubicBezTo>
                      <a:pt x="11" y="38"/>
                      <a:pt x="11" y="38"/>
                      <a:pt x="11" y="38"/>
                    </a:cubicBezTo>
                    <a:cubicBezTo>
                      <a:pt x="11" y="39"/>
                      <a:pt x="11" y="39"/>
                      <a:pt x="11" y="39"/>
                    </a:cubicBezTo>
                    <a:cubicBezTo>
                      <a:pt x="12" y="40"/>
                      <a:pt x="13" y="41"/>
                      <a:pt x="14" y="42"/>
                    </a:cubicBezTo>
                    <a:cubicBezTo>
                      <a:pt x="14" y="42"/>
                      <a:pt x="14" y="42"/>
                      <a:pt x="14" y="42"/>
                    </a:cubicBezTo>
                    <a:cubicBezTo>
                      <a:pt x="15" y="42"/>
                      <a:pt x="15" y="42"/>
                      <a:pt x="15" y="42"/>
                    </a:cubicBezTo>
                    <a:cubicBezTo>
                      <a:pt x="17" y="41"/>
                      <a:pt x="19" y="40"/>
                      <a:pt x="21" y="39"/>
                    </a:cubicBezTo>
                    <a:cubicBezTo>
                      <a:pt x="22" y="41"/>
                      <a:pt x="23" y="43"/>
                      <a:pt x="24" y="45"/>
                    </a:cubicBezTo>
                    <a:cubicBezTo>
                      <a:pt x="24" y="46"/>
                      <a:pt x="25" y="47"/>
                      <a:pt x="25" y="47"/>
                    </a:cubicBezTo>
                    <a:cubicBezTo>
                      <a:pt x="25" y="48"/>
                      <a:pt x="25" y="48"/>
                      <a:pt x="25" y="48"/>
                    </a:cubicBezTo>
                    <a:cubicBezTo>
                      <a:pt x="25" y="48"/>
                      <a:pt x="25" y="48"/>
                      <a:pt x="25" y="48"/>
                    </a:cubicBezTo>
                    <a:cubicBezTo>
                      <a:pt x="25" y="47"/>
                      <a:pt x="25" y="47"/>
                      <a:pt x="25" y="47"/>
                    </a:cubicBezTo>
                    <a:cubicBezTo>
                      <a:pt x="26" y="48"/>
                      <a:pt x="26" y="48"/>
                      <a:pt x="26" y="48"/>
                    </a:cubicBezTo>
                    <a:cubicBezTo>
                      <a:pt x="26" y="48"/>
                      <a:pt x="26" y="48"/>
                      <a:pt x="26" y="48"/>
                    </a:cubicBezTo>
                    <a:cubicBezTo>
                      <a:pt x="26" y="48"/>
                      <a:pt x="26" y="48"/>
                      <a:pt x="26" y="48"/>
                    </a:cubicBezTo>
                    <a:cubicBezTo>
                      <a:pt x="26" y="48"/>
                      <a:pt x="26" y="48"/>
                      <a:pt x="26" y="48"/>
                    </a:cubicBezTo>
                    <a:cubicBezTo>
                      <a:pt x="26" y="48"/>
                      <a:pt x="26" y="48"/>
                      <a:pt x="26" y="48"/>
                    </a:cubicBezTo>
                    <a:cubicBezTo>
                      <a:pt x="26" y="48"/>
                      <a:pt x="26" y="48"/>
                      <a:pt x="26" y="48"/>
                    </a:cubicBezTo>
                    <a:cubicBezTo>
                      <a:pt x="26" y="47"/>
                      <a:pt x="26" y="47"/>
                      <a:pt x="26" y="47"/>
                    </a:cubicBezTo>
                    <a:cubicBezTo>
                      <a:pt x="27" y="47"/>
                      <a:pt x="28" y="46"/>
                      <a:pt x="29" y="46"/>
                    </a:cubicBezTo>
                    <a:cubicBezTo>
                      <a:pt x="29" y="46"/>
                      <a:pt x="29" y="46"/>
                      <a:pt x="29" y="46"/>
                    </a:cubicBezTo>
                    <a:cubicBezTo>
                      <a:pt x="30" y="46"/>
                      <a:pt x="30" y="46"/>
                      <a:pt x="30" y="46"/>
                    </a:cubicBezTo>
                    <a:cubicBezTo>
                      <a:pt x="30" y="46"/>
                      <a:pt x="30" y="46"/>
                      <a:pt x="30" y="46"/>
                    </a:cubicBezTo>
                    <a:cubicBezTo>
                      <a:pt x="30" y="46"/>
                      <a:pt x="30" y="46"/>
                      <a:pt x="30" y="46"/>
                    </a:cubicBezTo>
                    <a:cubicBezTo>
                      <a:pt x="30" y="45"/>
                      <a:pt x="31" y="45"/>
                      <a:pt x="32" y="45"/>
                    </a:cubicBezTo>
                    <a:cubicBezTo>
                      <a:pt x="32" y="44"/>
                      <a:pt x="32" y="44"/>
                      <a:pt x="32" y="44"/>
                    </a:cubicBezTo>
                    <a:cubicBezTo>
                      <a:pt x="32" y="44"/>
                      <a:pt x="32" y="44"/>
                      <a:pt x="32" y="44"/>
                    </a:cubicBezTo>
                    <a:cubicBezTo>
                      <a:pt x="31" y="43"/>
                      <a:pt x="31" y="42"/>
                      <a:pt x="30" y="40"/>
                    </a:cubicBezTo>
                    <a:cubicBezTo>
                      <a:pt x="31" y="40"/>
                      <a:pt x="31" y="40"/>
                      <a:pt x="31" y="40"/>
                    </a:cubicBezTo>
                    <a:cubicBezTo>
                      <a:pt x="31" y="40"/>
                      <a:pt x="31" y="40"/>
                      <a:pt x="31" y="40"/>
                    </a:cubicBezTo>
                    <a:cubicBezTo>
                      <a:pt x="30" y="39"/>
                      <a:pt x="30" y="38"/>
                      <a:pt x="29" y="37"/>
                    </a:cubicBezTo>
                    <a:cubicBezTo>
                      <a:pt x="30" y="37"/>
                      <a:pt x="30" y="37"/>
                      <a:pt x="30" y="37"/>
                    </a:cubicBezTo>
                    <a:cubicBezTo>
                      <a:pt x="30" y="36"/>
                      <a:pt x="35" y="34"/>
                      <a:pt x="36" y="34"/>
                    </a:cubicBezTo>
                    <a:cubicBezTo>
                      <a:pt x="37" y="34"/>
                      <a:pt x="37" y="34"/>
                      <a:pt x="37" y="34"/>
                    </a:cubicBezTo>
                    <a:cubicBezTo>
                      <a:pt x="36" y="30"/>
                      <a:pt x="36" y="30"/>
                      <a:pt x="36" y="30"/>
                    </a:cubicBezTo>
                    <a:cubicBezTo>
                      <a:pt x="36" y="30"/>
                      <a:pt x="36" y="30"/>
                      <a:pt x="36" y="30"/>
                    </a:cubicBezTo>
                    <a:cubicBezTo>
                      <a:pt x="36" y="30"/>
                      <a:pt x="35" y="25"/>
                      <a:pt x="34" y="24"/>
                    </a:cubicBezTo>
                    <a:cubicBezTo>
                      <a:pt x="34" y="23"/>
                      <a:pt x="34" y="23"/>
                      <a:pt x="34" y="23"/>
                    </a:cubicBezTo>
                    <a:cubicBezTo>
                      <a:pt x="33" y="24"/>
                      <a:pt x="33" y="24"/>
                      <a:pt x="33" y="24"/>
                    </a:cubicBezTo>
                    <a:cubicBezTo>
                      <a:pt x="33" y="24"/>
                      <a:pt x="32" y="24"/>
                      <a:pt x="31" y="24"/>
                    </a:cubicBezTo>
                    <a:cubicBezTo>
                      <a:pt x="30" y="25"/>
                      <a:pt x="28" y="25"/>
                      <a:pt x="26" y="26"/>
                    </a:cubicBezTo>
                    <a:cubicBezTo>
                      <a:pt x="26" y="26"/>
                      <a:pt x="26" y="26"/>
                      <a:pt x="26" y="26"/>
                    </a:cubicBezTo>
                    <a:cubicBezTo>
                      <a:pt x="26" y="25"/>
                      <a:pt x="26" y="25"/>
                      <a:pt x="26" y="25"/>
                    </a:cubicBezTo>
                    <a:cubicBezTo>
                      <a:pt x="26" y="25"/>
                      <a:pt x="26" y="25"/>
                      <a:pt x="26" y="25"/>
                    </a:cubicBezTo>
                    <a:cubicBezTo>
                      <a:pt x="26" y="25"/>
                      <a:pt x="26" y="25"/>
                      <a:pt x="26" y="25"/>
                    </a:cubicBezTo>
                    <a:cubicBezTo>
                      <a:pt x="28" y="25"/>
                      <a:pt x="29" y="24"/>
                      <a:pt x="30" y="24"/>
                    </a:cubicBezTo>
                    <a:cubicBezTo>
                      <a:pt x="31" y="24"/>
                      <a:pt x="31" y="24"/>
                      <a:pt x="31" y="24"/>
                    </a:cubicBezTo>
                    <a:cubicBezTo>
                      <a:pt x="31" y="24"/>
                      <a:pt x="31" y="24"/>
                      <a:pt x="31" y="24"/>
                    </a:cubicBezTo>
                    <a:cubicBezTo>
                      <a:pt x="31" y="24"/>
                      <a:pt x="31" y="24"/>
                      <a:pt x="31" y="24"/>
                    </a:cubicBezTo>
                    <a:cubicBezTo>
                      <a:pt x="31" y="24"/>
                      <a:pt x="31" y="24"/>
                      <a:pt x="31" y="24"/>
                    </a:cubicBezTo>
                    <a:cubicBezTo>
                      <a:pt x="32" y="23"/>
                      <a:pt x="32" y="23"/>
                      <a:pt x="33" y="23"/>
                    </a:cubicBezTo>
                    <a:cubicBezTo>
                      <a:pt x="33" y="23"/>
                      <a:pt x="33" y="23"/>
                      <a:pt x="33" y="23"/>
                    </a:cubicBezTo>
                    <a:cubicBezTo>
                      <a:pt x="33" y="22"/>
                      <a:pt x="33" y="21"/>
                      <a:pt x="33" y="20"/>
                    </a:cubicBezTo>
                    <a:cubicBezTo>
                      <a:pt x="33" y="20"/>
                      <a:pt x="33" y="20"/>
                      <a:pt x="33" y="20"/>
                    </a:cubicBezTo>
                    <a:cubicBezTo>
                      <a:pt x="33" y="18"/>
                      <a:pt x="32" y="16"/>
                      <a:pt x="32" y="14"/>
                    </a:cubicBezTo>
                    <a:cubicBezTo>
                      <a:pt x="32" y="14"/>
                      <a:pt x="32" y="14"/>
                      <a:pt x="32" y="14"/>
                    </a:cubicBezTo>
                    <a:cubicBezTo>
                      <a:pt x="31" y="14"/>
                      <a:pt x="31" y="14"/>
                      <a:pt x="31" y="14"/>
                    </a:cubicBezTo>
                    <a:cubicBezTo>
                      <a:pt x="30" y="14"/>
                      <a:pt x="29" y="15"/>
                      <a:pt x="28" y="15"/>
                    </a:cubicBezTo>
                    <a:cubicBezTo>
                      <a:pt x="29" y="14"/>
                      <a:pt x="29" y="13"/>
                      <a:pt x="29" y="12"/>
                    </a:cubicBezTo>
                    <a:cubicBezTo>
                      <a:pt x="29" y="11"/>
                      <a:pt x="30" y="10"/>
                      <a:pt x="30" y="8"/>
                    </a:cubicBezTo>
                    <a:cubicBezTo>
                      <a:pt x="30" y="8"/>
                      <a:pt x="31" y="7"/>
                      <a:pt x="30" y="6"/>
                    </a:cubicBezTo>
                    <a:cubicBezTo>
                      <a:pt x="30" y="4"/>
                      <a:pt x="30" y="2"/>
                      <a:pt x="30" y="1"/>
                    </a:cubicBezTo>
                    <a:cubicBezTo>
                      <a:pt x="30" y="0"/>
                      <a:pt x="30" y="0"/>
                      <a:pt x="30" y="0"/>
                    </a:cubicBezTo>
                    <a:cubicBezTo>
                      <a:pt x="30" y="0"/>
                      <a:pt x="30" y="0"/>
                      <a:pt x="30" y="0"/>
                    </a:cubicBezTo>
                    <a:cubicBezTo>
                      <a:pt x="30" y="0"/>
                      <a:pt x="30" y="0"/>
                      <a:pt x="30" y="0"/>
                    </a:cubicBezTo>
                    <a:cubicBezTo>
                      <a:pt x="29" y="0"/>
                      <a:pt x="29" y="0"/>
                      <a:pt x="29" y="0"/>
                    </a:cubicBezTo>
                    <a:cubicBezTo>
                      <a:pt x="29" y="0"/>
                      <a:pt x="29" y="0"/>
                      <a:pt x="29" y="0"/>
                    </a:cubicBezTo>
                    <a:cubicBezTo>
                      <a:pt x="29" y="0"/>
                      <a:pt x="29"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206" name="Freeform 192"/>
              <p:cNvSpPr>
                <a:spLocks noEditPoints="1"/>
              </p:cNvSpPr>
              <p:nvPr/>
            </p:nvSpPr>
            <p:spPr bwMode="auto">
              <a:xfrm>
                <a:off x="4210" y="2070"/>
                <a:ext cx="76" cy="121"/>
              </a:xfrm>
              <a:custGeom>
                <a:avLst/>
                <a:gdLst>
                  <a:gd name="T0" fmla="*/ 24 w 32"/>
                  <a:gd name="T1" fmla="*/ 50 h 51"/>
                  <a:gd name="T2" fmla="*/ 22 w 32"/>
                  <a:gd name="T3" fmla="*/ 49 h 51"/>
                  <a:gd name="T4" fmla="*/ 20 w 32"/>
                  <a:gd name="T5" fmla="*/ 49 h 51"/>
                  <a:gd name="T6" fmla="*/ 28 w 32"/>
                  <a:gd name="T7" fmla="*/ 46 h 51"/>
                  <a:gd name="T8" fmla="*/ 16 w 32"/>
                  <a:gd name="T9" fmla="*/ 48 h 51"/>
                  <a:gd name="T10" fmla="*/ 27 w 32"/>
                  <a:gd name="T11" fmla="*/ 49 h 51"/>
                  <a:gd name="T12" fmla="*/ 29 w 32"/>
                  <a:gd name="T13" fmla="*/ 49 h 51"/>
                  <a:gd name="T14" fmla="*/ 16 w 32"/>
                  <a:gd name="T15" fmla="*/ 48 h 51"/>
                  <a:gd name="T16" fmla="*/ 3 w 32"/>
                  <a:gd name="T17" fmla="*/ 46 h 51"/>
                  <a:gd name="T18" fmla="*/ 12 w 32"/>
                  <a:gd name="T19" fmla="*/ 47 h 51"/>
                  <a:gd name="T20" fmla="*/ 5 w 32"/>
                  <a:gd name="T21" fmla="*/ 45 h 51"/>
                  <a:gd name="T22" fmla="*/ 11 w 32"/>
                  <a:gd name="T23" fmla="*/ 44 h 51"/>
                  <a:gd name="T24" fmla="*/ 9 w 32"/>
                  <a:gd name="T25" fmla="*/ 43 h 51"/>
                  <a:gd name="T26" fmla="*/ 9 w 32"/>
                  <a:gd name="T27" fmla="*/ 47 h 51"/>
                  <a:gd name="T28" fmla="*/ 4 w 32"/>
                  <a:gd name="T29" fmla="*/ 43 h 51"/>
                  <a:gd name="T30" fmla="*/ 2 w 32"/>
                  <a:gd name="T31" fmla="*/ 41 h 51"/>
                  <a:gd name="T32" fmla="*/ 1 w 32"/>
                  <a:gd name="T33" fmla="*/ 39 h 51"/>
                  <a:gd name="T34" fmla="*/ 23 w 32"/>
                  <a:gd name="T35" fmla="*/ 29 h 51"/>
                  <a:gd name="T36" fmla="*/ 22 w 32"/>
                  <a:gd name="T37" fmla="*/ 31 h 51"/>
                  <a:gd name="T38" fmla="*/ 20 w 32"/>
                  <a:gd name="T39" fmla="*/ 31 h 51"/>
                  <a:gd name="T40" fmla="*/ 18 w 32"/>
                  <a:gd name="T41" fmla="*/ 31 h 51"/>
                  <a:gd name="T42" fmla="*/ 16 w 32"/>
                  <a:gd name="T43" fmla="*/ 30 h 51"/>
                  <a:gd name="T44" fmla="*/ 4 w 32"/>
                  <a:gd name="T45" fmla="*/ 28 h 51"/>
                  <a:gd name="T46" fmla="*/ 5 w 32"/>
                  <a:gd name="T47" fmla="*/ 31 h 51"/>
                  <a:gd name="T48" fmla="*/ 7 w 32"/>
                  <a:gd name="T49" fmla="*/ 31 h 51"/>
                  <a:gd name="T50" fmla="*/ 28 w 32"/>
                  <a:gd name="T51" fmla="*/ 15 h 51"/>
                  <a:gd name="T52" fmla="*/ 22 w 32"/>
                  <a:gd name="T53" fmla="*/ 18 h 51"/>
                  <a:gd name="T54" fmla="*/ 20 w 32"/>
                  <a:gd name="T55" fmla="*/ 14 h 51"/>
                  <a:gd name="T56" fmla="*/ 28 w 32"/>
                  <a:gd name="T57" fmla="*/ 14 h 51"/>
                  <a:gd name="T58" fmla="*/ 24 w 32"/>
                  <a:gd name="T59" fmla="*/ 17 h 51"/>
                  <a:gd name="T60" fmla="*/ 26 w 32"/>
                  <a:gd name="T61" fmla="*/ 14 h 51"/>
                  <a:gd name="T62" fmla="*/ 21 w 32"/>
                  <a:gd name="T63" fmla="*/ 11 h 51"/>
                  <a:gd name="T64" fmla="*/ 14 w 32"/>
                  <a:gd name="T65" fmla="*/ 14 h 51"/>
                  <a:gd name="T66" fmla="*/ 21 w 32"/>
                  <a:gd name="T67" fmla="*/ 11 h 51"/>
                  <a:gd name="T68" fmla="*/ 16 w 32"/>
                  <a:gd name="T69" fmla="*/ 11 h 51"/>
                  <a:gd name="T70" fmla="*/ 18 w 32"/>
                  <a:gd name="T71" fmla="*/ 10 h 51"/>
                  <a:gd name="T72" fmla="*/ 7 w 32"/>
                  <a:gd name="T73" fmla="*/ 8 h 51"/>
                  <a:gd name="T74" fmla="*/ 19 w 32"/>
                  <a:gd name="T75" fmla="*/ 9 h 51"/>
                  <a:gd name="T76" fmla="*/ 14 w 32"/>
                  <a:gd name="T77" fmla="*/ 17 h 51"/>
                  <a:gd name="T78" fmla="*/ 16 w 32"/>
                  <a:gd name="T79" fmla="*/ 27 h 51"/>
                  <a:gd name="T80" fmla="*/ 29 w 32"/>
                  <a:gd name="T81" fmla="*/ 38 h 51"/>
                  <a:gd name="T82" fmla="*/ 3 w 32"/>
                  <a:gd name="T83" fmla="*/ 40 h 51"/>
                  <a:gd name="T84" fmla="*/ 9 w 32"/>
                  <a:gd name="T85" fmla="*/ 27 h 51"/>
                  <a:gd name="T86" fmla="*/ 8 w 32"/>
                  <a:gd name="T87" fmla="*/ 27 h 51"/>
                  <a:gd name="T88" fmla="*/ 12 w 32"/>
                  <a:gd name="T89" fmla="*/ 1 h 51"/>
                  <a:gd name="T90" fmla="*/ 1 w 32"/>
                  <a:gd name="T91" fmla="*/ 27 h 51"/>
                  <a:gd name="T92" fmla="*/ 5 w 32"/>
                  <a:gd name="T93" fmla="*/ 32 h 51"/>
                  <a:gd name="T94" fmla="*/ 0 w 32"/>
                  <a:gd name="T95" fmla="*/ 41 h 51"/>
                  <a:gd name="T96" fmla="*/ 4 w 32"/>
                  <a:gd name="T97" fmla="*/ 50 h 51"/>
                  <a:gd name="T98" fmla="*/ 30 w 32"/>
                  <a:gd name="T99" fmla="*/ 50 h 51"/>
                  <a:gd name="T100" fmla="*/ 32 w 32"/>
                  <a:gd name="T101" fmla="*/ 44 h 51"/>
                  <a:gd name="T102" fmla="*/ 30 w 32"/>
                  <a:gd name="T103" fmla="*/ 37 h 51"/>
                  <a:gd name="T104" fmla="*/ 24 w 32"/>
                  <a:gd name="T105" fmla="*/ 32 h 51"/>
                  <a:gd name="T106" fmla="*/ 16 w 32"/>
                  <a:gd name="T107" fmla="*/ 21 h 51"/>
                  <a:gd name="T108" fmla="*/ 20 w 32"/>
                  <a:gd name="T109" fmla="*/ 17 h 51"/>
                  <a:gd name="T110" fmla="*/ 29 w 32"/>
                  <a:gd name="T111" fmla="*/ 1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 h="51">
                    <a:moveTo>
                      <a:pt x="21" y="49"/>
                    </a:moveTo>
                    <a:cubicBezTo>
                      <a:pt x="21" y="49"/>
                      <a:pt x="21" y="49"/>
                      <a:pt x="20" y="49"/>
                    </a:cubicBezTo>
                    <a:cubicBezTo>
                      <a:pt x="20" y="49"/>
                      <a:pt x="21" y="46"/>
                      <a:pt x="22" y="46"/>
                    </a:cubicBezTo>
                    <a:cubicBezTo>
                      <a:pt x="22" y="46"/>
                      <a:pt x="22" y="46"/>
                      <a:pt x="22" y="46"/>
                    </a:cubicBezTo>
                    <a:cubicBezTo>
                      <a:pt x="22" y="46"/>
                      <a:pt x="23" y="46"/>
                      <a:pt x="23" y="46"/>
                    </a:cubicBezTo>
                    <a:cubicBezTo>
                      <a:pt x="22" y="47"/>
                      <a:pt x="22" y="48"/>
                      <a:pt x="21" y="49"/>
                    </a:cubicBezTo>
                    <a:moveTo>
                      <a:pt x="24" y="50"/>
                    </a:moveTo>
                    <a:cubicBezTo>
                      <a:pt x="24" y="49"/>
                      <a:pt x="24" y="49"/>
                      <a:pt x="24" y="49"/>
                    </a:cubicBezTo>
                    <a:cubicBezTo>
                      <a:pt x="24" y="48"/>
                      <a:pt x="25" y="47"/>
                      <a:pt x="26" y="46"/>
                    </a:cubicBezTo>
                    <a:cubicBezTo>
                      <a:pt x="26" y="46"/>
                      <a:pt x="26" y="46"/>
                      <a:pt x="26" y="46"/>
                    </a:cubicBezTo>
                    <a:cubicBezTo>
                      <a:pt x="26" y="46"/>
                      <a:pt x="27" y="46"/>
                      <a:pt x="27" y="46"/>
                    </a:cubicBezTo>
                    <a:cubicBezTo>
                      <a:pt x="26" y="47"/>
                      <a:pt x="26" y="48"/>
                      <a:pt x="25" y="50"/>
                    </a:cubicBezTo>
                    <a:cubicBezTo>
                      <a:pt x="25" y="50"/>
                      <a:pt x="25" y="50"/>
                      <a:pt x="25" y="50"/>
                    </a:cubicBezTo>
                    <a:cubicBezTo>
                      <a:pt x="24" y="50"/>
                      <a:pt x="23" y="50"/>
                      <a:pt x="22" y="49"/>
                    </a:cubicBezTo>
                    <a:cubicBezTo>
                      <a:pt x="22" y="48"/>
                      <a:pt x="23" y="47"/>
                      <a:pt x="24" y="46"/>
                    </a:cubicBezTo>
                    <a:cubicBezTo>
                      <a:pt x="24" y="46"/>
                      <a:pt x="24" y="46"/>
                      <a:pt x="24" y="46"/>
                    </a:cubicBezTo>
                    <a:cubicBezTo>
                      <a:pt x="24" y="46"/>
                      <a:pt x="25" y="46"/>
                      <a:pt x="25" y="46"/>
                    </a:cubicBezTo>
                    <a:cubicBezTo>
                      <a:pt x="25" y="47"/>
                      <a:pt x="24" y="48"/>
                      <a:pt x="23" y="49"/>
                    </a:cubicBezTo>
                    <a:cubicBezTo>
                      <a:pt x="24" y="50"/>
                      <a:pt x="24" y="50"/>
                      <a:pt x="24" y="50"/>
                    </a:cubicBezTo>
                    <a:cubicBezTo>
                      <a:pt x="24" y="50"/>
                      <a:pt x="24" y="50"/>
                      <a:pt x="24" y="50"/>
                    </a:cubicBezTo>
                    <a:moveTo>
                      <a:pt x="20" y="49"/>
                    </a:moveTo>
                    <a:cubicBezTo>
                      <a:pt x="19" y="49"/>
                      <a:pt x="18" y="49"/>
                      <a:pt x="18" y="48"/>
                    </a:cubicBezTo>
                    <a:cubicBezTo>
                      <a:pt x="18" y="47"/>
                      <a:pt x="19" y="47"/>
                      <a:pt x="20" y="46"/>
                    </a:cubicBezTo>
                    <a:cubicBezTo>
                      <a:pt x="20" y="46"/>
                      <a:pt x="20" y="46"/>
                      <a:pt x="20" y="46"/>
                    </a:cubicBezTo>
                    <a:cubicBezTo>
                      <a:pt x="20" y="46"/>
                      <a:pt x="21" y="46"/>
                      <a:pt x="21" y="46"/>
                    </a:cubicBezTo>
                    <a:cubicBezTo>
                      <a:pt x="20" y="49"/>
                      <a:pt x="20" y="49"/>
                      <a:pt x="20" y="49"/>
                    </a:cubicBezTo>
                    <a:moveTo>
                      <a:pt x="26" y="50"/>
                    </a:moveTo>
                    <a:cubicBezTo>
                      <a:pt x="26" y="48"/>
                      <a:pt x="27" y="47"/>
                      <a:pt x="28" y="46"/>
                    </a:cubicBezTo>
                    <a:cubicBezTo>
                      <a:pt x="28" y="45"/>
                      <a:pt x="29" y="45"/>
                      <a:pt x="29" y="45"/>
                    </a:cubicBezTo>
                    <a:cubicBezTo>
                      <a:pt x="28" y="47"/>
                      <a:pt x="28" y="48"/>
                      <a:pt x="27" y="49"/>
                    </a:cubicBezTo>
                    <a:cubicBezTo>
                      <a:pt x="27" y="50"/>
                      <a:pt x="27" y="50"/>
                      <a:pt x="27" y="50"/>
                    </a:cubicBezTo>
                    <a:cubicBezTo>
                      <a:pt x="27" y="50"/>
                      <a:pt x="27" y="50"/>
                      <a:pt x="27" y="50"/>
                    </a:cubicBezTo>
                    <a:cubicBezTo>
                      <a:pt x="27" y="50"/>
                      <a:pt x="26" y="50"/>
                      <a:pt x="26" y="50"/>
                    </a:cubicBezTo>
                    <a:moveTo>
                      <a:pt x="17" y="48"/>
                    </a:moveTo>
                    <a:cubicBezTo>
                      <a:pt x="16" y="48"/>
                      <a:pt x="16" y="48"/>
                      <a:pt x="16" y="48"/>
                    </a:cubicBezTo>
                    <a:cubicBezTo>
                      <a:pt x="16" y="48"/>
                      <a:pt x="16" y="48"/>
                      <a:pt x="16" y="48"/>
                    </a:cubicBezTo>
                    <a:cubicBezTo>
                      <a:pt x="16" y="47"/>
                      <a:pt x="17" y="46"/>
                      <a:pt x="18" y="45"/>
                    </a:cubicBezTo>
                    <a:cubicBezTo>
                      <a:pt x="18" y="45"/>
                      <a:pt x="18" y="45"/>
                      <a:pt x="18" y="45"/>
                    </a:cubicBezTo>
                    <a:cubicBezTo>
                      <a:pt x="19" y="45"/>
                      <a:pt x="19" y="45"/>
                      <a:pt x="19" y="45"/>
                    </a:cubicBezTo>
                    <a:cubicBezTo>
                      <a:pt x="19" y="46"/>
                      <a:pt x="18" y="47"/>
                      <a:pt x="17" y="48"/>
                    </a:cubicBezTo>
                    <a:moveTo>
                      <a:pt x="27" y="49"/>
                    </a:moveTo>
                    <a:cubicBezTo>
                      <a:pt x="27" y="49"/>
                      <a:pt x="27" y="49"/>
                      <a:pt x="27" y="49"/>
                    </a:cubicBezTo>
                    <a:cubicBezTo>
                      <a:pt x="28" y="48"/>
                      <a:pt x="29" y="46"/>
                      <a:pt x="30" y="45"/>
                    </a:cubicBezTo>
                    <a:cubicBezTo>
                      <a:pt x="30" y="45"/>
                      <a:pt x="30" y="45"/>
                      <a:pt x="30" y="45"/>
                    </a:cubicBezTo>
                    <a:cubicBezTo>
                      <a:pt x="30" y="45"/>
                      <a:pt x="30" y="45"/>
                      <a:pt x="31" y="45"/>
                    </a:cubicBezTo>
                    <a:cubicBezTo>
                      <a:pt x="31" y="45"/>
                      <a:pt x="31" y="45"/>
                      <a:pt x="31" y="45"/>
                    </a:cubicBezTo>
                    <a:cubicBezTo>
                      <a:pt x="31" y="45"/>
                      <a:pt x="31" y="45"/>
                      <a:pt x="31" y="45"/>
                    </a:cubicBezTo>
                    <a:cubicBezTo>
                      <a:pt x="29" y="49"/>
                      <a:pt x="29" y="49"/>
                      <a:pt x="29" y="49"/>
                    </a:cubicBezTo>
                    <a:cubicBezTo>
                      <a:pt x="29" y="49"/>
                      <a:pt x="29" y="49"/>
                      <a:pt x="29" y="49"/>
                    </a:cubicBezTo>
                    <a:cubicBezTo>
                      <a:pt x="29" y="49"/>
                      <a:pt x="29" y="49"/>
                      <a:pt x="29" y="49"/>
                    </a:cubicBezTo>
                    <a:cubicBezTo>
                      <a:pt x="29" y="49"/>
                      <a:pt x="29" y="49"/>
                      <a:pt x="29" y="49"/>
                    </a:cubicBezTo>
                    <a:cubicBezTo>
                      <a:pt x="30" y="47"/>
                      <a:pt x="30" y="47"/>
                      <a:pt x="30" y="47"/>
                    </a:cubicBezTo>
                    <a:cubicBezTo>
                      <a:pt x="30" y="48"/>
                      <a:pt x="30" y="48"/>
                      <a:pt x="30" y="48"/>
                    </a:cubicBezTo>
                    <a:cubicBezTo>
                      <a:pt x="30" y="48"/>
                      <a:pt x="30" y="49"/>
                      <a:pt x="30" y="49"/>
                    </a:cubicBezTo>
                    <a:cubicBezTo>
                      <a:pt x="29" y="49"/>
                      <a:pt x="28" y="49"/>
                      <a:pt x="27" y="49"/>
                    </a:cubicBezTo>
                    <a:moveTo>
                      <a:pt x="16" y="48"/>
                    </a:moveTo>
                    <a:cubicBezTo>
                      <a:pt x="15" y="47"/>
                      <a:pt x="14" y="47"/>
                      <a:pt x="13" y="47"/>
                    </a:cubicBezTo>
                    <a:cubicBezTo>
                      <a:pt x="14" y="46"/>
                      <a:pt x="14" y="45"/>
                      <a:pt x="15" y="44"/>
                    </a:cubicBezTo>
                    <a:cubicBezTo>
                      <a:pt x="15" y="44"/>
                      <a:pt x="15" y="44"/>
                      <a:pt x="15" y="44"/>
                    </a:cubicBezTo>
                    <a:cubicBezTo>
                      <a:pt x="16" y="44"/>
                      <a:pt x="16" y="45"/>
                      <a:pt x="17" y="45"/>
                    </a:cubicBezTo>
                    <a:cubicBezTo>
                      <a:pt x="17" y="46"/>
                      <a:pt x="16" y="47"/>
                      <a:pt x="16" y="48"/>
                    </a:cubicBezTo>
                    <a:moveTo>
                      <a:pt x="3" y="48"/>
                    </a:moveTo>
                    <a:cubicBezTo>
                      <a:pt x="3" y="47"/>
                      <a:pt x="3" y="47"/>
                      <a:pt x="3" y="46"/>
                    </a:cubicBezTo>
                    <a:cubicBezTo>
                      <a:pt x="2" y="46"/>
                      <a:pt x="2" y="46"/>
                      <a:pt x="2" y="46"/>
                    </a:cubicBezTo>
                    <a:cubicBezTo>
                      <a:pt x="3" y="45"/>
                      <a:pt x="3" y="44"/>
                      <a:pt x="4" y="44"/>
                    </a:cubicBezTo>
                    <a:cubicBezTo>
                      <a:pt x="4" y="45"/>
                      <a:pt x="4" y="46"/>
                      <a:pt x="3" y="47"/>
                    </a:cubicBezTo>
                    <a:cubicBezTo>
                      <a:pt x="3" y="48"/>
                      <a:pt x="3" y="48"/>
                      <a:pt x="3" y="48"/>
                    </a:cubicBezTo>
                    <a:moveTo>
                      <a:pt x="13" y="47"/>
                    </a:moveTo>
                    <a:cubicBezTo>
                      <a:pt x="13" y="47"/>
                      <a:pt x="13" y="47"/>
                      <a:pt x="13" y="47"/>
                    </a:cubicBezTo>
                    <a:cubicBezTo>
                      <a:pt x="12" y="47"/>
                      <a:pt x="12" y="47"/>
                      <a:pt x="12" y="47"/>
                    </a:cubicBezTo>
                    <a:cubicBezTo>
                      <a:pt x="12" y="46"/>
                      <a:pt x="13" y="45"/>
                      <a:pt x="13" y="44"/>
                    </a:cubicBezTo>
                    <a:cubicBezTo>
                      <a:pt x="13" y="44"/>
                      <a:pt x="13" y="44"/>
                      <a:pt x="13" y="44"/>
                    </a:cubicBezTo>
                    <a:cubicBezTo>
                      <a:pt x="14" y="44"/>
                      <a:pt x="14" y="44"/>
                      <a:pt x="14" y="44"/>
                    </a:cubicBezTo>
                    <a:cubicBezTo>
                      <a:pt x="14" y="45"/>
                      <a:pt x="13" y="46"/>
                      <a:pt x="13" y="47"/>
                    </a:cubicBezTo>
                    <a:moveTo>
                      <a:pt x="4" y="48"/>
                    </a:moveTo>
                    <a:cubicBezTo>
                      <a:pt x="4" y="48"/>
                      <a:pt x="4" y="47"/>
                      <a:pt x="5" y="47"/>
                    </a:cubicBezTo>
                    <a:cubicBezTo>
                      <a:pt x="5" y="46"/>
                      <a:pt x="5" y="46"/>
                      <a:pt x="5" y="45"/>
                    </a:cubicBezTo>
                    <a:cubicBezTo>
                      <a:pt x="5" y="45"/>
                      <a:pt x="5" y="45"/>
                      <a:pt x="5" y="45"/>
                    </a:cubicBezTo>
                    <a:cubicBezTo>
                      <a:pt x="5" y="45"/>
                      <a:pt x="5" y="45"/>
                      <a:pt x="5" y="45"/>
                    </a:cubicBezTo>
                    <a:cubicBezTo>
                      <a:pt x="6" y="45"/>
                      <a:pt x="6" y="44"/>
                      <a:pt x="7" y="44"/>
                    </a:cubicBezTo>
                    <a:cubicBezTo>
                      <a:pt x="6" y="45"/>
                      <a:pt x="5" y="47"/>
                      <a:pt x="4" y="48"/>
                    </a:cubicBezTo>
                    <a:moveTo>
                      <a:pt x="9" y="47"/>
                    </a:moveTo>
                    <a:cubicBezTo>
                      <a:pt x="10" y="47"/>
                      <a:pt x="10" y="47"/>
                      <a:pt x="10" y="47"/>
                    </a:cubicBezTo>
                    <a:cubicBezTo>
                      <a:pt x="11" y="44"/>
                      <a:pt x="11" y="44"/>
                      <a:pt x="11" y="44"/>
                    </a:cubicBezTo>
                    <a:cubicBezTo>
                      <a:pt x="12" y="44"/>
                      <a:pt x="12" y="44"/>
                      <a:pt x="13" y="44"/>
                    </a:cubicBezTo>
                    <a:cubicBezTo>
                      <a:pt x="12" y="45"/>
                      <a:pt x="12" y="46"/>
                      <a:pt x="11" y="47"/>
                    </a:cubicBezTo>
                    <a:cubicBezTo>
                      <a:pt x="11" y="47"/>
                      <a:pt x="10" y="47"/>
                      <a:pt x="9" y="47"/>
                    </a:cubicBezTo>
                    <a:cubicBezTo>
                      <a:pt x="9" y="47"/>
                      <a:pt x="9" y="47"/>
                      <a:pt x="9" y="47"/>
                    </a:cubicBezTo>
                    <a:moveTo>
                      <a:pt x="5" y="48"/>
                    </a:moveTo>
                    <a:cubicBezTo>
                      <a:pt x="6" y="47"/>
                      <a:pt x="7" y="45"/>
                      <a:pt x="7" y="44"/>
                    </a:cubicBezTo>
                    <a:cubicBezTo>
                      <a:pt x="8" y="44"/>
                      <a:pt x="8" y="44"/>
                      <a:pt x="9" y="43"/>
                    </a:cubicBezTo>
                    <a:cubicBezTo>
                      <a:pt x="7" y="47"/>
                      <a:pt x="7" y="47"/>
                      <a:pt x="7" y="47"/>
                    </a:cubicBezTo>
                    <a:cubicBezTo>
                      <a:pt x="7" y="47"/>
                      <a:pt x="7" y="47"/>
                      <a:pt x="7" y="47"/>
                    </a:cubicBezTo>
                    <a:cubicBezTo>
                      <a:pt x="6" y="48"/>
                      <a:pt x="6" y="48"/>
                      <a:pt x="5" y="48"/>
                    </a:cubicBezTo>
                    <a:moveTo>
                      <a:pt x="7" y="47"/>
                    </a:moveTo>
                    <a:cubicBezTo>
                      <a:pt x="9" y="43"/>
                      <a:pt x="9" y="43"/>
                      <a:pt x="9" y="43"/>
                    </a:cubicBezTo>
                    <a:cubicBezTo>
                      <a:pt x="10" y="43"/>
                      <a:pt x="10" y="44"/>
                      <a:pt x="10" y="44"/>
                    </a:cubicBezTo>
                    <a:cubicBezTo>
                      <a:pt x="9" y="47"/>
                      <a:pt x="9" y="47"/>
                      <a:pt x="9" y="47"/>
                    </a:cubicBezTo>
                    <a:cubicBezTo>
                      <a:pt x="9" y="47"/>
                      <a:pt x="9" y="47"/>
                      <a:pt x="9" y="47"/>
                    </a:cubicBezTo>
                    <a:cubicBezTo>
                      <a:pt x="9" y="47"/>
                      <a:pt x="9" y="47"/>
                      <a:pt x="9" y="47"/>
                    </a:cubicBezTo>
                    <a:cubicBezTo>
                      <a:pt x="9" y="47"/>
                      <a:pt x="8" y="47"/>
                      <a:pt x="7" y="47"/>
                    </a:cubicBezTo>
                    <a:moveTo>
                      <a:pt x="2" y="46"/>
                    </a:moveTo>
                    <a:cubicBezTo>
                      <a:pt x="2" y="45"/>
                      <a:pt x="2" y="45"/>
                      <a:pt x="2" y="45"/>
                    </a:cubicBezTo>
                    <a:cubicBezTo>
                      <a:pt x="2" y="44"/>
                      <a:pt x="2" y="43"/>
                      <a:pt x="3" y="42"/>
                    </a:cubicBezTo>
                    <a:cubicBezTo>
                      <a:pt x="3" y="42"/>
                      <a:pt x="3" y="43"/>
                      <a:pt x="4" y="43"/>
                    </a:cubicBezTo>
                    <a:cubicBezTo>
                      <a:pt x="3" y="44"/>
                      <a:pt x="3" y="45"/>
                      <a:pt x="2" y="46"/>
                    </a:cubicBezTo>
                    <a:moveTo>
                      <a:pt x="1" y="44"/>
                    </a:moveTo>
                    <a:cubicBezTo>
                      <a:pt x="1" y="44"/>
                      <a:pt x="1" y="44"/>
                      <a:pt x="1" y="44"/>
                    </a:cubicBezTo>
                    <a:cubicBezTo>
                      <a:pt x="1" y="43"/>
                      <a:pt x="1" y="43"/>
                      <a:pt x="1" y="43"/>
                    </a:cubicBezTo>
                    <a:cubicBezTo>
                      <a:pt x="1" y="43"/>
                      <a:pt x="1" y="43"/>
                      <a:pt x="1" y="43"/>
                    </a:cubicBezTo>
                    <a:cubicBezTo>
                      <a:pt x="1" y="43"/>
                      <a:pt x="1" y="43"/>
                      <a:pt x="1" y="43"/>
                    </a:cubicBezTo>
                    <a:cubicBezTo>
                      <a:pt x="1" y="42"/>
                      <a:pt x="2" y="41"/>
                      <a:pt x="2" y="41"/>
                    </a:cubicBezTo>
                    <a:cubicBezTo>
                      <a:pt x="2" y="41"/>
                      <a:pt x="2" y="41"/>
                      <a:pt x="2" y="41"/>
                    </a:cubicBezTo>
                    <a:cubicBezTo>
                      <a:pt x="3" y="41"/>
                      <a:pt x="3" y="41"/>
                      <a:pt x="3" y="41"/>
                    </a:cubicBezTo>
                    <a:cubicBezTo>
                      <a:pt x="2" y="42"/>
                      <a:pt x="2" y="43"/>
                      <a:pt x="1" y="44"/>
                    </a:cubicBezTo>
                    <a:moveTo>
                      <a:pt x="1" y="42"/>
                    </a:moveTo>
                    <a:cubicBezTo>
                      <a:pt x="1" y="42"/>
                      <a:pt x="1" y="41"/>
                      <a:pt x="1" y="41"/>
                    </a:cubicBezTo>
                    <a:cubicBezTo>
                      <a:pt x="1" y="41"/>
                      <a:pt x="1" y="41"/>
                      <a:pt x="1" y="41"/>
                    </a:cubicBezTo>
                    <a:cubicBezTo>
                      <a:pt x="1" y="40"/>
                      <a:pt x="1" y="40"/>
                      <a:pt x="1" y="39"/>
                    </a:cubicBezTo>
                    <a:cubicBezTo>
                      <a:pt x="1" y="40"/>
                      <a:pt x="2" y="40"/>
                      <a:pt x="2" y="40"/>
                    </a:cubicBezTo>
                    <a:cubicBezTo>
                      <a:pt x="1" y="41"/>
                      <a:pt x="1" y="42"/>
                      <a:pt x="1" y="42"/>
                    </a:cubicBezTo>
                    <a:moveTo>
                      <a:pt x="23" y="31"/>
                    </a:moveTo>
                    <a:cubicBezTo>
                      <a:pt x="22" y="31"/>
                      <a:pt x="22" y="31"/>
                      <a:pt x="22" y="31"/>
                    </a:cubicBezTo>
                    <a:cubicBezTo>
                      <a:pt x="22" y="31"/>
                      <a:pt x="22" y="31"/>
                      <a:pt x="22" y="31"/>
                    </a:cubicBezTo>
                    <a:cubicBezTo>
                      <a:pt x="23" y="30"/>
                      <a:pt x="23" y="29"/>
                      <a:pt x="23" y="29"/>
                    </a:cubicBezTo>
                    <a:cubicBezTo>
                      <a:pt x="23" y="29"/>
                      <a:pt x="23" y="29"/>
                      <a:pt x="23" y="29"/>
                    </a:cubicBezTo>
                    <a:cubicBezTo>
                      <a:pt x="24" y="29"/>
                      <a:pt x="24" y="29"/>
                      <a:pt x="24" y="29"/>
                    </a:cubicBezTo>
                    <a:cubicBezTo>
                      <a:pt x="23" y="30"/>
                      <a:pt x="23" y="30"/>
                      <a:pt x="23" y="31"/>
                    </a:cubicBezTo>
                    <a:moveTo>
                      <a:pt x="22" y="31"/>
                    </a:moveTo>
                    <a:cubicBezTo>
                      <a:pt x="21" y="31"/>
                      <a:pt x="21" y="31"/>
                      <a:pt x="21" y="31"/>
                    </a:cubicBezTo>
                    <a:cubicBezTo>
                      <a:pt x="21" y="30"/>
                      <a:pt x="22" y="29"/>
                      <a:pt x="22" y="29"/>
                    </a:cubicBezTo>
                    <a:cubicBezTo>
                      <a:pt x="23" y="29"/>
                      <a:pt x="23" y="29"/>
                      <a:pt x="23" y="29"/>
                    </a:cubicBezTo>
                    <a:cubicBezTo>
                      <a:pt x="23" y="29"/>
                      <a:pt x="22" y="30"/>
                      <a:pt x="22" y="31"/>
                    </a:cubicBezTo>
                    <a:cubicBezTo>
                      <a:pt x="22" y="31"/>
                      <a:pt x="22" y="31"/>
                      <a:pt x="22" y="31"/>
                    </a:cubicBezTo>
                    <a:moveTo>
                      <a:pt x="20" y="31"/>
                    </a:moveTo>
                    <a:cubicBezTo>
                      <a:pt x="19" y="31"/>
                      <a:pt x="19" y="31"/>
                      <a:pt x="18" y="31"/>
                    </a:cubicBezTo>
                    <a:cubicBezTo>
                      <a:pt x="19" y="30"/>
                      <a:pt x="19" y="30"/>
                      <a:pt x="19" y="30"/>
                    </a:cubicBezTo>
                    <a:cubicBezTo>
                      <a:pt x="19" y="30"/>
                      <a:pt x="20" y="29"/>
                      <a:pt x="20" y="28"/>
                    </a:cubicBezTo>
                    <a:cubicBezTo>
                      <a:pt x="20" y="28"/>
                      <a:pt x="21" y="28"/>
                      <a:pt x="22" y="29"/>
                    </a:cubicBezTo>
                    <a:cubicBezTo>
                      <a:pt x="21" y="29"/>
                      <a:pt x="20" y="30"/>
                      <a:pt x="20" y="31"/>
                    </a:cubicBezTo>
                    <a:moveTo>
                      <a:pt x="18" y="31"/>
                    </a:moveTo>
                    <a:cubicBezTo>
                      <a:pt x="17" y="31"/>
                      <a:pt x="17" y="31"/>
                      <a:pt x="16" y="31"/>
                    </a:cubicBezTo>
                    <a:cubicBezTo>
                      <a:pt x="17" y="30"/>
                      <a:pt x="17" y="29"/>
                      <a:pt x="18" y="28"/>
                    </a:cubicBezTo>
                    <a:cubicBezTo>
                      <a:pt x="18" y="28"/>
                      <a:pt x="18" y="28"/>
                      <a:pt x="18" y="28"/>
                    </a:cubicBezTo>
                    <a:cubicBezTo>
                      <a:pt x="18" y="28"/>
                      <a:pt x="19" y="28"/>
                      <a:pt x="19" y="28"/>
                    </a:cubicBezTo>
                    <a:cubicBezTo>
                      <a:pt x="19" y="29"/>
                      <a:pt x="19" y="29"/>
                      <a:pt x="18" y="30"/>
                    </a:cubicBezTo>
                    <a:cubicBezTo>
                      <a:pt x="18" y="30"/>
                      <a:pt x="18" y="31"/>
                      <a:pt x="18" y="31"/>
                    </a:cubicBezTo>
                    <a:moveTo>
                      <a:pt x="2" y="30"/>
                    </a:moveTo>
                    <a:cubicBezTo>
                      <a:pt x="2" y="29"/>
                      <a:pt x="2" y="29"/>
                      <a:pt x="2" y="28"/>
                    </a:cubicBezTo>
                    <a:cubicBezTo>
                      <a:pt x="3" y="28"/>
                      <a:pt x="3" y="28"/>
                      <a:pt x="3" y="28"/>
                    </a:cubicBezTo>
                    <a:cubicBezTo>
                      <a:pt x="3" y="28"/>
                      <a:pt x="3" y="28"/>
                      <a:pt x="3" y="28"/>
                    </a:cubicBezTo>
                    <a:cubicBezTo>
                      <a:pt x="3" y="29"/>
                      <a:pt x="3" y="29"/>
                      <a:pt x="3" y="29"/>
                    </a:cubicBezTo>
                    <a:cubicBezTo>
                      <a:pt x="2" y="30"/>
                      <a:pt x="2" y="30"/>
                      <a:pt x="2" y="30"/>
                    </a:cubicBezTo>
                    <a:moveTo>
                      <a:pt x="16" y="30"/>
                    </a:moveTo>
                    <a:cubicBezTo>
                      <a:pt x="16" y="30"/>
                      <a:pt x="16" y="29"/>
                      <a:pt x="16" y="28"/>
                    </a:cubicBezTo>
                    <a:cubicBezTo>
                      <a:pt x="17" y="28"/>
                      <a:pt x="17" y="28"/>
                      <a:pt x="17" y="28"/>
                    </a:cubicBezTo>
                    <a:cubicBezTo>
                      <a:pt x="17" y="29"/>
                      <a:pt x="16" y="30"/>
                      <a:pt x="16" y="30"/>
                    </a:cubicBezTo>
                    <a:moveTo>
                      <a:pt x="3" y="31"/>
                    </a:moveTo>
                    <a:cubicBezTo>
                      <a:pt x="3" y="31"/>
                      <a:pt x="3" y="31"/>
                      <a:pt x="3" y="31"/>
                    </a:cubicBezTo>
                    <a:cubicBezTo>
                      <a:pt x="3" y="30"/>
                      <a:pt x="3" y="29"/>
                      <a:pt x="4" y="28"/>
                    </a:cubicBezTo>
                    <a:cubicBezTo>
                      <a:pt x="4" y="28"/>
                      <a:pt x="4" y="28"/>
                      <a:pt x="4" y="28"/>
                    </a:cubicBezTo>
                    <a:cubicBezTo>
                      <a:pt x="3" y="31"/>
                      <a:pt x="3" y="31"/>
                      <a:pt x="3" y="31"/>
                    </a:cubicBezTo>
                    <a:cubicBezTo>
                      <a:pt x="3" y="31"/>
                      <a:pt x="3" y="31"/>
                      <a:pt x="3" y="31"/>
                    </a:cubicBezTo>
                    <a:cubicBezTo>
                      <a:pt x="3" y="31"/>
                      <a:pt x="3" y="31"/>
                      <a:pt x="3" y="31"/>
                    </a:cubicBezTo>
                    <a:moveTo>
                      <a:pt x="4" y="31"/>
                    </a:moveTo>
                    <a:cubicBezTo>
                      <a:pt x="5" y="28"/>
                      <a:pt x="5" y="28"/>
                      <a:pt x="5" y="28"/>
                    </a:cubicBezTo>
                    <a:cubicBezTo>
                      <a:pt x="5" y="28"/>
                      <a:pt x="6" y="28"/>
                      <a:pt x="6" y="28"/>
                    </a:cubicBezTo>
                    <a:cubicBezTo>
                      <a:pt x="6" y="29"/>
                      <a:pt x="5" y="30"/>
                      <a:pt x="5" y="31"/>
                    </a:cubicBezTo>
                    <a:cubicBezTo>
                      <a:pt x="5" y="31"/>
                      <a:pt x="5" y="31"/>
                      <a:pt x="5" y="31"/>
                    </a:cubicBezTo>
                    <a:cubicBezTo>
                      <a:pt x="5" y="31"/>
                      <a:pt x="5" y="31"/>
                      <a:pt x="5" y="31"/>
                    </a:cubicBezTo>
                    <a:cubicBezTo>
                      <a:pt x="4" y="31"/>
                      <a:pt x="4" y="31"/>
                      <a:pt x="4" y="31"/>
                    </a:cubicBezTo>
                    <a:moveTo>
                      <a:pt x="5" y="31"/>
                    </a:moveTo>
                    <a:cubicBezTo>
                      <a:pt x="6" y="30"/>
                      <a:pt x="7" y="29"/>
                      <a:pt x="7" y="28"/>
                    </a:cubicBezTo>
                    <a:cubicBezTo>
                      <a:pt x="8" y="28"/>
                      <a:pt x="8" y="28"/>
                      <a:pt x="8" y="28"/>
                    </a:cubicBezTo>
                    <a:cubicBezTo>
                      <a:pt x="8" y="29"/>
                      <a:pt x="7" y="30"/>
                      <a:pt x="7" y="31"/>
                    </a:cubicBezTo>
                    <a:cubicBezTo>
                      <a:pt x="6" y="31"/>
                      <a:pt x="6" y="31"/>
                      <a:pt x="5" y="31"/>
                    </a:cubicBezTo>
                    <a:moveTo>
                      <a:pt x="7" y="21"/>
                    </a:moveTo>
                    <a:cubicBezTo>
                      <a:pt x="7" y="20"/>
                      <a:pt x="7" y="19"/>
                      <a:pt x="7" y="18"/>
                    </a:cubicBezTo>
                    <a:cubicBezTo>
                      <a:pt x="7" y="19"/>
                      <a:pt x="7" y="20"/>
                      <a:pt x="7" y="21"/>
                    </a:cubicBezTo>
                    <a:cubicBezTo>
                      <a:pt x="7" y="21"/>
                      <a:pt x="7" y="21"/>
                      <a:pt x="7" y="21"/>
                    </a:cubicBezTo>
                    <a:moveTo>
                      <a:pt x="28" y="16"/>
                    </a:moveTo>
                    <a:cubicBezTo>
                      <a:pt x="28" y="15"/>
                      <a:pt x="28" y="15"/>
                      <a:pt x="28" y="15"/>
                    </a:cubicBezTo>
                    <a:cubicBezTo>
                      <a:pt x="28" y="15"/>
                      <a:pt x="28" y="15"/>
                      <a:pt x="28" y="15"/>
                    </a:cubicBezTo>
                    <a:cubicBezTo>
                      <a:pt x="28" y="16"/>
                      <a:pt x="28" y="16"/>
                      <a:pt x="28" y="16"/>
                    </a:cubicBezTo>
                    <a:moveTo>
                      <a:pt x="22" y="17"/>
                    </a:moveTo>
                    <a:cubicBezTo>
                      <a:pt x="22" y="16"/>
                      <a:pt x="22" y="15"/>
                      <a:pt x="22" y="15"/>
                    </a:cubicBezTo>
                    <a:cubicBezTo>
                      <a:pt x="23" y="15"/>
                      <a:pt x="23" y="15"/>
                      <a:pt x="23" y="15"/>
                    </a:cubicBezTo>
                    <a:cubicBezTo>
                      <a:pt x="22" y="15"/>
                      <a:pt x="22" y="16"/>
                      <a:pt x="22" y="17"/>
                    </a:cubicBezTo>
                    <a:moveTo>
                      <a:pt x="22" y="18"/>
                    </a:moveTo>
                    <a:cubicBezTo>
                      <a:pt x="22" y="17"/>
                      <a:pt x="23" y="15"/>
                      <a:pt x="24" y="14"/>
                    </a:cubicBezTo>
                    <a:cubicBezTo>
                      <a:pt x="25" y="14"/>
                      <a:pt x="25" y="14"/>
                      <a:pt x="25" y="14"/>
                    </a:cubicBezTo>
                    <a:cubicBezTo>
                      <a:pt x="24" y="15"/>
                      <a:pt x="23" y="16"/>
                      <a:pt x="23" y="17"/>
                    </a:cubicBezTo>
                    <a:cubicBezTo>
                      <a:pt x="23" y="17"/>
                      <a:pt x="23" y="17"/>
                      <a:pt x="23" y="17"/>
                    </a:cubicBezTo>
                    <a:cubicBezTo>
                      <a:pt x="23" y="17"/>
                      <a:pt x="22" y="17"/>
                      <a:pt x="22" y="18"/>
                    </a:cubicBezTo>
                    <a:moveTo>
                      <a:pt x="21" y="15"/>
                    </a:moveTo>
                    <a:cubicBezTo>
                      <a:pt x="20" y="14"/>
                      <a:pt x="20" y="14"/>
                      <a:pt x="20" y="14"/>
                    </a:cubicBezTo>
                    <a:cubicBezTo>
                      <a:pt x="20" y="14"/>
                      <a:pt x="20" y="14"/>
                      <a:pt x="20" y="14"/>
                    </a:cubicBezTo>
                    <a:cubicBezTo>
                      <a:pt x="21" y="14"/>
                      <a:pt x="21" y="14"/>
                      <a:pt x="21" y="14"/>
                    </a:cubicBezTo>
                    <a:cubicBezTo>
                      <a:pt x="21" y="14"/>
                      <a:pt x="21" y="14"/>
                      <a:pt x="21" y="14"/>
                    </a:cubicBezTo>
                    <a:cubicBezTo>
                      <a:pt x="21" y="14"/>
                      <a:pt x="21" y="14"/>
                      <a:pt x="21" y="14"/>
                    </a:cubicBezTo>
                    <a:cubicBezTo>
                      <a:pt x="21" y="15"/>
                      <a:pt x="21" y="15"/>
                      <a:pt x="21" y="15"/>
                    </a:cubicBezTo>
                    <a:moveTo>
                      <a:pt x="27" y="16"/>
                    </a:moveTo>
                    <a:cubicBezTo>
                      <a:pt x="28" y="14"/>
                      <a:pt x="28" y="14"/>
                      <a:pt x="28" y="14"/>
                    </a:cubicBezTo>
                    <a:cubicBezTo>
                      <a:pt x="29" y="13"/>
                      <a:pt x="29" y="13"/>
                      <a:pt x="29" y="13"/>
                    </a:cubicBezTo>
                    <a:cubicBezTo>
                      <a:pt x="28" y="14"/>
                      <a:pt x="28" y="14"/>
                      <a:pt x="28" y="15"/>
                    </a:cubicBezTo>
                    <a:cubicBezTo>
                      <a:pt x="28" y="15"/>
                      <a:pt x="28" y="15"/>
                      <a:pt x="28" y="15"/>
                    </a:cubicBezTo>
                    <a:cubicBezTo>
                      <a:pt x="27" y="16"/>
                      <a:pt x="27" y="16"/>
                      <a:pt x="27" y="16"/>
                    </a:cubicBezTo>
                    <a:cubicBezTo>
                      <a:pt x="27" y="16"/>
                      <a:pt x="27" y="16"/>
                      <a:pt x="27" y="16"/>
                    </a:cubicBezTo>
                    <a:cubicBezTo>
                      <a:pt x="27" y="16"/>
                      <a:pt x="27" y="16"/>
                      <a:pt x="27" y="16"/>
                    </a:cubicBezTo>
                    <a:moveTo>
                      <a:pt x="24" y="17"/>
                    </a:moveTo>
                    <a:cubicBezTo>
                      <a:pt x="24" y="16"/>
                      <a:pt x="25" y="15"/>
                      <a:pt x="25" y="14"/>
                    </a:cubicBezTo>
                    <a:cubicBezTo>
                      <a:pt x="25" y="14"/>
                      <a:pt x="25" y="14"/>
                      <a:pt x="25" y="14"/>
                    </a:cubicBezTo>
                    <a:cubicBezTo>
                      <a:pt x="28" y="13"/>
                      <a:pt x="28" y="13"/>
                      <a:pt x="28" y="13"/>
                    </a:cubicBezTo>
                    <a:cubicBezTo>
                      <a:pt x="28" y="13"/>
                      <a:pt x="28" y="13"/>
                      <a:pt x="28" y="13"/>
                    </a:cubicBezTo>
                    <a:cubicBezTo>
                      <a:pt x="26" y="16"/>
                      <a:pt x="26" y="16"/>
                      <a:pt x="26" y="16"/>
                    </a:cubicBezTo>
                    <a:cubicBezTo>
                      <a:pt x="25" y="16"/>
                      <a:pt x="25" y="16"/>
                      <a:pt x="25" y="16"/>
                    </a:cubicBezTo>
                    <a:cubicBezTo>
                      <a:pt x="26" y="16"/>
                      <a:pt x="26" y="15"/>
                      <a:pt x="26" y="14"/>
                    </a:cubicBezTo>
                    <a:cubicBezTo>
                      <a:pt x="26" y="14"/>
                      <a:pt x="26" y="14"/>
                      <a:pt x="26" y="14"/>
                    </a:cubicBezTo>
                    <a:cubicBezTo>
                      <a:pt x="26" y="14"/>
                      <a:pt x="26" y="14"/>
                      <a:pt x="26" y="14"/>
                    </a:cubicBezTo>
                    <a:cubicBezTo>
                      <a:pt x="25" y="15"/>
                      <a:pt x="25" y="16"/>
                      <a:pt x="24" y="17"/>
                    </a:cubicBezTo>
                    <a:cubicBezTo>
                      <a:pt x="24" y="17"/>
                      <a:pt x="24" y="17"/>
                      <a:pt x="24" y="17"/>
                    </a:cubicBezTo>
                    <a:moveTo>
                      <a:pt x="20" y="14"/>
                    </a:moveTo>
                    <a:cubicBezTo>
                      <a:pt x="19" y="13"/>
                      <a:pt x="19" y="13"/>
                      <a:pt x="19" y="13"/>
                    </a:cubicBezTo>
                    <a:cubicBezTo>
                      <a:pt x="21" y="11"/>
                      <a:pt x="21" y="11"/>
                      <a:pt x="21" y="11"/>
                    </a:cubicBezTo>
                    <a:cubicBezTo>
                      <a:pt x="21" y="12"/>
                      <a:pt x="21" y="12"/>
                      <a:pt x="21" y="12"/>
                    </a:cubicBezTo>
                    <a:cubicBezTo>
                      <a:pt x="21" y="12"/>
                      <a:pt x="21" y="12"/>
                      <a:pt x="21" y="12"/>
                    </a:cubicBezTo>
                    <a:cubicBezTo>
                      <a:pt x="21" y="13"/>
                      <a:pt x="20" y="13"/>
                      <a:pt x="20" y="14"/>
                    </a:cubicBezTo>
                    <a:moveTo>
                      <a:pt x="14" y="14"/>
                    </a:moveTo>
                    <a:cubicBezTo>
                      <a:pt x="14" y="13"/>
                      <a:pt x="14" y="13"/>
                      <a:pt x="14" y="13"/>
                    </a:cubicBezTo>
                    <a:cubicBezTo>
                      <a:pt x="14" y="12"/>
                      <a:pt x="15" y="12"/>
                      <a:pt x="15" y="11"/>
                    </a:cubicBezTo>
                    <a:cubicBezTo>
                      <a:pt x="15" y="12"/>
                      <a:pt x="15" y="13"/>
                      <a:pt x="14" y="14"/>
                    </a:cubicBezTo>
                    <a:cubicBezTo>
                      <a:pt x="14" y="14"/>
                      <a:pt x="14" y="14"/>
                      <a:pt x="14" y="14"/>
                    </a:cubicBezTo>
                    <a:moveTo>
                      <a:pt x="19" y="13"/>
                    </a:moveTo>
                    <a:cubicBezTo>
                      <a:pt x="19" y="13"/>
                      <a:pt x="19" y="13"/>
                      <a:pt x="19" y="13"/>
                    </a:cubicBezTo>
                    <a:cubicBezTo>
                      <a:pt x="18" y="13"/>
                      <a:pt x="18" y="13"/>
                      <a:pt x="18" y="13"/>
                    </a:cubicBezTo>
                    <a:cubicBezTo>
                      <a:pt x="20" y="10"/>
                      <a:pt x="20" y="10"/>
                      <a:pt x="20" y="10"/>
                    </a:cubicBezTo>
                    <a:cubicBezTo>
                      <a:pt x="20" y="10"/>
                      <a:pt x="20" y="10"/>
                      <a:pt x="20" y="10"/>
                    </a:cubicBezTo>
                    <a:cubicBezTo>
                      <a:pt x="21" y="11"/>
                      <a:pt x="21" y="11"/>
                      <a:pt x="21" y="11"/>
                    </a:cubicBezTo>
                    <a:cubicBezTo>
                      <a:pt x="20" y="11"/>
                      <a:pt x="20" y="11"/>
                      <a:pt x="20" y="11"/>
                    </a:cubicBezTo>
                    <a:cubicBezTo>
                      <a:pt x="19" y="13"/>
                      <a:pt x="19" y="13"/>
                      <a:pt x="19" y="13"/>
                    </a:cubicBezTo>
                    <a:moveTo>
                      <a:pt x="14" y="15"/>
                    </a:moveTo>
                    <a:cubicBezTo>
                      <a:pt x="14" y="15"/>
                      <a:pt x="14" y="15"/>
                      <a:pt x="14" y="15"/>
                    </a:cubicBezTo>
                    <a:cubicBezTo>
                      <a:pt x="15" y="14"/>
                      <a:pt x="15" y="14"/>
                      <a:pt x="15" y="14"/>
                    </a:cubicBezTo>
                    <a:cubicBezTo>
                      <a:pt x="15" y="13"/>
                      <a:pt x="16" y="12"/>
                      <a:pt x="16" y="11"/>
                    </a:cubicBezTo>
                    <a:cubicBezTo>
                      <a:pt x="16" y="11"/>
                      <a:pt x="16" y="11"/>
                      <a:pt x="16" y="11"/>
                    </a:cubicBezTo>
                    <a:cubicBezTo>
                      <a:pt x="16" y="10"/>
                      <a:pt x="17" y="10"/>
                      <a:pt x="17" y="10"/>
                    </a:cubicBezTo>
                    <a:cubicBezTo>
                      <a:pt x="16" y="11"/>
                      <a:pt x="16" y="13"/>
                      <a:pt x="15" y="14"/>
                    </a:cubicBezTo>
                    <a:cubicBezTo>
                      <a:pt x="15" y="14"/>
                      <a:pt x="15" y="15"/>
                      <a:pt x="14" y="15"/>
                    </a:cubicBezTo>
                    <a:moveTo>
                      <a:pt x="16" y="13"/>
                    </a:moveTo>
                    <a:cubicBezTo>
                      <a:pt x="17" y="12"/>
                      <a:pt x="17" y="11"/>
                      <a:pt x="18" y="10"/>
                    </a:cubicBezTo>
                    <a:cubicBezTo>
                      <a:pt x="18" y="10"/>
                      <a:pt x="18" y="10"/>
                      <a:pt x="18" y="10"/>
                    </a:cubicBezTo>
                    <a:cubicBezTo>
                      <a:pt x="18" y="10"/>
                      <a:pt x="18" y="10"/>
                      <a:pt x="18" y="10"/>
                    </a:cubicBezTo>
                    <a:cubicBezTo>
                      <a:pt x="19" y="10"/>
                      <a:pt x="19" y="10"/>
                      <a:pt x="19" y="10"/>
                    </a:cubicBezTo>
                    <a:cubicBezTo>
                      <a:pt x="18" y="13"/>
                      <a:pt x="18" y="13"/>
                      <a:pt x="18" y="13"/>
                    </a:cubicBezTo>
                    <a:cubicBezTo>
                      <a:pt x="17" y="13"/>
                      <a:pt x="17" y="13"/>
                      <a:pt x="17" y="13"/>
                    </a:cubicBezTo>
                    <a:cubicBezTo>
                      <a:pt x="16" y="13"/>
                      <a:pt x="16" y="13"/>
                      <a:pt x="16" y="13"/>
                    </a:cubicBezTo>
                    <a:moveTo>
                      <a:pt x="8" y="22"/>
                    </a:moveTo>
                    <a:cubicBezTo>
                      <a:pt x="8" y="21"/>
                      <a:pt x="8" y="21"/>
                      <a:pt x="8" y="21"/>
                    </a:cubicBezTo>
                    <a:cubicBezTo>
                      <a:pt x="8" y="19"/>
                      <a:pt x="6" y="12"/>
                      <a:pt x="7" y="8"/>
                    </a:cubicBezTo>
                    <a:cubicBezTo>
                      <a:pt x="7" y="6"/>
                      <a:pt x="10" y="3"/>
                      <a:pt x="12" y="2"/>
                    </a:cubicBezTo>
                    <a:cubicBezTo>
                      <a:pt x="13" y="2"/>
                      <a:pt x="15" y="1"/>
                      <a:pt x="17" y="1"/>
                    </a:cubicBezTo>
                    <a:cubicBezTo>
                      <a:pt x="19" y="1"/>
                      <a:pt x="22" y="2"/>
                      <a:pt x="24" y="3"/>
                    </a:cubicBezTo>
                    <a:cubicBezTo>
                      <a:pt x="27" y="5"/>
                      <a:pt x="28" y="8"/>
                      <a:pt x="29" y="12"/>
                    </a:cubicBezTo>
                    <a:cubicBezTo>
                      <a:pt x="22" y="14"/>
                      <a:pt x="22" y="14"/>
                      <a:pt x="22" y="14"/>
                    </a:cubicBezTo>
                    <a:cubicBezTo>
                      <a:pt x="22" y="12"/>
                      <a:pt x="22" y="10"/>
                      <a:pt x="21" y="9"/>
                    </a:cubicBezTo>
                    <a:cubicBezTo>
                      <a:pt x="20" y="9"/>
                      <a:pt x="19" y="9"/>
                      <a:pt x="19" y="9"/>
                    </a:cubicBezTo>
                    <a:cubicBezTo>
                      <a:pt x="18" y="9"/>
                      <a:pt x="18" y="9"/>
                      <a:pt x="18" y="9"/>
                    </a:cubicBezTo>
                    <a:cubicBezTo>
                      <a:pt x="16" y="9"/>
                      <a:pt x="14" y="10"/>
                      <a:pt x="13" y="12"/>
                    </a:cubicBezTo>
                    <a:cubicBezTo>
                      <a:pt x="13" y="13"/>
                      <a:pt x="13" y="14"/>
                      <a:pt x="13" y="15"/>
                    </a:cubicBezTo>
                    <a:cubicBezTo>
                      <a:pt x="13" y="16"/>
                      <a:pt x="13" y="16"/>
                      <a:pt x="13" y="16"/>
                    </a:cubicBezTo>
                    <a:cubicBezTo>
                      <a:pt x="13" y="16"/>
                      <a:pt x="13" y="16"/>
                      <a:pt x="13" y="16"/>
                    </a:cubicBezTo>
                    <a:cubicBezTo>
                      <a:pt x="13" y="16"/>
                      <a:pt x="13" y="16"/>
                      <a:pt x="13" y="16"/>
                    </a:cubicBezTo>
                    <a:cubicBezTo>
                      <a:pt x="13" y="16"/>
                      <a:pt x="14" y="17"/>
                      <a:pt x="14" y="17"/>
                    </a:cubicBezTo>
                    <a:cubicBezTo>
                      <a:pt x="14" y="19"/>
                      <a:pt x="14" y="21"/>
                      <a:pt x="15" y="22"/>
                    </a:cubicBezTo>
                    <a:cubicBezTo>
                      <a:pt x="15" y="22"/>
                      <a:pt x="15" y="22"/>
                      <a:pt x="15" y="22"/>
                    </a:cubicBezTo>
                    <a:cubicBezTo>
                      <a:pt x="16" y="23"/>
                      <a:pt x="16" y="23"/>
                      <a:pt x="16" y="23"/>
                    </a:cubicBezTo>
                    <a:cubicBezTo>
                      <a:pt x="24" y="22"/>
                      <a:pt x="24" y="22"/>
                      <a:pt x="24" y="22"/>
                    </a:cubicBezTo>
                    <a:cubicBezTo>
                      <a:pt x="24" y="24"/>
                      <a:pt x="24" y="26"/>
                      <a:pt x="24" y="28"/>
                    </a:cubicBezTo>
                    <a:cubicBezTo>
                      <a:pt x="22" y="27"/>
                      <a:pt x="20" y="27"/>
                      <a:pt x="18" y="27"/>
                    </a:cubicBezTo>
                    <a:cubicBezTo>
                      <a:pt x="17" y="27"/>
                      <a:pt x="16" y="27"/>
                      <a:pt x="16" y="27"/>
                    </a:cubicBezTo>
                    <a:cubicBezTo>
                      <a:pt x="15" y="28"/>
                      <a:pt x="15" y="28"/>
                      <a:pt x="15" y="28"/>
                    </a:cubicBezTo>
                    <a:cubicBezTo>
                      <a:pt x="15" y="28"/>
                      <a:pt x="15" y="28"/>
                      <a:pt x="15" y="28"/>
                    </a:cubicBezTo>
                    <a:cubicBezTo>
                      <a:pt x="15" y="28"/>
                      <a:pt x="15" y="28"/>
                      <a:pt x="15" y="28"/>
                    </a:cubicBezTo>
                    <a:cubicBezTo>
                      <a:pt x="15" y="31"/>
                      <a:pt x="14" y="34"/>
                      <a:pt x="12" y="36"/>
                    </a:cubicBezTo>
                    <a:cubicBezTo>
                      <a:pt x="12" y="37"/>
                      <a:pt x="12" y="37"/>
                      <a:pt x="12" y="37"/>
                    </a:cubicBezTo>
                    <a:cubicBezTo>
                      <a:pt x="13" y="37"/>
                      <a:pt x="17" y="39"/>
                      <a:pt x="23" y="39"/>
                    </a:cubicBezTo>
                    <a:cubicBezTo>
                      <a:pt x="25" y="39"/>
                      <a:pt x="27" y="39"/>
                      <a:pt x="29" y="38"/>
                    </a:cubicBezTo>
                    <a:cubicBezTo>
                      <a:pt x="30" y="40"/>
                      <a:pt x="30" y="41"/>
                      <a:pt x="31" y="43"/>
                    </a:cubicBezTo>
                    <a:cubicBezTo>
                      <a:pt x="31" y="43"/>
                      <a:pt x="31" y="43"/>
                      <a:pt x="31" y="43"/>
                    </a:cubicBezTo>
                    <a:cubicBezTo>
                      <a:pt x="29" y="44"/>
                      <a:pt x="27" y="45"/>
                      <a:pt x="24" y="45"/>
                    </a:cubicBezTo>
                    <a:cubicBezTo>
                      <a:pt x="22" y="45"/>
                      <a:pt x="20" y="45"/>
                      <a:pt x="18" y="44"/>
                    </a:cubicBezTo>
                    <a:cubicBezTo>
                      <a:pt x="14" y="43"/>
                      <a:pt x="11" y="42"/>
                      <a:pt x="9" y="42"/>
                    </a:cubicBezTo>
                    <a:cubicBezTo>
                      <a:pt x="7" y="42"/>
                      <a:pt x="6" y="43"/>
                      <a:pt x="5" y="44"/>
                    </a:cubicBezTo>
                    <a:cubicBezTo>
                      <a:pt x="5" y="42"/>
                      <a:pt x="4" y="41"/>
                      <a:pt x="3" y="40"/>
                    </a:cubicBezTo>
                    <a:cubicBezTo>
                      <a:pt x="3" y="40"/>
                      <a:pt x="2" y="39"/>
                      <a:pt x="2" y="38"/>
                    </a:cubicBezTo>
                    <a:cubicBezTo>
                      <a:pt x="1" y="38"/>
                      <a:pt x="1" y="38"/>
                      <a:pt x="1" y="38"/>
                    </a:cubicBezTo>
                    <a:cubicBezTo>
                      <a:pt x="2" y="37"/>
                      <a:pt x="2" y="37"/>
                      <a:pt x="2" y="37"/>
                    </a:cubicBezTo>
                    <a:cubicBezTo>
                      <a:pt x="4" y="36"/>
                      <a:pt x="6" y="34"/>
                      <a:pt x="7" y="32"/>
                    </a:cubicBezTo>
                    <a:cubicBezTo>
                      <a:pt x="7" y="32"/>
                      <a:pt x="7" y="32"/>
                      <a:pt x="7" y="32"/>
                    </a:cubicBezTo>
                    <a:cubicBezTo>
                      <a:pt x="8" y="31"/>
                      <a:pt x="9" y="29"/>
                      <a:pt x="9" y="28"/>
                    </a:cubicBezTo>
                    <a:cubicBezTo>
                      <a:pt x="9" y="27"/>
                      <a:pt x="9" y="27"/>
                      <a:pt x="9" y="27"/>
                    </a:cubicBezTo>
                    <a:cubicBezTo>
                      <a:pt x="9" y="27"/>
                      <a:pt x="9" y="27"/>
                      <a:pt x="9" y="27"/>
                    </a:cubicBezTo>
                    <a:cubicBezTo>
                      <a:pt x="9" y="27"/>
                      <a:pt x="9" y="27"/>
                      <a:pt x="9" y="27"/>
                    </a:cubicBezTo>
                    <a:cubicBezTo>
                      <a:pt x="9" y="27"/>
                      <a:pt x="9" y="27"/>
                      <a:pt x="9" y="27"/>
                    </a:cubicBezTo>
                    <a:cubicBezTo>
                      <a:pt x="9" y="27"/>
                      <a:pt x="9" y="27"/>
                      <a:pt x="9" y="27"/>
                    </a:cubicBezTo>
                    <a:cubicBezTo>
                      <a:pt x="9" y="27"/>
                      <a:pt x="9" y="27"/>
                      <a:pt x="9" y="27"/>
                    </a:cubicBezTo>
                    <a:cubicBezTo>
                      <a:pt x="8" y="27"/>
                      <a:pt x="8" y="27"/>
                      <a:pt x="8" y="27"/>
                    </a:cubicBezTo>
                    <a:cubicBezTo>
                      <a:pt x="8" y="27"/>
                      <a:pt x="8" y="27"/>
                      <a:pt x="8" y="27"/>
                    </a:cubicBezTo>
                    <a:cubicBezTo>
                      <a:pt x="6" y="27"/>
                      <a:pt x="5" y="27"/>
                      <a:pt x="2" y="27"/>
                    </a:cubicBezTo>
                    <a:cubicBezTo>
                      <a:pt x="3" y="22"/>
                      <a:pt x="3" y="22"/>
                      <a:pt x="3" y="22"/>
                    </a:cubicBezTo>
                    <a:cubicBezTo>
                      <a:pt x="8" y="22"/>
                      <a:pt x="8" y="22"/>
                      <a:pt x="8" y="22"/>
                    </a:cubicBezTo>
                    <a:cubicBezTo>
                      <a:pt x="8" y="22"/>
                      <a:pt x="8" y="22"/>
                      <a:pt x="8" y="22"/>
                    </a:cubicBezTo>
                    <a:cubicBezTo>
                      <a:pt x="8" y="22"/>
                      <a:pt x="8" y="22"/>
                      <a:pt x="8" y="22"/>
                    </a:cubicBezTo>
                    <a:moveTo>
                      <a:pt x="17" y="0"/>
                    </a:moveTo>
                    <a:cubicBezTo>
                      <a:pt x="15" y="0"/>
                      <a:pt x="13" y="0"/>
                      <a:pt x="12" y="1"/>
                    </a:cubicBezTo>
                    <a:cubicBezTo>
                      <a:pt x="9" y="2"/>
                      <a:pt x="6" y="5"/>
                      <a:pt x="6" y="8"/>
                    </a:cubicBezTo>
                    <a:cubicBezTo>
                      <a:pt x="6" y="9"/>
                      <a:pt x="6" y="9"/>
                      <a:pt x="6" y="9"/>
                    </a:cubicBezTo>
                    <a:cubicBezTo>
                      <a:pt x="6" y="9"/>
                      <a:pt x="6" y="9"/>
                      <a:pt x="6" y="9"/>
                    </a:cubicBezTo>
                    <a:cubicBezTo>
                      <a:pt x="5" y="12"/>
                      <a:pt x="5" y="17"/>
                      <a:pt x="6" y="21"/>
                    </a:cubicBezTo>
                    <a:cubicBezTo>
                      <a:pt x="2" y="21"/>
                      <a:pt x="2" y="21"/>
                      <a:pt x="2" y="21"/>
                    </a:cubicBezTo>
                    <a:cubicBezTo>
                      <a:pt x="1" y="21"/>
                      <a:pt x="1" y="21"/>
                      <a:pt x="1" y="21"/>
                    </a:cubicBezTo>
                    <a:cubicBezTo>
                      <a:pt x="1" y="27"/>
                      <a:pt x="1" y="27"/>
                      <a:pt x="1" y="27"/>
                    </a:cubicBezTo>
                    <a:cubicBezTo>
                      <a:pt x="1" y="28"/>
                      <a:pt x="1" y="28"/>
                      <a:pt x="1" y="28"/>
                    </a:cubicBezTo>
                    <a:cubicBezTo>
                      <a:pt x="1" y="29"/>
                      <a:pt x="1" y="30"/>
                      <a:pt x="1" y="32"/>
                    </a:cubicBezTo>
                    <a:cubicBezTo>
                      <a:pt x="2" y="32"/>
                      <a:pt x="2" y="32"/>
                      <a:pt x="2" y="32"/>
                    </a:cubicBezTo>
                    <a:cubicBezTo>
                      <a:pt x="2" y="32"/>
                      <a:pt x="2" y="32"/>
                      <a:pt x="2" y="32"/>
                    </a:cubicBezTo>
                    <a:cubicBezTo>
                      <a:pt x="2" y="32"/>
                      <a:pt x="2" y="32"/>
                      <a:pt x="2" y="32"/>
                    </a:cubicBezTo>
                    <a:cubicBezTo>
                      <a:pt x="2" y="32"/>
                      <a:pt x="2" y="32"/>
                      <a:pt x="2" y="32"/>
                    </a:cubicBezTo>
                    <a:cubicBezTo>
                      <a:pt x="3" y="32"/>
                      <a:pt x="4" y="32"/>
                      <a:pt x="5" y="32"/>
                    </a:cubicBezTo>
                    <a:cubicBezTo>
                      <a:pt x="5" y="32"/>
                      <a:pt x="5" y="32"/>
                      <a:pt x="6" y="32"/>
                    </a:cubicBezTo>
                    <a:cubicBezTo>
                      <a:pt x="5" y="34"/>
                      <a:pt x="3" y="35"/>
                      <a:pt x="1" y="36"/>
                    </a:cubicBezTo>
                    <a:cubicBezTo>
                      <a:pt x="1" y="37"/>
                      <a:pt x="1" y="37"/>
                      <a:pt x="1" y="37"/>
                    </a:cubicBezTo>
                    <a:cubicBezTo>
                      <a:pt x="1" y="37"/>
                      <a:pt x="1" y="37"/>
                      <a:pt x="1" y="37"/>
                    </a:cubicBezTo>
                    <a:cubicBezTo>
                      <a:pt x="0" y="37"/>
                      <a:pt x="0" y="37"/>
                      <a:pt x="0" y="37"/>
                    </a:cubicBezTo>
                    <a:cubicBezTo>
                      <a:pt x="0" y="39"/>
                      <a:pt x="0" y="39"/>
                      <a:pt x="0" y="40"/>
                    </a:cubicBezTo>
                    <a:cubicBezTo>
                      <a:pt x="0" y="41"/>
                      <a:pt x="0" y="41"/>
                      <a:pt x="0" y="41"/>
                    </a:cubicBezTo>
                    <a:cubicBezTo>
                      <a:pt x="0" y="41"/>
                      <a:pt x="0" y="42"/>
                      <a:pt x="0" y="43"/>
                    </a:cubicBezTo>
                    <a:cubicBezTo>
                      <a:pt x="0" y="43"/>
                      <a:pt x="0" y="44"/>
                      <a:pt x="0" y="44"/>
                    </a:cubicBezTo>
                    <a:cubicBezTo>
                      <a:pt x="1" y="45"/>
                      <a:pt x="1" y="46"/>
                      <a:pt x="2" y="47"/>
                    </a:cubicBezTo>
                    <a:cubicBezTo>
                      <a:pt x="2" y="48"/>
                      <a:pt x="3" y="49"/>
                      <a:pt x="3" y="50"/>
                    </a:cubicBezTo>
                    <a:cubicBezTo>
                      <a:pt x="3" y="50"/>
                      <a:pt x="3" y="50"/>
                      <a:pt x="3" y="50"/>
                    </a:cubicBezTo>
                    <a:cubicBezTo>
                      <a:pt x="4" y="50"/>
                      <a:pt x="4" y="50"/>
                      <a:pt x="4" y="50"/>
                    </a:cubicBezTo>
                    <a:cubicBezTo>
                      <a:pt x="4" y="50"/>
                      <a:pt x="4" y="50"/>
                      <a:pt x="4" y="50"/>
                    </a:cubicBezTo>
                    <a:cubicBezTo>
                      <a:pt x="5" y="49"/>
                      <a:pt x="8" y="48"/>
                      <a:pt x="10" y="48"/>
                    </a:cubicBezTo>
                    <a:cubicBezTo>
                      <a:pt x="10" y="48"/>
                      <a:pt x="11" y="48"/>
                      <a:pt x="12" y="48"/>
                    </a:cubicBezTo>
                    <a:cubicBezTo>
                      <a:pt x="12" y="48"/>
                      <a:pt x="12" y="48"/>
                      <a:pt x="13" y="48"/>
                    </a:cubicBezTo>
                    <a:cubicBezTo>
                      <a:pt x="14" y="48"/>
                      <a:pt x="15" y="49"/>
                      <a:pt x="16" y="49"/>
                    </a:cubicBezTo>
                    <a:cubicBezTo>
                      <a:pt x="16" y="49"/>
                      <a:pt x="17" y="49"/>
                      <a:pt x="17" y="49"/>
                    </a:cubicBezTo>
                    <a:cubicBezTo>
                      <a:pt x="19" y="50"/>
                      <a:pt x="22" y="51"/>
                      <a:pt x="25" y="51"/>
                    </a:cubicBezTo>
                    <a:cubicBezTo>
                      <a:pt x="27" y="51"/>
                      <a:pt x="28" y="51"/>
                      <a:pt x="30" y="50"/>
                    </a:cubicBezTo>
                    <a:cubicBezTo>
                      <a:pt x="30" y="50"/>
                      <a:pt x="30" y="50"/>
                      <a:pt x="30" y="50"/>
                    </a:cubicBezTo>
                    <a:cubicBezTo>
                      <a:pt x="31" y="50"/>
                      <a:pt x="31" y="50"/>
                      <a:pt x="31" y="50"/>
                    </a:cubicBezTo>
                    <a:cubicBezTo>
                      <a:pt x="31" y="50"/>
                      <a:pt x="31" y="50"/>
                      <a:pt x="31" y="50"/>
                    </a:cubicBezTo>
                    <a:cubicBezTo>
                      <a:pt x="31" y="49"/>
                      <a:pt x="31" y="49"/>
                      <a:pt x="31" y="49"/>
                    </a:cubicBezTo>
                    <a:cubicBezTo>
                      <a:pt x="31" y="48"/>
                      <a:pt x="31" y="48"/>
                      <a:pt x="31" y="48"/>
                    </a:cubicBezTo>
                    <a:cubicBezTo>
                      <a:pt x="32" y="47"/>
                      <a:pt x="32" y="46"/>
                      <a:pt x="32" y="44"/>
                    </a:cubicBezTo>
                    <a:cubicBezTo>
                      <a:pt x="32" y="44"/>
                      <a:pt x="32" y="44"/>
                      <a:pt x="32" y="44"/>
                    </a:cubicBezTo>
                    <a:cubicBezTo>
                      <a:pt x="32" y="44"/>
                      <a:pt x="32" y="44"/>
                      <a:pt x="32" y="44"/>
                    </a:cubicBezTo>
                    <a:cubicBezTo>
                      <a:pt x="32" y="43"/>
                      <a:pt x="32" y="43"/>
                      <a:pt x="32" y="43"/>
                    </a:cubicBezTo>
                    <a:cubicBezTo>
                      <a:pt x="32" y="43"/>
                      <a:pt x="32" y="43"/>
                      <a:pt x="32" y="43"/>
                    </a:cubicBezTo>
                    <a:cubicBezTo>
                      <a:pt x="32" y="43"/>
                      <a:pt x="32" y="43"/>
                      <a:pt x="32" y="43"/>
                    </a:cubicBezTo>
                    <a:cubicBezTo>
                      <a:pt x="31" y="41"/>
                      <a:pt x="31" y="40"/>
                      <a:pt x="31" y="38"/>
                    </a:cubicBezTo>
                    <a:cubicBezTo>
                      <a:pt x="30" y="37"/>
                      <a:pt x="30" y="37"/>
                      <a:pt x="30" y="37"/>
                    </a:cubicBezTo>
                    <a:cubicBezTo>
                      <a:pt x="30" y="37"/>
                      <a:pt x="30" y="37"/>
                      <a:pt x="30" y="37"/>
                    </a:cubicBezTo>
                    <a:cubicBezTo>
                      <a:pt x="27" y="38"/>
                      <a:pt x="25" y="38"/>
                      <a:pt x="23" y="38"/>
                    </a:cubicBezTo>
                    <a:cubicBezTo>
                      <a:pt x="18" y="38"/>
                      <a:pt x="15" y="37"/>
                      <a:pt x="13" y="36"/>
                    </a:cubicBezTo>
                    <a:cubicBezTo>
                      <a:pt x="14" y="35"/>
                      <a:pt x="15" y="34"/>
                      <a:pt x="16" y="32"/>
                    </a:cubicBezTo>
                    <a:cubicBezTo>
                      <a:pt x="19" y="32"/>
                      <a:pt x="21" y="32"/>
                      <a:pt x="23" y="32"/>
                    </a:cubicBezTo>
                    <a:cubicBezTo>
                      <a:pt x="24" y="32"/>
                      <a:pt x="24" y="32"/>
                      <a:pt x="24" y="32"/>
                    </a:cubicBezTo>
                    <a:cubicBezTo>
                      <a:pt x="24" y="32"/>
                      <a:pt x="24" y="32"/>
                      <a:pt x="24" y="32"/>
                    </a:cubicBezTo>
                    <a:cubicBezTo>
                      <a:pt x="24" y="32"/>
                      <a:pt x="24" y="32"/>
                      <a:pt x="24" y="32"/>
                    </a:cubicBezTo>
                    <a:cubicBezTo>
                      <a:pt x="24" y="31"/>
                      <a:pt x="25" y="30"/>
                      <a:pt x="25" y="29"/>
                    </a:cubicBezTo>
                    <a:cubicBezTo>
                      <a:pt x="25" y="29"/>
                      <a:pt x="25" y="29"/>
                      <a:pt x="25" y="29"/>
                    </a:cubicBezTo>
                    <a:cubicBezTo>
                      <a:pt x="25" y="28"/>
                      <a:pt x="25" y="28"/>
                      <a:pt x="25" y="28"/>
                    </a:cubicBezTo>
                    <a:cubicBezTo>
                      <a:pt x="25" y="26"/>
                      <a:pt x="25" y="24"/>
                      <a:pt x="25" y="22"/>
                    </a:cubicBezTo>
                    <a:cubicBezTo>
                      <a:pt x="25" y="22"/>
                      <a:pt x="25" y="22"/>
                      <a:pt x="25" y="22"/>
                    </a:cubicBezTo>
                    <a:cubicBezTo>
                      <a:pt x="25" y="21"/>
                      <a:pt x="25" y="21"/>
                      <a:pt x="25" y="21"/>
                    </a:cubicBezTo>
                    <a:cubicBezTo>
                      <a:pt x="16" y="21"/>
                      <a:pt x="16" y="21"/>
                      <a:pt x="16" y="21"/>
                    </a:cubicBezTo>
                    <a:cubicBezTo>
                      <a:pt x="15" y="21"/>
                      <a:pt x="15" y="19"/>
                      <a:pt x="15" y="18"/>
                    </a:cubicBezTo>
                    <a:cubicBezTo>
                      <a:pt x="15" y="17"/>
                      <a:pt x="15" y="17"/>
                      <a:pt x="15" y="17"/>
                    </a:cubicBezTo>
                    <a:cubicBezTo>
                      <a:pt x="15" y="16"/>
                      <a:pt x="16" y="14"/>
                      <a:pt x="17" y="14"/>
                    </a:cubicBezTo>
                    <a:cubicBezTo>
                      <a:pt x="17" y="14"/>
                      <a:pt x="18" y="14"/>
                      <a:pt x="18" y="14"/>
                    </a:cubicBezTo>
                    <a:cubicBezTo>
                      <a:pt x="18" y="14"/>
                      <a:pt x="18" y="14"/>
                      <a:pt x="18" y="14"/>
                    </a:cubicBezTo>
                    <a:cubicBezTo>
                      <a:pt x="19" y="14"/>
                      <a:pt x="19" y="14"/>
                      <a:pt x="19" y="15"/>
                    </a:cubicBezTo>
                    <a:cubicBezTo>
                      <a:pt x="20" y="15"/>
                      <a:pt x="20" y="16"/>
                      <a:pt x="20" y="17"/>
                    </a:cubicBezTo>
                    <a:cubicBezTo>
                      <a:pt x="20" y="18"/>
                      <a:pt x="20" y="18"/>
                      <a:pt x="20" y="18"/>
                    </a:cubicBezTo>
                    <a:cubicBezTo>
                      <a:pt x="21" y="19"/>
                      <a:pt x="21" y="19"/>
                      <a:pt x="21" y="19"/>
                    </a:cubicBezTo>
                    <a:cubicBezTo>
                      <a:pt x="21" y="19"/>
                      <a:pt x="21" y="19"/>
                      <a:pt x="21" y="19"/>
                    </a:cubicBezTo>
                    <a:cubicBezTo>
                      <a:pt x="21" y="19"/>
                      <a:pt x="21" y="19"/>
                      <a:pt x="21" y="19"/>
                    </a:cubicBezTo>
                    <a:cubicBezTo>
                      <a:pt x="21" y="19"/>
                      <a:pt x="21" y="19"/>
                      <a:pt x="21" y="19"/>
                    </a:cubicBezTo>
                    <a:cubicBezTo>
                      <a:pt x="22" y="19"/>
                      <a:pt x="22" y="19"/>
                      <a:pt x="22" y="19"/>
                    </a:cubicBezTo>
                    <a:cubicBezTo>
                      <a:pt x="24" y="18"/>
                      <a:pt x="26" y="17"/>
                      <a:pt x="29" y="16"/>
                    </a:cubicBezTo>
                    <a:cubicBezTo>
                      <a:pt x="29" y="16"/>
                      <a:pt x="29" y="16"/>
                      <a:pt x="29" y="16"/>
                    </a:cubicBezTo>
                    <a:cubicBezTo>
                      <a:pt x="29" y="16"/>
                      <a:pt x="29" y="16"/>
                      <a:pt x="29" y="16"/>
                    </a:cubicBezTo>
                    <a:cubicBezTo>
                      <a:pt x="30" y="15"/>
                      <a:pt x="30" y="13"/>
                      <a:pt x="30" y="12"/>
                    </a:cubicBezTo>
                    <a:cubicBezTo>
                      <a:pt x="30" y="12"/>
                      <a:pt x="30" y="12"/>
                      <a:pt x="30" y="12"/>
                    </a:cubicBezTo>
                    <a:cubicBezTo>
                      <a:pt x="29" y="7"/>
                      <a:pt x="27" y="4"/>
                      <a:pt x="24" y="2"/>
                    </a:cubicBezTo>
                    <a:cubicBezTo>
                      <a:pt x="22" y="1"/>
                      <a:pt x="19" y="0"/>
                      <a:pt x="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207" name="Freeform 193"/>
              <p:cNvSpPr>
                <a:spLocks noEditPoints="1"/>
              </p:cNvSpPr>
              <p:nvPr/>
            </p:nvSpPr>
            <p:spPr bwMode="auto">
              <a:xfrm>
                <a:off x="3546" y="2115"/>
                <a:ext cx="105" cy="64"/>
              </a:xfrm>
              <a:custGeom>
                <a:avLst/>
                <a:gdLst>
                  <a:gd name="T0" fmla="*/ 35 w 44"/>
                  <a:gd name="T1" fmla="*/ 26 h 27"/>
                  <a:gd name="T2" fmla="*/ 43 w 44"/>
                  <a:gd name="T3" fmla="*/ 14 h 27"/>
                  <a:gd name="T4" fmla="*/ 43 w 44"/>
                  <a:gd name="T5" fmla="*/ 26 h 27"/>
                  <a:gd name="T6" fmla="*/ 35 w 44"/>
                  <a:gd name="T7" fmla="*/ 26 h 27"/>
                  <a:gd name="T8" fmla="*/ 5 w 44"/>
                  <a:gd name="T9" fmla="*/ 26 h 27"/>
                  <a:gd name="T10" fmla="*/ 2 w 44"/>
                  <a:gd name="T11" fmla="*/ 26 h 27"/>
                  <a:gd name="T12" fmla="*/ 2 w 44"/>
                  <a:gd name="T13" fmla="*/ 10 h 27"/>
                  <a:gd name="T14" fmla="*/ 1 w 44"/>
                  <a:gd name="T15" fmla="*/ 8 h 27"/>
                  <a:gd name="T16" fmla="*/ 2 w 44"/>
                  <a:gd name="T17" fmla="*/ 2 h 27"/>
                  <a:gd name="T18" fmla="*/ 2 w 44"/>
                  <a:gd name="T19" fmla="*/ 1 h 27"/>
                  <a:gd name="T20" fmla="*/ 21 w 44"/>
                  <a:gd name="T21" fmla="*/ 1 h 27"/>
                  <a:gd name="T22" fmla="*/ 4 w 44"/>
                  <a:gd name="T23" fmla="*/ 25 h 27"/>
                  <a:gd name="T24" fmla="*/ 5 w 44"/>
                  <a:gd name="T25" fmla="*/ 26 h 27"/>
                  <a:gd name="T26" fmla="*/ 5 w 44"/>
                  <a:gd name="T27" fmla="*/ 26 h 27"/>
                  <a:gd name="T28" fmla="*/ 22 w 44"/>
                  <a:gd name="T29" fmla="*/ 1 h 27"/>
                  <a:gd name="T30" fmla="*/ 30 w 44"/>
                  <a:gd name="T31" fmla="*/ 1 h 27"/>
                  <a:gd name="T32" fmla="*/ 13 w 44"/>
                  <a:gd name="T33" fmla="*/ 25 h 27"/>
                  <a:gd name="T34" fmla="*/ 13 w 44"/>
                  <a:gd name="T35" fmla="*/ 26 h 27"/>
                  <a:gd name="T36" fmla="*/ 11 w 44"/>
                  <a:gd name="T37" fmla="*/ 26 h 27"/>
                  <a:gd name="T38" fmla="*/ 10 w 44"/>
                  <a:gd name="T39" fmla="*/ 26 h 27"/>
                  <a:gd name="T40" fmla="*/ 6 w 44"/>
                  <a:gd name="T41" fmla="*/ 26 h 27"/>
                  <a:gd name="T42" fmla="*/ 5 w 44"/>
                  <a:gd name="T43" fmla="*/ 26 h 27"/>
                  <a:gd name="T44" fmla="*/ 14 w 44"/>
                  <a:gd name="T45" fmla="*/ 26 h 27"/>
                  <a:gd name="T46" fmla="*/ 31 w 44"/>
                  <a:gd name="T47" fmla="*/ 1 h 27"/>
                  <a:gd name="T48" fmla="*/ 38 w 44"/>
                  <a:gd name="T49" fmla="*/ 1 h 27"/>
                  <a:gd name="T50" fmla="*/ 43 w 44"/>
                  <a:gd name="T51" fmla="*/ 1 h 27"/>
                  <a:gd name="T52" fmla="*/ 43 w 44"/>
                  <a:gd name="T53" fmla="*/ 3 h 27"/>
                  <a:gd name="T54" fmla="*/ 43 w 44"/>
                  <a:gd name="T55" fmla="*/ 3 h 27"/>
                  <a:gd name="T56" fmla="*/ 43 w 44"/>
                  <a:gd name="T57" fmla="*/ 13 h 27"/>
                  <a:gd name="T58" fmla="*/ 43 w 44"/>
                  <a:gd name="T59" fmla="*/ 13 h 27"/>
                  <a:gd name="T60" fmla="*/ 34 w 44"/>
                  <a:gd name="T61" fmla="*/ 25 h 27"/>
                  <a:gd name="T62" fmla="*/ 35 w 44"/>
                  <a:gd name="T63" fmla="*/ 26 h 27"/>
                  <a:gd name="T64" fmla="*/ 14 w 44"/>
                  <a:gd name="T65" fmla="*/ 26 h 27"/>
                  <a:gd name="T66" fmla="*/ 22 w 44"/>
                  <a:gd name="T67" fmla="*/ 0 h 27"/>
                  <a:gd name="T68" fmla="*/ 22 w 44"/>
                  <a:gd name="T69" fmla="*/ 0 h 27"/>
                  <a:gd name="T70" fmla="*/ 2 w 44"/>
                  <a:gd name="T71" fmla="*/ 0 h 27"/>
                  <a:gd name="T72" fmla="*/ 1 w 44"/>
                  <a:gd name="T73" fmla="*/ 1 h 27"/>
                  <a:gd name="T74" fmla="*/ 0 w 44"/>
                  <a:gd name="T75" fmla="*/ 8 h 27"/>
                  <a:gd name="T76" fmla="*/ 1 w 44"/>
                  <a:gd name="T77" fmla="*/ 10 h 27"/>
                  <a:gd name="T78" fmla="*/ 1 w 44"/>
                  <a:gd name="T79" fmla="*/ 26 h 27"/>
                  <a:gd name="T80" fmla="*/ 2 w 44"/>
                  <a:gd name="T81" fmla="*/ 27 h 27"/>
                  <a:gd name="T82" fmla="*/ 6 w 44"/>
                  <a:gd name="T83" fmla="*/ 27 h 27"/>
                  <a:gd name="T84" fmla="*/ 10 w 44"/>
                  <a:gd name="T85" fmla="*/ 27 h 27"/>
                  <a:gd name="T86" fmla="*/ 43 w 44"/>
                  <a:gd name="T87" fmla="*/ 27 h 27"/>
                  <a:gd name="T88" fmla="*/ 44 w 44"/>
                  <a:gd name="T89" fmla="*/ 26 h 27"/>
                  <a:gd name="T90" fmla="*/ 44 w 44"/>
                  <a:gd name="T91" fmla="*/ 3 h 27"/>
                  <a:gd name="T92" fmla="*/ 44 w 44"/>
                  <a:gd name="T93" fmla="*/ 3 h 27"/>
                  <a:gd name="T94" fmla="*/ 44 w 44"/>
                  <a:gd name="T95" fmla="*/ 1 h 27"/>
                  <a:gd name="T96" fmla="*/ 43 w 44"/>
                  <a:gd name="T97" fmla="*/ 0 h 27"/>
                  <a:gd name="T98" fmla="*/ 22 w 44"/>
                  <a:gd name="T99" fmla="*/ 0 h 27"/>
                  <a:gd name="T100" fmla="*/ 22 w 44"/>
                  <a:gd name="T10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4" h="27">
                    <a:moveTo>
                      <a:pt x="35" y="26"/>
                    </a:moveTo>
                    <a:cubicBezTo>
                      <a:pt x="38" y="22"/>
                      <a:pt x="40" y="18"/>
                      <a:pt x="43" y="14"/>
                    </a:cubicBezTo>
                    <a:cubicBezTo>
                      <a:pt x="43" y="26"/>
                      <a:pt x="43" y="26"/>
                      <a:pt x="43" y="26"/>
                    </a:cubicBezTo>
                    <a:cubicBezTo>
                      <a:pt x="35" y="26"/>
                      <a:pt x="35" y="26"/>
                      <a:pt x="35" y="26"/>
                    </a:cubicBezTo>
                    <a:moveTo>
                      <a:pt x="5" y="26"/>
                    </a:moveTo>
                    <a:cubicBezTo>
                      <a:pt x="3" y="26"/>
                      <a:pt x="2" y="26"/>
                      <a:pt x="2" y="26"/>
                    </a:cubicBezTo>
                    <a:cubicBezTo>
                      <a:pt x="2" y="10"/>
                      <a:pt x="2" y="10"/>
                      <a:pt x="2" y="10"/>
                    </a:cubicBezTo>
                    <a:cubicBezTo>
                      <a:pt x="2" y="9"/>
                      <a:pt x="2" y="9"/>
                      <a:pt x="1" y="8"/>
                    </a:cubicBezTo>
                    <a:cubicBezTo>
                      <a:pt x="1" y="6"/>
                      <a:pt x="1" y="2"/>
                      <a:pt x="2" y="2"/>
                    </a:cubicBezTo>
                    <a:cubicBezTo>
                      <a:pt x="2" y="1"/>
                      <a:pt x="2" y="1"/>
                      <a:pt x="2" y="1"/>
                    </a:cubicBezTo>
                    <a:cubicBezTo>
                      <a:pt x="21" y="1"/>
                      <a:pt x="21" y="1"/>
                      <a:pt x="21" y="1"/>
                    </a:cubicBezTo>
                    <a:cubicBezTo>
                      <a:pt x="15" y="9"/>
                      <a:pt x="9" y="17"/>
                      <a:pt x="4" y="25"/>
                    </a:cubicBezTo>
                    <a:cubicBezTo>
                      <a:pt x="5" y="26"/>
                      <a:pt x="5" y="26"/>
                      <a:pt x="5" y="26"/>
                    </a:cubicBezTo>
                    <a:moveTo>
                      <a:pt x="5" y="26"/>
                    </a:moveTo>
                    <a:cubicBezTo>
                      <a:pt x="10" y="17"/>
                      <a:pt x="16" y="9"/>
                      <a:pt x="22" y="1"/>
                    </a:cubicBezTo>
                    <a:cubicBezTo>
                      <a:pt x="30" y="1"/>
                      <a:pt x="30" y="1"/>
                      <a:pt x="30" y="1"/>
                    </a:cubicBezTo>
                    <a:cubicBezTo>
                      <a:pt x="24" y="9"/>
                      <a:pt x="18" y="17"/>
                      <a:pt x="13" y="25"/>
                    </a:cubicBezTo>
                    <a:cubicBezTo>
                      <a:pt x="13" y="26"/>
                      <a:pt x="13" y="26"/>
                      <a:pt x="13" y="26"/>
                    </a:cubicBezTo>
                    <a:cubicBezTo>
                      <a:pt x="11" y="26"/>
                      <a:pt x="11" y="26"/>
                      <a:pt x="11" y="26"/>
                    </a:cubicBezTo>
                    <a:cubicBezTo>
                      <a:pt x="10" y="26"/>
                      <a:pt x="10" y="26"/>
                      <a:pt x="10" y="26"/>
                    </a:cubicBezTo>
                    <a:cubicBezTo>
                      <a:pt x="9" y="26"/>
                      <a:pt x="7" y="26"/>
                      <a:pt x="6" y="26"/>
                    </a:cubicBezTo>
                    <a:cubicBezTo>
                      <a:pt x="5" y="26"/>
                      <a:pt x="5" y="26"/>
                      <a:pt x="5" y="26"/>
                    </a:cubicBezTo>
                    <a:moveTo>
                      <a:pt x="14" y="26"/>
                    </a:moveTo>
                    <a:cubicBezTo>
                      <a:pt x="20" y="17"/>
                      <a:pt x="25" y="9"/>
                      <a:pt x="31" y="1"/>
                    </a:cubicBezTo>
                    <a:cubicBezTo>
                      <a:pt x="38" y="1"/>
                      <a:pt x="38" y="1"/>
                      <a:pt x="38" y="1"/>
                    </a:cubicBezTo>
                    <a:cubicBezTo>
                      <a:pt x="43" y="1"/>
                      <a:pt x="43" y="1"/>
                      <a:pt x="43" y="1"/>
                    </a:cubicBezTo>
                    <a:cubicBezTo>
                      <a:pt x="43" y="1"/>
                      <a:pt x="43" y="2"/>
                      <a:pt x="43" y="3"/>
                    </a:cubicBezTo>
                    <a:cubicBezTo>
                      <a:pt x="43" y="3"/>
                      <a:pt x="43" y="3"/>
                      <a:pt x="43" y="3"/>
                    </a:cubicBezTo>
                    <a:cubicBezTo>
                      <a:pt x="43" y="13"/>
                      <a:pt x="43" y="13"/>
                      <a:pt x="43" y="13"/>
                    </a:cubicBezTo>
                    <a:cubicBezTo>
                      <a:pt x="43" y="13"/>
                      <a:pt x="43" y="13"/>
                      <a:pt x="43" y="13"/>
                    </a:cubicBezTo>
                    <a:cubicBezTo>
                      <a:pt x="40" y="17"/>
                      <a:pt x="37" y="21"/>
                      <a:pt x="34" y="25"/>
                    </a:cubicBezTo>
                    <a:cubicBezTo>
                      <a:pt x="35" y="26"/>
                      <a:pt x="35" y="26"/>
                      <a:pt x="35" y="26"/>
                    </a:cubicBezTo>
                    <a:cubicBezTo>
                      <a:pt x="14" y="26"/>
                      <a:pt x="14" y="26"/>
                      <a:pt x="14" y="26"/>
                    </a:cubicBezTo>
                    <a:moveTo>
                      <a:pt x="22" y="0"/>
                    </a:moveTo>
                    <a:cubicBezTo>
                      <a:pt x="22" y="0"/>
                      <a:pt x="22" y="0"/>
                      <a:pt x="22" y="0"/>
                    </a:cubicBezTo>
                    <a:cubicBezTo>
                      <a:pt x="2" y="0"/>
                      <a:pt x="2" y="0"/>
                      <a:pt x="2" y="0"/>
                    </a:cubicBezTo>
                    <a:cubicBezTo>
                      <a:pt x="2" y="0"/>
                      <a:pt x="1" y="1"/>
                      <a:pt x="1" y="1"/>
                    </a:cubicBezTo>
                    <a:cubicBezTo>
                      <a:pt x="0" y="2"/>
                      <a:pt x="0" y="5"/>
                      <a:pt x="0" y="8"/>
                    </a:cubicBezTo>
                    <a:cubicBezTo>
                      <a:pt x="1" y="9"/>
                      <a:pt x="1" y="9"/>
                      <a:pt x="1" y="10"/>
                    </a:cubicBezTo>
                    <a:cubicBezTo>
                      <a:pt x="1" y="26"/>
                      <a:pt x="1" y="26"/>
                      <a:pt x="1" y="26"/>
                    </a:cubicBezTo>
                    <a:cubicBezTo>
                      <a:pt x="1" y="26"/>
                      <a:pt x="1" y="27"/>
                      <a:pt x="2" y="27"/>
                    </a:cubicBezTo>
                    <a:cubicBezTo>
                      <a:pt x="3" y="27"/>
                      <a:pt x="4" y="27"/>
                      <a:pt x="6" y="27"/>
                    </a:cubicBezTo>
                    <a:cubicBezTo>
                      <a:pt x="7" y="27"/>
                      <a:pt x="9" y="27"/>
                      <a:pt x="10" y="27"/>
                    </a:cubicBezTo>
                    <a:cubicBezTo>
                      <a:pt x="43" y="27"/>
                      <a:pt x="43" y="27"/>
                      <a:pt x="43" y="27"/>
                    </a:cubicBezTo>
                    <a:cubicBezTo>
                      <a:pt x="44" y="26"/>
                      <a:pt x="44" y="26"/>
                      <a:pt x="44" y="26"/>
                    </a:cubicBezTo>
                    <a:cubicBezTo>
                      <a:pt x="44" y="3"/>
                      <a:pt x="44" y="3"/>
                      <a:pt x="44" y="3"/>
                    </a:cubicBezTo>
                    <a:cubicBezTo>
                      <a:pt x="44" y="3"/>
                      <a:pt x="44" y="3"/>
                      <a:pt x="44" y="3"/>
                    </a:cubicBezTo>
                    <a:cubicBezTo>
                      <a:pt x="44" y="2"/>
                      <a:pt x="44" y="1"/>
                      <a:pt x="44" y="1"/>
                    </a:cubicBezTo>
                    <a:cubicBezTo>
                      <a:pt x="43" y="0"/>
                      <a:pt x="43" y="0"/>
                      <a:pt x="43" y="0"/>
                    </a:cubicBezTo>
                    <a:cubicBezTo>
                      <a:pt x="22" y="0"/>
                      <a:pt x="22" y="0"/>
                      <a:pt x="22" y="0"/>
                    </a:cubicBezTo>
                    <a:cubicBezTo>
                      <a:pt x="22" y="0"/>
                      <a:pt x="22" y="0"/>
                      <a:pt x="2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208" name="Freeform 194"/>
              <p:cNvSpPr>
                <a:spLocks noEditPoints="1"/>
              </p:cNvSpPr>
              <p:nvPr/>
            </p:nvSpPr>
            <p:spPr bwMode="auto">
              <a:xfrm>
                <a:off x="3499" y="2267"/>
                <a:ext cx="104" cy="95"/>
              </a:xfrm>
              <a:custGeom>
                <a:avLst/>
                <a:gdLst>
                  <a:gd name="T0" fmla="*/ 4 w 44"/>
                  <a:gd name="T1" fmla="*/ 36 h 40"/>
                  <a:gd name="T2" fmla="*/ 16 w 44"/>
                  <a:gd name="T3" fmla="*/ 39 h 40"/>
                  <a:gd name="T4" fmla="*/ 16 w 44"/>
                  <a:gd name="T5" fmla="*/ 39 h 40"/>
                  <a:gd name="T6" fmla="*/ 28 w 44"/>
                  <a:gd name="T7" fmla="*/ 34 h 40"/>
                  <a:gd name="T8" fmla="*/ 30 w 44"/>
                  <a:gd name="T9" fmla="*/ 15 h 40"/>
                  <a:gd name="T10" fmla="*/ 35 w 44"/>
                  <a:gd name="T11" fmla="*/ 12 h 40"/>
                  <a:gd name="T12" fmla="*/ 37 w 44"/>
                  <a:gd name="T13" fmla="*/ 20 h 40"/>
                  <a:gd name="T14" fmla="*/ 30 w 44"/>
                  <a:gd name="T15" fmla="*/ 20 h 40"/>
                  <a:gd name="T16" fmla="*/ 35 w 44"/>
                  <a:gd name="T17" fmla="*/ 8 h 40"/>
                  <a:gd name="T18" fmla="*/ 33 w 44"/>
                  <a:gd name="T19" fmla="*/ 26 h 40"/>
                  <a:gd name="T20" fmla="*/ 30 w 44"/>
                  <a:gd name="T21" fmla="*/ 22 h 40"/>
                  <a:gd name="T22" fmla="*/ 39 w 44"/>
                  <a:gd name="T23" fmla="*/ 13 h 40"/>
                  <a:gd name="T24" fmla="*/ 31 w 44"/>
                  <a:gd name="T25" fmla="*/ 12 h 40"/>
                  <a:gd name="T26" fmla="*/ 30 w 44"/>
                  <a:gd name="T27" fmla="*/ 11 h 40"/>
                  <a:gd name="T28" fmla="*/ 29 w 44"/>
                  <a:gd name="T29" fmla="*/ 8 h 40"/>
                  <a:gd name="T30" fmla="*/ 24 w 44"/>
                  <a:gd name="T31" fmla="*/ 15 h 40"/>
                  <a:gd name="T32" fmla="*/ 24 w 44"/>
                  <a:gd name="T33" fmla="*/ 15 h 40"/>
                  <a:gd name="T34" fmla="*/ 29 w 44"/>
                  <a:gd name="T35" fmla="*/ 10 h 40"/>
                  <a:gd name="T36" fmla="*/ 25 w 44"/>
                  <a:gd name="T37" fmla="*/ 22 h 40"/>
                  <a:gd name="T38" fmla="*/ 25 w 44"/>
                  <a:gd name="T39" fmla="*/ 22 h 40"/>
                  <a:gd name="T40" fmla="*/ 28 w 44"/>
                  <a:gd name="T41" fmla="*/ 20 h 40"/>
                  <a:gd name="T42" fmla="*/ 25 w 44"/>
                  <a:gd name="T43" fmla="*/ 26 h 40"/>
                  <a:gd name="T44" fmla="*/ 28 w 44"/>
                  <a:gd name="T45" fmla="*/ 31 h 40"/>
                  <a:gd name="T46" fmla="*/ 24 w 44"/>
                  <a:gd name="T47" fmla="*/ 36 h 40"/>
                  <a:gd name="T48" fmla="*/ 3 w 44"/>
                  <a:gd name="T49" fmla="*/ 32 h 40"/>
                  <a:gd name="T50" fmla="*/ 5 w 44"/>
                  <a:gd name="T51" fmla="*/ 9 h 40"/>
                  <a:gd name="T52" fmla="*/ 27 w 44"/>
                  <a:gd name="T53" fmla="*/ 9 h 40"/>
                  <a:gd name="T54" fmla="*/ 24 w 44"/>
                  <a:gd name="T55" fmla="*/ 12 h 40"/>
                  <a:gd name="T56" fmla="*/ 8 w 44"/>
                  <a:gd name="T57" fmla="*/ 8 h 40"/>
                  <a:gd name="T58" fmla="*/ 16 w 44"/>
                  <a:gd name="T59" fmla="*/ 5 h 40"/>
                  <a:gd name="T60" fmla="*/ 24 w 44"/>
                  <a:gd name="T61" fmla="*/ 7 h 40"/>
                  <a:gd name="T62" fmla="*/ 23 w 44"/>
                  <a:gd name="T63" fmla="*/ 7 h 40"/>
                  <a:gd name="T64" fmla="*/ 9 w 44"/>
                  <a:gd name="T65" fmla="*/ 7 h 40"/>
                  <a:gd name="T66" fmla="*/ 9 w 44"/>
                  <a:gd name="T67" fmla="*/ 8 h 40"/>
                  <a:gd name="T68" fmla="*/ 22 w 44"/>
                  <a:gd name="T69" fmla="*/ 8 h 40"/>
                  <a:gd name="T70" fmla="*/ 13 w 44"/>
                  <a:gd name="T71" fmla="*/ 7 h 40"/>
                  <a:gd name="T72" fmla="*/ 16 w 44"/>
                  <a:gd name="T73" fmla="*/ 8 h 40"/>
                  <a:gd name="T74" fmla="*/ 15 w 44"/>
                  <a:gd name="T75" fmla="*/ 7 h 40"/>
                  <a:gd name="T76" fmla="*/ 18 w 44"/>
                  <a:gd name="T77" fmla="*/ 8 h 40"/>
                  <a:gd name="T78" fmla="*/ 15 w 44"/>
                  <a:gd name="T79" fmla="*/ 6 h 40"/>
                  <a:gd name="T80" fmla="*/ 21 w 44"/>
                  <a:gd name="T81" fmla="*/ 9 h 40"/>
                  <a:gd name="T82" fmla="*/ 2 w 44"/>
                  <a:gd name="T83" fmla="*/ 6 h 40"/>
                  <a:gd name="T84" fmla="*/ 16 w 44"/>
                  <a:gd name="T85" fmla="*/ 1 h 40"/>
                  <a:gd name="T86" fmla="*/ 27 w 44"/>
                  <a:gd name="T87" fmla="*/ 8 h 40"/>
                  <a:gd name="T88" fmla="*/ 4 w 44"/>
                  <a:gd name="T89" fmla="*/ 8 h 40"/>
                  <a:gd name="T90" fmla="*/ 1 w 44"/>
                  <a:gd name="T91" fmla="*/ 5 h 40"/>
                  <a:gd name="T92" fmla="*/ 1 w 44"/>
                  <a:gd name="T93" fmla="*/ 23 h 40"/>
                  <a:gd name="T94" fmla="*/ 3 w 44"/>
                  <a:gd name="T95" fmla="*/ 34 h 40"/>
                  <a:gd name="T96" fmla="*/ 3 w 44"/>
                  <a:gd name="T97" fmla="*/ 36 h 40"/>
                  <a:gd name="T98" fmla="*/ 3 w 44"/>
                  <a:gd name="T99" fmla="*/ 37 h 40"/>
                  <a:gd name="T100" fmla="*/ 28 w 44"/>
                  <a:gd name="T101" fmla="*/ 37 h 40"/>
                  <a:gd name="T102" fmla="*/ 28 w 44"/>
                  <a:gd name="T103" fmla="*/ 35 h 40"/>
                  <a:gd name="T104" fmla="*/ 29 w 44"/>
                  <a:gd name="T105" fmla="*/ 34 h 40"/>
                  <a:gd name="T106" fmla="*/ 29 w 44"/>
                  <a:gd name="T107" fmla="*/ 25 h 40"/>
                  <a:gd name="T108" fmla="*/ 42 w 44"/>
                  <a:gd name="T109" fmla="*/ 11 h 40"/>
                  <a:gd name="T110" fmla="*/ 30 w 44"/>
                  <a:gd name="T111" fmla="*/ 9 h 40"/>
                  <a:gd name="T112" fmla="*/ 30 w 44"/>
                  <a:gd name="T113" fmla="*/ 5 h 40"/>
                  <a:gd name="T114" fmla="*/ 16 w 44"/>
                  <a:gd name="T11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4" h="40">
                    <a:moveTo>
                      <a:pt x="16" y="39"/>
                    </a:moveTo>
                    <a:cubicBezTo>
                      <a:pt x="15" y="39"/>
                      <a:pt x="14" y="39"/>
                      <a:pt x="12" y="39"/>
                    </a:cubicBezTo>
                    <a:cubicBezTo>
                      <a:pt x="9" y="39"/>
                      <a:pt x="5" y="37"/>
                      <a:pt x="4" y="36"/>
                    </a:cubicBezTo>
                    <a:cubicBezTo>
                      <a:pt x="4" y="35"/>
                      <a:pt x="4" y="35"/>
                      <a:pt x="4" y="35"/>
                    </a:cubicBezTo>
                    <a:cubicBezTo>
                      <a:pt x="6" y="37"/>
                      <a:pt x="9" y="38"/>
                      <a:pt x="14" y="39"/>
                    </a:cubicBezTo>
                    <a:cubicBezTo>
                      <a:pt x="15" y="39"/>
                      <a:pt x="15" y="39"/>
                      <a:pt x="16" y="39"/>
                    </a:cubicBezTo>
                    <a:cubicBezTo>
                      <a:pt x="20" y="39"/>
                      <a:pt x="24" y="38"/>
                      <a:pt x="27" y="36"/>
                    </a:cubicBezTo>
                    <a:cubicBezTo>
                      <a:pt x="27" y="36"/>
                      <a:pt x="27" y="36"/>
                      <a:pt x="27" y="36"/>
                    </a:cubicBezTo>
                    <a:cubicBezTo>
                      <a:pt x="26" y="37"/>
                      <a:pt x="23" y="39"/>
                      <a:pt x="16" y="39"/>
                    </a:cubicBezTo>
                    <a:moveTo>
                      <a:pt x="24" y="36"/>
                    </a:moveTo>
                    <a:cubicBezTo>
                      <a:pt x="26" y="34"/>
                      <a:pt x="27" y="33"/>
                      <a:pt x="28" y="32"/>
                    </a:cubicBezTo>
                    <a:cubicBezTo>
                      <a:pt x="28" y="32"/>
                      <a:pt x="28" y="33"/>
                      <a:pt x="28" y="34"/>
                    </a:cubicBezTo>
                    <a:cubicBezTo>
                      <a:pt x="27" y="34"/>
                      <a:pt x="26" y="35"/>
                      <a:pt x="24" y="36"/>
                    </a:cubicBezTo>
                    <a:moveTo>
                      <a:pt x="30" y="20"/>
                    </a:moveTo>
                    <a:cubicBezTo>
                      <a:pt x="30" y="19"/>
                      <a:pt x="30" y="17"/>
                      <a:pt x="30" y="15"/>
                    </a:cubicBezTo>
                    <a:cubicBezTo>
                      <a:pt x="30" y="15"/>
                      <a:pt x="30" y="15"/>
                      <a:pt x="30" y="15"/>
                    </a:cubicBezTo>
                    <a:cubicBezTo>
                      <a:pt x="30" y="15"/>
                      <a:pt x="30" y="14"/>
                      <a:pt x="31" y="13"/>
                    </a:cubicBezTo>
                    <a:cubicBezTo>
                      <a:pt x="32" y="12"/>
                      <a:pt x="33" y="12"/>
                      <a:pt x="35" y="12"/>
                    </a:cubicBezTo>
                    <a:cubicBezTo>
                      <a:pt x="35" y="12"/>
                      <a:pt x="35" y="12"/>
                      <a:pt x="35" y="12"/>
                    </a:cubicBezTo>
                    <a:cubicBezTo>
                      <a:pt x="36" y="12"/>
                      <a:pt x="38" y="12"/>
                      <a:pt x="38" y="13"/>
                    </a:cubicBezTo>
                    <a:cubicBezTo>
                      <a:pt x="39" y="16"/>
                      <a:pt x="39" y="18"/>
                      <a:pt x="37" y="20"/>
                    </a:cubicBezTo>
                    <a:cubicBezTo>
                      <a:pt x="36" y="21"/>
                      <a:pt x="35" y="22"/>
                      <a:pt x="33" y="22"/>
                    </a:cubicBezTo>
                    <a:cubicBezTo>
                      <a:pt x="32" y="22"/>
                      <a:pt x="31" y="21"/>
                      <a:pt x="30" y="20"/>
                    </a:cubicBezTo>
                    <a:cubicBezTo>
                      <a:pt x="30" y="20"/>
                      <a:pt x="30" y="20"/>
                      <a:pt x="30" y="20"/>
                    </a:cubicBezTo>
                    <a:moveTo>
                      <a:pt x="30" y="11"/>
                    </a:moveTo>
                    <a:cubicBezTo>
                      <a:pt x="31" y="9"/>
                      <a:pt x="33" y="8"/>
                      <a:pt x="35" y="8"/>
                    </a:cubicBezTo>
                    <a:cubicBezTo>
                      <a:pt x="35" y="8"/>
                      <a:pt x="35" y="8"/>
                      <a:pt x="35" y="8"/>
                    </a:cubicBezTo>
                    <a:cubicBezTo>
                      <a:pt x="38" y="8"/>
                      <a:pt x="40" y="9"/>
                      <a:pt x="41" y="11"/>
                    </a:cubicBezTo>
                    <a:cubicBezTo>
                      <a:pt x="43" y="16"/>
                      <a:pt x="41" y="21"/>
                      <a:pt x="39" y="23"/>
                    </a:cubicBezTo>
                    <a:cubicBezTo>
                      <a:pt x="37" y="25"/>
                      <a:pt x="35" y="26"/>
                      <a:pt x="33" y="26"/>
                    </a:cubicBezTo>
                    <a:cubicBezTo>
                      <a:pt x="32" y="26"/>
                      <a:pt x="31" y="25"/>
                      <a:pt x="30" y="25"/>
                    </a:cubicBezTo>
                    <a:cubicBezTo>
                      <a:pt x="29" y="25"/>
                      <a:pt x="29" y="25"/>
                      <a:pt x="29" y="25"/>
                    </a:cubicBezTo>
                    <a:cubicBezTo>
                      <a:pt x="29" y="24"/>
                      <a:pt x="29" y="23"/>
                      <a:pt x="30" y="22"/>
                    </a:cubicBezTo>
                    <a:cubicBezTo>
                      <a:pt x="31" y="22"/>
                      <a:pt x="32" y="23"/>
                      <a:pt x="33" y="23"/>
                    </a:cubicBezTo>
                    <a:cubicBezTo>
                      <a:pt x="35" y="23"/>
                      <a:pt x="36" y="22"/>
                      <a:pt x="37" y="21"/>
                    </a:cubicBezTo>
                    <a:cubicBezTo>
                      <a:pt x="40" y="19"/>
                      <a:pt x="40" y="16"/>
                      <a:pt x="39" y="13"/>
                    </a:cubicBezTo>
                    <a:cubicBezTo>
                      <a:pt x="38" y="11"/>
                      <a:pt x="37" y="11"/>
                      <a:pt x="35" y="11"/>
                    </a:cubicBezTo>
                    <a:cubicBezTo>
                      <a:pt x="35" y="11"/>
                      <a:pt x="35" y="11"/>
                      <a:pt x="35" y="11"/>
                    </a:cubicBezTo>
                    <a:cubicBezTo>
                      <a:pt x="33" y="11"/>
                      <a:pt x="31" y="12"/>
                      <a:pt x="31" y="12"/>
                    </a:cubicBezTo>
                    <a:cubicBezTo>
                      <a:pt x="30" y="13"/>
                      <a:pt x="30" y="13"/>
                      <a:pt x="30" y="13"/>
                    </a:cubicBezTo>
                    <a:cubicBezTo>
                      <a:pt x="30" y="13"/>
                      <a:pt x="30" y="12"/>
                      <a:pt x="30" y="11"/>
                    </a:cubicBezTo>
                    <a:cubicBezTo>
                      <a:pt x="30" y="11"/>
                      <a:pt x="30" y="11"/>
                      <a:pt x="30" y="11"/>
                    </a:cubicBezTo>
                    <a:moveTo>
                      <a:pt x="24" y="12"/>
                    </a:moveTo>
                    <a:cubicBezTo>
                      <a:pt x="24" y="12"/>
                      <a:pt x="24" y="12"/>
                      <a:pt x="24" y="12"/>
                    </a:cubicBezTo>
                    <a:cubicBezTo>
                      <a:pt x="26" y="11"/>
                      <a:pt x="28" y="9"/>
                      <a:pt x="29" y="8"/>
                    </a:cubicBezTo>
                    <a:cubicBezTo>
                      <a:pt x="29" y="8"/>
                      <a:pt x="29" y="8"/>
                      <a:pt x="29" y="8"/>
                    </a:cubicBezTo>
                    <a:cubicBezTo>
                      <a:pt x="29" y="8"/>
                      <a:pt x="29" y="9"/>
                      <a:pt x="29" y="10"/>
                    </a:cubicBezTo>
                    <a:cubicBezTo>
                      <a:pt x="24" y="15"/>
                      <a:pt x="24" y="15"/>
                      <a:pt x="24" y="15"/>
                    </a:cubicBezTo>
                    <a:cubicBezTo>
                      <a:pt x="24" y="15"/>
                      <a:pt x="24" y="15"/>
                      <a:pt x="24" y="15"/>
                    </a:cubicBezTo>
                    <a:cubicBezTo>
                      <a:pt x="24" y="15"/>
                      <a:pt x="24" y="15"/>
                      <a:pt x="24" y="15"/>
                    </a:cubicBezTo>
                    <a:cubicBezTo>
                      <a:pt x="24" y="15"/>
                      <a:pt x="24" y="15"/>
                      <a:pt x="24" y="15"/>
                    </a:cubicBezTo>
                    <a:cubicBezTo>
                      <a:pt x="25" y="15"/>
                      <a:pt x="25" y="15"/>
                      <a:pt x="25" y="15"/>
                    </a:cubicBezTo>
                    <a:cubicBezTo>
                      <a:pt x="25" y="14"/>
                      <a:pt x="25" y="14"/>
                      <a:pt x="25" y="14"/>
                    </a:cubicBezTo>
                    <a:cubicBezTo>
                      <a:pt x="29" y="10"/>
                      <a:pt x="29" y="10"/>
                      <a:pt x="29" y="10"/>
                    </a:cubicBezTo>
                    <a:cubicBezTo>
                      <a:pt x="29" y="12"/>
                      <a:pt x="29" y="14"/>
                      <a:pt x="29" y="16"/>
                    </a:cubicBezTo>
                    <a:cubicBezTo>
                      <a:pt x="29" y="16"/>
                      <a:pt x="29" y="16"/>
                      <a:pt x="29" y="16"/>
                    </a:cubicBezTo>
                    <a:cubicBezTo>
                      <a:pt x="25" y="22"/>
                      <a:pt x="25" y="22"/>
                      <a:pt x="25" y="22"/>
                    </a:cubicBezTo>
                    <a:cubicBezTo>
                      <a:pt x="25" y="22"/>
                      <a:pt x="25" y="22"/>
                      <a:pt x="25" y="22"/>
                    </a:cubicBezTo>
                    <a:cubicBezTo>
                      <a:pt x="25" y="22"/>
                      <a:pt x="25" y="22"/>
                      <a:pt x="25" y="22"/>
                    </a:cubicBezTo>
                    <a:cubicBezTo>
                      <a:pt x="25" y="22"/>
                      <a:pt x="25" y="22"/>
                      <a:pt x="25" y="22"/>
                    </a:cubicBezTo>
                    <a:cubicBezTo>
                      <a:pt x="29" y="17"/>
                      <a:pt x="29" y="17"/>
                      <a:pt x="29" y="17"/>
                    </a:cubicBezTo>
                    <a:cubicBezTo>
                      <a:pt x="29" y="18"/>
                      <a:pt x="29" y="19"/>
                      <a:pt x="29" y="20"/>
                    </a:cubicBezTo>
                    <a:cubicBezTo>
                      <a:pt x="28" y="20"/>
                      <a:pt x="28" y="20"/>
                      <a:pt x="28" y="20"/>
                    </a:cubicBezTo>
                    <a:cubicBezTo>
                      <a:pt x="24" y="25"/>
                      <a:pt x="24" y="25"/>
                      <a:pt x="24" y="25"/>
                    </a:cubicBezTo>
                    <a:cubicBezTo>
                      <a:pt x="24" y="26"/>
                      <a:pt x="24" y="26"/>
                      <a:pt x="24" y="26"/>
                    </a:cubicBezTo>
                    <a:cubicBezTo>
                      <a:pt x="25" y="26"/>
                      <a:pt x="25" y="26"/>
                      <a:pt x="25" y="26"/>
                    </a:cubicBezTo>
                    <a:cubicBezTo>
                      <a:pt x="25" y="26"/>
                      <a:pt x="25" y="26"/>
                      <a:pt x="25" y="26"/>
                    </a:cubicBezTo>
                    <a:cubicBezTo>
                      <a:pt x="29" y="21"/>
                      <a:pt x="29" y="21"/>
                      <a:pt x="29" y="21"/>
                    </a:cubicBezTo>
                    <a:cubicBezTo>
                      <a:pt x="28" y="24"/>
                      <a:pt x="28" y="28"/>
                      <a:pt x="28" y="31"/>
                    </a:cubicBezTo>
                    <a:cubicBezTo>
                      <a:pt x="28" y="31"/>
                      <a:pt x="28" y="31"/>
                      <a:pt x="28" y="31"/>
                    </a:cubicBezTo>
                    <a:cubicBezTo>
                      <a:pt x="26" y="33"/>
                      <a:pt x="25" y="34"/>
                      <a:pt x="24" y="36"/>
                    </a:cubicBezTo>
                    <a:cubicBezTo>
                      <a:pt x="24" y="36"/>
                      <a:pt x="24" y="36"/>
                      <a:pt x="24" y="36"/>
                    </a:cubicBezTo>
                    <a:cubicBezTo>
                      <a:pt x="21" y="37"/>
                      <a:pt x="19" y="38"/>
                      <a:pt x="16" y="38"/>
                    </a:cubicBezTo>
                    <a:cubicBezTo>
                      <a:pt x="15" y="38"/>
                      <a:pt x="15" y="38"/>
                      <a:pt x="14" y="38"/>
                    </a:cubicBezTo>
                    <a:cubicBezTo>
                      <a:pt x="6" y="37"/>
                      <a:pt x="3" y="33"/>
                      <a:pt x="3" y="32"/>
                    </a:cubicBezTo>
                    <a:cubicBezTo>
                      <a:pt x="2" y="29"/>
                      <a:pt x="2" y="26"/>
                      <a:pt x="2" y="23"/>
                    </a:cubicBezTo>
                    <a:cubicBezTo>
                      <a:pt x="2" y="18"/>
                      <a:pt x="2" y="12"/>
                      <a:pt x="1" y="8"/>
                    </a:cubicBezTo>
                    <a:cubicBezTo>
                      <a:pt x="2" y="8"/>
                      <a:pt x="3" y="9"/>
                      <a:pt x="5" y="9"/>
                    </a:cubicBezTo>
                    <a:cubicBezTo>
                      <a:pt x="8" y="10"/>
                      <a:pt x="12" y="10"/>
                      <a:pt x="16" y="10"/>
                    </a:cubicBezTo>
                    <a:cubicBezTo>
                      <a:pt x="18" y="10"/>
                      <a:pt x="20" y="10"/>
                      <a:pt x="23" y="10"/>
                    </a:cubicBezTo>
                    <a:cubicBezTo>
                      <a:pt x="24" y="10"/>
                      <a:pt x="26" y="9"/>
                      <a:pt x="27" y="9"/>
                    </a:cubicBezTo>
                    <a:cubicBezTo>
                      <a:pt x="26" y="10"/>
                      <a:pt x="25" y="11"/>
                      <a:pt x="24" y="12"/>
                    </a:cubicBezTo>
                    <a:cubicBezTo>
                      <a:pt x="24" y="12"/>
                      <a:pt x="24" y="12"/>
                      <a:pt x="24" y="12"/>
                    </a:cubicBezTo>
                    <a:cubicBezTo>
                      <a:pt x="24" y="12"/>
                      <a:pt x="24" y="12"/>
                      <a:pt x="24" y="12"/>
                    </a:cubicBezTo>
                    <a:moveTo>
                      <a:pt x="15" y="9"/>
                    </a:moveTo>
                    <a:cubicBezTo>
                      <a:pt x="13" y="9"/>
                      <a:pt x="11" y="9"/>
                      <a:pt x="9" y="8"/>
                    </a:cubicBezTo>
                    <a:cubicBezTo>
                      <a:pt x="8" y="8"/>
                      <a:pt x="8" y="8"/>
                      <a:pt x="8" y="8"/>
                    </a:cubicBezTo>
                    <a:cubicBezTo>
                      <a:pt x="8" y="7"/>
                      <a:pt x="8" y="7"/>
                      <a:pt x="8" y="7"/>
                    </a:cubicBezTo>
                    <a:cubicBezTo>
                      <a:pt x="9" y="7"/>
                      <a:pt x="9" y="7"/>
                      <a:pt x="9" y="7"/>
                    </a:cubicBezTo>
                    <a:cubicBezTo>
                      <a:pt x="11" y="6"/>
                      <a:pt x="13" y="5"/>
                      <a:pt x="16" y="5"/>
                    </a:cubicBezTo>
                    <a:cubicBezTo>
                      <a:pt x="16" y="5"/>
                      <a:pt x="17" y="5"/>
                      <a:pt x="17" y="5"/>
                    </a:cubicBezTo>
                    <a:cubicBezTo>
                      <a:pt x="20" y="5"/>
                      <a:pt x="21" y="6"/>
                      <a:pt x="24" y="7"/>
                    </a:cubicBezTo>
                    <a:cubicBezTo>
                      <a:pt x="24" y="7"/>
                      <a:pt x="24" y="7"/>
                      <a:pt x="24" y="7"/>
                    </a:cubicBezTo>
                    <a:cubicBezTo>
                      <a:pt x="24" y="7"/>
                      <a:pt x="24" y="7"/>
                      <a:pt x="24" y="7"/>
                    </a:cubicBezTo>
                    <a:cubicBezTo>
                      <a:pt x="24" y="7"/>
                      <a:pt x="24" y="7"/>
                      <a:pt x="24" y="7"/>
                    </a:cubicBezTo>
                    <a:cubicBezTo>
                      <a:pt x="23" y="7"/>
                      <a:pt x="23" y="7"/>
                      <a:pt x="23" y="7"/>
                    </a:cubicBezTo>
                    <a:cubicBezTo>
                      <a:pt x="21" y="6"/>
                      <a:pt x="20" y="6"/>
                      <a:pt x="17" y="6"/>
                    </a:cubicBezTo>
                    <a:cubicBezTo>
                      <a:pt x="17" y="6"/>
                      <a:pt x="16" y="6"/>
                      <a:pt x="16" y="6"/>
                    </a:cubicBezTo>
                    <a:cubicBezTo>
                      <a:pt x="13" y="6"/>
                      <a:pt x="11" y="6"/>
                      <a:pt x="9" y="7"/>
                    </a:cubicBezTo>
                    <a:cubicBezTo>
                      <a:pt x="9" y="7"/>
                      <a:pt x="9" y="7"/>
                      <a:pt x="9" y="7"/>
                    </a:cubicBezTo>
                    <a:cubicBezTo>
                      <a:pt x="9" y="8"/>
                      <a:pt x="9" y="8"/>
                      <a:pt x="9" y="8"/>
                    </a:cubicBezTo>
                    <a:cubicBezTo>
                      <a:pt x="9" y="8"/>
                      <a:pt x="9" y="8"/>
                      <a:pt x="9" y="8"/>
                    </a:cubicBezTo>
                    <a:cubicBezTo>
                      <a:pt x="11" y="8"/>
                      <a:pt x="13" y="9"/>
                      <a:pt x="15" y="9"/>
                    </a:cubicBezTo>
                    <a:cubicBezTo>
                      <a:pt x="17" y="9"/>
                      <a:pt x="19" y="8"/>
                      <a:pt x="21" y="8"/>
                    </a:cubicBezTo>
                    <a:cubicBezTo>
                      <a:pt x="22" y="8"/>
                      <a:pt x="22" y="8"/>
                      <a:pt x="22" y="8"/>
                    </a:cubicBezTo>
                    <a:cubicBezTo>
                      <a:pt x="21" y="8"/>
                      <a:pt x="19" y="7"/>
                      <a:pt x="16" y="7"/>
                    </a:cubicBezTo>
                    <a:cubicBezTo>
                      <a:pt x="16" y="7"/>
                      <a:pt x="15" y="7"/>
                      <a:pt x="15" y="7"/>
                    </a:cubicBezTo>
                    <a:cubicBezTo>
                      <a:pt x="14" y="7"/>
                      <a:pt x="13" y="7"/>
                      <a:pt x="13" y="7"/>
                    </a:cubicBezTo>
                    <a:cubicBezTo>
                      <a:pt x="13" y="7"/>
                      <a:pt x="14" y="8"/>
                      <a:pt x="15" y="8"/>
                    </a:cubicBezTo>
                    <a:cubicBezTo>
                      <a:pt x="16" y="8"/>
                      <a:pt x="17" y="8"/>
                      <a:pt x="17" y="8"/>
                    </a:cubicBezTo>
                    <a:cubicBezTo>
                      <a:pt x="17" y="8"/>
                      <a:pt x="17" y="8"/>
                      <a:pt x="16" y="8"/>
                    </a:cubicBezTo>
                    <a:cubicBezTo>
                      <a:pt x="16" y="8"/>
                      <a:pt x="16" y="8"/>
                      <a:pt x="15" y="8"/>
                    </a:cubicBezTo>
                    <a:cubicBezTo>
                      <a:pt x="15" y="7"/>
                      <a:pt x="15" y="7"/>
                      <a:pt x="15" y="7"/>
                    </a:cubicBezTo>
                    <a:cubicBezTo>
                      <a:pt x="15" y="7"/>
                      <a:pt x="15" y="7"/>
                      <a:pt x="15" y="7"/>
                    </a:cubicBezTo>
                    <a:cubicBezTo>
                      <a:pt x="16" y="7"/>
                      <a:pt x="16" y="7"/>
                      <a:pt x="16" y="7"/>
                    </a:cubicBezTo>
                    <a:cubicBezTo>
                      <a:pt x="17" y="7"/>
                      <a:pt x="18" y="7"/>
                      <a:pt x="18" y="8"/>
                    </a:cubicBezTo>
                    <a:cubicBezTo>
                      <a:pt x="18" y="8"/>
                      <a:pt x="18" y="8"/>
                      <a:pt x="18" y="8"/>
                    </a:cubicBezTo>
                    <a:cubicBezTo>
                      <a:pt x="18" y="8"/>
                      <a:pt x="17" y="8"/>
                      <a:pt x="15" y="8"/>
                    </a:cubicBezTo>
                    <a:cubicBezTo>
                      <a:pt x="13" y="8"/>
                      <a:pt x="12" y="8"/>
                      <a:pt x="12" y="7"/>
                    </a:cubicBezTo>
                    <a:cubicBezTo>
                      <a:pt x="12" y="7"/>
                      <a:pt x="15" y="6"/>
                      <a:pt x="15" y="6"/>
                    </a:cubicBezTo>
                    <a:cubicBezTo>
                      <a:pt x="15" y="6"/>
                      <a:pt x="16" y="6"/>
                      <a:pt x="16" y="6"/>
                    </a:cubicBezTo>
                    <a:cubicBezTo>
                      <a:pt x="19" y="6"/>
                      <a:pt x="22" y="7"/>
                      <a:pt x="22" y="8"/>
                    </a:cubicBezTo>
                    <a:cubicBezTo>
                      <a:pt x="22" y="8"/>
                      <a:pt x="21" y="9"/>
                      <a:pt x="21" y="9"/>
                    </a:cubicBezTo>
                    <a:cubicBezTo>
                      <a:pt x="19" y="9"/>
                      <a:pt x="17" y="9"/>
                      <a:pt x="15" y="9"/>
                    </a:cubicBezTo>
                    <a:moveTo>
                      <a:pt x="4" y="8"/>
                    </a:moveTo>
                    <a:cubicBezTo>
                      <a:pt x="2" y="7"/>
                      <a:pt x="2" y="7"/>
                      <a:pt x="2" y="6"/>
                    </a:cubicBezTo>
                    <a:cubicBezTo>
                      <a:pt x="2" y="5"/>
                      <a:pt x="2" y="5"/>
                      <a:pt x="2" y="5"/>
                    </a:cubicBezTo>
                    <a:cubicBezTo>
                      <a:pt x="3" y="4"/>
                      <a:pt x="7" y="2"/>
                      <a:pt x="9" y="1"/>
                    </a:cubicBezTo>
                    <a:cubicBezTo>
                      <a:pt x="11" y="1"/>
                      <a:pt x="13" y="1"/>
                      <a:pt x="16" y="1"/>
                    </a:cubicBezTo>
                    <a:cubicBezTo>
                      <a:pt x="20" y="1"/>
                      <a:pt x="25" y="1"/>
                      <a:pt x="26" y="2"/>
                    </a:cubicBezTo>
                    <a:cubicBezTo>
                      <a:pt x="28" y="3"/>
                      <a:pt x="29" y="4"/>
                      <a:pt x="29" y="5"/>
                    </a:cubicBezTo>
                    <a:cubicBezTo>
                      <a:pt x="29" y="6"/>
                      <a:pt x="28" y="7"/>
                      <a:pt x="27" y="8"/>
                    </a:cubicBezTo>
                    <a:cubicBezTo>
                      <a:pt x="26" y="5"/>
                      <a:pt x="22" y="4"/>
                      <a:pt x="16" y="4"/>
                    </a:cubicBezTo>
                    <a:cubicBezTo>
                      <a:pt x="15" y="4"/>
                      <a:pt x="14" y="5"/>
                      <a:pt x="13" y="5"/>
                    </a:cubicBezTo>
                    <a:cubicBezTo>
                      <a:pt x="8" y="5"/>
                      <a:pt x="4" y="7"/>
                      <a:pt x="4" y="8"/>
                    </a:cubicBezTo>
                    <a:moveTo>
                      <a:pt x="16" y="0"/>
                    </a:moveTo>
                    <a:cubicBezTo>
                      <a:pt x="13" y="0"/>
                      <a:pt x="11" y="0"/>
                      <a:pt x="9" y="0"/>
                    </a:cubicBezTo>
                    <a:cubicBezTo>
                      <a:pt x="7" y="1"/>
                      <a:pt x="2" y="3"/>
                      <a:pt x="1" y="5"/>
                    </a:cubicBezTo>
                    <a:cubicBezTo>
                      <a:pt x="1" y="5"/>
                      <a:pt x="0" y="6"/>
                      <a:pt x="1" y="6"/>
                    </a:cubicBezTo>
                    <a:cubicBezTo>
                      <a:pt x="0" y="6"/>
                      <a:pt x="0" y="6"/>
                      <a:pt x="0" y="6"/>
                    </a:cubicBezTo>
                    <a:cubicBezTo>
                      <a:pt x="1" y="11"/>
                      <a:pt x="1" y="17"/>
                      <a:pt x="1" y="23"/>
                    </a:cubicBezTo>
                    <a:cubicBezTo>
                      <a:pt x="1" y="27"/>
                      <a:pt x="1" y="30"/>
                      <a:pt x="2" y="32"/>
                    </a:cubicBezTo>
                    <a:cubicBezTo>
                      <a:pt x="2" y="32"/>
                      <a:pt x="2" y="32"/>
                      <a:pt x="2" y="32"/>
                    </a:cubicBezTo>
                    <a:cubicBezTo>
                      <a:pt x="2" y="33"/>
                      <a:pt x="2" y="34"/>
                      <a:pt x="3" y="34"/>
                    </a:cubicBezTo>
                    <a:cubicBezTo>
                      <a:pt x="3" y="34"/>
                      <a:pt x="3" y="34"/>
                      <a:pt x="3" y="34"/>
                    </a:cubicBezTo>
                    <a:cubicBezTo>
                      <a:pt x="3" y="35"/>
                      <a:pt x="3" y="36"/>
                      <a:pt x="3" y="36"/>
                    </a:cubicBezTo>
                    <a:cubicBezTo>
                      <a:pt x="3" y="36"/>
                      <a:pt x="3" y="36"/>
                      <a:pt x="3" y="36"/>
                    </a:cubicBezTo>
                    <a:cubicBezTo>
                      <a:pt x="3" y="36"/>
                      <a:pt x="3" y="36"/>
                      <a:pt x="3" y="36"/>
                    </a:cubicBezTo>
                    <a:cubicBezTo>
                      <a:pt x="3" y="37"/>
                      <a:pt x="3" y="37"/>
                      <a:pt x="3" y="37"/>
                    </a:cubicBezTo>
                    <a:cubicBezTo>
                      <a:pt x="3" y="37"/>
                      <a:pt x="3" y="37"/>
                      <a:pt x="3" y="37"/>
                    </a:cubicBezTo>
                    <a:cubicBezTo>
                      <a:pt x="5" y="38"/>
                      <a:pt x="9" y="40"/>
                      <a:pt x="12" y="40"/>
                    </a:cubicBezTo>
                    <a:cubicBezTo>
                      <a:pt x="14" y="40"/>
                      <a:pt x="15" y="40"/>
                      <a:pt x="16" y="40"/>
                    </a:cubicBezTo>
                    <a:cubicBezTo>
                      <a:pt x="23" y="40"/>
                      <a:pt x="27" y="38"/>
                      <a:pt x="28" y="37"/>
                    </a:cubicBezTo>
                    <a:cubicBezTo>
                      <a:pt x="28" y="37"/>
                      <a:pt x="28" y="37"/>
                      <a:pt x="28" y="37"/>
                    </a:cubicBezTo>
                    <a:cubicBezTo>
                      <a:pt x="28" y="37"/>
                      <a:pt x="28" y="37"/>
                      <a:pt x="28" y="37"/>
                    </a:cubicBezTo>
                    <a:cubicBezTo>
                      <a:pt x="28" y="35"/>
                      <a:pt x="28" y="35"/>
                      <a:pt x="28" y="35"/>
                    </a:cubicBezTo>
                    <a:cubicBezTo>
                      <a:pt x="28" y="35"/>
                      <a:pt x="29" y="35"/>
                      <a:pt x="29" y="34"/>
                    </a:cubicBezTo>
                    <a:cubicBezTo>
                      <a:pt x="29" y="34"/>
                      <a:pt x="29" y="34"/>
                      <a:pt x="29" y="34"/>
                    </a:cubicBezTo>
                    <a:cubicBezTo>
                      <a:pt x="29" y="34"/>
                      <a:pt x="29" y="34"/>
                      <a:pt x="29" y="34"/>
                    </a:cubicBezTo>
                    <a:cubicBezTo>
                      <a:pt x="29" y="34"/>
                      <a:pt x="29" y="34"/>
                      <a:pt x="29" y="34"/>
                    </a:cubicBezTo>
                    <a:cubicBezTo>
                      <a:pt x="29" y="34"/>
                      <a:pt x="29" y="34"/>
                      <a:pt x="29" y="34"/>
                    </a:cubicBezTo>
                    <a:cubicBezTo>
                      <a:pt x="29" y="31"/>
                      <a:pt x="29" y="28"/>
                      <a:pt x="29" y="25"/>
                    </a:cubicBezTo>
                    <a:cubicBezTo>
                      <a:pt x="31" y="26"/>
                      <a:pt x="32" y="27"/>
                      <a:pt x="33" y="27"/>
                    </a:cubicBezTo>
                    <a:cubicBezTo>
                      <a:pt x="35" y="27"/>
                      <a:pt x="38" y="26"/>
                      <a:pt x="39" y="24"/>
                    </a:cubicBezTo>
                    <a:cubicBezTo>
                      <a:pt x="42" y="22"/>
                      <a:pt x="44" y="17"/>
                      <a:pt x="42" y="11"/>
                    </a:cubicBezTo>
                    <a:cubicBezTo>
                      <a:pt x="40" y="8"/>
                      <a:pt x="38" y="7"/>
                      <a:pt x="35" y="7"/>
                    </a:cubicBezTo>
                    <a:cubicBezTo>
                      <a:pt x="35" y="7"/>
                      <a:pt x="35" y="7"/>
                      <a:pt x="35" y="7"/>
                    </a:cubicBezTo>
                    <a:cubicBezTo>
                      <a:pt x="33" y="7"/>
                      <a:pt x="31" y="7"/>
                      <a:pt x="30" y="9"/>
                    </a:cubicBezTo>
                    <a:cubicBezTo>
                      <a:pt x="30" y="9"/>
                      <a:pt x="30" y="9"/>
                      <a:pt x="30" y="9"/>
                    </a:cubicBezTo>
                    <a:cubicBezTo>
                      <a:pt x="30" y="9"/>
                      <a:pt x="30" y="9"/>
                      <a:pt x="30" y="9"/>
                    </a:cubicBezTo>
                    <a:cubicBezTo>
                      <a:pt x="30" y="8"/>
                      <a:pt x="30" y="6"/>
                      <a:pt x="30" y="5"/>
                    </a:cubicBezTo>
                    <a:cubicBezTo>
                      <a:pt x="30" y="5"/>
                      <a:pt x="30" y="5"/>
                      <a:pt x="30" y="5"/>
                    </a:cubicBezTo>
                    <a:cubicBezTo>
                      <a:pt x="30" y="4"/>
                      <a:pt x="30" y="2"/>
                      <a:pt x="26" y="1"/>
                    </a:cubicBezTo>
                    <a:cubicBezTo>
                      <a:pt x="25" y="0"/>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209" name="Freeform 195"/>
              <p:cNvSpPr>
                <a:spLocks noEditPoints="1"/>
              </p:cNvSpPr>
              <p:nvPr/>
            </p:nvSpPr>
            <p:spPr bwMode="auto">
              <a:xfrm>
                <a:off x="3396" y="2220"/>
                <a:ext cx="112" cy="78"/>
              </a:xfrm>
              <a:custGeom>
                <a:avLst/>
                <a:gdLst>
                  <a:gd name="T0" fmla="*/ 18 w 47"/>
                  <a:gd name="T1" fmla="*/ 22 h 33"/>
                  <a:gd name="T2" fmla="*/ 17 w 47"/>
                  <a:gd name="T3" fmla="*/ 22 h 33"/>
                  <a:gd name="T4" fmla="*/ 3 w 47"/>
                  <a:gd name="T5" fmla="*/ 19 h 33"/>
                  <a:gd name="T6" fmla="*/ 1 w 47"/>
                  <a:gd name="T7" fmla="*/ 11 h 33"/>
                  <a:gd name="T8" fmla="*/ 16 w 47"/>
                  <a:gd name="T9" fmla="*/ 2 h 33"/>
                  <a:gd name="T10" fmla="*/ 19 w 47"/>
                  <a:gd name="T11" fmla="*/ 2 h 33"/>
                  <a:gd name="T12" fmla="*/ 24 w 47"/>
                  <a:gd name="T13" fmla="*/ 1 h 33"/>
                  <a:gd name="T14" fmla="*/ 32 w 47"/>
                  <a:gd name="T15" fmla="*/ 1 h 33"/>
                  <a:gd name="T16" fmla="*/ 44 w 47"/>
                  <a:gd name="T17" fmla="*/ 7 h 33"/>
                  <a:gd name="T18" fmla="*/ 44 w 47"/>
                  <a:gd name="T19" fmla="*/ 7 h 33"/>
                  <a:gd name="T20" fmla="*/ 41 w 47"/>
                  <a:gd name="T21" fmla="*/ 20 h 33"/>
                  <a:gd name="T22" fmla="*/ 35 w 47"/>
                  <a:gd name="T23" fmla="*/ 27 h 33"/>
                  <a:gd name="T24" fmla="*/ 33 w 47"/>
                  <a:gd name="T25" fmla="*/ 31 h 33"/>
                  <a:gd name="T26" fmla="*/ 34 w 47"/>
                  <a:gd name="T27" fmla="*/ 27 h 33"/>
                  <a:gd name="T28" fmla="*/ 35 w 47"/>
                  <a:gd name="T29" fmla="*/ 22 h 33"/>
                  <a:gd name="T30" fmla="*/ 33 w 47"/>
                  <a:gd name="T31" fmla="*/ 21 h 33"/>
                  <a:gd name="T32" fmla="*/ 31 w 47"/>
                  <a:gd name="T33" fmla="*/ 21 h 33"/>
                  <a:gd name="T34" fmla="*/ 25 w 47"/>
                  <a:gd name="T35" fmla="*/ 22 h 33"/>
                  <a:gd name="T36" fmla="*/ 18 w 47"/>
                  <a:gd name="T37" fmla="*/ 22 h 33"/>
                  <a:gd name="T38" fmla="*/ 32 w 47"/>
                  <a:gd name="T39" fmla="*/ 0 h 33"/>
                  <a:gd name="T40" fmla="*/ 24 w 47"/>
                  <a:gd name="T41" fmla="*/ 0 h 33"/>
                  <a:gd name="T42" fmla="*/ 19 w 47"/>
                  <a:gd name="T43" fmla="*/ 1 h 33"/>
                  <a:gd name="T44" fmla="*/ 16 w 47"/>
                  <a:gd name="T45" fmla="*/ 1 h 33"/>
                  <a:gd name="T46" fmla="*/ 0 w 47"/>
                  <a:gd name="T47" fmla="*/ 11 h 33"/>
                  <a:gd name="T48" fmla="*/ 3 w 47"/>
                  <a:gd name="T49" fmla="*/ 19 h 33"/>
                  <a:gd name="T50" fmla="*/ 17 w 47"/>
                  <a:gd name="T51" fmla="*/ 23 h 33"/>
                  <a:gd name="T52" fmla="*/ 18 w 47"/>
                  <a:gd name="T53" fmla="*/ 23 h 33"/>
                  <a:gd name="T54" fmla="*/ 25 w 47"/>
                  <a:gd name="T55" fmla="*/ 22 h 33"/>
                  <a:gd name="T56" fmla="*/ 31 w 47"/>
                  <a:gd name="T57" fmla="*/ 22 h 33"/>
                  <a:gd name="T58" fmla="*/ 33 w 47"/>
                  <a:gd name="T59" fmla="*/ 22 h 33"/>
                  <a:gd name="T60" fmla="*/ 34 w 47"/>
                  <a:gd name="T61" fmla="*/ 22 h 33"/>
                  <a:gd name="T62" fmla="*/ 33 w 47"/>
                  <a:gd name="T63" fmla="*/ 27 h 33"/>
                  <a:gd name="T64" fmla="*/ 31 w 47"/>
                  <a:gd name="T65" fmla="*/ 32 h 33"/>
                  <a:gd name="T66" fmla="*/ 31 w 47"/>
                  <a:gd name="T67" fmla="*/ 33 h 33"/>
                  <a:gd name="T68" fmla="*/ 32 w 47"/>
                  <a:gd name="T69" fmla="*/ 33 h 33"/>
                  <a:gd name="T70" fmla="*/ 32 w 47"/>
                  <a:gd name="T71" fmla="*/ 33 h 33"/>
                  <a:gd name="T72" fmla="*/ 36 w 47"/>
                  <a:gd name="T73" fmla="*/ 28 h 33"/>
                  <a:gd name="T74" fmla="*/ 41 w 47"/>
                  <a:gd name="T75" fmla="*/ 21 h 33"/>
                  <a:gd name="T76" fmla="*/ 45 w 47"/>
                  <a:gd name="T77" fmla="*/ 7 h 33"/>
                  <a:gd name="T78" fmla="*/ 45 w 47"/>
                  <a:gd name="T79" fmla="*/ 6 h 33"/>
                  <a:gd name="T80" fmla="*/ 45 w 47"/>
                  <a:gd name="T81" fmla="*/ 6 h 33"/>
                  <a:gd name="T82" fmla="*/ 44 w 47"/>
                  <a:gd name="T83" fmla="*/ 5 h 33"/>
                  <a:gd name="T84" fmla="*/ 44 w 47"/>
                  <a:gd name="T85" fmla="*/ 5 h 33"/>
                  <a:gd name="T86" fmla="*/ 32 w 47"/>
                  <a:gd name="T8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7" h="33">
                    <a:moveTo>
                      <a:pt x="18" y="22"/>
                    </a:moveTo>
                    <a:cubicBezTo>
                      <a:pt x="17" y="22"/>
                      <a:pt x="17" y="22"/>
                      <a:pt x="17" y="22"/>
                    </a:cubicBezTo>
                    <a:cubicBezTo>
                      <a:pt x="12" y="22"/>
                      <a:pt x="6" y="22"/>
                      <a:pt x="3" y="19"/>
                    </a:cubicBezTo>
                    <a:cubicBezTo>
                      <a:pt x="2" y="17"/>
                      <a:pt x="1" y="14"/>
                      <a:pt x="1" y="11"/>
                    </a:cubicBezTo>
                    <a:cubicBezTo>
                      <a:pt x="2" y="2"/>
                      <a:pt x="9" y="2"/>
                      <a:pt x="16" y="2"/>
                    </a:cubicBezTo>
                    <a:cubicBezTo>
                      <a:pt x="17" y="2"/>
                      <a:pt x="18" y="2"/>
                      <a:pt x="19" y="2"/>
                    </a:cubicBezTo>
                    <a:cubicBezTo>
                      <a:pt x="21" y="2"/>
                      <a:pt x="22" y="2"/>
                      <a:pt x="24" y="1"/>
                    </a:cubicBezTo>
                    <a:cubicBezTo>
                      <a:pt x="27" y="1"/>
                      <a:pt x="29" y="1"/>
                      <a:pt x="32" y="1"/>
                    </a:cubicBezTo>
                    <a:cubicBezTo>
                      <a:pt x="38" y="1"/>
                      <a:pt x="42" y="3"/>
                      <a:pt x="44" y="7"/>
                    </a:cubicBezTo>
                    <a:cubicBezTo>
                      <a:pt x="44" y="7"/>
                      <a:pt x="44" y="7"/>
                      <a:pt x="44" y="7"/>
                    </a:cubicBezTo>
                    <a:cubicBezTo>
                      <a:pt x="46" y="12"/>
                      <a:pt x="45" y="17"/>
                      <a:pt x="41" y="20"/>
                    </a:cubicBezTo>
                    <a:cubicBezTo>
                      <a:pt x="40" y="20"/>
                      <a:pt x="39" y="22"/>
                      <a:pt x="35" y="27"/>
                    </a:cubicBezTo>
                    <a:cubicBezTo>
                      <a:pt x="35" y="28"/>
                      <a:pt x="34" y="30"/>
                      <a:pt x="33" y="31"/>
                    </a:cubicBezTo>
                    <a:cubicBezTo>
                      <a:pt x="33" y="29"/>
                      <a:pt x="34" y="28"/>
                      <a:pt x="34" y="27"/>
                    </a:cubicBezTo>
                    <a:cubicBezTo>
                      <a:pt x="35" y="25"/>
                      <a:pt x="35" y="23"/>
                      <a:pt x="35" y="22"/>
                    </a:cubicBezTo>
                    <a:cubicBezTo>
                      <a:pt x="35" y="21"/>
                      <a:pt x="34" y="21"/>
                      <a:pt x="33" y="21"/>
                    </a:cubicBezTo>
                    <a:cubicBezTo>
                      <a:pt x="32" y="21"/>
                      <a:pt x="32" y="21"/>
                      <a:pt x="31" y="21"/>
                    </a:cubicBezTo>
                    <a:cubicBezTo>
                      <a:pt x="29" y="21"/>
                      <a:pt x="27" y="21"/>
                      <a:pt x="25" y="22"/>
                    </a:cubicBezTo>
                    <a:cubicBezTo>
                      <a:pt x="22" y="22"/>
                      <a:pt x="20" y="22"/>
                      <a:pt x="18" y="22"/>
                    </a:cubicBezTo>
                    <a:moveTo>
                      <a:pt x="32" y="0"/>
                    </a:moveTo>
                    <a:cubicBezTo>
                      <a:pt x="29" y="0"/>
                      <a:pt x="27" y="0"/>
                      <a:pt x="24" y="0"/>
                    </a:cubicBezTo>
                    <a:cubicBezTo>
                      <a:pt x="22" y="1"/>
                      <a:pt x="21" y="1"/>
                      <a:pt x="19" y="1"/>
                    </a:cubicBezTo>
                    <a:cubicBezTo>
                      <a:pt x="18" y="1"/>
                      <a:pt x="17" y="1"/>
                      <a:pt x="16" y="1"/>
                    </a:cubicBezTo>
                    <a:cubicBezTo>
                      <a:pt x="9" y="1"/>
                      <a:pt x="1" y="1"/>
                      <a:pt x="0" y="11"/>
                    </a:cubicBezTo>
                    <a:cubicBezTo>
                      <a:pt x="0" y="15"/>
                      <a:pt x="1" y="17"/>
                      <a:pt x="3" y="19"/>
                    </a:cubicBezTo>
                    <a:cubicBezTo>
                      <a:pt x="6" y="23"/>
                      <a:pt x="12" y="23"/>
                      <a:pt x="17" y="23"/>
                    </a:cubicBezTo>
                    <a:cubicBezTo>
                      <a:pt x="18" y="23"/>
                      <a:pt x="18" y="23"/>
                      <a:pt x="18" y="23"/>
                    </a:cubicBezTo>
                    <a:cubicBezTo>
                      <a:pt x="20" y="23"/>
                      <a:pt x="23" y="23"/>
                      <a:pt x="25" y="22"/>
                    </a:cubicBezTo>
                    <a:cubicBezTo>
                      <a:pt x="27" y="22"/>
                      <a:pt x="29" y="22"/>
                      <a:pt x="31" y="22"/>
                    </a:cubicBezTo>
                    <a:cubicBezTo>
                      <a:pt x="32" y="22"/>
                      <a:pt x="32" y="22"/>
                      <a:pt x="33" y="22"/>
                    </a:cubicBezTo>
                    <a:cubicBezTo>
                      <a:pt x="34" y="22"/>
                      <a:pt x="34" y="22"/>
                      <a:pt x="34" y="22"/>
                    </a:cubicBezTo>
                    <a:cubicBezTo>
                      <a:pt x="35" y="23"/>
                      <a:pt x="34" y="25"/>
                      <a:pt x="33" y="27"/>
                    </a:cubicBezTo>
                    <a:cubicBezTo>
                      <a:pt x="33" y="28"/>
                      <a:pt x="32" y="30"/>
                      <a:pt x="31" y="32"/>
                    </a:cubicBezTo>
                    <a:cubicBezTo>
                      <a:pt x="31" y="33"/>
                      <a:pt x="31" y="33"/>
                      <a:pt x="31" y="33"/>
                    </a:cubicBezTo>
                    <a:cubicBezTo>
                      <a:pt x="32" y="33"/>
                      <a:pt x="32" y="33"/>
                      <a:pt x="32" y="33"/>
                    </a:cubicBezTo>
                    <a:cubicBezTo>
                      <a:pt x="32" y="33"/>
                      <a:pt x="32" y="33"/>
                      <a:pt x="32" y="33"/>
                    </a:cubicBezTo>
                    <a:cubicBezTo>
                      <a:pt x="32" y="33"/>
                      <a:pt x="32" y="33"/>
                      <a:pt x="36" y="28"/>
                    </a:cubicBezTo>
                    <a:cubicBezTo>
                      <a:pt x="38" y="25"/>
                      <a:pt x="41" y="21"/>
                      <a:pt x="41" y="21"/>
                    </a:cubicBezTo>
                    <a:cubicBezTo>
                      <a:pt x="46" y="18"/>
                      <a:pt x="47" y="12"/>
                      <a:pt x="45" y="7"/>
                    </a:cubicBezTo>
                    <a:cubicBezTo>
                      <a:pt x="45" y="6"/>
                      <a:pt x="45" y="6"/>
                      <a:pt x="45" y="6"/>
                    </a:cubicBezTo>
                    <a:cubicBezTo>
                      <a:pt x="45" y="6"/>
                      <a:pt x="45" y="6"/>
                      <a:pt x="45" y="6"/>
                    </a:cubicBezTo>
                    <a:cubicBezTo>
                      <a:pt x="44" y="5"/>
                      <a:pt x="44" y="5"/>
                      <a:pt x="44" y="5"/>
                    </a:cubicBezTo>
                    <a:cubicBezTo>
                      <a:pt x="44" y="5"/>
                      <a:pt x="44" y="5"/>
                      <a:pt x="44" y="5"/>
                    </a:cubicBezTo>
                    <a:cubicBezTo>
                      <a:pt x="41" y="0"/>
                      <a:pt x="36" y="0"/>
                      <a:pt x="3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210" name="Freeform 196"/>
              <p:cNvSpPr>
                <a:spLocks noEditPoints="1"/>
              </p:cNvSpPr>
              <p:nvPr/>
            </p:nvSpPr>
            <p:spPr bwMode="auto">
              <a:xfrm>
                <a:off x="3439" y="2239"/>
                <a:ext cx="12" cy="14"/>
              </a:xfrm>
              <a:custGeom>
                <a:avLst/>
                <a:gdLst>
                  <a:gd name="T0" fmla="*/ 3 w 5"/>
                  <a:gd name="T1" fmla="*/ 5 h 6"/>
                  <a:gd name="T2" fmla="*/ 2 w 5"/>
                  <a:gd name="T3" fmla="*/ 4 h 6"/>
                  <a:gd name="T4" fmla="*/ 2 w 5"/>
                  <a:gd name="T5" fmla="*/ 1 h 6"/>
                  <a:gd name="T6" fmla="*/ 3 w 5"/>
                  <a:gd name="T7" fmla="*/ 1 h 6"/>
                  <a:gd name="T8" fmla="*/ 4 w 5"/>
                  <a:gd name="T9" fmla="*/ 1 h 6"/>
                  <a:gd name="T10" fmla="*/ 4 w 5"/>
                  <a:gd name="T11" fmla="*/ 2 h 6"/>
                  <a:gd name="T12" fmla="*/ 4 w 5"/>
                  <a:gd name="T13" fmla="*/ 3 h 6"/>
                  <a:gd name="T14" fmla="*/ 4 w 5"/>
                  <a:gd name="T15" fmla="*/ 4 h 6"/>
                  <a:gd name="T16" fmla="*/ 3 w 5"/>
                  <a:gd name="T17" fmla="*/ 5 h 6"/>
                  <a:gd name="T18" fmla="*/ 3 w 5"/>
                  <a:gd name="T19" fmla="*/ 0 h 6"/>
                  <a:gd name="T20" fmla="*/ 1 w 5"/>
                  <a:gd name="T21" fmla="*/ 1 h 6"/>
                  <a:gd name="T22" fmla="*/ 1 w 5"/>
                  <a:gd name="T23" fmla="*/ 4 h 6"/>
                  <a:gd name="T24" fmla="*/ 3 w 5"/>
                  <a:gd name="T25" fmla="*/ 6 h 6"/>
                  <a:gd name="T26" fmla="*/ 4 w 5"/>
                  <a:gd name="T27" fmla="*/ 5 h 6"/>
                  <a:gd name="T28" fmla="*/ 5 w 5"/>
                  <a:gd name="T29" fmla="*/ 4 h 6"/>
                  <a:gd name="T30" fmla="*/ 5 w 5"/>
                  <a:gd name="T31" fmla="*/ 2 h 6"/>
                  <a:gd name="T32" fmla="*/ 5 w 5"/>
                  <a:gd name="T33" fmla="*/ 1 h 6"/>
                  <a:gd name="T34" fmla="*/ 3 w 5"/>
                  <a:gd name="T35"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6">
                    <a:moveTo>
                      <a:pt x="3" y="5"/>
                    </a:moveTo>
                    <a:cubicBezTo>
                      <a:pt x="3" y="5"/>
                      <a:pt x="2" y="4"/>
                      <a:pt x="2" y="4"/>
                    </a:cubicBezTo>
                    <a:cubicBezTo>
                      <a:pt x="1" y="3"/>
                      <a:pt x="1" y="2"/>
                      <a:pt x="2" y="1"/>
                    </a:cubicBezTo>
                    <a:cubicBezTo>
                      <a:pt x="2" y="1"/>
                      <a:pt x="3" y="1"/>
                      <a:pt x="3" y="1"/>
                    </a:cubicBezTo>
                    <a:cubicBezTo>
                      <a:pt x="4" y="1"/>
                      <a:pt x="4" y="1"/>
                      <a:pt x="4" y="1"/>
                    </a:cubicBezTo>
                    <a:cubicBezTo>
                      <a:pt x="4" y="2"/>
                      <a:pt x="4" y="2"/>
                      <a:pt x="4" y="2"/>
                    </a:cubicBezTo>
                    <a:cubicBezTo>
                      <a:pt x="4" y="3"/>
                      <a:pt x="4" y="3"/>
                      <a:pt x="4" y="3"/>
                    </a:cubicBezTo>
                    <a:cubicBezTo>
                      <a:pt x="4" y="4"/>
                      <a:pt x="4" y="4"/>
                      <a:pt x="4" y="4"/>
                    </a:cubicBezTo>
                    <a:cubicBezTo>
                      <a:pt x="4" y="5"/>
                      <a:pt x="3" y="5"/>
                      <a:pt x="3" y="5"/>
                    </a:cubicBezTo>
                    <a:moveTo>
                      <a:pt x="3" y="0"/>
                    </a:moveTo>
                    <a:cubicBezTo>
                      <a:pt x="2" y="0"/>
                      <a:pt x="2" y="0"/>
                      <a:pt x="1" y="1"/>
                    </a:cubicBezTo>
                    <a:cubicBezTo>
                      <a:pt x="0" y="2"/>
                      <a:pt x="0" y="3"/>
                      <a:pt x="1" y="4"/>
                    </a:cubicBezTo>
                    <a:cubicBezTo>
                      <a:pt x="1" y="5"/>
                      <a:pt x="2" y="6"/>
                      <a:pt x="3" y="6"/>
                    </a:cubicBezTo>
                    <a:cubicBezTo>
                      <a:pt x="3" y="6"/>
                      <a:pt x="4" y="5"/>
                      <a:pt x="4" y="5"/>
                    </a:cubicBezTo>
                    <a:cubicBezTo>
                      <a:pt x="5" y="5"/>
                      <a:pt x="5" y="4"/>
                      <a:pt x="5" y="4"/>
                    </a:cubicBezTo>
                    <a:cubicBezTo>
                      <a:pt x="5" y="3"/>
                      <a:pt x="5" y="3"/>
                      <a:pt x="5" y="2"/>
                    </a:cubicBezTo>
                    <a:cubicBezTo>
                      <a:pt x="5" y="1"/>
                      <a:pt x="5" y="1"/>
                      <a:pt x="5" y="1"/>
                    </a:cubicBezTo>
                    <a:cubicBezTo>
                      <a:pt x="5" y="0"/>
                      <a:pt x="4"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211" name="Freeform 197"/>
              <p:cNvSpPr>
                <a:spLocks noEditPoints="1"/>
              </p:cNvSpPr>
              <p:nvPr/>
            </p:nvSpPr>
            <p:spPr bwMode="auto">
              <a:xfrm>
                <a:off x="3461" y="2239"/>
                <a:ext cx="16" cy="21"/>
              </a:xfrm>
              <a:custGeom>
                <a:avLst/>
                <a:gdLst>
                  <a:gd name="T0" fmla="*/ 1 w 7"/>
                  <a:gd name="T1" fmla="*/ 8 h 9"/>
                  <a:gd name="T2" fmla="*/ 1 w 7"/>
                  <a:gd name="T3" fmla="*/ 2 h 9"/>
                  <a:gd name="T4" fmla="*/ 1 w 7"/>
                  <a:gd name="T5" fmla="*/ 2 h 9"/>
                  <a:gd name="T6" fmla="*/ 1 w 7"/>
                  <a:gd name="T7" fmla="*/ 1 h 9"/>
                  <a:gd name="T8" fmla="*/ 6 w 7"/>
                  <a:gd name="T9" fmla="*/ 7 h 9"/>
                  <a:gd name="T10" fmla="*/ 1 w 7"/>
                  <a:gd name="T11" fmla="*/ 8 h 9"/>
                  <a:gd name="T12" fmla="*/ 1 w 7"/>
                  <a:gd name="T13" fmla="*/ 0 h 9"/>
                  <a:gd name="T14" fmla="*/ 1 w 7"/>
                  <a:gd name="T15" fmla="*/ 1 h 9"/>
                  <a:gd name="T16" fmla="*/ 0 w 7"/>
                  <a:gd name="T17" fmla="*/ 1 h 9"/>
                  <a:gd name="T18" fmla="*/ 0 w 7"/>
                  <a:gd name="T19" fmla="*/ 2 h 9"/>
                  <a:gd name="T20" fmla="*/ 0 w 7"/>
                  <a:gd name="T21" fmla="*/ 9 h 9"/>
                  <a:gd name="T22" fmla="*/ 1 w 7"/>
                  <a:gd name="T23" fmla="*/ 9 h 9"/>
                  <a:gd name="T24" fmla="*/ 7 w 7"/>
                  <a:gd name="T25" fmla="*/ 7 h 9"/>
                  <a:gd name="T26" fmla="*/ 7 w 7"/>
                  <a:gd name="T27" fmla="*/ 7 h 9"/>
                  <a:gd name="T28" fmla="*/ 1 w 7"/>
                  <a:gd name="T29" fmla="*/ 0 h 9"/>
                  <a:gd name="T30" fmla="*/ 1 w 7"/>
                  <a:gd name="T3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 h="9">
                    <a:moveTo>
                      <a:pt x="1" y="8"/>
                    </a:moveTo>
                    <a:cubicBezTo>
                      <a:pt x="1" y="6"/>
                      <a:pt x="1" y="4"/>
                      <a:pt x="1" y="2"/>
                    </a:cubicBezTo>
                    <a:cubicBezTo>
                      <a:pt x="1" y="2"/>
                      <a:pt x="1" y="2"/>
                      <a:pt x="1" y="2"/>
                    </a:cubicBezTo>
                    <a:cubicBezTo>
                      <a:pt x="1" y="1"/>
                      <a:pt x="1" y="1"/>
                      <a:pt x="1" y="1"/>
                    </a:cubicBezTo>
                    <a:cubicBezTo>
                      <a:pt x="3" y="3"/>
                      <a:pt x="5" y="5"/>
                      <a:pt x="6" y="7"/>
                    </a:cubicBezTo>
                    <a:cubicBezTo>
                      <a:pt x="1" y="8"/>
                      <a:pt x="1" y="8"/>
                      <a:pt x="1" y="8"/>
                    </a:cubicBezTo>
                    <a:moveTo>
                      <a:pt x="1" y="0"/>
                    </a:moveTo>
                    <a:cubicBezTo>
                      <a:pt x="1" y="1"/>
                      <a:pt x="1" y="1"/>
                      <a:pt x="1" y="1"/>
                    </a:cubicBezTo>
                    <a:cubicBezTo>
                      <a:pt x="0" y="1"/>
                      <a:pt x="0" y="1"/>
                      <a:pt x="0" y="1"/>
                    </a:cubicBezTo>
                    <a:cubicBezTo>
                      <a:pt x="0" y="2"/>
                      <a:pt x="0" y="2"/>
                      <a:pt x="0" y="2"/>
                    </a:cubicBezTo>
                    <a:cubicBezTo>
                      <a:pt x="0" y="5"/>
                      <a:pt x="0" y="7"/>
                      <a:pt x="0" y="9"/>
                    </a:cubicBezTo>
                    <a:cubicBezTo>
                      <a:pt x="1" y="9"/>
                      <a:pt x="1" y="9"/>
                      <a:pt x="1" y="9"/>
                    </a:cubicBezTo>
                    <a:cubicBezTo>
                      <a:pt x="7" y="7"/>
                      <a:pt x="7" y="7"/>
                      <a:pt x="7" y="7"/>
                    </a:cubicBezTo>
                    <a:cubicBezTo>
                      <a:pt x="7" y="7"/>
                      <a:pt x="7" y="7"/>
                      <a:pt x="7" y="7"/>
                    </a:cubicBezTo>
                    <a:cubicBezTo>
                      <a:pt x="6" y="4"/>
                      <a:pt x="4" y="2"/>
                      <a:pt x="1" y="0"/>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212" name="Freeform 198"/>
              <p:cNvSpPr>
                <a:spLocks noEditPoints="1"/>
              </p:cNvSpPr>
              <p:nvPr/>
            </p:nvSpPr>
            <p:spPr bwMode="auto">
              <a:xfrm>
                <a:off x="3670" y="2550"/>
                <a:ext cx="88" cy="79"/>
              </a:xfrm>
              <a:custGeom>
                <a:avLst/>
                <a:gdLst>
                  <a:gd name="T0" fmla="*/ 29 w 37"/>
                  <a:gd name="T1" fmla="*/ 29 h 33"/>
                  <a:gd name="T2" fmla="*/ 27 w 37"/>
                  <a:gd name="T3" fmla="*/ 30 h 33"/>
                  <a:gd name="T4" fmla="*/ 27 w 37"/>
                  <a:gd name="T5" fmla="*/ 29 h 33"/>
                  <a:gd name="T6" fmla="*/ 9 w 37"/>
                  <a:gd name="T7" fmla="*/ 27 h 33"/>
                  <a:gd name="T8" fmla="*/ 11 w 37"/>
                  <a:gd name="T9" fmla="*/ 26 h 33"/>
                  <a:gd name="T10" fmla="*/ 7 w 37"/>
                  <a:gd name="T11" fmla="*/ 26 h 33"/>
                  <a:gd name="T12" fmla="*/ 33 w 37"/>
                  <a:gd name="T13" fmla="*/ 19 h 33"/>
                  <a:gd name="T14" fmla="*/ 11 w 37"/>
                  <a:gd name="T15" fmla="*/ 19 h 33"/>
                  <a:gd name="T16" fmla="*/ 8 w 37"/>
                  <a:gd name="T17" fmla="*/ 20 h 33"/>
                  <a:gd name="T18" fmla="*/ 13 w 37"/>
                  <a:gd name="T19" fmla="*/ 24 h 33"/>
                  <a:gd name="T20" fmla="*/ 16 w 37"/>
                  <a:gd name="T21" fmla="*/ 31 h 33"/>
                  <a:gd name="T22" fmla="*/ 15 w 37"/>
                  <a:gd name="T23" fmla="*/ 22 h 33"/>
                  <a:gd name="T24" fmla="*/ 14 w 37"/>
                  <a:gd name="T25" fmla="*/ 19 h 33"/>
                  <a:gd name="T26" fmla="*/ 22 w 37"/>
                  <a:gd name="T27" fmla="*/ 28 h 33"/>
                  <a:gd name="T28" fmla="*/ 13 w 37"/>
                  <a:gd name="T29" fmla="*/ 28 h 33"/>
                  <a:gd name="T30" fmla="*/ 12 w 37"/>
                  <a:gd name="T31" fmla="*/ 18 h 33"/>
                  <a:gd name="T32" fmla="*/ 11 w 37"/>
                  <a:gd name="T33" fmla="*/ 17 h 33"/>
                  <a:gd name="T34" fmla="*/ 7 w 37"/>
                  <a:gd name="T35" fmla="*/ 17 h 33"/>
                  <a:gd name="T36" fmla="*/ 9 w 37"/>
                  <a:gd name="T37" fmla="*/ 19 h 33"/>
                  <a:gd name="T38" fmla="*/ 12 w 37"/>
                  <a:gd name="T39" fmla="*/ 17 h 33"/>
                  <a:gd name="T40" fmla="*/ 6 w 37"/>
                  <a:gd name="T41" fmla="*/ 17 h 33"/>
                  <a:gd name="T42" fmla="*/ 33 w 37"/>
                  <a:gd name="T43" fmla="*/ 19 h 33"/>
                  <a:gd name="T44" fmla="*/ 29 w 37"/>
                  <a:gd name="T45" fmla="*/ 15 h 33"/>
                  <a:gd name="T46" fmla="*/ 30 w 37"/>
                  <a:gd name="T47" fmla="*/ 17 h 33"/>
                  <a:gd name="T48" fmla="*/ 31 w 37"/>
                  <a:gd name="T49" fmla="*/ 15 h 33"/>
                  <a:gd name="T50" fmla="*/ 33 w 37"/>
                  <a:gd name="T51" fmla="*/ 15 h 33"/>
                  <a:gd name="T52" fmla="*/ 33 w 37"/>
                  <a:gd name="T53" fmla="*/ 19 h 33"/>
                  <a:gd name="T54" fmla="*/ 18 w 37"/>
                  <a:gd name="T55" fmla="*/ 12 h 33"/>
                  <a:gd name="T56" fmla="*/ 17 w 37"/>
                  <a:gd name="T57" fmla="*/ 11 h 33"/>
                  <a:gd name="T58" fmla="*/ 15 w 37"/>
                  <a:gd name="T59" fmla="*/ 12 h 33"/>
                  <a:gd name="T60" fmla="*/ 22 w 37"/>
                  <a:gd name="T61" fmla="*/ 9 h 33"/>
                  <a:gd name="T62" fmla="*/ 10 w 37"/>
                  <a:gd name="T63" fmla="*/ 9 h 33"/>
                  <a:gd name="T64" fmla="*/ 11 w 37"/>
                  <a:gd name="T65" fmla="*/ 4 h 33"/>
                  <a:gd name="T66" fmla="*/ 19 w 37"/>
                  <a:gd name="T67" fmla="*/ 7 h 33"/>
                  <a:gd name="T68" fmla="*/ 18 w 37"/>
                  <a:gd name="T69" fmla="*/ 7 h 33"/>
                  <a:gd name="T70" fmla="*/ 18 w 37"/>
                  <a:gd name="T71" fmla="*/ 10 h 33"/>
                  <a:gd name="T72" fmla="*/ 13 w 37"/>
                  <a:gd name="T73" fmla="*/ 7 h 33"/>
                  <a:gd name="T74" fmla="*/ 26 w 37"/>
                  <a:gd name="T75" fmla="*/ 12 h 33"/>
                  <a:gd name="T76" fmla="*/ 32 w 37"/>
                  <a:gd name="T77" fmla="*/ 8 h 33"/>
                  <a:gd name="T78" fmla="*/ 22 w 37"/>
                  <a:gd name="T79" fmla="*/ 24 h 33"/>
                  <a:gd name="T80" fmla="*/ 19 w 37"/>
                  <a:gd name="T81" fmla="*/ 16 h 33"/>
                  <a:gd name="T82" fmla="*/ 22 w 37"/>
                  <a:gd name="T83" fmla="*/ 2 h 33"/>
                  <a:gd name="T84" fmla="*/ 27 w 37"/>
                  <a:gd name="T85" fmla="*/ 16 h 33"/>
                  <a:gd name="T86" fmla="*/ 33 w 37"/>
                  <a:gd name="T87" fmla="*/ 21 h 33"/>
                  <a:gd name="T88" fmla="*/ 23 w 37"/>
                  <a:gd name="T89" fmla="*/ 28 h 33"/>
                  <a:gd name="T90" fmla="*/ 13 w 37"/>
                  <a:gd name="T91" fmla="*/ 16 h 33"/>
                  <a:gd name="T92" fmla="*/ 6 w 37"/>
                  <a:gd name="T93" fmla="*/ 12 h 33"/>
                  <a:gd name="T94" fmla="*/ 14 w 37"/>
                  <a:gd name="T95" fmla="*/ 13 h 33"/>
                  <a:gd name="T96" fmla="*/ 19 w 37"/>
                  <a:gd name="T97" fmla="*/ 18 h 33"/>
                  <a:gd name="T98" fmla="*/ 22 w 37"/>
                  <a:gd name="T99" fmla="*/ 1 h 33"/>
                  <a:gd name="T100" fmla="*/ 7 w 37"/>
                  <a:gd name="T101" fmla="*/ 8 h 33"/>
                  <a:gd name="T102" fmla="*/ 6 w 37"/>
                  <a:gd name="T103" fmla="*/ 25 h 33"/>
                  <a:gd name="T104" fmla="*/ 15 w 37"/>
                  <a:gd name="T105" fmla="*/ 33 h 33"/>
                  <a:gd name="T106" fmla="*/ 26 w 37"/>
                  <a:gd name="T107" fmla="*/ 31 h 33"/>
                  <a:gd name="T108" fmla="*/ 29 w 37"/>
                  <a:gd name="T109" fmla="*/ 30 h 33"/>
                  <a:gd name="T110" fmla="*/ 36 w 37"/>
                  <a:gd name="T111" fmla="*/ 22 h 33"/>
                  <a:gd name="T112" fmla="*/ 33 w 37"/>
                  <a:gd name="T113" fmla="*/ 7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7" h="33">
                    <a:moveTo>
                      <a:pt x="25" y="30"/>
                    </a:moveTo>
                    <a:cubicBezTo>
                      <a:pt x="25" y="30"/>
                      <a:pt x="24" y="30"/>
                      <a:pt x="24" y="30"/>
                    </a:cubicBezTo>
                    <a:cubicBezTo>
                      <a:pt x="24" y="29"/>
                      <a:pt x="24" y="29"/>
                      <a:pt x="24" y="29"/>
                    </a:cubicBezTo>
                    <a:cubicBezTo>
                      <a:pt x="25" y="29"/>
                      <a:pt x="25" y="29"/>
                      <a:pt x="25" y="29"/>
                    </a:cubicBezTo>
                    <a:cubicBezTo>
                      <a:pt x="25" y="30"/>
                      <a:pt x="25" y="30"/>
                      <a:pt x="25" y="30"/>
                    </a:cubicBezTo>
                    <a:moveTo>
                      <a:pt x="29" y="29"/>
                    </a:moveTo>
                    <a:cubicBezTo>
                      <a:pt x="29" y="29"/>
                      <a:pt x="29" y="29"/>
                      <a:pt x="29" y="29"/>
                    </a:cubicBezTo>
                    <a:cubicBezTo>
                      <a:pt x="30" y="29"/>
                      <a:pt x="30" y="29"/>
                      <a:pt x="30" y="29"/>
                    </a:cubicBezTo>
                    <a:cubicBezTo>
                      <a:pt x="29" y="29"/>
                      <a:pt x="29" y="29"/>
                      <a:pt x="29" y="29"/>
                    </a:cubicBezTo>
                    <a:moveTo>
                      <a:pt x="27" y="30"/>
                    </a:moveTo>
                    <a:cubicBezTo>
                      <a:pt x="26" y="30"/>
                      <a:pt x="26" y="30"/>
                      <a:pt x="26" y="30"/>
                    </a:cubicBezTo>
                    <a:cubicBezTo>
                      <a:pt x="26" y="30"/>
                      <a:pt x="26" y="30"/>
                      <a:pt x="26" y="30"/>
                    </a:cubicBezTo>
                    <a:cubicBezTo>
                      <a:pt x="26" y="30"/>
                      <a:pt x="25" y="29"/>
                      <a:pt x="25" y="29"/>
                    </a:cubicBezTo>
                    <a:cubicBezTo>
                      <a:pt x="25" y="29"/>
                      <a:pt x="25" y="29"/>
                      <a:pt x="25" y="29"/>
                    </a:cubicBezTo>
                    <a:cubicBezTo>
                      <a:pt x="26" y="29"/>
                      <a:pt x="26" y="29"/>
                      <a:pt x="26" y="29"/>
                    </a:cubicBezTo>
                    <a:cubicBezTo>
                      <a:pt x="26" y="29"/>
                      <a:pt x="26" y="29"/>
                      <a:pt x="26" y="29"/>
                    </a:cubicBezTo>
                    <a:cubicBezTo>
                      <a:pt x="27" y="30"/>
                      <a:pt x="27" y="30"/>
                      <a:pt x="27" y="30"/>
                    </a:cubicBezTo>
                    <a:cubicBezTo>
                      <a:pt x="27" y="30"/>
                      <a:pt x="27" y="30"/>
                      <a:pt x="27" y="30"/>
                    </a:cubicBezTo>
                    <a:moveTo>
                      <a:pt x="28" y="29"/>
                    </a:moveTo>
                    <a:cubicBezTo>
                      <a:pt x="28" y="29"/>
                      <a:pt x="28" y="29"/>
                      <a:pt x="28" y="29"/>
                    </a:cubicBezTo>
                    <a:cubicBezTo>
                      <a:pt x="28" y="29"/>
                      <a:pt x="28" y="29"/>
                      <a:pt x="28" y="29"/>
                    </a:cubicBezTo>
                    <a:cubicBezTo>
                      <a:pt x="28" y="29"/>
                      <a:pt x="28" y="29"/>
                      <a:pt x="28" y="29"/>
                    </a:cubicBezTo>
                    <a:cubicBezTo>
                      <a:pt x="28" y="29"/>
                      <a:pt x="28" y="29"/>
                      <a:pt x="28" y="29"/>
                    </a:cubicBezTo>
                    <a:cubicBezTo>
                      <a:pt x="28" y="29"/>
                      <a:pt x="28" y="29"/>
                      <a:pt x="28" y="29"/>
                    </a:cubicBezTo>
                    <a:moveTo>
                      <a:pt x="27" y="30"/>
                    </a:moveTo>
                    <a:cubicBezTo>
                      <a:pt x="27" y="29"/>
                      <a:pt x="27" y="29"/>
                      <a:pt x="27" y="29"/>
                    </a:cubicBezTo>
                    <a:cubicBezTo>
                      <a:pt x="27" y="29"/>
                      <a:pt x="27" y="29"/>
                      <a:pt x="27" y="29"/>
                    </a:cubicBezTo>
                    <a:cubicBezTo>
                      <a:pt x="28" y="30"/>
                      <a:pt x="28" y="30"/>
                      <a:pt x="28" y="30"/>
                    </a:cubicBezTo>
                    <a:cubicBezTo>
                      <a:pt x="27" y="30"/>
                      <a:pt x="27" y="30"/>
                      <a:pt x="27" y="30"/>
                    </a:cubicBezTo>
                    <a:moveTo>
                      <a:pt x="10" y="30"/>
                    </a:moveTo>
                    <a:cubicBezTo>
                      <a:pt x="9" y="29"/>
                      <a:pt x="8" y="28"/>
                      <a:pt x="7" y="27"/>
                    </a:cubicBezTo>
                    <a:cubicBezTo>
                      <a:pt x="7" y="27"/>
                      <a:pt x="7" y="27"/>
                      <a:pt x="7" y="27"/>
                    </a:cubicBezTo>
                    <a:cubicBezTo>
                      <a:pt x="8" y="27"/>
                      <a:pt x="8" y="27"/>
                      <a:pt x="9" y="27"/>
                    </a:cubicBezTo>
                    <a:cubicBezTo>
                      <a:pt x="9" y="27"/>
                      <a:pt x="9" y="27"/>
                      <a:pt x="9" y="27"/>
                    </a:cubicBezTo>
                    <a:cubicBezTo>
                      <a:pt x="9" y="27"/>
                      <a:pt x="9" y="27"/>
                      <a:pt x="9" y="27"/>
                    </a:cubicBezTo>
                    <a:cubicBezTo>
                      <a:pt x="9" y="27"/>
                      <a:pt x="9" y="27"/>
                      <a:pt x="9" y="27"/>
                    </a:cubicBezTo>
                    <a:cubicBezTo>
                      <a:pt x="9" y="27"/>
                      <a:pt x="9" y="27"/>
                      <a:pt x="9" y="27"/>
                    </a:cubicBezTo>
                    <a:cubicBezTo>
                      <a:pt x="10" y="27"/>
                      <a:pt x="10" y="27"/>
                      <a:pt x="10" y="27"/>
                    </a:cubicBezTo>
                    <a:cubicBezTo>
                      <a:pt x="11" y="27"/>
                      <a:pt x="11" y="27"/>
                      <a:pt x="11" y="27"/>
                    </a:cubicBezTo>
                    <a:cubicBezTo>
                      <a:pt x="11" y="27"/>
                      <a:pt x="11" y="27"/>
                      <a:pt x="11" y="27"/>
                    </a:cubicBezTo>
                    <a:cubicBezTo>
                      <a:pt x="11" y="27"/>
                      <a:pt x="11" y="27"/>
                      <a:pt x="11" y="27"/>
                    </a:cubicBezTo>
                    <a:cubicBezTo>
                      <a:pt x="12" y="29"/>
                      <a:pt x="12" y="29"/>
                      <a:pt x="12" y="29"/>
                    </a:cubicBezTo>
                    <a:cubicBezTo>
                      <a:pt x="12" y="29"/>
                      <a:pt x="12" y="29"/>
                      <a:pt x="12" y="29"/>
                    </a:cubicBezTo>
                    <a:cubicBezTo>
                      <a:pt x="11" y="29"/>
                      <a:pt x="11" y="29"/>
                      <a:pt x="10" y="30"/>
                    </a:cubicBezTo>
                    <a:moveTo>
                      <a:pt x="11" y="26"/>
                    </a:moveTo>
                    <a:cubicBezTo>
                      <a:pt x="11" y="26"/>
                      <a:pt x="11" y="26"/>
                      <a:pt x="11" y="26"/>
                    </a:cubicBezTo>
                    <a:cubicBezTo>
                      <a:pt x="10" y="26"/>
                      <a:pt x="10" y="26"/>
                      <a:pt x="10" y="26"/>
                    </a:cubicBezTo>
                    <a:cubicBezTo>
                      <a:pt x="11" y="26"/>
                      <a:pt x="11" y="26"/>
                      <a:pt x="11" y="26"/>
                    </a:cubicBezTo>
                    <a:cubicBezTo>
                      <a:pt x="11" y="26"/>
                      <a:pt x="11" y="26"/>
                      <a:pt x="11" y="26"/>
                    </a:cubicBezTo>
                    <a:moveTo>
                      <a:pt x="7" y="26"/>
                    </a:moveTo>
                    <a:cubicBezTo>
                      <a:pt x="7" y="25"/>
                      <a:pt x="7" y="25"/>
                      <a:pt x="7" y="25"/>
                    </a:cubicBezTo>
                    <a:cubicBezTo>
                      <a:pt x="8" y="25"/>
                      <a:pt x="8" y="25"/>
                      <a:pt x="8" y="25"/>
                    </a:cubicBezTo>
                    <a:cubicBezTo>
                      <a:pt x="8" y="26"/>
                      <a:pt x="8" y="26"/>
                      <a:pt x="8" y="26"/>
                    </a:cubicBezTo>
                    <a:cubicBezTo>
                      <a:pt x="7" y="26"/>
                      <a:pt x="7" y="26"/>
                      <a:pt x="7" y="26"/>
                    </a:cubicBezTo>
                    <a:cubicBezTo>
                      <a:pt x="7" y="26"/>
                      <a:pt x="7" y="26"/>
                      <a:pt x="7" y="26"/>
                    </a:cubicBezTo>
                    <a:moveTo>
                      <a:pt x="10" y="26"/>
                    </a:moveTo>
                    <a:cubicBezTo>
                      <a:pt x="9" y="26"/>
                      <a:pt x="9" y="26"/>
                      <a:pt x="9" y="26"/>
                    </a:cubicBezTo>
                    <a:cubicBezTo>
                      <a:pt x="9" y="25"/>
                      <a:pt x="9" y="25"/>
                      <a:pt x="9" y="25"/>
                    </a:cubicBezTo>
                    <a:cubicBezTo>
                      <a:pt x="9" y="25"/>
                      <a:pt x="9" y="25"/>
                      <a:pt x="9" y="25"/>
                    </a:cubicBezTo>
                    <a:cubicBezTo>
                      <a:pt x="10" y="26"/>
                      <a:pt x="10" y="26"/>
                      <a:pt x="10" y="26"/>
                    </a:cubicBezTo>
                    <a:moveTo>
                      <a:pt x="33" y="19"/>
                    </a:moveTo>
                    <a:cubicBezTo>
                      <a:pt x="33" y="19"/>
                      <a:pt x="33" y="19"/>
                      <a:pt x="33" y="19"/>
                    </a:cubicBezTo>
                    <a:cubicBezTo>
                      <a:pt x="33" y="19"/>
                      <a:pt x="33" y="19"/>
                      <a:pt x="33" y="19"/>
                    </a:cubicBezTo>
                    <a:cubicBezTo>
                      <a:pt x="33" y="19"/>
                      <a:pt x="33" y="19"/>
                      <a:pt x="33" y="19"/>
                    </a:cubicBezTo>
                    <a:moveTo>
                      <a:pt x="16" y="20"/>
                    </a:moveTo>
                    <a:cubicBezTo>
                      <a:pt x="16" y="20"/>
                      <a:pt x="16" y="20"/>
                      <a:pt x="16" y="20"/>
                    </a:cubicBezTo>
                    <a:cubicBezTo>
                      <a:pt x="16" y="20"/>
                      <a:pt x="16" y="20"/>
                      <a:pt x="16" y="20"/>
                    </a:cubicBezTo>
                    <a:cubicBezTo>
                      <a:pt x="15" y="20"/>
                      <a:pt x="15" y="20"/>
                      <a:pt x="15" y="20"/>
                    </a:cubicBezTo>
                    <a:cubicBezTo>
                      <a:pt x="15" y="20"/>
                      <a:pt x="15" y="20"/>
                      <a:pt x="15" y="20"/>
                    </a:cubicBezTo>
                    <a:cubicBezTo>
                      <a:pt x="14" y="18"/>
                      <a:pt x="14" y="18"/>
                      <a:pt x="14" y="18"/>
                    </a:cubicBezTo>
                    <a:cubicBezTo>
                      <a:pt x="15" y="19"/>
                      <a:pt x="15" y="20"/>
                      <a:pt x="16" y="20"/>
                    </a:cubicBezTo>
                    <a:moveTo>
                      <a:pt x="11" y="19"/>
                    </a:moveTo>
                    <a:cubicBezTo>
                      <a:pt x="10" y="18"/>
                      <a:pt x="10" y="18"/>
                      <a:pt x="10" y="18"/>
                    </a:cubicBezTo>
                    <a:cubicBezTo>
                      <a:pt x="10" y="18"/>
                      <a:pt x="10" y="18"/>
                      <a:pt x="10" y="18"/>
                    </a:cubicBezTo>
                    <a:cubicBezTo>
                      <a:pt x="11" y="19"/>
                      <a:pt x="11" y="19"/>
                      <a:pt x="11" y="19"/>
                    </a:cubicBezTo>
                    <a:cubicBezTo>
                      <a:pt x="11" y="19"/>
                      <a:pt x="11" y="19"/>
                      <a:pt x="11" y="19"/>
                    </a:cubicBezTo>
                    <a:moveTo>
                      <a:pt x="7" y="24"/>
                    </a:moveTo>
                    <a:cubicBezTo>
                      <a:pt x="5" y="23"/>
                      <a:pt x="3" y="21"/>
                      <a:pt x="2" y="18"/>
                    </a:cubicBezTo>
                    <a:cubicBezTo>
                      <a:pt x="4" y="19"/>
                      <a:pt x="4" y="19"/>
                      <a:pt x="4" y="19"/>
                    </a:cubicBezTo>
                    <a:cubicBezTo>
                      <a:pt x="4" y="19"/>
                      <a:pt x="4" y="19"/>
                      <a:pt x="4" y="19"/>
                    </a:cubicBezTo>
                    <a:cubicBezTo>
                      <a:pt x="5" y="20"/>
                      <a:pt x="7" y="20"/>
                      <a:pt x="8" y="20"/>
                    </a:cubicBezTo>
                    <a:cubicBezTo>
                      <a:pt x="8" y="21"/>
                      <a:pt x="8" y="21"/>
                      <a:pt x="8" y="21"/>
                    </a:cubicBezTo>
                    <a:cubicBezTo>
                      <a:pt x="8" y="21"/>
                      <a:pt x="8" y="21"/>
                      <a:pt x="8" y="21"/>
                    </a:cubicBezTo>
                    <a:cubicBezTo>
                      <a:pt x="8" y="21"/>
                      <a:pt x="8" y="21"/>
                      <a:pt x="8" y="21"/>
                    </a:cubicBezTo>
                    <a:cubicBezTo>
                      <a:pt x="9" y="21"/>
                      <a:pt x="9" y="21"/>
                      <a:pt x="9" y="21"/>
                    </a:cubicBezTo>
                    <a:cubicBezTo>
                      <a:pt x="9" y="20"/>
                      <a:pt x="9" y="20"/>
                      <a:pt x="9" y="20"/>
                    </a:cubicBezTo>
                    <a:cubicBezTo>
                      <a:pt x="9" y="20"/>
                      <a:pt x="9" y="20"/>
                      <a:pt x="9" y="20"/>
                    </a:cubicBezTo>
                    <a:cubicBezTo>
                      <a:pt x="10" y="20"/>
                      <a:pt x="11" y="20"/>
                      <a:pt x="11" y="20"/>
                    </a:cubicBezTo>
                    <a:cubicBezTo>
                      <a:pt x="12" y="21"/>
                      <a:pt x="13" y="22"/>
                      <a:pt x="13" y="22"/>
                    </a:cubicBezTo>
                    <a:cubicBezTo>
                      <a:pt x="13" y="23"/>
                      <a:pt x="13" y="24"/>
                      <a:pt x="13" y="24"/>
                    </a:cubicBezTo>
                    <a:cubicBezTo>
                      <a:pt x="13" y="25"/>
                      <a:pt x="13" y="25"/>
                      <a:pt x="13" y="25"/>
                    </a:cubicBezTo>
                    <a:cubicBezTo>
                      <a:pt x="14" y="25"/>
                      <a:pt x="14" y="25"/>
                      <a:pt x="14" y="25"/>
                    </a:cubicBezTo>
                    <a:cubicBezTo>
                      <a:pt x="14" y="25"/>
                      <a:pt x="14" y="25"/>
                      <a:pt x="14" y="25"/>
                    </a:cubicBezTo>
                    <a:cubicBezTo>
                      <a:pt x="14" y="25"/>
                      <a:pt x="14" y="25"/>
                      <a:pt x="14" y="25"/>
                    </a:cubicBezTo>
                    <a:cubicBezTo>
                      <a:pt x="14" y="27"/>
                      <a:pt x="14" y="27"/>
                      <a:pt x="14" y="27"/>
                    </a:cubicBezTo>
                    <a:cubicBezTo>
                      <a:pt x="14" y="27"/>
                      <a:pt x="14" y="27"/>
                      <a:pt x="14" y="28"/>
                    </a:cubicBezTo>
                    <a:cubicBezTo>
                      <a:pt x="14" y="28"/>
                      <a:pt x="14" y="29"/>
                      <a:pt x="14" y="29"/>
                    </a:cubicBezTo>
                    <a:cubicBezTo>
                      <a:pt x="15" y="31"/>
                      <a:pt x="15" y="31"/>
                      <a:pt x="15" y="31"/>
                    </a:cubicBezTo>
                    <a:cubicBezTo>
                      <a:pt x="16" y="31"/>
                      <a:pt x="16" y="31"/>
                      <a:pt x="16" y="31"/>
                    </a:cubicBezTo>
                    <a:cubicBezTo>
                      <a:pt x="16" y="31"/>
                      <a:pt x="16" y="31"/>
                      <a:pt x="16" y="31"/>
                    </a:cubicBezTo>
                    <a:cubicBezTo>
                      <a:pt x="16" y="31"/>
                      <a:pt x="16" y="31"/>
                      <a:pt x="16" y="31"/>
                    </a:cubicBezTo>
                    <a:cubicBezTo>
                      <a:pt x="15" y="29"/>
                      <a:pt x="15" y="29"/>
                      <a:pt x="15" y="29"/>
                    </a:cubicBezTo>
                    <a:cubicBezTo>
                      <a:pt x="14" y="28"/>
                      <a:pt x="14" y="28"/>
                      <a:pt x="14" y="28"/>
                    </a:cubicBezTo>
                    <a:cubicBezTo>
                      <a:pt x="15" y="27"/>
                      <a:pt x="15" y="27"/>
                      <a:pt x="15" y="27"/>
                    </a:cubicBezTo>
                    <a:cubicBezTo>
                      <a:pt x="15" y="27"/>
                      <a:pt x="15" y="27"/>
                      <a:pt x="15" y="27"/>
                    </a:cubicBezTo>
                    <a:cubicBezTo>
                      <a:pt x="14" y="25"/>
                      <a:pt x="14" y="25"/>
                      <a:pt x="14" y="25"/>
                    </a:cubicBezTo>
                    <a:cubicBezTo>
                      <a:pt x="14" y="24"/>
                      <a:pt x="14" y="24"/>
                      <a:pt x="14" y="24"/>
                    </a:cubicBezTo>
                    <a:cubicBezTo>
                      <a:pt x="14" y="24"/>
                      <a:pt x="14" y="23"/>
                      <a:pt x="15" y="22"/>
                    </a:cubicBezTo>
                    <a:cubicBezTo>
                      <a:pt x="14" y="22"/>
                      <a:pt x="14" y="22"/>
                      <a:pt x="14" y="22"/>
                    </a:cubicBezTo>
                    <a:cubicBezTo>
                      <a:pt x="13" y="21"/>
                      <a:pt x="13" y="20"/>
                      <a:pt x="12" y="19"/>
                    </a:cubicBezTo>
                    <a:cubicBezTo>
                      <a:pt x="13" y="19"/>
                      <a:pt x="13" y="19"/>
                      <a:pt x="13" y="19"/>
                    </a:cubicBezTo>
                    <a:cubicBezTo>
                      <a:pt x="13" y="19"/>
                      <a:pt x="13" y="19"/>
                      <a:pt x="13" y="19"/>
                    </a:cubicBezTo>
                    <a:cubicBezTo>
                      <a:pt x="13" y="19"/>
                      <a:pt x="13" y="19"/>
                      <a:pt x="13" y="19"/>
                    </a:cubicBezTo>
                    <a:cubicBezTo>
                      <a:pt x="13" y="19"/>
                      <a:pt x="13" y="19"/>
                      <a:pt x="13" y="19"/>
                    </a:cubicBezTo>
                    <a:cubicBezTo>
                      <a:pt x="13" y="19"/>
                      <a:pt x="13" y="19"/>
                      <a:pt x="13" y="19"/>
                    </a:cubicBezTo>
                    <a:cubicBezTo>
                      <a:pt x="14" y="19"/>
                      <a:pt x="14" y="19"/>
                      <a:pt x="14" y="19"/>
                    </a:cubicBezTo>
                    <a:cubicBezTo>
                      <a:pt x="14" y="19"/>
                      <a:pt x="14" y="19"/>
                      <a:pt x="14" y="19"/>
                    </a:cubicBezTo>
                    <a:cubicBezTo>
                      <a:pt x="14" y="19"/>
                      <a:pt x="14" y="19"/>
                      <a:pt x="14" y="19"/>
                    </a:cubicBezTo>
                    <a:cubicBezTo>
                      <a:pt x="14" y="20"/>
                      <a:pt x="15" y="21"/>
                      <a:pt x="15" y="21"/>
                    </a:cubicBezTo>
                    <a:cubicBezTo>
                      <a:pt x="16" y="21"/>
                      <a:pt x="16" y="21"/>
                      <a:pt x="16" y="21"/>
                    </a:cubicBezTo>
                    <a:cubicBezTo>
                      <a:pt x="17" y="21"/>
                      <a:pt x="17" y="21"/>
                      <a:pt x="17" y="21"/>
                    </a:cubicBezTo>
                    <a:cubicBezTo>
                      <a:pt x="17" y="21"/>
                      <a:pt x="17" y="21"/>
                      <a:pt x="17" y="21"/>
                    </a:cubicBezTo>
                    <a:cubicBezTo>
                      <a:pt x="17" y="22"/>
                      <a:pt x="17" y="22"/>
                      <a:pt x="17" y="22"/>
                    </a:cubicBezTo>
                    <a:cubicBezTo>
                      <a:pt x="18" y="22"/>
                      <a:pt x="18" y="22"/>
                      <a:pt x="18" y="22"/>
                    </a:cubicBezTo>
                    <a:cubicBezTo>
                      <a:pt x="19" y="25"/>
                      <a:pt x="19" y="25"/>
                      <a:pt x="19" y="25"/>
                    </a:cubicBezTo>
                    <a:cubicBezTo>
                      <a:pt x="20" y="27"/>
                      <a:pt x="21" y="28"/>
                      <a:pt x="22" y="28"/>
                    </a:cubicBezTo>
                    <a:cubicBezTo>
                      <a:pt x="22" y="29"/>
                      <a:pt x="22" y="30"/>
                      <a:pt x="23" y="30"/>
                    </a:cubicBezTo>
                    <a:cubicBezTo>
                      <a:pt x="22" y="31"/>
                      <a:pt x="20" y="32"/>
                      <a:pt x="19" y="32"/>
                    </a:cubicBezTo>
                    <a:cubicBezTo>
                      <a:pt x="18" y="32"/>
                      <a:pt x="18" y="32"/>
                      <a:pt x="17" y="32"/>
                    </a:cubicBezTo>
                    <a:cubicBezTo>
                      <a:pt x="17" y="32"/>
                      <a:pt x="17" y="32"/>
                      <a:pt x="17" y="32"/>
                    </a:cubicBezTo>
                    <a:cubicBezTo>
                      <a:pt x="16" y="32"/>
                      <a:pt x="16" y="31"/>
                      <a:pt x="15" y="31"/>
                    </a:cubicBezTo>
                    <a:cubicBezTo>
                      <a:pt x="15" y="32"/>
                      <a:pt x="15" y="32"/>
                      <a:pt x="15" y="32"/>
                    </a:cubicBezTo>
                    <a:cubicBezTo>
                      <a:pt x="14" y="29"/>
                      <a:pt x="14" y="29"/>
                      <a:pt x="14" y="29"/>
                    </a:cubicBezTo>
                    <a:cubicBezTo>
                      <a:pt x="13" y="29"/>
                      <a:pt x="13" y="29"/>
                      <a:pt x="13" y="29"/>
                    </a:cubicBezTo>
                    <a:cubicBezTo>
                      <a:pt x="13" y="28"/>
                      <a:pt x="13" y="28"/>
                      <a:pt x="13" y="28"/>
                    </a:cubicBezTo>
                    <a:cubicBezTo>
                      <a:pt x="12" y="26"/>
                      <a:pt x="12" y="26"/>
                      <a:pt x="12" y="26"/>
                    </a:cubicBezTo>
                    <a:cubicBezTo>
                      <a:pt x="12" y="26"/>
                      <a:pt x="12" y="25"/>
                      <a:pt x="11" y="25"/>
                    </a:cubicBezTo>
                    <a:cubicBezTo>
                      <a:pt x="11" y="24"/>
                      <a:pt x="10" y="24"/>
                      <a:pt x="10" y="24"/>
                    </a:cubicBezTo>
                    <a:cubicBezTo>
                      <a:pt x="9" y="24"/>
                      <a:pt x="9" y="24"/>
                      <a:pt x="9" y="24"/>
                    </a:cubicBezTo>
                    <a:cubicBezTo>
                      <a:pt x="8" y="24"/>
                      <a:pt x="8" y="24"/>
                      <a:pt x="7" y="24"/>
                    </a:cubicBezTo>
                    <a:moveTo>
                      <a:pt x="12" y="18"/>
                    </a:moveTo>
                    <a:cubicBezTo>
                      <a:pt x="12" y="18"/>
                      <a:pt x="12" y="18"/>
                      <a:pt x="12" y="18"/>
                    </a:cubicBezTo>
                    <a:cubicBezTo>
                      <a:pt x="13" y="18"/>
                      <a:pt x="13" y="18"/>
                      <a:pt x="13" y="18"/>
                    </a:cubicBezTo>
                    <a:cubicBezTo>
                      <a:pt x="12" y="18"/>
                      <a:pt x="12" y="18"/>
                      <a:pt x="12" y="18"/>
                    </a:cubicBezTo>
                    <a:moveTo>
                      <a:pt x="6" y="18"/>
                    </a:moveTo>
                    <a:cubicBezTo>
                      <a:pt x="5" y="18"/>
                      <a:pt x="5" y="18"/>
                      <a:pt x="5" y="18"/>
                    </a:cubicBezTo>
                    <a:cubicBezTo>
                      <a:pt x="6" y="17"/>
                      <a:pt x="6" y="17"/>
                      <a:pt x="6" y="17"/>
                    </a:cubicBezTo>
                    <a:cubicBezTo>
                      <a:pt x="6" y="18"/>
                      <a:pt x="6" y="18"/>
                      <a:pt x="6" y="18"/>
                    </a:cubicBezTo>
                    <a:moveTo>
                      <a:pt x="11" y="19"/>
                    </a:moveTo>
                    <a:cubicBezTo>
                      <a:pt x="11" y="18"/>
                      <a:pt x="11" y="18"/>
                      <a:pt x="11" y="18"/>
                    </a:cubicBezTo>
                    <a:cubicBezTo>
                      <a:pt x="10" y="17"/>
                      <a:pt x="10" y="17"/>
                      <a:pt x="10" y="17"/>
                    </a:cubicBezTo>
                    <a:cubicBezTo>
                      <a:pt x="11" y="17"/>
                      <a:pt x="11" y="17"/>
                      <a:pt x="11" y="17"/>
                    </a:cubicBezTo>
                    <a:cubicBezTo>
                      <a:pt x="11" y="17"/>
                      <a:pt x="11" y="17"/>
                      <a:pt x="11" y="17"/>
                    </a:cubicBezTo>
                    <a:cubicBezTo>
                      <a:pt x="11" y="17"/>
                      <a:pt x="11" y="17"/>
                      <a:pt x="11" y="17"/>
                    </a:cubicBezTo>
                    <a:cubicBezTo>
                      <a:pt x="11" y="17"/>
                      <a:pt x="11" y="17"/>
                      <a:pt x="11" y="17"/>
                    </a:cubicBezTo>
                    <a:cubicBezTo>
                      <a:pt x="12" y="19"/>
                      <a:pt x="12" y="19"/>
                      <a:pt x="12" y="19"/>
                    </a:cubicBezTo>
                    <a:cubicBezTo>
                      <a:pt x="12" y="19"/>
                      <a:pt x="12" y="19"/>
                      <a:pt x="12" y="19"/>
                    </a:cubicBezTo>
                    <a:cubicBezTo>
                      <a:pt x="11" y="19"/>
                      <a:pt x="11" y="19"/>
                      <a:pt x="11" y="19"/>
                    </a:cubicBezTo>
                    <a:cubicBezTo>
                      <a:pt x="11" y="19"/>
                      <a:pt x="11" y="19"/>
                      <a:pt x="11" y="19"/>
                    </a:cubicBezTo>
                    <a:moveTo>
                      <a:pt x="9" y="19"/>
                    </a:moveTo>
                    <a:cubicBezTo>
                      <a:pt x="8" y="19"/>
                      <a:pt x="8" y="19"/>
                      <a:pt x="8" y="19"/>
                    </a:cubicBezTo>
                    <a:cubicBezTo>
                      <a:pt x="8" y="18"/>
                      <a:pt x="8" y="18"/>
                      <a:pt x="7" y="17"/>
                    </a:cubicBezTo>
                    <a:cubicBezTo>
                      <a:pt x="8" y="17"/>
                      <a:pt x="8" y="17"/>
                      <a:pt x="9" y="17"/>
                    </a:cubicBezTo>
                    <a:cubicBezTo>
                      <a:pt x="9" y="17"/>
                      <a:pt x="9" y="17"/>
                      <a:pt x="9" y="17"/>
                    </a:cubicBezTo>
                    <a:cubicBezTo>
                      <a:pt x="9" y="17"/>
                      <a:pt x="9" y="17"/>
                      <a:pt x="9" y="17"/>
                    </a:cubicBezTo>
                    <a:cubicBezTo>
                      <a:pt x="9" y="18"/>
                      <a:pt x="10" y="18"/>
                      <a:pt x="10" y="19"/>
                    </a:cubicBezTo>
                    <a:cubicBezTo>
                      <a:pt x="9" y="19"/>
                      <a:pt x="9" y="19"/>
                      <a:pt x="9" y="19"/>
                    </a:cubicBezTo>
                    <a:cubicBezTo>
                      <a:pt x="9" y="18"/>
                      <a:pt x="9" y="18"/>
                      <a:pt x="9" y="18"/>
                    </a:cubicBezTo>
                    <a:cubicBezTo>
                      <a:pt x="8" y="17"/>
                      <a:pt x="8" y="17"/>
                      <a:pt x="8" y="17"/>
                    </a:cubicBezTo>
                    <a:cubicBezTo>
                      <a:pt x="8" y="18"/>
                      <a:pt x="8" y="18"/>
                      <a:pt x="8" y="18"/>
                    </a:cubicBezTo>
                    <a:cubicBezTo>
                      <a:pt x="9" y="19"/>
                      <a:pt x="9" y="19"/>
                      <a:pt x="9" y="19"/>
                    </a:cubicBezTo>
                    <a:moveTo>
                      <a:pt x="12" y="18"/>
                    </a:moveTo>
                    <a:cubicBezTo>
                      <a:pt x="12" y="17"/>
                      <a:pt x="12" y="17"/>
                      <a:pt x="12" y="17"/>
                    </a:cubicBezTo>
                    <a:cubicBezTo>
                      <a:pt x="12" y="17"/>
                      <a:pt x="12" y="17"/>
                      <a:pt x="12" y="17"/>
                    </a:cubicBezTo>
                    <a:cubicBezTo>
                      <a:pt x="12" y="17"/>
                      <a:pt x="12" y="17"/>
                      <a:pt x="12" y="17"/>
                    </a:cubicBezTo>
                    <a:cubicBezTo>
                      <a:pt x="12" y="18"/>
                      <a:pt x="12" y="18"/>
                      <a:pt x="12" y="18"/>
                    </a:cubicBezTo>
                    <a:cubicBezTo>
                      <a:pt x="12" y="18"/>
                      <a:pt x="12" y="18"/>
                      <a:pt x="12" y="18"/>
                    </a:cubicBezTo>
                    <a:cubicBezTo>
                      <a:pt x="12" y="18"/>
                      <a:pt x="12" y="18"/>
                      <a:pt x="12" y="18"/>
                    </a:cubicBezTo>
                    <a:moveTo>
                      <a:pt x="13" y="18"/>
                    </a:moveTo>
                    <a:cubicBezTo>
                      <a:pt x="12" y="17"/>
                      <a:pt x="12" y="17"/>
                      <a:pt x="12" y="17"/>
                    </a:cubicBezTo>
                    <a:cubicBezTo>
                      <a:pt x="13" y="17"/>
                      <a:pt x="13" y="17"/>
                      <a:pt x="13" y="17"/>
                    </a:cubicBezTo>
                    <a:cubicBezTo>
                      <a:pt x="13" y="17"/>
                      <a:pt x="13" y="17"/>
                      <a:pt x="13" y="17"/>
                    </a:cubicBezTo>
                    <a:cubicBezTo>
                      <a:pt x="13" y="17"/>
                      <a:pt x="13" y="17"/>
                      <a:pt x="13" y="17"/>
                    </a:cubicBezTo>
                    <a:cubicBezTo>
                      <a:pt x="14" y="18"/>
                      <a:pt x="14" y="18"/>
                      <a:pt x="14" y="18"/>
                    </a:cubicBezTo>
                    <a:cubicBezTo>
                      <a:pt x="13" y="18"/>
                      <a:pt x="13" y="18"/>
                      <a:pt x="13" y="18"/>
                    </a:cubicBezTo>
                    <a:cubicBezTo>
                      <a:pt x="13" y="18"/>
                      <a:pt x="13" y="18"/>
                      <a:pt x="13" y="18"/>
                    </a:cubicBezTo>
                    <a:moveTo>
                      <a:pt x="7" y="19"/>
                    </a:moveTo>
                    <a:cubicBezTo>
                      <a:pt x="7" y="19"/>
                      <a:pt x="7" y="19"/>
                      <a:pt x="7" y="19"/>
                    </a:cubicBezTo>
                    <a:cubicBezTo>
                      <a:pt x="6" y="17"/>
                      <a:pt x="6" y="17"/>
                      <a:pt x="6" y="17"/>
                    </a:cubicBezTo>
                    <a:cubicBezTo>
                      <a:pt x="6" y="17"/>
                      <a:pt x="6" y="17"/>
                      <a:pt x="6" y="17"/>
                    </a:cubicBezTo>
                    <a:cubicBezTo>
                      <a:pt x="6" y="17"/>
                      <a:pt x="6" y="17"/>
                      <a:pt x="6" y="17"/>
                    </a:cubicBezTo>
                    <a:cubicBezTo>
                      <a:pt x="7" y="17"/>
                      <a:pt x="7" y="17"/>
                      <a:pt x="7" y="17"/>
                    </a:cubicBezTo>
                    <a:cubicBezTo>
                      <a:pt x="7" y="17"/>
                      <a:pt x="7" y="17"/>
                      <a:pt x="7" y="17"/>
                    </a:cubicBezTo>
                    <a:cubicBezTo>
                      <a:pt x="7" y="18"/>
                      <a:pt x="7" y="18"/>
                      <a:pt x="7" y="19"/>
                    </a:cubicBezTo>
                    <a:moveTo>
                      <a:pt x="33" y="19"/>
                    </a:moveTo>
                    <a:cubicBezTo>
                      <a:pt x="32" y="18"/>
                      <a:pt x="32" y="18"/>
                      <a:pt x="32" y="18"/>
                    </a:cubicBezTo>
                    <a:cubicBezTo>
                      <a:pt x="32" y="18"/>
                      <a:pt x="32" y="17"/>
                      <a:pt x="32" y="16"/>
                    </a:cubicBezTo>
                    <a:cubicBezTo>
                      <a:pt x="32" y="17"/>
                      <a:pt x="32" y="18"/>
                      <a:pt x="33" y="19"/>
                    </a:cubicBezTo>
                    <a:moveTo>
                      <a:pt x="28" y="16"/>
                    </a:moveTo>
                    <a:cubicBezTo>
                      <a:pt x="28" y="15"/>
                      <a:pt x="28" y="15"/>
                      <a:pt x="28" y="15"/>
                    </a:cubicBezTo>
                    <a:cubicBezTo>
                      <a:pt x="28" y="15"/>
                      <a:pt x="28" y="15"/>
                      <a:pt x="28" y="15"/>
                    </a:cubicBezTo>
                    <a:cubicBezTo>
                      <a:pt x="28" y="15"/>
                      <a:pt x="28" y="15"/>
                      <a:pt x="28" y="15"/>
                    </a:cubicBezTo>
                    <a:cubicBezTo>
                      <a:pt x="28" y="16"/>
                      <a:pt x="28" y="16"/>
                      <a:pt x="28" y="16"/>
                    </a:cubicBezTo>
                    <a:moveTo>
                      <a:pt x="30" y="17"/>
                    </a:moveTo>
                    <a:cubicBezTo>
                      <a:pt x="29" y="17"/>
                      <a:pt x="29" y="17"/>
                      <a:pt x="29" y="17"/>
                    </a:cubicBezTo>
                    <a:cubicBezTo>
                      <a:pt x="29" y="16"/>
                      <a:pt x="29" y="16"/>
                      <a:pt x="29" y="15"/>
                    </a:cubicBezTo>
                    <a:cubicBezTo>
                      <a:pt x="29" y="15"/>
                      <a:pt x="29" y="15"/>
                      <a:pt x="29" y="15"/>
                    </a:cubicBezTo>
                    <a:cubicBezTo>
                      <a:pt x="29" y="16"/>
                      <a:pt x="29" y="16"/>
                      <a:pt x="30" y="17"/>
                    </a:cubicBezTo>
                    <a:moveTo>
                      <a:pt x="34" y="16"/>
                    </a:moveTo>
                    <a:cubicBezTo>
                      <a:pt x="34" y="16"/>
                      <a:pt x="34" y="15"/>
                      <a:pt x="33" y="15"/>
                    </a:cubicBezTo>
                    <a:cubicBezTo>
                      <a:pt x="34" y="15"/>
                      <a:pt x="34" y="15"/>
                      <a:pt x="34" y="15"/>
                    </a:cubicBezTo>
                    <a:cubicBezTo>
                      <a:pt x="35" y="15"/>
                      <a:pt x="35" y="15"/>
                      <a:pt x="35" y="15"/>
                    </a:cubicBezTo>
                    <a:cubicBezTo>
                      <a:pt x="34" y="16"/>
                      <a:pt x="34" y="16"/>
                      <a:pt x="34" y="16"/>
                    </a:cubicBezTo>
                    <a:moveTo>
                      <a:pt x="31" y="17"/>
                    </a:moveTo>
                    <a:cubicBezTo>
                      <a:pt x="30" y="17"/>
                      <a:pt x="30" y="17"/>
                      <a:pt x="30" y="17"/>
                    </a:cubicBezTo>
                    <a:cubicBezTo>
                      <a:pt x="30" y="17"/>
                      <a:pt x="30" y="17"/>
                      <a:pt x="30" y="17"/>
                    </a:cubicBezTo>
                    <a:cubicBezTo>
                      <a:pt x="30" y="17"/>
                      <a:pt x="30" y="16"/>
                      <a:pt x="29" y="15"/>
                    </a:cubicBezTo>
                    <a:cubicBezTo>
                      <a:pt x="30" y="15"/>
                      <a:pt x="30" y="15"/>
                      <a:pt x="30" y="15"/>
                    </a:cubicBezTo>
                    <a:cubicBezTo>
                      <a:pt x="31" y="17"/>
                      <a:pt x="31" y="17"/>
                      <a:pt x="31" y="17"/>
                    </a:cubicBezTo>
                    <a:moveTo>
                      <a:pt x="32" y="18"/>
                    </a:moveTo>
                    <a:cubicBezTo>
                      <a:pt x="31" y="18"/>
                      <a:pt x="31" y="18"/>
                      <a:pt x="31" y="18"/>
                    </a:cubicBezTo>
                    <a:cubicBezTo>
                      <a:pt x="30" y="15"/>
                      <a:pt x="30" y="15"/>
                      <a:pt x="30" y="15"/>
                    </a:cubicBezTo>
                    <a:cubicBezTo>
                      <a:pt x="31" y="15"/>
                      <a:pt x="31" y="15"/>
                      <a:pt x="31" y="15"/>
                    </a:cubicBezTo>
                    <a:cubicBezTo>
                      <a:pt x="31" y="15"/>
                      <a:pt x="31" y="15"/>
                      <a:pt x="31" y="15"/>
                    </a:cubicBezTo>
                    <a:cubicBezTo>
                      <a:pt x="31" y="15"/>
                      <a:pt x="31" y="15"/>
                      <a:pt x="31" y="15"/>
                    </a:cubicBezTo>
                    <a:cubicBezTo>
                      <a:pt x="31" y="15"/>
                      <a:pt x="31" y="15"/>
                      <a:pt x="31" y="15"/>
                    </a:cubicBezTo>
                    <a:cubicBezTo>
                      <a:pt x="31" y="16"/>
                      <a:pt x="31" y="17"/>
                      <a:pt x="32" y="18"/>
                    </a:cubicBezTo>
                    <a:moveTo>
                      <a:pt x="33" y="19"/>
                    </a:moveTo>
                    <a:cubicBezTo>
                      <a:pt x="33" y="17"/>
                      <a:pt x="32" y="16"/>
                      <a:pt x="32" y="14"/>
                    </a:cubicBezTo>
                    <a:cubicBezTo>
                      <a:pt x="32" y="14"/>
                      <a:pt x="32" y="14"/>
                      <a:pt x="32" y="14"/>
                    </a:cubicBezTo>
                    <a:cubicBezTo>
                      <a:pt x="32" y="14"/>
                      <a:pt x="32" y="14"/>
                      <a:pt x="32" y="14"/>
                    </a:cubicBezTo>
                    <a:cubicBezTo>
                      <a:pt x="32" y="14"/>
                      <a:pt x="32" y="14"/>
                      <a:pt x="32" y="14"/>
                    </a:cubicBezTo>
                    <a:cubicBezTo>
                      <a:pt x="33" y="15"/>
                      <a:pt x="33" y="15"/>
                      <a:pt x="33" y="15"/>
                    </a:cubicBezTo>
                    <a:cubicBezTo>
                      <a:pt x="33" y="15"/>
                      <a:pt x="33" y="15"/>
                      <a:pt x="33" y="15"/>
                    </a:cubicBezTo>
                    <a:cubicBezTo>
                      <a:pt x="33" y="16"/>
                      <a:pt x="33" y="16"/>
                      <a:pt x="34" y="17"/>
                    </a:cubicBezTo>
                    <a:cubicBezTo>
                      <a:pt x="34" y="17"/>
                      <a:pt x="34" y="17"/>
                      <a:pt x="34" y="17"/>
                    </a:cubicBezTo>
                    <a:cubicBezTo>
                      <a:pt x="34" y="17"/>
                      <a:pt x="34" y="17"/>
                      <a:pt x="34" y="17"/>
                    </a:cubicBezTo>
                    <a:cubicBezTo>
                      <a:pt x="33" y="15"/>
                      <a:pt x="33" y="15"/>
                      <a:pt x="33" y="15"/>
                    </a:cubicBezTo>
                    <a:cubicBezTo>
                      <a:pt x="33" y="15"/>
                      <a:pt x="33" y="15"/>
                      <a:pt x="33" y="15"/>
                    </a:cubicBezTo>
                    <a:cubicBezTo>
                      <a:pt x="32" y="16"/>
                      <a:pt x="32" y="16"/>
                      <a:pt x="32" y="16"/>
                    </a:cubicBezTo>
                    <a:cubicBezTo>
                      <a:pt x="33" y="18"/>
                      <a:pt x="33" y="18"/>
                      <a:pt x="33" y="18"/>
                    </a:cubicBezTo>
                    <a:cubicBezTo>
                      <a:pt x="33" y="18"/>
                      <a:pt x="33" y="18"/>
                      <a:pt x="33" y="18"/>
                    </a:cubicBezTo>
                    <a:cubicBezTo>
                      <a:pt x="33" y="19"/>
                      <a:pt x="33" y="19"/>
                      <a:pt x="33" y="19"/>
                    </a:cubicBezTo>
                    <a:moveTo>
                      <a:pt x="10" y="17"/>
                    </a:moveTo>
                    <a:cubicBezTo>
                      <a:pt x="9" y="17"/>
                      <a:pt x="9" y="17"/>
                      <a:pt x="9" y="17"/>
                    </a:cubicBezTo>
                    <a:cubicBezTo>
                      <a:pt x="9" y="17"/>
                      <a:pt x="9" y="17"/>
                      <a:pt x="9" y="17"/>
                    </a:cubicBezTo>
                    <a:cubicBezTo>
                      <a:pt x="8" y="17"/>
                      <a:pt x="7" y="16"/>
                      <a:pt x="6" y="16"/>
                    </a:cubicBezTo>
                    <a:cubicBezTo>
                      <a:pt x="6" y="16"/>
                      <a:pt x="6" y="16"/>
                      <a:pt x="6" y="16"/>
                    </a:cubicBezTo>
                    <a:cubicBezTo>
                      <a:pt x="6" y="15"/>
                      <a:pt x="6" y="14"/>
                      <a:pt x="7" y="14"/>
                    </a:cubicBezTo>
                    <a:cubicBezTo>
                      <a:pt x="8" y="15"/>
                      <a:pt x="9" y="16"/>
                      <a:pt x="10" y="17"/>
                    </a:cubicBezTo>
                    <a:moveTo>
                      <a:pt x="18" y="14"/>
                    </a:moveTo>
                    <a:cubicBezTo>
                      <a:pt x="18" y="12"/>
                      <a:pt x="18" y="12"/>
                      <a:pt x="18" y="12"/>
                    </a:cubicBezTo>
                    <a:cubicBezTo>
                      <a:pt x="18" y="13"/>
                      <a:pt x="18" y="13"/>
                      <a:pt x="18" y="13"/>
                    </a:cubicBezTo>
                    <a:cubicBezTo>
                      <a:pt x="18" y="14"/>
                      <a:pt x="18" y="14"/>
                      <a:pt x="18" y="14"/>
                    </a:cubicBezTo>
                    <a:moveTo>
                      <a:pt x="18" y="14"/>
                    </a:moveTo>
                    <a:cubicBezTo>
                      <a:pt x="18" y="14"/>
                      <a:pt x="18" y="14"/>
                      <a:pt x="18" y="14"/>
                    </a:cubicBezTo>
                    <a:cubicBezTo>
                      <a:pt x="18" y="14"/>
                      <a:pt x="17" y="13"/>
                      <a:pt x="17" y="13"/>
                    </a:cubicBezTo>
                    <a:cubicBezTo>
                      <a:pt x="17" y="13"/>
                      <a:pt x="17" y="13"/>
                      <a:pt x="17" y="13"/>
                    </a:cubicBezTo>
                    <a:cubicBezTo>
                      <a:pt x="17" y="13"/>
                      <a:pt x="17" y="13"/>
                      <a:pt x="17" y="13"/>
                    </a:cubicBezTo>
                    <a:cubicBezTo>
                      <a:pt x="16" y="11"/>
                      <a:pt x="16" y="11"/>
                      <a:pt x="16" y="11"/>
                    </a:cubicBezTo>
                    <a:cubicBezTo>
                      <a:pt x="17" y="11"/>
                      <a:pt x="17" y="11"/>
                      <a:pt x="17" y="11"/>
                    </a:cubicBezTo>
                    <a:cubicBezTo>
                      <a:pt x="17" y="11"/>
                      <a:pt x="17" y="11"/>
                      <a:pt x="17" y="11"/>
                    </a:cubicBezTo>
                    <a:cubicBezTo>
                      <a:pt x="17" y="11"/>
                      <a:pt x="17" y="11"/>
                      <a:pt x="17" y="11"/>
                    </a:cubicBezTo>
                    <a:cubicBezTo>
                      <a:pt x="18" y="14"/>
                      <a:pt x="18" y="14"/>
                      <a:pt x="18" y="14"/>
                    </a:cubicBezTo>
                    <a:moveTo>
                      <a:pt x="16" y="13"/>
                    </a:moveTo>
                    <a:cubicBezTo>
                      <a:pt x="16" y="13"/>
                      <a:pt x="16" y="13"/>
                      <a:pt x="16" y="13"/>
                    </a:cubicBezTo>
                    <a:cubicBezTo>
                      <a:pt x="15" y="12"/>
                      <a:pt x="15" y="11"/>
                      <a:pt x="15" y="11"/>
                    </a:cubicBezTo>
                    <a:cubicBezTo>
                      <a:pt x="16" y="11"/>
                      <a:pt x="16" y="11"/>
                      <a:pt x="16" y="11"/>
                    </a:cubicBezTo>
                    <a:cubicBezTo>
                      <a:pt x="16" y="13"/>
                      <a:pt x="16" y="13"/>
                      <a:pt x="16" y="13"/>
                    </a:cubicBezTo>
                    <a:moveTo>
                      <a:pt x="15" y="12"/>
                    </a:moveTo>
                    <a:cubicBezTo>
                      <a:pt x="15" y="12"/>
                      <a:pt x="15" y="12"/>
                      <a:pt x="15" y="12"/>
                    </a:cubicBezTo>
                    <a:cubicBezTo>
                      <a:pt x="15" y="12"/>
                      <a:pt x="15" y="12"/>
                      <a:pt x="15" y="12"/>
                    </a:cubicBezTo>
                    <a:cubicBezTo>
                      <a:pt x="14" y="12"/>
                      <a:pt x="14" y="12"/>
                      <a:pt x="14" y="12"/>
                    </a:cubicBezTo>
                    <a:cubicBezTo>
                      <a:pt x="14" y="12"/>
                      <a:pt x="14" y="12"/>
                      <a:pt x="14" y="12"/>
                    </a:cubicBezTo>
                    <a:cubicBezTo>
                      <a:pt x="14" y="12"/>
                      <a:pt x="14" y="11"/>
                      <a:pt x="14" y="11"/>
                    </a:cubicBezTo>
                    <a:cubicBezTo>
                      <a:pt x="14" y="11"/>
                      <a:pt x="14" y="11"/>
                      <a:pt x="14" y="11"/>
                    </a:cubicBezTo>
                    <a:cubicBezTo>
                      <a:pt x="14" y="11"/>
                      <a:pt x="14" y="11"/>
                      <a:pt x="14" y="11"/>
                    </a:cubicBezTo>
                    <a:cubicBezTo>
                      <a:pt x="15" y="11"/>
                      <a:pt x="15" y="12"/>
                      <a:pt x="15" y="12"/>
                    </a:cubicBezTo>
                    <a:moveTo>
                      <a:pt x="22" y="9"/>
                    </a:moveTo>
                    <a:cubicBezTo>
                      <a:pt x="21" y="8"/>
                      <a:pt x="21" y="8"/>
                      <a:pt x="21" y="8"/>
                    </a:cubicBezTo>
                    <a:cubicBezTo>
                      <a:pt x="22" y="9"/>
                      <a:pt x="22" y="9"/>
                      <a:pt x="22" y="9"/>
                    </a:cubicBezTo>
                    <a:cubicBezTo>
                      <a:pt x="22" y="9"/>
                      <a:pt x="22" y="9"/>
                      <a:pt x="22" y="9"/>
                    </a:cubicBezTo>
                    <a:cubicBezTo>
                      <a:pt x="22" y="9"/>
                      <a:pt x="22" y="9"/>
                      <a:pt x="22" y="9"/>
                    </a:cubicBezTo>
                    <a:moveTo>
                      <a:pt x="11" y="9"/>
                    </a:moveTo>
                    <a:cubicBezTo>
                      <a:pt x="11" y="8"/>
                      <a:pt x="11" y="8"/>
                      <a:pt x="11" y="8"/>
                    </a:cubicBezTo>
                    <a:cubicBezTo>
                      <a:pt x="11" y="9"/>
                      <a:pt x="11" y="9"/>
                      <a:pt x="11" y="9"/>
                    </a:cubicBezTo>
                    <a:cubicBezTo>
                      <a:pt x="11" y="9"/>
                      <a:pt x="11" y="9"/>
                      <a:pt x="11" y="9"/>
                    </a:cubicBezTo>
                    <a:moveTo>
                      <a:pt x="10" y="9"/>
                    </a:moveTo>
                    <a:cubicBezTo>
                      <a:pt x="9" y="8"/>
                      <a:pt x="9" y="8"/>
                      <a:pt x="8" y="8"/>
                    </a:cubicBezTo>
                    <a:cubicBezTo>
                      <a:pt x="9" y="8"/>
                      <a:pt x="9" y="7"/>
                      <a:pt x="9" y="7"/>
                    </a:cubicBezTo>
                    <a:cubicBezTo>
                      <a:pt x="10" y="7"/>
                      <a:pt x="10" y="8"/>
                      <a:pt x="10" y="9"/>
                    </a:cubicBezTo>
                    <a:moveTo>
                      <a:pt x="12" y="7"/>
                    </a:moveTo>
                    <a:cubicBezTo>
                      <a:pt x="11" y="7"/>
                      <a:pt x="11" y="7"/>
                      <a:pt x="11" y="7"/>
                    </a:cubicBezTo>
                    <a:cubicBezTo>
                      <a:pt x="11" y="7"/>
                      <a:pt x="11" y="7"/>
                      <a:pt x="11" y="7"/>
                    </a:cubicBezTo>
                    <a:cubicBezTo>
                      <a:pt x="11" y="7"/>
                      <a:pt x="11" y="7"/>
                      <a:pt x="11" y="7"/>
                    </a:cubicBezTo>
                    <a:cubicBezTo>
                      <a:pt x="10" y="6"/>
                      <a:pt x="10" y="6"/>
                      <a:pt x="10" y="6"/>
                    </a:cubicBezTo>
                    <a:cubicBezTo>
                      <a:pt x="10" y="5"/>
                      <a:pt x="11" y="4"/>
                      <a:pt x="11" y="4"/>
                    </a:cubicBezTo>
                    <a:cubicBezTo>
                      <a:pt x="11" y="4"/>
                      <a:pt x="13" y="4"/>
                      <a:pt x="15" y="4"/>
                    </a:cubicBezTo>
                    <a:cubicBezTo>
                      <a:pt x="18" y="4"/>
                      <a:pt x="19" y="4"/>
                      <a:pt x="20" y="5"/>
                    </a:cubicBezTo>
                    <a:cubicBezTo>
                      <a:pt x="20" y="5"/>
                      <a:pt x="20" y="5"/>
                      <a:pt x="20" y="5"/>
                    </a:cubicBezTo>
                    <a:cubicBezTo>
                      <a:pt x="20" y="6"/>
                      <a:pt x="20" y="6"/>
                      <a:pt x="20" y="6"/>
                    </a:cubicBezTo>
                    <a:cubicBezTo>
                      <a:pt x="21" y="9"/>
                      <a:pt x="21" y="9"/>
                      <a:pt x="21" y="9"/>
                    </a:cubicBezTo>
                    <a:cubicBezTo>
                      <a:pt x="21" y="10"/>
                      <a:pt x="21" y="10"/>
                      <a:pt x="21" y="10"/>
                    </a:cubicBezTo>
                    <a:cubicBezTo>
                      <a:pt x="20" y="7"/>
                      <a:pt x="20" y="7"/>
                      <a:pt x="20" y="7"/>
                    </a:cubicBezTo>
                    <a:cubicBezTo>
                      <a:pt x="19" y="7"/>
                      <a:pt x="19" y="7"/>
                      <a:pt x="19" y="7"/>
                    </a:cubicBezTo>
                    <a:cubicBezTo>
                      <a:pt x="19" y="7"/>
                      <a:pt x="19" y="7"/>
                      <a:pt x="19" y="7"/>
                    </a:cubicBezTo>
                    <a:cubicBezTo>
                      <a:pt x="20" y="10"/>
                      <a:pt x="20" y="10"/>
                      <a:pt x="20" y="10"/>
                    </a:cubicBezTo>
                    <a:cubicBezTo>
                      <a:pt x="21" y="11"/>
                      <a:pt x="21" y="11"/>
                      <a:pt x="21" y="11"/>
                    </a:cubicBezTo>
                    <a:cubicBezTo>
                      <a:pt x="20" y="11"/>
                      <a:pt x="20" y="11"/>
                      <a:pt x="20" y="11"/>
                    </a:cubicBezTo>
                    <a:cubicBezTo>
                      <a:pt x="19" y="11"/>
                      <a:pt x="19" y="11"/>
                      <a:pt x="19" y="11"/>
                    </a:cubicBezTo>
                    <a:cubicBezTo>
                      <a:pt x="19" y="9"/>
                      <a:pt x="18" y="8"/>
                      <a:pt x="19" y="7"/>
                    </a:cubicBezTo>
                    <a:cubicBezTo>
                      <a:pt x="18" y="6"/>
                      <a:pt x="18" y="6"/>
                      <a:pt x="18" y="6"/>
                    </a:cubicBezTo>
                    <a:cubicBezTo>
                      <a:pt x="18" y="6"/>
                      <a:pt x="18" y="6"/>
                      <a:pt x="18" y="6"/>
                    </a:cubicBezTo>
                    <a:cubicBezTo>
                      <a:pt x="18" y="7"/>
                      <a:pt x="18" y="7"/>
                      <a:pt x="18" y="7"/>
                    </a:cubicBezTo>
                    <a:cubicBezTo>
                      <a:pt x="18" y="7"/>
                      <a:pt x="18" y="7"/>
                      <a:pt x="18" y="7"/>
                    </a:cubicBezTo>
                    <a:cubicBezTo>
                      <a:pt x="18" y="8"/>
                      <a:pt x="18" y="10"/>
                      <a:pt x="19" y="11"/>
                    </a:cubicBezTo>
                    <a:cubicBezTo>
                      <a:pt x="19" y="12"/>
                      <a:pt x="19" y="12"/>
                      <a:pt x="19" y="12"/>
                    </a:cubicBezTo>
                    <a:cubicBezTo>
                      <a:pt x="19" y="12"/>
                      <a:pt x="19" y="12"/>
                      <a:pt x="19" y="12"/>
                    </a:cubicBezTo>
                    <a:cubicBezTo>
                      <a:pt x="19" y="12"/>
                      <a:pt x="19" y="12"/>
                      <a:pt x="19" y="12"/>
                    </a:cubicBezTo>
                    <a:cubicBezTo>
                      <a:pt x="17" y="8"/>
                      <a:pt x="17" y="8"/>
                      <a:pt x="17" y="8"/>
                    </a:cubicBezTo>
                    <a:cubicBezTo>
                      <a:pt x="17" y="8"/>
                      <a:pt x="17" y="8"/>
                      <a:pt x="17" y="8"/>
                    </a:cubicBezTo>
                    <a:cubicBezTo>
                      <a:pt x="17" y="8"/>
                      <a:pt x="17" y="8"/>
                      <a:pt x="17" y="8"/>
                    </a:cubicBezTo>
                    <a:cubicBezTo>
                      <a:pt x="18" y="10"/>
                      <a:pt x="18" y="10"/>
                      <a:pt x="18" y="10"/>
                    </a:cubicBezTo>
                    <a:cubicBezTo>
                      <a:pt x="18" y="10"/>
                      <a:pt x="18" y="10"/>
                      <a:pt x="18" y="10"/>
                    </a:cubicBezTo>
                    <a:cubicBezTo>
                      <a:pt x="17" y="10"/>
                      <a:pt x="17" y="10"/>
                      <a:pt x="17" y="10"/>
                    </a:cubicBezTo>
                    <a:cubicBezTo>
                      <a:pt x="14" y="10"/>
                      <a:pt x="14" y="10"/>
                      <a:pt x="14" y="10"/>
                    </a:cubicBezTo>
                    <a:cubicBezTo>
                      <a:pt x="14" y="10"/>
                      <a:pt x="14" y="10"/>
                      <a:pt x="14" y="10"/>
                    </a:cubicBezTo>
                    <a:cubicBezTo>
                      <a:pt x="14" y="10"/>
                      <a:pt x="14" y="10"/>
                      <a:pt x="14" y="10"/>
                    </a:cubicBezTo>
                    <a:cubicBezTo>
                      <a:pt x="14" y="8"/>
                      <a:pt x="14" y="8"/>
                      <a:pt x="14" y="8"/>
                    </a:cubicBezTo>
                    <a:cubicBezTo>
                      <a:pt x="13" y="7"/>
                      <a:pt x="13" y="7"/>
                      <a:pt x="13" y="7"/>
                    </a:cubicBezTo>
                    <a:cubicBezTo>
                      <a:pt x="13" y="7"/>
                      <a:pt x="13" y="7"/>
                      <a:pt x="13" y="7"/>
                    </a:cubicBezTo>
                    <a:cubicBezTo>
                      <a:pt x="13" y="7"/>
                      <a:pt x="13" y="7"/>
                      <a:pt x="13" y="7"/>
                    </a:cubicBezTo>
                    <a:cubicBezTo>
                      <a:pt x="13" y="7"/>
                      <a:pt x="13" y="7"/>
                      <a:pt x="13" y="7"/>
                    </a:cubicBezTo>
                    <a:cubicBezTo>
                      <a:pt x="12" y="7"/>
                      <a:pt x="12" y="7"/>
                      <a:pt x="12" y="7"/>
                    </a:cubicBezTo>
                    <a:cubicBezTo>
                      <a:pt x="12" y="7"/>
                      <a:pt x="12" y="7"/>
                      <a:pt x="12" y="7"/>
                    </a:cubicBezTo>
                    <a:cubicBezTo>
                      <a:pt x="12" y="7"/>
                      <a:pt x="12" y="7"/>
                      <a:pt x="12" y="7"/>
                    </a:cubicBezTo>
                    <a:cubicBezTo>
                      <a:pt x="12" y="7"/>
                      <a:pt x="12" y="7"/>
                      <a:pt x="12" y="7"/>
                    </a:cubicBezTo>
                    <a:cubicBezTo>
                      <a:pt x="12" y="7"/>
                      <a:pt x="12" y="7"/>
                      <a:pt x="12" y="7"/>
                    </a:cubicBezTo>
                    <a:moveTo>
                      <a:pt x="28" y="14"/>
                    </a:moveTo>
                    <a:cubicBezTo>
                      <a:pt x="27" y="14"/>
                      <a:pt x="27" y="14"/>
                      <a:pt x="27" y="14"/>
                    </a:cubicBezTo>
                    <a:cubicBezTo>
                      <a:pt x="27" y="13"/>
                      <a:pt x="26" y="12"/>
                      <a:pt x="26" y="12"/>
                    </a:cubicBezTo>
                    <a:cubicBezTo>
                      <a:pt x="26" y="12"/>
                      <a:pt x="26" y="12"/>
                      <a:pt x="26" y="12"/>
                    </a:cubicBezTo>
                    <a:cubicBezTo>
                      <a:pt x="25" y="11"/>
                      <a:pt x="25" y="11"/>
                      <a:pt x="25" y="10"/>
                    </a:cubicBezTo>
                    <a:cubicBezTo>
                      <a:pt x="25" y="10"/>
                      <a:pt x="25" y="10"/>
                      <a:pt x="25" y="10"/>
                    </a:cubicBezTo>
                    <a:cubicBezTo>
                      <a:pt x="25" y="7"/>
                      <a:pt x="25" y="7"/>
                      <a:pt x="25" y="7"/>
                    </a:cubicBezTo>
                    <a:cubicBezTo>
                      <a:pt x="25" y="7"/>
                      <a:pt x="25" y="6"/>
                      <a:pt x="25" y="6"/>
                    </a:cubicBezTo>
                    <a:cubicBezTo>
                      <a:pt x="25" y="5"/>
                      <a:pt x="25" y="5"/>
                      <a:pt x="24" y="4"/>
                    </a:cubicBezTo>
                    <a:cubicBezTo>
                      <a:pt x="24" y="3"/>
                      <a:pt x="23" y="2"/>
                      <a:pt x="23" y="2"/>
                    </a:cubicBezTo>
                    <a:cubicBezTo>
                      <a:pt x="25" y="3"/>
                      <a:pt x="30" y="5"/>
                      <a:pt x="31" y="7"/>
                    </a:cubicBezTo>
                    <a:cubicBezTo>
                      <a:pt x="31" y="7"/>
                      <a:pt x="31" y="7"/>
                      <a:pt x="31" y="7"/>
                    </a:cubicBezTo>
                    <a:cubicBezTo>
                      <a:pt x="31" y="8"/>
                      <a:pt x="31" y="8"/>
                      <a:pt x="32" y="8"/>
                    </a:cubicBezTo>
                    <a:cubicBezTo>
                      <a:pt x="32" y="9"/>
                      <a:pt x="32" y="9"/>
                      <a:pt x="33" y="9"/>
                    </a:cubicBezTo>
                    <a:cubicBezTo>
                      <a:pt x="33" y="9"/>
                      <a:pt x="33" y="9"/>
                      <a:pt x="33" y="9"/>
                    </a:cubicBezTo>
                    <a:cubicBezTo>
                      <a:pt x="35" y="14"/>
                      <a:pt x="35" y="14"/>
                      <a:pt x="35" y="14"/>
                    </a:cubicBezTo>
                    <a:cubicBezTo>
                      <a:pt x="35" y="14"/>
                      <a:pt x="35" y="14"/>
                      <a:pt x="34" y="14"/>
                    </a:cubicBezTo>
                    <a:cubicBezTo>
                      <a:pt x="34" y="14"/>
                      <a:pt x="33" y="14"/>
                      <a:pt x="33" y="14"/>
                    </a:cubicBezTo>
                    <a:cubicBezTo>
                      <a:pt x="32" y="13"/>
                      <a:pt x="32" y="13"/>
                      <a:pt x="32" y="13"/>
                    </a:cubicBezTo>
                    <a:cubicBezTo>
                      <a:pt x="32" y="13"/>
                      <a:pt x="32" y="13"/>
                      <a:pt x="32" y="13"/>
                    </a:cubicBezTo>
                    <a:cubicBezTo>
                      <a:pt x="28" y="14"/>
                      <a:pt x="28" y="14"/>
                      <a:pt x="28" y="14"/>
                    </a:cubicBezTo>
                    <a:moveTo>
                      <a:pt x="22" y="24"/>
                    </a:moveTo>
                    <a:cubicBezTo>
                      <a:pt x="22" y="24"/>
                      <a:pt x="22" y="24"/>
                      <a:pt x="22" y="24"/>
                    </a:cubicBezTo>
                    <a:cubicBezTo>
                      <a:pt x="22" y="23"/>
                      <a:pt x="22" y="23"/>
                      <a:pt x="22" y="23"/>
                    </a:cubicBezTo>
                    <a:cubicBezTo>
                      <a:pt x="20" y="21"/>
                      <a:pt x="20" y="21"/>
                      <a:pt x="20" y="21"/>
                    </a:cubicBezTo>
                    <a:cubicBezTo>
                      <a:pt x="20" y="21"/>
                      <a:pt x="20" y="20"/>
                      <a:pt x="20" y="20"/>
                    </a:cubicBezTo>
                    <a:cubicBezTo>
                      <a:pt x="20" y="19"/>
                      <a:pt x="20" y="19"/>
                      <a:pt x="20" y="19"/>
                    </a:cubicBezTo>
                    <a:cubicBezTo>
                      <a:pt x="20" y="19"/>
                      <a:pt x="20" y="19"/>
                      <a:pt x="20" y="19"/>
                    </a:cubicBezTo>
                    <a:cubicBezTo>
                      <a:pt x="20" y="18"/>
                      <a:pt x="20" y="18"/>
                      <a:pt x="20" y="18"/>
                    </a:cubicBezTo>
                    <a:cubicBezTo>
                      <a:pt x="20" y="18"/>
                      <a:pt x="20" y="17"/>
                      <a:pt x="20" y="17"/>
                    </a:cubicBezTo>
                    <a:cubicBezTo>
                      <a:pt x="19" y="16"/>
                      <a:pt x="19" y="16"/>
                      <a:pt x="19" y="16"/>
                    </a:cubicBezTo>
                    <a:cubicBezTo>
                      <a:pt x="19" y="15"/>
                      <a:pt x="19" y="14"/>
                      <a:pt x="20" y="14"/>
                    </a:cubicBezTo>
                    <a:cubicBezTo>
                      <a:pt x="20" y="13"/>
                      <a:pt x="20" y="13"/>
                      <a:pt x="20" y="13"/>
                    </a:cubicBezTo>
                    <a:cubicBezTo>
                      <a:pt x="20" y="13"/>
                      <a:pt x="20" y="13"/>
                      <a:pt x="20" y="13"/>
                    </a:cubicBezTo>
                    <a:cubicBezTo>
                      <a:pt x="23" y="10"/>
                      <a:pt x="23" y="10"/>
                      <a:pt x="23" y="10"/>
                    </a:cubicBezTo>
                    <a:cubicBezTo>
                      <a:pt x="23" y="9"/>
                      <a:pt x="23" y="9"/>
                      <a:pt x="23" y="9"/>
                    </a:cubicBezTo>
                    <a:cubicBezTo>
                      <a:pt x="23" y="9"/>
                      <a:pt x="23" y="8"/>
                      <a:pt x="23" y="8"/>
                    </a:cubicBezTo>
                    <a:cubicBezTo>
                      <a:pt x="22" y="7"/>
                      <a:pt x="21" y="5"/>
                      <a:pt x="21" y="4"/>
                    </a:cubicBezTo>
                    <a:cubicBezTo>
                      <a:pt x="21" y="3"/>
                      <a:pt x="22" y="2"/>
                      <a:pt x="22" y="1"/>
                    </a:cubicBezTo>
                    <a:cubicBezTo>
                      <a:pt x="22" y="2"/>
                      <a:pt x="22" y="2"/>
                      <a:pt x="22" y="2"/>
                    </a:cubicBezTo>
                    <a:cubicBezTo>
                      <a:pt x="23" y="3"/>
                      <a:pt x="23" y="4"/>
                      <a:pt x="24" y="4"/>
                    </a:cubicBezTo>
                    <a:cubicBezTo>
                      <a:pt x="24" y="5"/>
                      <a:pt x="25" y="5"/>
                      <a:pt x="25" y="6"/>
                    </a:cubicBezTo>
                    <a:cubicBezTo>
                      <a:pt x="25" y="6"/>
                      <a:pt x="25" y="7"/>
                      <a:pt x="25" y="7"/>
                    </a:cubicBezTo>
                    <a:cubicBezTo>
                      <a:pt x="24" y="9"/>
                      <a:pt x="24" y="9"/>
                      <a:pt x="24" y="9"/>
                    </a:cubicBezTo>
                    <a:cubicBezTo>
                      <a:pt x="24" y="10"/>
                      <a:pt x="24" y="10"/>
                      <a:pt x="24" y="10"/>
                    </a:cubicBezTo>
                    <a:cubicBezTo>
                      <a:pt x="24" y="11"/>
                      <a:pt x="25" y="11"/>
                      <a:pt x="25" y="12"/>
                    </a:cubicBezTo>
                    <a:cubicBezTo>
                      <a:pt x="25" y="12"/>
                      <a:pt x="25" y="12"/>
                      <a:pt x="25" y="12"/>
                    </a:cubicBezTo>
                    <a:cubicBezTo>
                      <a:pt x="25" y="12"/>
                      <a:pt x="25" y="12"/>
                      <a:pt x="25" y="12"/>
                    </a:cubicBezTo>
                    <a:cubicBezTo>
                      <a:pt x="25" y="14"/>
                      <a:pt x="26" y="15"/>
                      <a:pt x="27" y="16"/>
                    </a:cubicBezTo>
                    <a:cubicBezTo>
                      <a:pt x="27" y="17"/>
                      <a:pt x="28" y="17"/>
                      <a:pt x="29" y="18"/>
                    </a:cubicBezTo>
                    <a:cubicBezTo>
                      <a:pt x="29" y="18"/>
                      <a:pt x="29" y="18"/>
                      <a:pt x="29" y="18"/>
                    </a:cubicBezTo>
                    <a:cubicBezTo>
                      <a:pt x="30" y="18"/>
                      <a:pt x="30" y="18"/>
                      <a:pt x="30" y="18"/>
                    </a:cubicBezTo>
                    <a:cubicBezTo>
                      <a:pt x="30" y="18"/>
                      <a:pt x="30" y="18"/>
                      <a:pt x="30" y="18"/>
                    </a:cubicBezTo>
                    <a:cubicBezTo>
                      <a:pt x="30" y="19"/>
                      <a:pt x="30" y="19"/>
                      <a:pt x="30" y="19"/>
                    </a:cubicBezTo>
                    <a:cubicBezTo>
                      <a:pt x="30" y="19"/>
                      <a:pt x="30" y="19"/>
                      <a:pt x="30" y="19"/>
                    </a:cubicBezTo>
                    <a:cubicBezTo>
                      <a:pt x="30" y="19"/>
                      <a:pt x="30" y="19"/>
                      <a:pt x="30" y="19"/>
                    </a:cubicBezTo>
                    <a:cubicBezTo>
                      <a:pt x="31" y="19"/>
                      <a:pt x="32" y="20"/>
                      <a:pt x="33" y="21"/>
                    </a:cubicBezTo>
                    <a:cubicBezTo>
                      <a:pt x="33" y="21"/>
                      <a:pt x="33" y="21"/>
                      <a:pt x="33" y="21"/>
                    </a:cubicBezTo>
                    <a:cubicBezTo>
                      <a:pt x="34" y="21"/>
                      <a:pt x="34" y="21"/>
                      <a:pt x="34" y="21"/>
                    </a:cubicBezTo>
                    <a:cubicBezTo>
                      <a:pt x="35" y="22"/>
                      <a:pt x="35" y="22"/>
                      <a:pt x="35" y="22"/>
                    </a:cubicBezTo>
                    <a:cubicBezTo>
                      <a:pt x="33" y="24"/>
                      <a:pt x="32" y="26"/>
                      <a:pt x="31" y="28"/>
                    </a:cubicBezTo>
                    <a:cubicBezTo>
                      <a:pt x="30" y="28"/>
                      <a:pt x="28" y="27"/>
                      <a:pt x="27" y="27"/>
                    </a:cubicBezTo>
                    <a:cubicBezTo>
                      <a:pt x="26" y="27"/>
                      <a:pt x="26" y="27"/>
                      <a:pt x="25" y="28"/>
                    </a:cubicBezTo>
                    <a:cubicBezTo>
                      <a:pt x="25" y="28"/>
                      <a:pt x="25" y="28"/>
                      <a:pt x="25" y="28"/>
                    </a:cubicBezTo>
                    <a:cubicBezTo>
                      <a:pt x="25" y="28"/>
                      <a:pt x="24" y="28"/>
                      <a:pt x="24" y="28"/>
                    </a:cubicBezTo>
                    <a:cubicBezTo>
                      <a:pt x="24" y="28"/>
                      <a:pt x="24" y="28"/>
                      <a:pt x="24" y="28"/>
                    </a:cubicBezTo>
                    <a:cubicBezTo>
                      <a:pt x="23" y="28"/>
                      <a:pt x="23" y="28"/>
                      <a:pt x="23" y="28"/>
                    </a:cubicBezTo>
                    <a:cubicBezTo>
                      <a:pt x="22" y="27"/>
                      <a:pt x="21" y="26"/>
                      <a:pt x="20" y="25"/>
                    </a:cubicBezTo>
                    <a:cubicBezTo>
                      <a:pt x="19" y="22"/>
                      <a:pt x="19" y="22"/>
                      <a:pt x="19" y="22"/>
                    </a:cubicBezTo>
                    <a:cubicBezTo>
                      <a:pt x="18" y="21"/>
                      <a:pt x="18" y="21"/>
                      <a:pt x="18" y="21"/>
                    </a:cubicBezTo>
                    <a:cubicBezTo>
                      <a:pt x="17" y="21"/>
                      <a:pt x="17" y="21"/>
                      <a:pt x="17" y="21"/>
                    </a:cubicBezTo>
                    <a:cubicBezTo>
                      <a:pt x="17" y="21"/>
                      <a:pt x="17" y="21"/>
                      <a:pt x="17" y="21"/>
                    </a:cubicBezTo>
                    <a:cubicBezTo>
                      <a:pt x="17" y="20"/>
                      <a:pt x="17" y="20"/>
                      <a:pt x="17" y="20"/>
                    </a:cubicBezTo>
                    <a:cubicBezTo>
                      <a:pt x="17" y="20"/>
                      <a:pt x="17" y="20"/>
                      <a:pt x="17" y="20"/>
                    </a:cubicBezTo>
                    <a:cubicBezTo>
                      <a:pt x="16" y="19"/>
                      <a:pt x="15" y="18"/>
                      <a:pt x="14" y="17"/>
                    </a:cubicBezTo>
                    <a:cubicBezTo>
                      <a:pt x="13" y="16"/>
                      <a:pt x="13" y="16"/>
                      <a:pt x="13" y="16"/>
                    </a:cubicBezTo>
                    <a:cubicBezTo>
                      <a:pt x="13" y="16"/>
                      <a:pt x="13" y="16"/>
                      <a:pt x="13" y="16"/>
                    </a:cubicBezTo>
                    <a:cubicBezTo>
                      <a:pt x="13" y="16"/>
                      <a:pt x="13" y="16"/>
                      <a:pt x="13" y="16"/>
                    </a:cubicBezTo>
                    <a:cubicBezTo>
                      <a:pt x="12" y="16"/>
                      <a:pt x="12" y="16"/>
                      <a:pt x="11" y="17"/>
                    </a:cubicBezTo>
                    <a:cubicBezTo>
                      <a:pt x="11" y="16"/>
                      <a:pt x="11" y="16"/>
                      <a:pt x="11" y="16"/>
                    </a:cubicBezTo>
                    <a:cubicBezTo>
                      <a:pt x="11" y="17"/>
                      <a:pt x="11" y="17"/>
                      <a:pt x="11" y="17"/>
                    </a:cubicBezTo>
                    <a:cubicBezTo>
                      <a:pt x="10" y="16"/>
                      <a:pt x="8" y="14"/>
                      <a:pt x="7" y="13"/>
                    </a:cubicBezTo>
                    <a:cubicBezTo>
                      <a:pt x="7" y="13"/>
                      <a:pt x="7" y="13"/>
                      <a:pt x="7" y="13"/>
                    </a:cubicBezTo>
                    <a:cubicBezTo>
                      <a:pt x="7" y="13"/>
                      <a:pt x="7" y="13"/>
                      <a:pt x="7" y="13"/>
                    </a:cubicBezTo>
                    <a:cubicBezTo>
                      <a:pt x="6" y="12"/>
                      <a:pt x="6" y="12"/>
                      <a:pt x="6" y="12"/>
                    </a:cubicBezTo>
                    <a:cubicBezTo>
                      <a:pt x="6" y="11"/>
                      <a:pt x="7" y="10"/>
                      <a:pt x="8" y="9"/>
                    </a:cubicBezTo>
                    <a:cubicBezTo>
                      <a:pt x="9" y="9"/>
                      <a:pt x="9" y="10"/>
                      <a:pt x="10" y="10"/>
                    </a:cubicBezTo>
                    <a:cubicBezTo>
                      <a:pt x="11" y="10"/>
                      <a:pt x="11" y="10"/>
                      <a:pt x="11" y="10"/>
                    </a:cubicBezTo>
                    <a:cubicBezTo>
                      <a:pt x="13" y="9"/>
                      <a:pt x="13" y="9"/>
                      <a:pt x="13" y="9"/>
                    </a:cubicBezTo>
                    <a:cubicBezTo>
                      <a:pt x="13" y="10"/>
                      <a:pt x="13" y="10"/>
                      <a:pt x="13" y="10"/>
                    </a:cubicBezTo>
                    <a:cubicBezTo>
                      <a:pt x="13" y="11"/>
                      <a:pt x="13" y="11"/>
                      <a:pt x="13" y="11"/>
                    </a:cubicBezTo>
                    <a:cubicBezTo>
                      <a:pt x="13" y="11"/>
                      <a:pt x="13" y="11"/>
                      <a:pt x="13" y="11"/>
                    </a:cubicBezTo>
                    <a:cubicBezTo>
                      <a:pt x="13" y="11"/>
                      <a:pt x="14" y="12"/>
                      <a:pt x="14" y="12"/>
                    </a:cubicBezTo>
                    <a:cubicBezTo>
                      <a:pt x="14" y="13"/>
                      <a:pt x="14" y="13"/>
                      <a:pt x="14" y="13"/>
                    </a:cubicBezTo>
                    <a:cubicBezTo>
                      <a:pt x="14" y="13"/>
                      <a:pt x="14" y="13"/>
                      <a:pt x="14" y="13"/>
                    </a:cubicBezTo>
                    <a:cubicBezTo>
                      <a:pt x="15" y="13"/>
                      <a:pt x="15" y="13"/>
                      <a:pt x="15" y="13"/>
                    </a:cubicBezTo>
                    <a:cubicBezTo>
                      <a:pt x="15" y="13"/>
                      <a:pt x="16" y="13"/>
                      <a:pt x="16" y="13"/>
                    </a:cubicBezTo>
                    <a:cubicBezTo>
                      <a:pt x="16" y="14"/>
                      <a:pt x="16" y="14"/>
                      <a:pt x="16" y="14"/>
                    </a:cubicBezTo>
                    <a:cubicBezTo>
                      <a:pt x="17" y="14"/>
                      <a:pt x="17" y="14"/>
                      <a:pt x="17" y="14"/>
                    </a:cubicBezTo>
                    <a:cubicBezTo>
                      <a:pt x="17" y="14"/>
                      <a:pt x="17" y="14"/>
                      <a:pt x="17" y="14"/>
                    </a:cubicBezTo>
                    <a:cubicBezTo>
                      <a:pt x="17" y="15"/>
                      <a:pt x="17" y="15"/>
                      <a:pt x="17" y="15"/>
                    </a:cubicBezTo>
                    <a:cubicBezTo>
                      <a:pt x="19" y="18"/>
                      <a:pt x="19" y="18"/>
                      <a:pt x="19" y="18"/>
                    </a:cubicBezTo>
                    <a:cubicBezTo>
                      <a:pt x="19" y="18"/>
                      <a:pt x="19" y="18"/>
                      <a:pt x="19" y="18"/>
                    </a:cubicBezTo>
                    <a:cubicBezTo>
                      <a:pt x="19" y="18"/>
                      <a:pt x="19" y="18"/>
                      <a:pt x="19" y="18"/>
                    </a:cubicBezTo>
                    <a:cubicBezTo>
                      <a:pt x="19" y="19"/>
                      <a:pt x="18" y="19"/>
                      <a:pt x="18" y="20"/>
                    </a:cubicBezTo>
                    <a:cubicBezTo>
                      <a:pt x="19" y="21"/>
                      <a:pt x="19" y="21"/>
                      <a:pt x="19" y="22"/>
                    </a:cubicBezTo>
                    <a:cubicBezTo>
                      <a:pt x="21" y="24"/>
                      <a:pt x="21" y="24"/>
                      <a:pt x="21" y="24"/>
                    </a:cubicBezTo>
                    <a:cubicBezTo>
                      <a:pt x="22" y="24"/>
                      <a:pt x="22" y="24"/>
                      <a:pt x="22" y="24"/>
                    </a:cubicBezTo>
                    <a:moveTo>
                      <a:pt x="22" y="1"/>
                    </a:moveTo>
                    <a:cubicBezTo>
                      <a:pt x="22" y="1"/>
                      <a:pt x="22" y="1"/>
                      <a:pt x="22" y="1"/>
                    </a:cubicBezTo>
                    <a:cubicBezTo>
                      <a:pt x="22" y="1"/>
                      <a:pt x="22" y="1"/>
                      <a:pt x="22" y="1"/>
                    </a:cubicBezTo>
                    <a:cubicBezTo>
                      <a:pt x="22" y="1"/>
                      <a:pt x="22" y="1"/>
                      <a:pt x="22" y="1"/>
                    </a:cubicBezTo>
                    <a:moveTo>
                      <a:pt x="22" y="0"/>
                    </a:moveTo>
                    <a:cubicBezTo>
                      <a:pt x="22" y="0"/>
                      <a:pt x="22" y="0"/>
                      <a:pt x="22" y="0"/>
                    </a:cubicBezTo>
                    <a:cubicBezTo>
                      <a:pt x="22" y="0"/>
                      <a:pt x="20" y="2"/>
                      <a:pt x="20" y="3"/>
                    </a:cubicBezTo>
                    <a:cubicBezTo>
                      <a:pt x="19" y="3"/>
                      <a:pt x="17" y="3"/>
                      <a:pt x="15" y="3"/>
                    </a:cubicBezTo>
                    <a:cubicBezTo>
                      <a:pt x="13" y="3"/>
                      <a:pt x="10" y="3"/>
                      <a:pt x="10" y="3"/>
                    </a:cubicBezTo>
                    <a:cubicBezTo>
                      <a:pt x="10" y="3"/>
                      <a:pt x="10" y="3"/>
                      <a:pt x="10" y="3"/>
                    </a:cubicBezTo>
                    <a:cubicBezTo>
                      <a:pt x="10" y="3"/>
                      <a:pt x="9" y="6"/>
                      <a:pt x="7" y="8"/>
                    </a:cubicBezTo>
                    <a:cubicBezTo>
                      <a:pt x="7" y="8"/>
                      <a:pt x="7" y="8"/>
                      <a:pt x="7" y="8"/>
                    </a:cubicBezTo>
                    <a:cubicBezTo>
                      <a:pt x="7" y="8"/>
                      <a:pt x="7" y="8"/>
                      <a:pt x="7" y="8"/>
                    </a:cubicBezTo>
                    <a:cubicBezTo>
                      <a:pt x="6" y="9"/>
                      <a:pt x="5" y="10"/>
                      <a:pt x="5" y="12"/>
                    </a:cubicBezTo>
                    <a:cubicBezTo>
                      <a:pt x="5" y="12"/>
                      <a:pt x="5" y="12"/>
                      <a:pt x="5" y="12"/>
                    </a:cubicBezTo>
                    <a:cubicBezTo>
                      <a:pt x="6" y="13"/>
                      <a:pt x="6" y="13"/>
                      <a:pt x="6" y="13"/>
                    </a:cubicBezTo>
                    <a:cubicBezTo>
                      <a:pt x="5" y="14"/>
                      <a:pt x="5" y="15"/>
                      <a:pt x="5" y="16"/>
                    </a:cubicBezTo>
                    <a:cubicBezTo>
                      <a:pt x="5" y="16"/>
                      <a:pt x="4" y="17"/>
                      <a:pt x="4" y="18"/>
                    </a:cubicBezTo>
                    <a:cubicBezTo>
                      <a:pt x="1" y="17"/>
                      <a:pt x="1" y="17"/>
                      <a:pt x="1" y="17"/>
                    </a:cubicBezTo>
                    <a:cubicBezTo>
                      <a:pt x="0" y="17"/>
                      <a:pt x="0" y="17"/>
                      <a:pt x="0" y="17"/>
                    </a:cubicBezTo>
                    <a:cubicBezTo>
                      <a:pt x="0" y="18"/>
                      <a:pt x="0" y="18"/>
                      <a:pt x="0" y="18"/>
                    </a:cubicBezTo>
                    <a:cubicBezTo>
                      <a:pt x="1" y="21"/>
                      <a:pt x="4" y="23"/>
                      <a:pt x="6" y="25"/>
                    </a:cubicBezTo>
                    <a:cubicBezTo>
                      <a:pt x="6" y="25"/>
                      <a:pt x="6" y="25"/>
                      <a:pt x="6" y="25"/>
                    </a:cubicBezTo>
                    <a:cubicBezTo>
                      <a:pt x="6" y="26"/>
                      <a:pt x="6" y="26"/>
                      <a:pt x="6" y="26"/>
                    </a:cubicBezTo>
                    <a:cubicBezTo>
                      <a:pt x="6" y="27"/>
                      <a:pt x="6" y="27"/>
                      <a:pt x="6" y="27"/>
                    </a:cubicBezTo>
                    <a:cubicBezTo>
                      <a:pt x="7" y="28"/>
                      <a:pt x="9" y="29"/>
                      <a:pt x="10" y="31"/>
                    </a:cubicBezTo>
                    <a:cubicBezTo>
                      <a:pt x="10" y="31"/>
                      <a:pt x="10" y="31"/>
                      <a:pt x="10" y="31"/>
                    </a:cubicBezTo>
                    <a:cubicBezTo>
                      <a:pt x="11" y="31"/>
                      <a:pt x="11" y="31"/>
                      <a:pt x="11" y="31"/>
                    </a:cubicBezTo>
                    <a:cubicBezTo>
                      <a:pt x="11" y="30"/>
                      <a:pt x="12" y="30"/>
                      <a:pt x="13" y="29"/>
                    </a:cubicBezTo>
                    <a:cubicBezTo>
                      <a:pt x="14" y="32"/>
                      <a:pt x="14" y="32"/>
                      <a:pt x="14" y="32"/>
                    </a:cubicBezTo>
                    <a:cubicBezTo>
                      <a:pt x="15" y="33"/>
                      <a:pt x="15" y="33"/>
                      <a:pt x="15" y="33"/>
                    </a:cubicBezTo>
                    <a:cubicBezTo>
                      <a:pt x="15" y="33"/>
                      <a:pt x="15" y="33"/>
                      <a:pt x="15" y="33"/>
                    </a:cubicBezTo>
                    <a:cubicBezTo>
                      <a:pt x="16" y="33"/>
                      <a:pt x="16" y="33"/>
                      <a:pt x="17" y="33"/>
                    </a:cubicBezTo>
                    <a:cubicBezTo>
                      <a:pt x="17" y="33"/>
                      <a:pt x="17" y="33"/>
                      <a:pt x="17" y="33"/>
                    </a:cubicBezTo>
                    <a:cubicBezTo>
                      <a:pt x="18" y="33"/>
                      <a:pt x="18" y="33"/>
                      <a:pt x="19" y="33"/>
                    </a:cubicBezTo>
                    <a:cubicBezTo>
                      <a:pt x="21" y="33"/>
                      <a:pt x="23" y="32"/>
                      <a:pt x="24" y="30"/>
                    </a:cubicBezTo>
                    <a:cubicBezTo>
                      <a:pt x="25" y="30"/>
                      <a:pt x="25" y="31"/>
                      <a:pt x="26" y="31"/>
                    </a:cubicBezTo>
                    <a:cubicBezTo>
                      <a:pt x="26" y="31"/>
                      <a:pt x="26" y="31"/>
                      <a:pt x="26" y="31"/>
                    </a:cubicBezTo>
                    <a:cubicBezTo>
                      <a:pt x="26" y="31"/>
                      <a:pt x="26" y="31"/>
                      <a:pt x="26" y="31"/>
                    </a:cubicBezTo>
                    <a:cubicBezTo>
                      <a:pt x="26" y="31"/>
                      <a:pt x="26" y="31"/>
                      <a:pt x="26" y="31"/>
                    </a:cubicBezTo>
                    <a:cubicBezTo>
                      <a:pt x="27" y="31"/>
                      <a:pt x="27" y="31"/>
                      <a:pt x="27" y="31"/>
                    </a:cubicBezTo>
                    <a:cubicBezTo>
                      <a:pt x="27" y="31"/>
                      <a:pt x="27" y="31"/>
                      <a:pt x="27" y="31"/>
                    </a:cubicBezTo>
                    <a:cubicBezTo>
                      <a:pt x="27" y="30"/>
                      <a:pt x="27" y="30"/>
                      <a:pt x="27" y="30"/>
                    </a:cubicBezTo>
                    <a:cubicBezTo>
                      <a:pt x="28" y="30"/>
                      <a:pt x="28" y="30"/>
                      <a:pt x="28" y="30"/>
                    </a:cubicBezTo>
                    <a:cubicBezTo>
                      <a:pt x="28" y="30"/>
                      <a:pt x="28" y="30"/>
                      <a:pt x="28" y="30"/>
                    </a:cubicBezTo>
                    <a:cubicBezTo>
                      <a:pt x="28" y="30"/>
                      <a:pt x="28" y="30"/>
                      <a:pt x="28" y="30"/>
                    </a:cubicBezTo>
                    <a:cubicBezTo>
                      <a:pt x="28" y="30"/>
                      <a:pt x="28" y="30"/>
                      <a:pt x="28" y="30"/>
                    </a:cubicBezTo>
                    <a:cubicBezTo>
                      <a:pt x="29" y="30"/>
                      <a:pt x="29" y="30"/>
                      <a:pt x="29" y="30"/>
                    </a:cubicBezTo>
                    <a:cubicBezTo>
                      <a:pt x="29" y="30"/>
                      <a:pt x="29" y="30"/>
                      <a:pt x="29" y="30"/>
                    </a:cubicBezTo>
                    <a:cubicBezTo>
                      <a:pt x="29" y="30"/>
                      <a:pt x="29" y="30"/>
                      <a:pt x="29" y="30"/>
                    </a:cubicBezTo>
                    <a:cubicBezTo>
                      <a:pt x="29" y="30"/>
                      <a:pt x="29" y="30"/>
                      <a:pt x="29" y="30"/>
                    </a:cubicBezTo>
                    <a:cubicBezTo>
                      <a:pt x="29" y="30"/>
                      <a:pt x="29" y="30"/>
                      <a:pt x="29" y="30"/>
                    </a:cubicBezTo>
                    <a:cubicBezTo>
                      <a:pt x="30" y="30"/>
                      <a:pt x="30" y="30"/>
                      <a:pt x="30" y="30"/>
                    </a:cubicBezTo>
                    <a:cubicBezTo>
                      <a:pt x="30" y="30"/>
                      <a:pt x="30" y="30"/>
                      <a:pt x="30" y="30"/>
                    </a:cubicBezTo>
                    <a:cubicBezTo>
                      <a:pt x="31" y="30"/>
                      <a:pt x="31" y="30"/>
                      <a:pt x="31" y="30"/>
                    </a:cubicBezTo>
                    <a:cubicBezTo>
                      <a:pt x="31" y="29"/>
                      <a:pt x="31" y="29"/>
                      <a:pt x="31" y="29"/>
                    </a:cubicBezTo>
                    <a:cubicBezTo>
                      <a:pt x="33" y="27"/>
                      <a:pt x="34" y="25"/>
                      <a:pt x="36" y="23"/>
                    </a:cubicBezTo>
                    <a:cubicBezTo>
                      <a:pt x="36" y="22"/>
                      <a:pt x="36" y="22"/>
                      <a:pt x="36" y="22"/>
                    </a:cubicBezTo>
                    <a:cubicBezTo>
                      <a:pt x="36" y="22"/>
                      <a:pt x="36" y="22"/>
                      <a:pt x="36" y="22"/>
                    </a:cubicBezTo>
                    <a:cubicBezTo>
                      <a:pt x="34" y="20"/>
                      <a:pt x="34" y="20"/>
                      <a:pt x="34" y="20"/>
                    </a:cubicBezTo>
                    <a:cubicBezTo>
                      <a:pt x="34" y="18"/>
                      <a:pt x="35" y="16"/>
                      <a:pt x="36" y="15"/>
                    </a:cubicBezTo>
                    <a:cubicBezTo>
                      <a:pt x="36" y="15"/>
                      <a:pt x="36" y="15"/>
                      <a:pt x="36" y="15"/>
                    </a:cubicBezTo>
                    <a:cubicBezTo>
                      <a:pt x="37" y="14"/>
                      <a:pt x="37" y="14"/>
                      <a:pt x="37" y="14"/>
                    </a:cubicBezTo>
                    <a:cubicBezTo>
                      <a:pt x="37" y="14"/>
                      <a:pt x="37" y="14"/>
                      <a:pt x="37" y="14"/>
                    </a:cubicBezTo>
                    <a:cubicBezTo>
                      <a:pt x="37" y="14"/>
                      <a:pt x="37" y="14"/>
                      <a:pt x="37" y="14"/>
                    </a:cubicBezTo>
                    <a:cubicBezTo>
                      <a:pt x="34" y="8"/>
                      <a:pt x="34" y="8"/>
                      <a:pt x="34" y="8"/>
                    </a:cubicBezTo>
                    <a:cubicBezTo>
                      <a:pt x="33" y="7"/>
                      <a:pt x="33" y="7"/>
                      <a:pt x="33" y="7"/>
                    </a:cubicBezTo>
                    <a:cubicBezTo>
                      <a:pt x="33" y="8"/>
                      <a:pt x="33" y="8"/>
                      <a:pt x="33" y="8"/>
                    </a:cubicBezTo>
                    <a:cubicBezTo>
                      <a:pt x="32" y="8"/>
                      <a:pt x="32" y="8"/>
                      <a:pt x="32" y="8"/>
                    </a:cubicBezTo>
                    <a:cubicBezTo>
                      <a:pt x="32" y="7"/>
                      <a:pt x="32" y="7"/>
                      <a:pt x="32" y="7"/>
                    </a:cubicBezTo>
                    <a:cubicBezTo>
                      <a:pt x="32" y="6"/>
                      <a:pt x="32" y="6"/>
                      <a:pt x="32" y="6"/>
                    </a:cubicBezTo>
                    <a:cubicBezTo>
                      <a:pt x="30" y="3"/>
                      <a:pt x="23" y="0"/>
                      <a:pt x="2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213" name="Freeform 199"/>
              <p:cNvSpPr>
                <a:spLocks noEditPoints="1"/>
              </p:cNvSpPr>
              <p:nvPr/>
            </p:nvSpPr>
            <p:spPr bwMode="auto">
              <a:xfrm>
                <a:off x="3993" y="2512"/>
                <a:ext cx="96" cy="105"/>
              </a:xfrm>
              <a:custGeom>
                <a:avLst/>
                <a:gdLst>
                  <a:gd name="T0" fmla="*/ 26 w 40"/>
                  <a:gd name="T1" fmla="*/ 40 h 44"/>
                  <a:gd name="T2" fmla="*/ 22 w 40"/>
                  <a:gd name="T3" fmla="*/ 38 h 44"/>
                  <a:gd name="T4" fmla="*/ 26 w 40"/>
                  <a:gd name="T5" fmla="*/ 38 h 44"/>
                  <a:gd name="T6" fmla="*/ 23 w 40"/>
                  <a:gd name="T7" fmla="*/ 39 h 44"/>
                  <a:gd name="T8" fmla="*/ 22 w 40"/>
                  <a:gd name="T9" fmla="*/ 36 h 44"/>
                  <a:gd name="T10" fmla="*/ 7 w 40"/>
                  <a:gd name="T11" fmla="*/ 35 h 44"/>
                  <a:gd name="T12" fmla="*/ 25 w 40"/>
                  <a:gd name="T13" fmla="*/ 34 h 44"/>
                  <a:gd name="T14" fmla="*/ 8 w 40"/>
                  <a:gd name="T15" fmla="*/ 33 h 44"/>
                  <a:gd name="T16" fmla="*/ 23 w 40"/>
                  <a:gd name="T17" fmla="*/ 33 h 44"/>
                  <a:gd name="T18" fmla="*/ 7 w 40"/>
                  <a:gd name="T19" fmla="*/ 32 h 44"/>
                  <a:gd name="T20" fmla="*/ 28 w 40"/>
                  <a:gd name="T21" fmla="*/ 37 h 44"/>
                  <a:gd name="T22" fmla="*/ 30 w 40"/>
                  <a:gd name="T23" fmla="*/ 27 h 44"/>
                  <a:gd name="T24" fmla="*/ 33 w 40"/>
                  <a:gd name="T25" fmla="*/ 36 h 44"/>
                  <a:gd name="T26" fmla="*/ 25 w 40"/>
                  <a:gd name="T27" fmla="*/ 19 h 44"/>
                  <a:gd name="T28" fmla="*/ 26 w 40"/>
                  <a:gd name="T29" fmla="*/ 18 h 44"/>
                  <a:gd name="T30" fmla="*/ 15 w 40"/>
                  <a:gd name="T31" fmla="*/ 19 h 44"/>
                  <a:gd name="T32" fmla="*/ 16 w 40"/>
                  <a:gd name="T33" fmla="*/ 15 h 44"/>
                  <a:gd name="T34" fmla="*/ 18 w 40"/>
                  <a:gd name="T35" fmla="*/ 15 h 44"/>
                  <a:gd name="T36" fmla="*/ 24 w 40"/>
                  <a:gd name="T37" fmla="*/ 15 h 44"/>
                  <a:gd name="T38" fmla="*/ 7 w 40"/>
                  <a:gd name="T39" fmla="*/ 15 h 44"/>
                  <a:gd name="T40" fmla="*/ 17 w 40"/>
                  <a:gd name="T41" fmla="*/ 14 h 44"/>
                  <a:gd name="T42" fmla="*/ 16 w 40"/>
                  <a:gd name="T43" fmla="*/ 12 h 44"/>
                  <a:gd name="T44" fmla="*/ 17 w 40"/>
                  <a:gd name="T45" fmla="*/ 12 h 44"/>
                  <a:gd name="T46" fmla="*/ 5 w 40"/>
                  <a:gd name="T47" fmla="*/ 11 h 44"/>
                  <a:gd name="T48" fmla="*/ 6 w 40"/>
                  <a:gd name="T49" fmla="*/ 11 h 44"/>
                  <a:gd name="T50" fmla="*/ 27 w 40"/>
                  <a:gd name="T51" fmla="*/ 10 h 44"/>
                  <a:gd name="T52" fmla="*/ 17 w 40"/>
                  <a:gd name="T53" fmla="*/ 11 h 44"/>
                  <a:gd name="T54" fmla="*/ 14 w 40"/>
                  <a:gd name="T55" fmla="*/ 11 h 44"/>
                  <a:gd name="T56" fmla="*/ 29 w 40"/>
                  <a:gd name="T57" fmla="*/ 13 h 44"/>
                  <a:gd name="T58" fmla="*/ 29 w 40"/>
                  <a:gd name="T59" fmla="*/ 11 h 44"/>
                  <a:gd name="T60" fmla="*/ 33 w 40"/>
                  <a:gd name="T61" fmla="*/ 20 h 44"/>
                  <a:gd name="T62" fmla="*/ 26 w 40"/>
                  <a:gd name="T63" fmla="*/ 21 h 44"/>
                  <a:gd name="T64" fmla="*/ 27 w 40"/>
                  <a:gd name="T65" fmla="*/ 20 h 44"/>
                  <a:gd name="T66" fmla="*/ 27 w 40"/>
                  <a:gd name="T67" fmla="*/ 9 h 44"/>
                  <a:gd name="T68" fmla="*/ 16 w 40"/>
                  <a:gd name="T69" fmla="*/ 7 h 44"/>
                  <a:gd name="T70" fmla="*/ 17 w 40"/>
                  <a:gd name="T71" fmla="*/ 7 h 44"/>
                  <a:gd name="T72" fmla="*/ 21 w 40"/>
                  <a:gd name="T73" fmla="*/ 8 h 44"/>
                  <a:gd name="T74" fmla="*/ 25 w 40"/>
                  <a:gd name="T75" fmla="*/ 13 h 44"/>
                  <a:gd name="T76" fmla="*/ 22 w 40"/>
                  <a:gd name="T77" fmla="*/ 18 h 44"/>
                  <a:gd name="T78" fmla="*/ 14 w 40"/>
                  <a:gd name="T79" fmla="*/ 24 h 44"/>
                  <a:gd name="T80" fmla="*/ 18 w 40"/>
                  <a:gd name="T81" fmla="*/ 24 h 44"/>
                  <a:gd name="T82" fmla="*/ 25 w 40"/>
                  <a:gd name="T83" fmla="*/ 22 h 44"/>
                  <a:gd name="T84" fmla="*/ 34 w 40"/>
                  <a:gd name="T85" fmla="*/ 25 h 44"/>
                  <a:gd name="T86" fmla="*/ 21 w 40"/>
                  <a:gd name="T87" fmla="*/ 33 h 44"/>
                  <a:gd name="T88" fmla="*/ 19 w 40"/>
                  <a:gd name="T89" fmla="*/ 40 h 44"/>
                  <a:gd name="T90" fmla="*/ 14 w 40"/>
                  <a:gd name="T91" fmla="*/ 23 h 44"/>
                  <a:gd name="T92" fmla="*/ 18 w 40"/>
                  <a:gd name="T93" fmla="*/ 13 h 44"/>
                  <a:gd name="T94" fmla="*/ 2 w 40"/>
                  <a:gd name="T95" fmla="*/ 21 h 44"/>
                  <a:gd name="T96" fmla="*/ 13 w 40"/>
                  <a:gd name="T97" fmla="*/ 2 h 44"/>
                  <a:gd name="T98" fmla="*/ 13 w 40"/>
                  <a:gd name="T99" fmla="*/ 11 h 44"/>
                  <a:gd name="T100" fmla="*/ 6 w 40"/>
                  <a:gd name="T101" fmla="*/ 19 h 44"/>
                  <a:gd name="T102" fmla="*/ 6 w 40"/>
                  <a:gd name="T103" fmla="*/ 20 h 44"/>
                  <a:gd name="T104" fmla="*/ 13 w 40"/>
                  <a:gd name="T105" fmla="*/ 18 h 44"/>
                  <a:gd name="T106" fmla="*/ 16 w 40"/>
                  <a:gd name="T107" fmla="*/ 16 h 44"/>
                  <a:gd name="T108" fmla="*/ 7 w 40"/>
                  <a:gd name="T109" fmla="*/ 29 h 44"/>
                  <a:gd name="T110" fmla="*/ 1 w 40"/>
                  <a:gd name="T111" fmla="*/ 16 h 44"/>
                  <a:gd name="T112" fmla="*/ 6 w 40"/>
                  <a:gd name="T113" fmla="*/ 32 h 44"/>
                  <a:gd name="T114" fmla="*/ 8 w 40"/>
                  <a:gd name="T115" fmla="*/ 37 h 44"/>
                  <a:gd name="T116" fmla="*/ 9 w 40"/>
                  <a:gd name="T117" fmla="*/ 40 h 44"/>
                  <a:gd name="T118" fmla="*/ 27 w 40"/>
                  <a:gd name="T119" fmla="*/ 41 h 44"/>
                  <a:gd name="T120" fmla="*/ 34 w 40"/>
                  <a:gd name="T121" fmla="*/ 35 h 44"/>
                  <a:gd name="T122" fmla="*/ 33 w 40"/>
                  <a:gd name="T123" fmla="*/ 8 h 44"/>
                  <a:gd name="T124" fmla="*/ 17 w 40"/>
                  <a:gd name="T125" fmla="*/ 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 h="44">
                    <a:moveTo>
                      <a:pt x="21" y="38"/>
                    </a:moveTo>
                    <a:cubicBezTo>
                      <a:pt x="21" y="38"/>
                      <a:pt x="21" y="38"/>
                      <a:pt x="21" y="38"/>
                    </a:cubicBezTo>
                    <a:cubicBezTo>
                      <a:pt x="22" y="38"/>
                      <a:pt x="22" y="38"/>
                      <a:pt x="22" y="38"/>
                    </a:cubicBezTo>
                    <a:cubicBezTo>
                      <a:pt x="21" y="38"/>
                      <a:pt x="21" y="38"/>
                      <a:pt x="21" y="38"/>
                    </a:cubicBezTo>
                    <a:moveTo>
                      <a:pt x="26" y="40"/>
                    </a:moveTo>
                    <a:cubicBezTo>
                      <a:pt x="26" y="39"/>
                      <a:pt x="25" y="39"/>
                      <a:pt x="25" y="39"/>
                    </a:cubicBezTo>
                    <a:cubicBezTo>
                      <a:pt x="25" y="39"/>
                      <a:pt x="26" y="39"/>
                      <a:pt x="26" y="38"/>
                    </a:cubicBezTo>
                    <a:cubicBezTo>
                      <a:pt x="26" y="39"/>
                      <a:pt x="26" y="39"/>
                      <a:pt x="26" y="40"/>
                    </a:cubicBezTo>
                    <a:moveTo>
                      <a:pt x="9" y="38"/>
                    </a:moveTo>
                    <a:cubicBezTo>
                      <a:pt x="9" y="37"/>
                      <a:pt x="9" y="37"/>
                      <a:pt x="9" y="37"/>
                    </a:cubicBezTo>
                    <a:cubicBezTo>
                      <a:pt x="9" y="37"/>
                      <a:pt x="9" y="37"/>
                      <a:pt x="9" y="37"/>
                    </a:cubicBezTo>
                    <a:cubicBezTo>
                      <a:pt x="9" y="38"/>
                      <a:pt x="9" y="38"/>
                      <a:pt x="9" y="38"/>
                    </a:cubicBezTo>
                    <a:moveTo>
                      <a:pt x="22" y="38"/>
                    </a:moveTo>
                    <a:cubicBezTo>
                      <a:pt x="22" y="38"/>
                      <a:pt x="22" y="38"/>
                      <a:pt x="22" y="38"/>
                    </a:cubicBezTo>
                    <a:cubicBezTo>
                      <a:pt x="23" y="37"/>
                      <a:pt x="23" y="37"/>
                      <a:pt x="24" y="36"/>
                    </a:cubicBezTo>
                    <a:cubicBezTo>
                      <a:pt x="23" y="37"/>
                      <a:pt x="23" y="38"/>
                      <a:pt x="22" y="38"/>
                    </a:cubicBezTo>
                    <a:moveTo>
                      <a:pt x="23" y="39"/>
                    </a:moveTo>
                    <a:cubicBezTo>
                      <a:pt x="23" y="39"/>
                      <a:pt x="22" y="39"/>
                      <a:pt x="22" y="39"/>
                    </a:cubicBezTo>
                    <a:cubicBezTo>
                      <a:pt x="23" y="38"/>
                      <a:pt x="25" y="37"/>
                      <a:pt x="26" y="36"/>
                    </a:cubicBezTo>
                    <a:cubicBezTo>
                      <a:pt x="26" y="36"/>
                      <a:pt x="26" y="36"/>
                      <a:pt x="26" y="36"/>
                    </a:cubicBezTo>
                    <a:cubicBezTo>
                      <a:pt x="26" y="36"/>
                      <a:pt x="26" y="36"/>
                      <a:pt x="26" y="36"/>
                    </a:cubicBezTo>
                    <a:cubicBezTo>
                      <a:pt x="26" y="37"/>
                      <a:pt x="26" y="37"/>
                      <a:pt x="26" y="37"/>
                    </a:cubicBezTo>
                    <a:cubicBezTo>
                      <a:pt x="26" y="37"/>
                      <a:pt x="26" y="37"/>
                      <a:pt x="26" y="37"/>
                    </a:cubicBezTo>
                    <a:cubicBezTo>
                      <a:pt x="26" y="38"/>
                      <a:pt x="26" y="38"/>
                      <a:pt x="26" y="38"/>
                    </a:cubicBezTo>
                    <a:cubicBezTo>
                      <a:pt x="25" y="38"/>
                      <a:pt x="25" y="39"/>
                      <a:pt x="24" y="39"/>
                    </a:cubicBezTo>
                    <a:cubicBezTo>
                      <a:pt x="24" y="39"/>
                      <a:pt x="24" y="39"/>
                      <a:pt x="24" y="39"/>
                    </a:cubicBezTo>
                    <a:cubicBezTo>
                      <a:pt x="24" y="39"/>
                      <a:pt x="24" y="39"/>
                      <a:pt x="24" y="39"/>
                    </a:cubicBezTo>
                    <a:cubicBezTo>
                      <a:pt x="26" y="38"/>
                      <a:pt x="26" y="38"/>
                      <a:pt x="26" y="38"/>
                    </a:cubicBezTo>
                    <a:cubicBezTo>
                      <a:pt x="26" y="37"/>
                      <a:pt x="26" y="37"/>
                      <a:pt x="26" y="37"/>
                    </a:cubicBezTo>
                    <a:cubicBezTo>
                      <a:pt x="25" y="37"/>
                      <a:pt x="25" y="37"/>
                      <a:pt x="25" y="37"/>
                    </a:cubicBezTo>
                    <a:cubicBezTo>
                      <a:pt x="23" y="39"/>
                      <a:pt x="23" y="39"/>
                      <a:pt x="23" y="39"/>
                    </a:cubicBezTo>
                    <a:cubicBezTo>
                      <a:pt x="23" y="39"/>
                      <a:pt x="23" y="39"/>
                      <a:pt x="23" y="39"/>
                    </a:cubicBezTo>
                    <a:moveTo>
                      <a:pt x="8" y="37"/>
                    </a:moveTo>
                    <a:cubicBezTo>
                      <a:pt x="8" y="36"/>
                      <a:pt x="8" y="36"/>
                      <a:pt x="8" y="36"/>
                    </a:cubicBezTo>
                    <a:cubicBezTo>
                      <a:pt x="9" y="35"/>
                      <a:pt x="9" y="35"/>
                      <a:pt x="9" y="35"/>
                    </a:cubicBezTo>
                    <a:cubicBezTo>
                      <a:pt x="9" y="36"/>
                      <a:pt x="9" y="36"/>
                      <a:pt x="9" y="36"/>
                    </a:cubicBezTo>
                    <a:cubicBezTo>
                      <a:pt x="9" y="36"/>
                      <a:pt x="9" y="36"/>
                      <a:pt x="9" y="36"/>
                    </a:cubicBezTo>
                    <a:cubicBezTo>
                      <a:pt x="8" y="37"/>
                      <a:pt x="8" y="37"/>
                      <a:pt x="8" y="37"/>
                    </a:cubicBezTo>
                    <a:moveTo>
                      <a:pt x="22" y="37"/>
                    </a:moveTo>
                    <a:cubicBezTo>
                      <a:pt x="22" y="36"/>
                      <a:pt x="22" y="36"/>
                      <a:pt x="22" y="36"/>
                    </a:cubicBezTo>
                    <a:cubicBezTo>
                      <a:pt x="25" y="34"/>
                      <a:pt x="25" y="34"/>
                      <a:pt x="25" y="34"/>
                    </a:cubicBezTo>
                    <a:cubicBezTo>
                      <a:pt x="26" y="35"/>
                      <a:pt x="26" y="35"/>
                      <a:pt x="26" y="35"/>
                    </a:cubicBezTo>
                    <a:cubicBezTo>
                      <a:pt x="26" y="36"/>
                      <a:pt x="26" y="36"/>
                      <a:pt x="26" y="36"/>
                    </a:cubicBezTo>
                    <a:cubicBezTo>
                      <a:pt x="26" y="35"/>
                      <a:pt x="26" y="35"/>
                      <a:pt x="26" y="35"/>
                    </a:cubicBezTo>
                    <a:cubicBezTo>
                      <a:pt x="25" y="35"/>
                      <a:pt x="25" y="35"/>
                      <a:pt x="25" y="35"/>
                    </a:cubicBezTo>
                    <a:cubicBezTo>
                      <a:pt x="24" y="36"/>
                      <a:pt x="23" y="36"/>
                      <a:pt x="22" y="37"/>
                    </a:cubicBezTo>
                    <a:moveTo>
                      <a:pt x="8" y="36"/>
                    </a:moveTo>
                    <a:cubicBezTo>
                      <a:pt x="7" y="35"/>
                      <a:pt x="7" y="35"/>
                      <a:pt x="7" y="35"/>
                    </a:cubicBezTo>
                    <a:cubicBezTo>
                      <a:pt x="8" y="34"/>
                      <a:pt x="8" y="34"/>
                      <a:pt x="8" y="34"/>
                    </a:cubicBezTo>
                    <a:cubicBezTo>
                      <a:pt x="9" y="34"/>
                      <a:pt x="9" y="34"/>
                      <a:pt x="9" y="34"/>
                    </a:cubicBezTo>
                    <a:cubicBezTo>
                      <a:pt x="8" y="36"/>
                      <a:pt x="8" y="36"/>
                      <a:pt x="8" y="36"/>
                    </a:cubicBezTo>
                    <a:moveTo>
                      <a:pt x="23" y="35"/>
                    </a:moveTo>
                    <a:cubicBezTo>
                      <a:pt x="23" y="35"/>
                      <a:pt x="23" y="35"/>
                      <a:pt x="23" y="35"/>
                    </a:cubicBezTo>
                    <a:cubicBezTo>
                      <a:pt x="23" y="35"/>
                      <a:pt x="23" y="35"/>
                      <a:pt x="23" y="35"/>
                    </a:cubicBezTo>
                    <a:cubicBezTo>
                      <a:pt x="23" y="35"/>
                      <a:pt x="24" y="34"/>
                      <a:pt x="25" y="34"/>
                    </a:cubicBezTo>
                    <a:cubicBezTo>
                      <a:pt x="25" y="34"/>
                      <a:pt x="25" y="34"/>
                      <a:pt x="25" y="34"/>
                    </a:cubicBezTo>
                    <a:cubicBezTo>
                      <a:pt x="23" y="35"/>
                      <a:pt x="23" y="35"/>
                      <a:pt x="23" y="35"/>
                    </a:cubicBezTo>
                    <a:moveTo>
                      <a:pt x="7" y="35"/>
                    </a:moveTo>
                    <a:cubicBezTo>
                      <a:pt x="7" y="35"/>
                      <a:pt x="7" y="35"/>
                      <a:pt x="7" y="35"/>
                    </a:cubicBezTo>
                    <a:cubicBezTo>
                      <a:pt x="7" y="34"/>
                      <a:pt x="7" y="34"/>
                      <a:pt x="7" y="34"/>
                    </a:cubicBezTo>
                    <a:cubicBezTo>
                      <a:pt x="7" y="34"/>
                      <a:pt x="7" y="34"/>
                      <a:pt x="7" y="34"/>
                    </a:cubicBezTo>
                    <a:cubicBezTo>
                      <a:pt x="7" y="33"/>
                      <a:pt x="7" y="33"/>
                      <a:pt x="8" y="33"/>
                    </a:cubicBezTo>
                    <a:cubicBezTo>
                      <a:pt x="8" y="33"/>
                      <a:pt x="8" y="33"/>
                      <a:pt x="8" y="33"/>
                    </a:cubicBezTo>
                    <a:cubicBezTo>
                      <a:pt x="8" y="33"/>
                      <a:pt x="8" y="33"/>
                      <a:pt x="8" y="33"/>
                    </a:cubicBezTo>
                    <a:cubicBezTo>
                      <a:pt x="8" y="33"/>
                      <a:pt x="8" y="33"/>
                      <a:pt x="8" y="33"/>
                    </a:cubicBezTo>
                    <a:cubicBezTo>
                      <a:pt x="7" y="35"/>
                      <a:pt x="7" y="35"/>
                      <a:pt x="7" y="35"/>
                    </a:cubicBezTo>
                    <a:moveTo>
                      <a:pt x="23" y="34"/>
                    </a:moveTo>
                    <a:cubicBezTo>
                      <a:pt x="23" y="34"/>
                      <a:pt x="23" y="34"/>
                      <a:pt x="23" y="34"/>
                    </a:cubicBezTo>
                    <a:cubicBezTo>
                      <a:pt x="23" y="33"/>
                      <a:pt x="24" y="33"/>
                      <a:pt x="24" y="33"/>
                    </a:cubicBezTo>
                    <a:cubicBezTo>
                      <a:pt x="25" y="33"/>
                      <a:pt x="25" y="33"/>
                      <a:pt x="25" y="33"/>
                    </a:cubicBezTo>
                    <a:cubicBezTo>
                      <a:pt x="24" y="33"/>
                      <a:pt x="23" y="34"/>
                      <a:pt x="23" y="34"/>
                    </a:cubicBezTo>
                    <a:moveTo>
                      <a:pt x="23" y="33"/>
                    </a:moveTo>
                    <a:cubicBezTo>
                      <a:pt x="23" y="32"/>
                      <a:pt x="24" y="32"/>
                      <a:pt x="24" y="32"/>
                    </a:cubicBezTo>
                    <a:cubicBezTo>
                      <a:pt x="24" y="31"/>
                      <a:pt x="24" y="31"/>
                      <a:pt x="24" y="31"/>
                    </a:cubicBezTo>
                    <a:cubicBezTo>
                      <a:pt x="24" y="32"/>
                      <a:pt x="24" y="32"/>
                      <a:pt x="24" y="32"/>
                    </a:cubicBezTo>
                    <a:cubicBezTo>
                      <a:pt x="23" y="33"/>
                      <a:pt x="23" y="33"/>
                      <a:pt x="23" y="33"/>
                    </a:cubicBezTo>
                    <a:moveTo>
                      <a:pt x="7" y="33"/>
                    </a:moveTo>
                    <a:cubicBezTo>
                      <a:pt x="6" y="33"/>
                      <a:pt x="6" y="32"/>
                      <a:pt x="6" y="31"/>
                    </a:cubicBezTo>
                    <a:cubicBezTo>
                      <a:pt x="7" y="31"/>
                      <a:pt x="7" y="31"/>
                      <a:pt x="7" y="31"/>
                    </a:cubicBezTo>
                    <a:cubicBezTo>
                      <a:pt x="7" y="31"/>
                      <a:pt x="7" y="32"/>
                      <a:pt x="7" y="32"/>
                    </a:cubicBezTo>
                    <a:cubicBezTo>
                      <a:pt x="7" y="32"/>
                      <a:pt x="7" y="33"/>
                      <a:pt x="7" y="33"/>
                    </a:cubicBezTo>
                    <a:moveTo>
                      <a:pt x="30" y="23"/>
                    </a:moveTo>
                    <a:cubicBezTo>
                      <a:pt x="30" y="23"/>
                      <a:pt x="30" y="23"/>
                      <a:pt x="30" y="23"/>
                    </a:cubicBezTo>
                    <a:cubicBezTo>
                      <a:pt x="31" y="22"/>
                      <a:pt x="31" y="22"/>
                      <a:pt x="31" y="22"/>
                    </a:cubicBezTo>
                    <a:cubicBezTo>
                      <a:pt x="30" y="23"/>
                      <a:pt x="30" y="23"/>
                      <a:pt x="30" y="23"/>
                    </a:cubicBezTo>
                    <a:cubicBezTo>
                      <a:pt x="30" y="23"/>
                      <a:pt x="30" y="23"/>
                      <a:pt x="30" y="23"/>
                    </a:cubicBezTo>
                    <a:moveTo>
                      <a:pt x="28" y="40"/>
                    </a:moveTo>
                    <a:cubicBezTo>
                      <a:pt x="27" y="39"/>
                      <a:pt x="27" y="38"/>
                      <a:pt x="28" y="37"/>
                    </a:cubicBezTo>
                    <a:cubicBezTo>
                      <a:pt x="28" y="36"/>
                      <a:pt x="28" y="36"/>
                      <a:pt x="28" y="36"/>
                    </a:cubicBezTo>
                    <a:cubicBezTo>
                      <a:pt x="28" y="36"/>
                      <a:pt x="28" y="36"/>
                      <a:pt x="28" y="36"/>
                    </a:cubicBezTo>
                    <a:cubicBezTo>
                      <a:pt x="25" y="32"/>
                      <a:pt x="25" y="32"/>
                      <a:pt x="25" y="32"/>
                    </a:cubicBezTo>
                    <a:cubicBezTo>
                      <a:pt x="26" y="31"/>
                      <a:pt x="26" y="31"/>
                      <a:pt x="26" y="31"/>
                    </a:cubicBezTo>
                    <a:cubicBezTo>
                      <a:pt x="27" y="30"/>
                      <a:pt x="27" y="29"/>
                      <a:pt x="28" y="28"/>
                    </a:cubicBezTo>
                    <a:cubicBezTo>
                      <a:pt x="28" y="28"/>
                      <a:pt x="28" y="28"/>
                      <a:pt x="28" y="28"/>
                    </a:cubicBezTo>
                    <a:cubicBezTo>
                      <a:pt x="28" y="28"/>
                      <a:pt x="29" y="27"/>
                      <a:pt x="29" y="27"/>
                    </a:cubicBezTo>
                    <a:cubicBezTo>
                      <a:pt x="30" y="27"/>
                      <a:pt x="30" y="27"/>
                      <a:pt x="30" y="27"/>
                    </a:cubicBezTo>
                    <a:cubicBezTo>
                      <a:pt x="33" y="26"/>
                      <a:pt x="33" y="26"/>
                      <a:pt x="33" y="26"/>
                    </a:cubicBezTo>
                    <a:cubicBezTo>
                      <a:pt x="33" y="26"/>
                      <a:pt x="34" y="26"/>
                      <a:pt x="34" y="26"/>
                    </a:cubicBezTo>
                    <a:cubicBezTo>
                      <a:pt x="35" y="26"/>
                      <a:pt x="36" y="25"/>
                      <a:pt x="36" y="25"/>
                    </a:cubicBezTo>
                    <a:cubicBezTo>
                      <a:pt x="37" y="24"/>
                      <a:pt x="38" y="23"/>
                      <a:pt x="39" y="22"/>
                    </a:cubicBezTo>
                    <a:cubicBezTo>
                      <a:pt x="38" y="25"/>
                      <a:pt x="37" y="31"/>
                      <a:pt x="35" y="33"/>
                    </a:cubicBezTo>
                    <a:cubicBezTo>
                      <a:pt x="34" y="33"/>
                      <a:pt x="34" y="33"/>
                      <a:pt x="34" y="33"/>
                    </a:cubicBezTo>
                    <a:cubicBezTo>
                      <a:pt x="34" y="33"/>
                      <a:pt x="33" y="34"/>
                      <a:pt x="33" y="34"/>
                    </a:cubicBezTo>
                    <a:cubicBezTo>
                      <a:pt x="33" y="35"/>
                      <a:pt x="33" y="35"/>
                      <a:pt x="33" y="36"/>
                    </a:cubicBezTo>
                    <a:cubicBezTo>
                      <a:pt x="28" y="40"/>
                      <a:pt x="28" y="40"/>
                      <a:pt x="28" y="40"/>
                    </a:cubicBezTo>
                    <a:moveTo>
                      <a:pt x="39" y="21"/>
                    </a:moveTo>
                    <a:cubicBezTo>
                      <a:pt x="39" y="21"/>
                      <a:pt x="39" y="21"/>
                      <a:pt x="39" y="21"/>
                    </a:cubicBezTo>
                    <a:cubicBezTo>
                      <a:pt x="39" y="21"/>
                      <a:pt x="39" y="21"/>
                      <a:pt x="39" y="21"/>
                    </a:cubicBezTo>
                    <a:cubicBezTo>
                      <a:pt x="39" y="21"/>
                      <a:pt x="39" y="21"/>
                      <a:pt x="39" y="21"/>
                    </a:cubicBezTo>
                    <a:moveTo>
                      <a:pt x="24" y="20"/>
                    </a:moveTo>
                    <a:cubicBezTo>
                      <a:pt x="23" y="20"/>
                      <a:pt x="23" y="20"/>
                      <a:pt x="23" y="20"/>
                    </a:cubicBezTo>
                    <a:cubicBezTo>
                      <a:pt x="25" y="19"/>
                      <a:pt x="25" y="19"/>
                      <a:pt x="25" y="19"/>
                    </a:cubicBezTo>
                    <a:cubicBezTo>
                      <a:pt x="24" y="20"/>
                      <a:pt x="24" y="20"/>
                      <a:pt x="24" y="20"/>
                    </a:cubicBezTo>
                    <a:moveTo>
                      <a:pt x="22" y="20"/>
                    </a:moveTo>
                    <a:cubicBezTo>
                      <a:pt x="22" y="20"/>
                      <a:pt x="22" y="20"/>
                      <a:pt x="22" y="20"/>
                    </a:cubicBezTo>
                    <a:cubicBezTo>
                      <a:pt x="23" y="20"/>
                      <a:pt x="23" y="19"/>
                      <a:pt x="24" y="18"/>
                    </a:cubicBezTo>
                    <a:cubicBezTo>
                      <a:pt x="24" y="18"/>
                      <a:pt x="24" y="18"/>
                      <a:pt x="24" y="18"/>
                    </a:cubicBezTo>
                    <a:cubicBezTo>
                      <a:pt x="24" y="18"/>
                      <a:pt x="24" y="18"/>
                      <a:pt x="24" y="18"/>
                    </a:cubicBezTo>
                    <a:cubicBezTo>
                      <a:pt x="26" y="17"/>
                      <a:pt x="26" y="17"/>
                      <a:pt x="26" y="17"/>
                    </a:cubicBezTo>
                    <a:cubicBezTo>
                      <a:pt x="26" y="18"/>
                      <a:pt x="26" y="18"/>
                      <a:pt x="26" y="18"/>
                    </a:cubicBezTo>
                    <a:cubicBezTo>
                      <a:pt x="26" y="18"/>
                      <a:pt x="26" y="18"/>
                      <a:pt x="26" y="18"/>
                    </a:cubicBezTo>
                    <a:cubicBezTo>
                      <a:pt x="26" y="18"/>
                      <a:pt x="26" y="18"/>
                      <a:pt x="26" y="18"/>
                    </a:cubicBezTo>
                    <a:cubicBezTo>
                      <a:pt x="22" y="20"/>
                      <a:pt x="22" y="20"/>
                      <a:pt x="22" y="20"/>
                    </a:cubicBezTo>
                    <a:moveTo>
                      <a:pt x="15" y="20"/>
                    </a:moveTo>
                    <a:cubicBezTo>
                      <a:pt x="15" y="20"/>
                      <a:pt x="15" y="20"/>
                      <a:pt x="15" y="20"/>
                    </a:cubicBezTo>
                    <a:cubicBezTo>
                      <a:pt x="15" y="19"/>
                      <a:pt x="15" y="19"/>
                      <a:pt x="15" y="19"/>
                    </a:cubicBezTo>
                    <a:cubicBezTo>
                      <a:pt x="15" y="19"/>
                      <a:pt x="15" y="19"/>
                      <a:pt x="15" y="19"/>
                    </a:cubicBezTo>
                    <a:cubicBezTo>
                      <a:pt x="15" y="19"/>
                      <a:pt x="15" y="19"/>
                      <a:pt x="15" y="19"/>
                    </a:cubicBezTo>
                    <a:cubicBezTo>
                      <a:pt x="17" y="17"/>
                      <a:pt x="17" y="17"/>
                      <a:pt x="17" y="17"/>
                    </a:cubicBezTo>
                    <a:cubicBezTo>
                      <a:pt x="16" y="18"/>
                      <a:pt x="16" y="19"/>
                      <a:pt x="15" y="20"/>
                    </a:cubicBezTo>
                    <a:moveTo>
                      <a:pt x="24" y="17"/>
                    </a:moveTo>
                    <a:cubicBezTo>
                      <a:pt x="24" y="17"/>
                      <a:pt x="24" y="17"/>
                      <a:pt x="24" y="17"/>
                    </a:cubicBezTo>
                    <a:cubicBezTo>
                      <a:pt x="24" y="16"/>
                      <a:pt x="25" y="16"/>
                      <a:pt x="26" y="16"/>
                    </a:cubicBezTo>
                    <a:cubicBezTo>
                      <a:pt x="26" y="16"/>
                      <a:pt x="26" y="16"/>
                      <a:pt x="26" y="16"/>
                    </a:cubicBezTo>
                    <a:cubicBezTo>
                      <a:pt x="24" y="17"/>
                      <a:pt x="24" y="17"/>
                      <a:pt x="24" y="17"/>
                    </a:cubicBezTo>
                    <a:moveTo>
                      <a:pt x="16" y="15"/>
                    </a:moveTo>
                    <a:cubicBezTo>
                      <a:pt x="16" y="15"/>
                      <a:pt x="16" y="15"/>
                      <a:pt x="16" y="15"/>
                    </a:cubicBezTo>
                    <a:cubicBezTo>
                      <a:pt x="16" y="15"/>
                      <a:pt x="16" y="15"/>
                      <a:pt x="16" y="15"/>
                    </a:cubicBezTo>
                    <a:cubicBezTo>
                      <a:pt x="16" y="15"/>
                      <a:pt x="16" y="15"/>
                      <a:pt x="16" y="15"/>
                    </a:cubicBezTo>
                    <a:moveTo>
                      <a:pt x="17" y="16"/>
                    </a:moveTo>
                    <a:cubicBezTo>
                      <a:pt x="17" y="16"/>
                      <a:pt x="17" y="16"/>
                      <a:pt x="17" y="16"/>
                    </a:cubicBezTo>
                    <a:cubicBezTo>
                      <a:pt x="16" y="16"/>
                      <a:pt x="16" y="16"/>
                      <a:pt x="16" y="16"/>
                    </a:cubicBezTo>
                    <a:cubicBezTo>
                      <a:pt x="18" y="14"/>
                      <a:pt x="18" y="14"/>
                      <a:pt x="18" y="14"/>
                    </a:cubicBezTo>
                    <a:cubicBezTo>
                      <a:pt x="18" y="15"/>
                      <a:pt x="18" y="15"/>
                      <a:pt x="18" y="15"/>
                    </a:cubicBezTo>
                    <a:cubicBezTo>
                      <a:pt x="18" y="15"/>
                      <a:pt x="18" y="15"/>
                      <a:pt x="18" y="15"/>
                    </a:cubicBezTo>
                    <a:cubicBezTo>
                      <a:pt x="18" y="15"/>
                      <a:pt x="18" y="15"/>
                      <a:pt x="18" y="15"/>
                    </a:cubicBezTo>
                    <a:cubicBezTo>
                      <a:pt x="17" y="16"/>
                      <a:pt x="17" y="16"/>
                      <a:pt x="17" y="16"/>
                    </a:cubicBezTo>
                    <a:moveTo>
                      <a:pt x="24" y="16"/>
                    </a:moveTo>
                    <a:cubicBezTo>
                      <a:pt x="24" y="16"/>
                      <a:pt x="24" y="16"/>
                      <a:pt x="24" y="16"/>
                    </a:cubicBezTo>
                    <a:cubicBezTo>
                      <a:pt x="24" y="16"/>
                      <a:pt x="24" y="16"/>
                      <a:pt x="24" y="16"/>
                    </a:cubicBezTo>
                    <a:cubicBezTo>
                      <a:pt x="24" y="15"/>
                      <a:pt x="24" y="15"/>
                      <a:pt x="24" y="15"/>
                    </a:cubicBezTo>
                    <a:cubicBezTo>
                      <a:pt x="24" y="15"/>
                      <a:pt x="24" y="15"/>
                      <a:pt x="24" y="15"/>
                    </a:cubicBezTo>
                    <a:cubicBezTo>
                      <a:pt x="25" y="15"/>
                      <a:pt x="25" y="15"/>
                      <a:pt x="25" y="14"/>
                    </a:cubicBezTo>
                    <a:cubicBezTo>
                      <a:pt x="25" y="15"/>
                      <a:pt x="25" y="15"/>
                      <a:pt x="25" y="15"/>
                    </a:cubicBezTo>
                    <a:cubicBezTo>
                      <a:pt x="25" y="15"/>
                      <a:pt x="25" y="15"/>
                      <a:pt x="25" y="15"/>
                    </a:cubicBezTo>
                    <a:cubicBezTo>
                      <a:pt x="25" y="15"/>
                      <a:pt x="24" y="16"/>
                      <a:pt x="24" y="16"/>
                    </a:cubicBezTo>
                    <a:moveTo>
                      <a:pt x="7" y="16"/>
                    </a:moveTo>
                    <a:cubicBezTo>
                      <a:pt x="6" y="15"/>
                      <a:pt x="6" y="15"/>
                      <a:pt x="6" y="15"/>
                    </a:cubicBezTo>
                    <a:cubicBezTo>
                      <a:pt x="7" y="14"/>
                      <a:pt x="7" y="14"/>
                      <a:pt x="7" y="14"/>
                    </a:cubicBezTo>
                    <a:cubicBezTo>
                      <a:pt x="7" y="15"/>
                      <a:pt x="7" y="15"/>
                      <a:pt x="7" y="15"/>
                    </a:cubicBezTo>
                    <a:cubicBezTo>
                      <a:pt x="7" y="16"/>
                      <a:pt x="7" y="16"/>
                      <a:pt x="7" y="16"/>
                    </a:cubicBezTo>
                    <a:moveTo>
                      <a:pt x="17" y="14"/>
                    </a:moveTo>
                    <a:cubicBezTo>
                      <a:pt x="17" y="14"/>
                      <a:pt x="17" y="14"/>
                      <a:pt x="17" y="14"/>
                    </a:cubicBezTo>
                    <a:cubicBezTo>
                      <a:pt x="17" y="14"/>
                      <a:pt x="17" y="14"/>
                      <a:pt x="17" y="14"/>
                    </a:cubicBezTo>
                    <a:cubicBezTo>
                      <a:pt x="18" y="13"/>
                      <a:pt x="18" y="13"/>
                      <a:pt x="18" y="13"/>
                    </a:cubicBezTo>
                    <a:cubicBezTo>
                      <a:pt x="18" y="14"/>
                      <a:pt x="18" y="14"/>
                      <a:pt x="18" y="14"/>
                    </a:cubicBezTo>
                    <a:cubicBezTo>
                      <a:pt x="18" y="14"/>
                      <a:pt x="18" y="14"/>
                      <a:pt x="18" y="14"/>
                    </a:cubicBezTo>
                    <a:cubicBezTo>
                      <a:pt x="17" y="14"/>
                      <a:pt x="17" y="14"/>
                      <a:pt x="17" y="14"/>
                    </a:cubicBezTo>
                    <a:moveTo>
                      <a:pt x="6" y="14"/>
                    </a:moveTo>
                    <a:cubicBezTo>
                      <a:pt x="6" y="13"/>
                      <a:pt x="6" y="13"/>
                      <a:pt x="6" y="13"/>
                    </a:cubicBezTo>
                    <a:cubicBezTo>
                      <a:pt x="7" y="12"/>
                      <a:pt x="7" y="12"/>
                      <a:pt x="7" y="12"/>
                    </a:cubicBezTo>
                    <a:cubicBezTo>
                      <a:pt x="7" y="13"/>
                      <a:pt x="7" y="13"/>
                      <a:pt x="7" y="13"/>
                    </a:cubicBezTo>
                    <a:cubicBezTo>
                      <a:pt x="6" y="14"/>
                      <a:pt x="6" y="14"/>
                      <a:pt x="6" y="14"/>
                    </a:cubicBezTo>
                    <a:moveTo>
                      <a:pt x="15" y="13"/>
                    </a:moveTo>
                    <a:cubicBezTo>
                      <a:pt x="15" y="13"/>
                      <a:pt x="15" y="13"/>
                      <a:pt x="15" y="13"/>
                    </a:cubicBezTo>
                    <a:cubicBezTo>
                      <a:pt x="16" y="12"/>
                      <a:pt x="16" y="12"/>
                      <a:pt x="16" y="12"/>
                    </a:cubicBezTo>
                    <a:cubicBezTo>
                      <a:pt x="16" y="12"/>
                      <a:pt x="16" y="12"/>
                      <a:pt x="16" y="12"/>
                    </a:cubicBezTo>
                    <a:cubicBezTo>
                      <a:pt x="15" y="13"/>
                      <a:pt x="15" y="13"/>
                      <a:pt x="15" y="13"/>
                    </a:cubicBezTo>
                    <a:moveTo>
                      <a:pt x="16" y="14"/>
                    </a:moveTo>
                    <a:cubicBezTo>
                      <a:pt x="16" y="14"/>
                      <a:pt x="16" y="14"/>
                      <a:pt x="16" y="14"/>
                    </a:cubicBezTo>
                    <a:cubicBezTo>
                      <a:pt x="16" y="14"/>
                      <a:pt x="16" y="14"/>
                      <a:pt x="16" y="14"/>
                    </a:cubicBezTo>
                    <a:cubicBezTo>
                      <a:pt x="16" y="14"/>
                      <a:pt x="16" y="14"/>
                      <a:pt x="16" y="14"/>
                    </a:cubicBezTo>
                    <a:cubicBezTo>
                      <a:pt x="16" y="13"/>
                      <a:pt x="16" y="13"/>
                      <a:pt x="16" y="13"/>
                    </a:cubicBezTo>
                    <a:cubicBezTo>
                      <a:pt x="16" y="12"/>
                      <a:pt x="17" y="12"/>
                      <a:pt x="17" y="12"/>
                    </a:cubicBezTo>
                    <a:cubicBezTo>
                      <a:pt x="17" y="13"/>
                      <a:pt x="17" y="13"/>
                      <a:pt x="17" y="13"/>
                    </a:cubicBezTo>
                    <a:cubicBezTo>
                      <a:pt x="17" y="13"/>
                      <a:pt x="17" y="13"/>
                      <a:pt x="17" y="13"/>
                    </a:cubicBezTo>
                    <a:cubicBezTo>
                      <a:pt x="17" y="13"/>
                      <a:pt x="17" y="13"/>
                      <a:pt x="17" y="13"/>
                    </a:cubicBezTo>
                    <a:cubicBezTo>
                      <a:pt x="16" y="14"/>
                      <a:pt x="16" y="14"/>
                      <a:pt x="16" y="14"/>
                    </a:cubicBezTo>
                    <a:moveTo>
                      <a:pt x="4" y="17"/>
                    </a:moveTo>
                    <a:cubicBezTo>
                      <a:pt x="4" y="17"/>
                      <a:pt x="3" y="16"/>
                      <a:pt x="3" y="16"/>
                    </a:cubicBezTo>
                    <a:cubicBezTo>
                      <a:pt x="4" y="14"/>
                      <a:pt x="4" y="13"/>
                      <a:pt x="5" y="11"/>
                    </a:cubicBezTo>
                    <a:cubicBezTo>
                      <a:pt x="5" y="11"/>
                      <a:pt x="5" y="11"/>
                      <a:pt x="5" y="11"/>
                    </a:cubicBezTo>
                    <a:cubicBezTo>
                      <a:pt x="5" y="12"/>
                      <a:pt x="5" y="13"/>
                      <a:pt x="6" y="13"/>
                    </a:cubicBezTo>
                    <a:cubicBezTo>
                      <a:pt x="5" y="13"/>
                      <a:pt x="5" y="13"/>
                      <a:pt x="5" y="13"/>
                    </a:cubicBezTo>
                    <a:cubicBezTo>
                      <a:pt x="5" y="14"/>
                      <a:pt x="5" y="14"/>
                      <a:pt x="5" y="14"/>
                    </a:cubicBezTo>
                    <a:cubicBezTo>
                      <a:pt x="6" y="14"/>
                      <a:pt x="6" y="14"/>
                      <a:pt x="6" y="14"/>
                    </a:cubicBezTo>
                    <a:cubicBezTo>
                      <a:pt x="6" y="15"/>
                      <a:pt x="6" y="15"/>
                      <a:pt x="6" y="16"/>
                    </a:cubicBezTo>
                    <a:cubicBezTo>
                      <a:pt x="4" y="17"/>
                      <a:pt x="4" y="17"/>
                      <a:pt x="4" y="17"/>
                    </a:cubicBezTo>
                    <a:moveTo>
                      <a:pt x="6" y="12"/>
                    </a:moveTo>
                    <a:cubicBezTo>
                      <a:pt x="6" y="11"/>
                      <a:pt x="6" y="11"/>
                      <a:pt x="6" y="11"/>
                    </a:cubicBezTo>
                    <a:cubicBezTo>
                      <a:pt x="6" y="11"/>
                      <a:pt x="6" y="11"/>
                      <a:pt x="6" y="11"/>
                    </a:cubicBezTo>
                    <a:cubicBezTo>
                      <a:pt x="7" y="11"/>
                      <a:pt x="7" y="11"/>
                      <a:pt x="7" y="11"/>
                    </a:cubicBezTo>
                    <a:cubicBezTo>
                      <a:pt x="7" y="12"/>
                      <a:pt x="7" y="12"/>
                      <a:pt x="7" y="12"/>
                    </a:cubicBezTo>
                    <a:cubicBezTo>
                      <a:pt x="6" y="12"/>
                      <a:pt x="6" y="12"/>
                      <a:pt x="6" y="12"/>
                    </a:cubicBezTo>
                    <a:moveTo>
                      <a:pt x="27" y="10"/>
                    </a:moveTo>
                    <a:cubicBezTo>
                      <a:pt x="27" y="10"/>
                      <a:pt x="27" y="10"/>
                      <a:pt x="27" y="10"/>
                    </a:cubicBezTo>
                    <a:cubicBezTo>
                      <a:pt x="27" y="10"/>
                      <a:pt x="27" y="10"/>
                      <a:pt x="28" y="10"/>
                    </a:cubicBezTo>
                    <a:cubicBezTo>
                      <a:pt x="27" y="10"/>
                      <a:pt x="27" y="10"/>
                      <a:pt x="27" y="10"/>
                    </a:cubicBezTo>
                    <a:moveTo>
                      <a:pt x="28" y="9"/>
                    </a:moveTo>
                    <a:cubicBezTo>
                      <a:pt x="28" y="9"/>
                      <a:pt x="28" y="9"/>
                      <a:pt x="28" y="9"/>
                    </a:cubicBezTo>
                    <a:cubicBezTo>
                      <a:pt x="28" y="9"/>
                      <a:pt x="28" y="9"/>
                      <a:pt x="28" y="9"/>
                    </a:cubicBezTo>
                    <a:cubicBezTo>
                      <a:pt x="28" y="9"/>
                      <a:pt x="28" y="9"/>
                      <a:pt x="28" y="9"/>
                    </a:cubicBezTo>
                    <a:moveTo>
                      <a:pt x="14" y="11"/>
                    </a:moveTo>
                    <a:cubicBezTo>
                      <a:pt x="14" y="10"/>
                      <a:pt x="14" y="10"/>
                      <a:pt x="14" y="10"/>
                    </a:cubicBezTo>
                    <a:cubicBezTo>
                      <a:pt x="15" y="10"/>
                      <a:pt x="16" y="9"/>
                      <a:pt x="16" y="9"/>
                    </a:cubicBezTo>
                    <a:cubicBezTo>
                      <a:pt x="16" y="9"/>
                      <a:pt x="16" y="10"/>
                      <a:pt x="17" y="11"/>
                    </a:cubicBezTo>
                    <a:cubicBezTo>
                      <a:pt x="17" y="11"/>
                      <a:pt x="17" y="11"/>
                      <a:pt x="17" y="11"/>
                    </a:cubicBezTo>
                    <a:cubicBezTo>
                      <a:pt x="17" y="11"/>
                      <a:pt x="17" y="11"/>
                      <a:pt x="17" y="11"/>
                    </a:cubicBezTo>
                    <a:cubicBezTo>
                      <a:pt x="16" y="11"/>
                      <a:pt x="15" y="12"/>
                      <a:pt x="15" y="12"/>
                    </a:cubicBezTo>
                    <a:cubicBezTo>
                      <a:pt x="14" y="12"/>
                      <a:pt x="14" y="12"/>
                      <a:pt x="14" y="12"/>
                    </a:cubicBezTo>
                    <a:cubicBezTo>
                      <a:pt x="16" y="10"/>
                      <a:pt x="16" y="10"/>
                      <a:pt x="16" y="10"/>
                    </a:cubicBezTo>
                    <a:cubicBezTo>
                      <a:pt x="16" y="10"/>
                      <a:pt x="16" y="10"/>
                      <a:pt x="16" y="10"/>
                    </a:cubicBezTo>
                    <a:cubicBezTo>
                      <a:pt x="16" y="10"/>
                      <a:pt x="16" y="10"/>
                      <a:pt x="16" y="10"/>
                    </a:cubicBezTo>
                    <a:cubicBezTo>
                      <a:pt x="14" y="11"/>
                      <a:pt x="14" y="11"/>
                      <a:pt x="14" y="11"/>
                    </a:cubicBezTo>
                    <a:moveTo>
                      <a:pt x="27" y="19"/>
                    </a:moveTo>
                    <a:cubicBezTo>
                      <a:pt x="27" y="18"/>
                      <a:pt x="27" y="18"/>
                      <a:pt x="27" y="18"/>
                    </a:cubicBezTo>
                    <a:cubicBezTo>
                      <a:pt x="28" y="18"/>
                      <a:pt x="28" y="18"/>
                      <a:pt x="28" y="18"/>
                    </a:cubicBezTo>
                    <a:cubicBezTo>
                      <a:pt x="27" y="14"/>
                      <a:pt x="27" y="14"/>
                      <a:pt x="27" y="14"/>
                    </a:cubicBezTo>
                    <a:cubicBezTo>
                      <a:pt x="27" y="14"/>
                      <a:pt x="27" y="14"/>
                      <a:pt x="27" y="14"/>
                    </a:cubicBezTo>
                    <a:cubicBezTo>
                      <a:pt x="27" y="14"/>
                      <a:pt x="27" y="14"/>
                      <a:pt x="27" y="14"/>
                    </a:cubicBezTo>
                    <a:cubicBezTo>
                      <a:pt x="29" y="13"/>
                      <a:pt x="29" y="13"/>
                      <a:pt x="29" y="13"/>
                    </a:cubicBezTo>
                    <a:cubicBezTo>
                      <a:pt x="29" y="13"/>
                      <a:pt x="29" y="13"/>
                      <a:pt x="29" y="13"/>
                    </a:cubicBezTo>
                    <a:cubicBezTo>
                      <a:pt x="29" y="12"/>
                      <a:pt x="29" y="12"/>
                      <a:pt x="29" y="12"/>
                    </a:cubicBezTo>
                    <a:cubicBezTo>
                      <a:pt x="29" y="12"/>
                      <a:pt x="29" y="12"/>
                      <a:pt x="29" y="12"/>
                    </a:cubicBezTo>
                    <a:cubicBezTo>
                      <a:pt x="29" y="12"/>
                      <a:pt x="29" y="12"/>
                      <a:pt x="29" y="12"/>
                    </a:cubicBezTo>
                    <a:cubicBezTo>
                      <a:pt x="29" y="12"/>
                      <a:pt x="29" y="12"/>
                      <a:pt x="29" y="12"/>
                    </a:cubicBezTo>
                    <a:cubicBezTo>
                      <a:pt x="29" y="11"/>
                      <a:pt x="29" y="11"/>
                      <a:pt x="29" y="11"/>
                    </a:cubicBezTo>
                    <a:cubicBezTo>
                      <a:pt x="30" y="11"/>
                      <a:pt x="30" y="11"/>
                      <a:pt x="30" y="11"/>
                    </a:cubicBezTo>
                    <a:cubicBezTo>
                      <a:pt x="29" y="11"/>
                      <a:pt x="29" y="11"/>
                      <a:pt x="29" y="11"/>
                    </a:cubicBezTo>
                    <a:cubicBezTo>
                      <a:pt x="29" y="11"/>
                      <a:pt x="29" y="11"/>
                      <a:pt x="29" y="11"/>
                    </a:cubicBezTo>
                    <a:cubicBezTo>
                      <a:pt x="29" y="10"/>
                      <a:pt x="29" y="10"/>
                      <a:pt x="29" y="10"/>
                    </a:cubicBezTo>
                    <a:cubicBezTo>
                      <a:pt x="29" y="10"/>
                      <a:pt x="29" y="10"/>
                      <a:pt x="29" y="10"/>
                    </a:cubicBezTo>
                    <a:cubicBezTo>
                      <a:pt x="29" y="9"/>
                      <a:pt x="29" y="9"/>
                      <a:pt x="29" y="9"/>
                    </a:cubicBezTo>
                    <a:cubicBezTo>
                      <a:pt x="29" y="9"/>
                      <a:pt x="29" y="9"/>
                      <a:pt x="30" y="8"/>
                    </a:cubicBezTo>
                    <a:cubicBezTo>
                      <a:pt x="31" y="9"/>
                      <a:pt x="32" y="9"/>
                      <a:pt x="32" y="9"/>
                    </a:cubicBezTo>
                    <a:cubicBezTo>
                      <a:pt x="33" y="12"/>
                      <a:pt x="35" y="18"/>
                      <a:pt x="34" y="19"/>
                    </a:cubicBezTo>
                    <a:cubicBezTo>
                      <a:pt x="34" y="20"/>
                      <a:pt x="34" y="20"/>
                      <a:pt x="34" y="20"/>
                    </a:cubicBezTo>
                    <a:cubicBezTo>
                      <a:pt x="33" y="20"/>
                      <a:pt x="33" y="20"/>
                      <a:pt x="33" y="20"/>
                    </a:cubicBezTo>
                    <a:cubicBezTo>
                      <a:pt x="29" y="23"/>
                      <a:pt x="29" y="23"/>
                      <a:pt x="29" y="23"/>
                    </a:cubicBezTo>
                    <a:cubicBezTo>
                      <a:pt x="28" y="22"/>
                      <a:pt x="28" y="22"/>
                      <a:pt x="28" y="22"/>
                    </a:cubicBezTo>
                    <a:cubicBezTo>
                      <a:pt x="32" y="20"/>
                      <a:pt x="32" y="20"/>
                      <a:pt x="32" y="20"/>
                    </a:cubicBezTo>
                    <a:cubicBezTo>
                      <a:pt x="32" y="19"/>
                      <a:pt x="32" y="19"/>
                      <a:pt x="32" y="19"/>
                    </a:cubicBezTo>
                    <a:cubicBezTo>
                      <a:pt x="31" y="19"/>
                      <a:pt x="31" y="19"/>
                      <a:pt x="31" y="19"/>
                    </a:cubicBezTo>
                    <a:cubicBezTo>
                      <a:pt x="28" y="22"/>
                      <a:pt x="28" y="22"/>
                      <a:pt x="28" y="22"/>
                    </a:cubicBezTo>
                    <a:cubicBezTo>
                      <a:pt x="28" y="22"/>
                      <a:pt x="28" y="22"/>
                      <a:pt x="28" y="22"/>
                    </a:cubicBezTo>
                    <a:cubicBezTo>
                      <a:pt x="26" y="21"/>
                      <a:pt x="26" y="21"/>
                      <a:pt x="26" y="21"/>
                    </a:cubicBezTo>
                    <a:cubicBezTo>
                      <a:pt x="27" y="21"/>
                      <a:pt x="27" y="21"/>
                      <a:pt x="27" y="21"/>
                    </a:cubicBezTo>
                    <a:cubicBezTo>
                      <a:pt x="28" y="20"/>
                      <a:pt x="29" y="19"/>
                      <a:pt x="31" y="19"/>
                    </a:cubicBezTo>
                    <a:cubicBezTo>
                      <a:pt x="31" y="19"/>
                      <a:pt x="31" y="19"/>
                      <a:pt x="31" y="19"/>
                    </a:cubicBezTo>
                    <a:cubicBezTo>
                      <a:pt x="32" y="18"/>
                      <a:pt x="32" y="18"/>
                      <a:pt x="32" y="18"/>
                    </a:cubicBezTo>
                    <a:cubicBezTo>
                      <a:pt x="32" y="18"/>
                      <a:pt x="32" y="18"/>
                      <a:pt x="32" y="18"/>
                    </a:cubicBezTo>
                    <a:cubicBezTo>
                      <a:pt x="31" y="18"/>
                      <a:pt x="31" y="18"/>
                      <a:pt x="31" y="18"/>
                    </a:cubicBezTo>
                    <a:cubicBezTo>
                      <a:pt x="31" y="18"/>
                      <a:pt x="31" y="18"/>
                      <a:pt x="31" y="18"/>
                    </a:cubicBezTo>
                    <a:cubicBezTo>
                      <a:pt x="29" y="18"/>
                      <a:pt x="28" y="19"/>
                      <a:pt x="27" y="20"/>
                    </a:cubicBezTo>
                    <a:cubicBezTo>
                      <a:pt x="26" y="21"/>
                      <a:pt x="26" y="21"/>
                      <a:pt x="26" y="21"/>
                    </a:cubicBezTo>
                    <a:cubicBezTo>
                      <a:pt x="25" y="21"/>
                      <a:pt x="25" y="21"/>
                      <a:pt x="25" y="21"/>
                    </a:cubicBezTo>
                    <a:cubicBezTo>
                      <a:pt x="25" y="21"/>
                      <a:pt x="25" y="21"/>
                      <a:pt x="25" y="21"/>
                    </a:cubicBezTo>
                    <a:cubicBezTo>
                      <a:pt x="30" y="18"/>
                      <a:pt x="30" y="18"/>
                      <a:pt x="30" y="18"/>
                    </a:cubicBezTo>
                    <a:cubicBezTo>
                      <a:pt x="30" y="17"/>
                      <a:pt x="30" y="17"/>
                      <a:pt x="30" y="17"/>
                    </a:cubicBezTo>
                    <a:cubicBezTo>
                      <a:pt x="29" y="17"/>
                      <a:pt x="29" y="17"/>
                      <a:pt x="29" y="17"/>
                    </a:cubicBezTo>
                    <a:cubicBezTo>
                      <a:pt x="27" y="19"/>
                      <a:pt x="27" y="19"/>
                      <a:pt x="27" y="19"/>
                    </a:cubicBezTo>
                    <a:moveTo>
                      <a:pt x="27" y="9"/>
                    </a:moveTo>
                    <a:cubicBezTo>
                      <a:pt x="27" y="8"/>
                      <a:pt x="27" y="8"/>
                      <a:pt x="27" y="7"/>
                    </a:cubicBezTo>
                    <a:cubicBezTo>
                      <a:pt x="28" y="8"/>
                      <a:pt x="28" y="8"/>
                      <a:pt x="29" y="8"/>
                    </a:cubicBezTo>
                    <a:cubicBezTo>
                      <a:pt x="28" y="8"/>
                      <a:pt x="27" y="9"/>
                      <a:pt x="27" y="9"/>
                    </a:cubicBezTo>
                    <a:moveTo>
                      <a:pt x="14" y="9"/>
                    </a:moveTo>
                    <a:cubicBezTo>
                      <a:pt x="14" y="8"/>
                      <a:pt x="14" y="8"/>
                      <a:pt x="14" y="8"/>
                    </a:cubicBezTo>
                    <a:cubicBezTo>
                      <a:pt x="16" y="7"/>
                      <a:pt x="16" y="7"/>
                      <a:pt x="16" y="7"/>
                    </a:cubicBezTo>
                    <a:cubicBezTo>
                      <a:pt x="16" y="7"/>
                      <a:pt x="16" y="7"/>
                      <a:pt x="16" y="7"/>
                    </a:cubicBezTo>
                    <a:cubicBezTo>
                      <a:pt x="16" y="7"/>
                      <a:pt x="16" y="7"/>
                      <a:pt x="16" y="7"/>
                    </a:cubicBezTo>
                    <a:cubicBezTo>
                      <a:pt x="16" y="8"/>
                      <a:pt x="16" y="8"/>
                      <a:pt x="16" y="8"/>
                    </a:cubicBezTo>
                    <a:cubicBezTo>
                      <a:pt x="16" y="8"/>
                      <a:pt x="16" y="8"/>
                      <a:pt x="16" y="8"/>
                    </a:cubicBezTo>
                    <a:cubicBezTo>
                      <a:pt x="16" y="8"/>
                      <a:pt x="15" y="9"/>
                      <a:pt x="14" y="9"/>
                    </a:cubicBezTo>
                    <a:moveTo>
                      <a:pt x="17" y="12"/>
                    </a:moveTo>
                    <a:cubicBezTo>
                      <a:pt x="17" y="11"/>
                      <a:pt x="17" y="11"/>
                      <a:pt x="17" y="11"/>
                    </a:cubicBezTo>
                    <a:cubicBezTo>
                      <a:pt x="17" y="10"/>
                      <a:pt x="17" y="10"/>
                      <a:pt x="17" y="10"/>
                    </a:cubicBezTo>
                    <a:cubicBezTo>
                      <a:pt x="17" y="9"/>
                      <a:pt x="17" y="8"/>
                      <a:pt x="17" y="7"/>
                    </a:cubicBezTo>
                    <a:cubicBezTo>
                      <a:pt x="17" y="7"/>
                      <a:pt x="17" y="7"/>
                      <a:pt x="17" y="7"/>
                    </a:cubicBezTo>
                    <a:cubicBezTo>
                      <a:pt x="17" y="7"/>
                      <a:pt x="18" y="7"/>
                      <a:pt x="18" y="7"/>
                    </a:cubicBezTo>
                    <a:cubicBezTo>
                      <a:pt x="19" y="7"/>
                      <a:pt x="19" y="7"/>
                      <a:pt x="20" y="7"/>
                    </a:cubicBezTo>
                    <a:cubicBezTo>
                      <a:pt x="19" y="9"/>
                      <a:pt x="18" y="10"/>
                      <a:pt x="17" y="12"/>
                    </a:cubicBezTo>
                    <a:moveTo>
                      <a:pt x="14" y="7"/>
                    </a:moveTo>
                    <a:cubicBezTo>
                      <a:pt x="15" y="7"/>
                      <a:pt x="15" y="7"/>
                      <a:pt x="15" y="7"/>
                    </a:cubicBezTo>
                    <a:cubicBezTo>
                      <a:pt x="16" y="7"/>
                      <a:pt x="16" y="7"/>
                      <a:pt x="16" y="7"/>
                    </a:cubicBezTo>
                    <a:cubicBezTo>
                      <a:pt x="14" y="7"/>
                      <a:pt x="14" y="7"/>
                      <a:pt x="14" y="7"/>
                    </a:cubicBezTo>
                    <a:moveTo>
                      <a:pt x="21" y="8"/>
                    </a:moveTo>
                    <a:cubicBezTo>
                      <a:pt x="21" y="7"/>
                      <a:pt x="21" y="7"/>
                      <a:pt x="21" y="7"/>
                    </a:cubicBezTo>
                    <a:cubicBezTo>
                      <a:pt x="22" y="5"/>
                      <a:pt x="22" y="5"/>
                      <a:pt x="22" y="5"/>
                    </a:cubicBezTo>
                    <a:cubicBezTo>
                      <a:pt x="23" y="5"/>
                      <a:pt x="24" y="6"/>
                      <a:pt x="26" y="7"/>
                    </a:cubicBezTo>
                    <a:cubicBezTo>
                      <a:pt x="26" y="8"/>
                      <a:pt x="25" y="9"/>
                      <a:pt x="25" y="10"/>
                    </a:cubicBezTo>
                    <a:cubicBezTo>
                      <a:pt x="25" y="11"/>
                      <a:pt x="25" y="11"/>
                      <a:pt x="25" y="11"/>
                    </a:cubicBezTo>
                    <a:cubicBezTo>
                      <a:pt x="27" y="12"/>
                      <a:pt x="27" y="12"/>
                      <a:pt x="27" y="12"/>
                    </a:cubicBezTo>
                    <a:cubicBezTo>
                      <a:pt x="26" y="13"/>
                      <a:pt x="26" y="13"/>
                      <a:pt x="26" y="13"/>
                    </a:cubicBezTo>
                    <a:cubicBezTo>
                      <a:pt x="25" y="13"/>
                      <a:pt x="25" y="13"/>
                      <a:pt x="25" y="13"/>
                    </a:cubicBezTo>
                    <a:cubicBezTo>
                      <a:pt x="25" y="14"/>
                      <a:pt x="25" y="14"/>
                      <a:pt x="25" y="14"/>
                    </a:cubicBezTo>
                    <a:cubicBezTo>
                      <a:pt x="25" y="14"/>
                      <a:pt x="24" y="14"/>
                      <a:pt x="24" y="15"/>
                    </a:cubicBezTo>
                    <a:cubicBezTo>
                      <a:pt x="23" y="15"/>
                      <a:pt x="23" y="15"/>
                      <a:pt x="23" y="15"/>
                    </a:cubicBezTo>
                    <a:cubicBezTo>
                      <a:pt x="23" y="16"/>
                      <a:pt x="23" y="16"/>
                      <a:pt x="23" y="16"/>
                    </a:cubicBezTo>
                    <a:cubicBezTo>
                      <a:pt x="23" y="16"/>
                      <a:pt x="23" y="16"/>
                      <a:pt x="23" y="16"/>
                    </a:cubicBezTo>
                    <a:cubicBezTo>
                      <a:pt x="23" y="17"/>
                      <a:pt x="23" y="17"/>
                      <a:pt x="23" y="18"/>
                    </a:cubicBezTo>
                    <a:cubicBezTo>
                      <a:pt x="23" y="18"/>
                      <a:pt x="23" y="18"/>
                      <a:pt x="23" y="18"/>
                    </a:cubicBezTo>
                    <a:cubicBezTo>
                      <a:pt x="22" y="18"/>
                      <a:pt x="22" y="18"/>
                      <a:pt x="22" y="18"/>
                    </a:cubicBezTo>
                    <a:cubicBezTo>
                      <a:pt x="23" y="19"/>
                      <a:pt x="23" y="19"/>
                      <a:pt x="23" y="19"/>
                    </a:cubicBezTo>
                    <a:cubicBezTo>
                      <a:pt x="22" y="19"/>
                      <a:pt x="22" y="19"/>
                      <a:pt x="22" y="19"/>
                    </a:cubicBezTo>
                    <a:cubicBezTo>
                      <a:pt x="18" y="22"/>
                      <a:pt x="18" y="22"/>
                      <a:pt x="18" y="22"/>
                    </a:cubicBezTo>
                    <a:cubicBezTo>
                      <a:pt x="18" y="22"/>
                      <a:pt x="18" y="22"/>
                      <a:pt x="18" y="22"/>
                    </a:cubicBezTo>
                    <a:cubicBezTo>
                      <a:pt x="18" y="22"/>
                      <a:pt x="18" y="22"/>
                      <a:pt x="18" y="22"/>
                    </a:cubicBezTo>
                    <a:cubicBezTo>
                      <a:pt x="18" y="22"/>
                      <a:pt x="18" y="22"/>
                      <a:pt x="17" y="22"/>
                    </a:cubicBezTo>
                    <a:cubicBezTo>
                      <a:pt x="17" y="22"/>
                      <a:pt x="16" y="22"/>
                      <a:pt x="16" y="22"/>
                    </a:cubicBezTo>
                    <a:cubicBezTo>
                      <a:pt x="15" y="23"/>
                      <a:pt x="15" y="23"/>
                      <a:pt x="14" y="24"/>
                    </a:cubicBezTo>
                    <a:cubicBezTo>
                      <a:pt x="12" y="26"/>
                      <a:pt x="12" y="26"/>
                      <a:pt x="12" y="26"/>
                    </a:cubicBezTo>
                    <a:cubicBezTo>
                      <a:pt x="12" y="27"/>
                      <a:pt x="12" y="27"/>
                      <a:pt x="12" y="27"/>
                    </a:cubicBezTo>
                    <a:cubicBezTo>
                      <a:pt x="13" y="28"/>
                      <a:pt x="13" y="28"/>
                      <a:pt x="13" y="28"/>
                    </a:cubicBezTo>
                    <a:cubicBezTo>
                      <a:pt x="13" y="27"/>
                      <a:pt x="13" y="27"/>
                      <a:pt x="13" y="27"/>
                    </a:cubicBezTo>
                    <a:cubicBezTo>
                      <a:pt x="15" y="25"/>
                      <a:pt x="15" y="25"/>
                      <a:pt x="15" y="25"/>
                    </a:cubicBezTo>
                    <a:cubicBezTo>
                      <a:pt x="16" y="24"/>
                      <a:pt x="16" y="24"/>
                      <a:pt x="17" y="24"/>
                    </a:cubicBezTo>
                    <a:cubicBezTo>
                      <a:pt x="17" y="23"/>
                      <a:pt x="17" y="23"/>
                      <a:pt x="17" y="23"/>
                    </a:cubicBezTo>
                    <a:cubicBezTo>
                      <a:pt x="17" y="23"/>
                      <a:pt x="18" y="24"/>
                      <a:pt x="18" y="24"/>
                    </a:cubicBezTo>
                    <a:cubicBezTo>
                      <a:pt x="18" y="24"/>
                      <a:pt x="18" y="24"/>
                      <a:pt x="18" y="24"/>
                    </a:cubicBezTo>
                    <a:cubicBezTo>
                      <a:pt x="19" y="24"/>
                      <a:pt x="19" y="24"/>
                      <a:pt x="19" y="24"/>
                    </a:cubicBezTo>
                    <a:cubicBezTo>
                      <a:pt x="19" y="24"/>
                      <a:pt x="20" y="23"/>
                      <a:pt x="20" y="23"/>
                    </a:cubicBezTo>
                    <a:cubicBezTo>
                      <a:pt x="20" y="22"/>
                      <a:pt x="21" y="22"/>
                      <a:pt x="21" y="22"/>
                    </a:cubicBezTo>
                    <a:cubicBezTo>
                      <a:pt x="22" y="21"/>
                      <a:pt x="22" y="21"/>
                      <a:pt x="23" y="21"/>
                    </a:cubicBezTo>
                    <a:cubicBezTo>
                      <a:pt x="23" y="21"/>
                      <a:pt x="24" y="21"/>
                      <a:pt x="24" y="22"/>
                    </a:cubicBezTo>
                    <a:cubicBezTo>
                      <a:pt x="24" y="22"/>
                      <a:pt x="24" y="22"/>
                      <a:pt x="24" y="22"/>
                    </a:cubicBezTo>
                    <a:cubicBezTo>
                      <a:pt x="25" y="22"/>
                      <a:pt x="25" y="22"/>
                      <a:pt x="25" y="22"/>
                    </a:cubicBezTo>
                    <a:cubicBezTo>
                      <a:pt x="29" y="24"/>
                      <a:pt x="29" y="24"/>
                      <a:pt x="29" y="24"/>
                    </a:cubicBezTo>
                    <a:cubicBezTo>
                      <a:pt x="30" y="24"/>
                      <a:pt x="30" y="24"/>
                      <a:pt x="30" y="24"/>
                    </a:cubicBezTo>
                    <a:cubicBezTo>
                      <a:pt x="30" y="24"/>
                      <a:pt x="31" y="24"/>
                      <a:pt x="31" y="24"/>
                    </a:cubicBezTo>
                    <a:cubicBezTo>
                      <a:pt x="32" y="23"/>
                      <a:pt x="34" y="22"/>
                      <a:pt x="35" y="20"/>
                    </a:cubicBezTo>
                    <a:cubicBezTo>
                      <a:pt x="36" y="20"/>
                      <a:pt x="38" y="21"/>
                      <a:pt x="39" y="21"/>
                    </a:cubicBezTo>
                    <a:cubicBezTo>
                      <a:pt x="38" y="21"/>
                      <a:pt x="38" y="21"/>
                      <a:pt x="38" y="21"/>
                    </a:cubicBezTo>
                    <a:cubicBezTo>
                      <a:pt x="37" y="22"/>
                      <a:pt x="37" y="23"/>
                      <a:pt x="36" y="24"/>
                    </a:cubicBezTo>
                    <a:cubicBezTo>
                      <a:pt x="35" y="25"/>
                      <a:pt x="35" y="25"/>
                      <a:pt x="34" y="25"/>
                    </a:cubicBezTo>
                    <a:cubicBezTo>
                      <a:pt x="34" y="26"/>
                      <a:pt x="33" y="26"/>
                      <a:pt x="33" y="26"/>
                    </a:cubicBezTo>
                    <a:cubicBezTo>
                      <a:pt x="30" y="26"/>
                      <a:pt x="30" y="26"/>
                      <a:pt x="30" y="26"/>
                    </a:cubicBezTo>
                    <a:cubicBezTo>
                      <a:pt x="29" y="26"/>
                      <a:pt x="29" y="26"/>
                      <a:pt x="29" y="26"/>
                    </a:cubicBezTo>
                    <a:cubicBezTo>
                      <a:pt x="28" y="27"/>
                      <a:pt x="28" y="27"/>
                      <a:pt x="28" y="28"/>
                    </a:cubicBezTo>
                    <a:cubicBezTo>
                      <a:pt x="28" y="27"/>
                      <a:pt x="28" y="27"/>
                      <a:pt x="28" y="27"/>
                    </a:cubicBezTo>
                    <a:cubicBezTo>
                      <a:pt x="27" y="27"/>
                      <a:pt x="27" y="27"/>
                      <a:pt x="27" y="27"/>
                    </a:cubicBezTo>
                    <a:cubicBezTo>
                      <a:pt x="25" y="28"/>
                      <a:pt x="24" y="29"/>
                      <a:pt x="23" y="31"/>
                    </a:cubicBezTo>
                    <a:cubicBezTo>
                      <a:pt x="22" y="31"/>
                      <a:pt x="22" y="32"/>
                      <a:pt x="21" y="33"/>
                    </a:cubicBezTo>
                    <a:cubicBezTo>
                      <a:pt x="21" y="34"/>
                      <a:pt x="21" y="34"/>
                      <a:pt x="21" y="34"/>
                    </a:cubicBezTo>
                    <a:cubicBezTo>
                      <a:pt x="21" y="35"/>
                      <a:pt x="21" y="35"/>
                      <a:pt x="21" y="35"/>
                    </a:cubicBezTo>
                    <a:cubicBezTo>
                      <a:pt x="21" y="35"/>
                      <a:pt x="21" y="35"/>
                      <a:pt x="21" y="35"/>
                    </a:cubicBezTo>
                    <a:cubicBezTo>
                      <a:pt x="21" y="35"/>
                      <a:pt x="21" y="35"/>
                      <a:pt x="21" y="35"/>
                    </a:cubicBezTo>
                    <a:cubicBezTo>
                      <a:pt x="21" y="36"/>
                      <a:pt x="21" y="36"/>
                      <a:pt x="21" y="36"/>
                    </a:cubicBezTo>
                    <a:cubicBezTo>
                      <a:pt x="21" y="36"/>
                      <a:pt x="21" y="36"/>
                      <a:pt x="21" y="36"/>
                    </a:cubicBezTo>
                    <a:cubicBezTo>
                      <a:pt x="21" y="37"/>
                      <a:pt x="20" y="38"/>
                      <a:pt x="19" y="39"/>
                    </a:cubicBezTo>
                    <a:cubicBezTo>
                      <a:pt x="19" y="40"/>
                      <a:pt x="19" y="40"/>
                      <a:pt x="19" y="40"/>
                    </a:cubicBezTo>
                    <a:cubicBezTo>
                      <a:pt x="18" y="42"/>
                      <a:pt x="18" y="42"/>
                      <a:pt x="18" y="42"/>
                    </a:cubicBezTo>
                    <a:cubicBezTo>
                      <a:pt x="15" y="41"/>
                      <a:pt x="13" y="40"/>
                      <a:pt x="10" y="39"/>
                    </a:cubicBezTo>
                    <a:cubicBezTo>
                      <a:pt x="11" y="37"/>
                      <a:pt x="10" y="34"/>
                      <a:pt x="9" y="32"/>
                    </a:cubicBezTo>
                    <a:cubicBezTo>
                      <a:pt x="9" y="32"/>
                      <a:pt x="9" y="32"/>
                      <a:pt x="9" y="32"/>
                    </a:cubicBezTo>
                    <a:cubicBezTo>
                      <a:pt x="9" y="32"/>
                      <a:pt x="8" y="31"/>
                      <a:pt x="8" y="31"/>
                    </a:cubicBezTo>
                    <a:cubicBezTo>
                      <a:pt x="9" y="30"/>
                      <a:pt x="9" y="30"/>
                      <a:pt x="9" y="30"/>
                    </a:cubicBezTo>
                    <a:cubicBezTo>
                      <a:pt x="9" y="29"/>
                      <a:pt x="10" y="27"/>
                      <a:pt x="11" y="26"/>
                    </a:cubicBezTo>
                    <a:cubicBezTo>
                      <a:pt x="14" y="23"/>
                      <a:pt x="14" y="23"/>
                      <a:pt x="14" y="23"/>
                    </a:cubicBezTo>
                    <a:cubicBezTo>
                      <a:pt x="15" y="23"/>
                      <a:pt x="15" y="22"/>
                      <a:pt x="15" y="22"/>
                    </a:cubicBezTo>
                    <a:cubicBezTo>
                      <a:pt x="15" y="21"/>
                      <a:pt x="15" y="21"/>
                      <a:pt x="15" y="21"/>
                    </a:cubicBezTo>
                    <a:cubicBezTo>
                      <a:pt x="15" y="21"/>
                      <a:pt x="15" y="21"/>
                      <a:pt x="15" y="21"/>
                    </a:cubicBezTo>
                    <a:cubicBezTo>
                      <a:pt x="15" y="21"/>
                      <a:pt x="15" y="21"/>
                      <a:pt x="15" y="21"/>
                    </a:cubicBezTo>
                    <a:cubicBezTo>
                      <a:pt x="16" y="19"/>
                      <a:pt x="17" y="18"/>
                      <a:pt x="18" y="16"/>
                    </a:cubicBezTo>
                    <a:cubicBezTo>
                      <a:pt x="19" y="16"/>
                      <a:pt x="19" y="16"/>
                      <a:pt x="19" y="16"/>
                    </a:cubicBezTo>
                    <a:cubicBezTo>
                      <a:pt x="19" y="15"/>
                      <a:pt x="19" y="15"/>
                      <a:pt x="19" y="15"/>
                    </a:cubicBezTo>
                    <a:cubicBezTo>
                      <a:pt x="19" y="14"/>
                      <a:pt x="18" y="13"/>
                      <a:pt x="18" y="13"/>
                    </a:cubicBezTo>
                    <a:cubicBezTo>
                      <a:pt x="18" y="13"/>
                      <a:pt x="18" y="13"/>
                      <a:pt x="18" y="13"/>
                    </a:cubicBezTo>
                    <a:cubicBezTo>
                      <a:pt x="18" y="13"/>
                      <a:pt x="18" y="13"/>
                      <a:pt x="18" y="13"/>
                    </a:cubicBezTo>
                    <a:cubicBezTo>
                      <a:pt x="19" y="11"/>
                      <a:pt x="20" y="9"/>
                      <a:pt x="20" y="7"/>
                    </a:cubicBezTo>
                    <a:cubicBezTo>
                      <a:pt x="21" y="8"/>
                      <a:pt x="21" y="8"/>
                      <a:pt x="21" y="8"/>
                    </a:cubicBezTo>
                    <a:moveTo>
                      <a:pt x="6" y="30"/>
                    </a:moveTo>
                    <a:cubicBezTo>
                      <a:pt x="3" y="29"/>
                      <a:pt x="2" y="27"/>
                      <a:pt x="2" y="25"/>
                    </a:cubicBezTo>
                    <a:cubicBezTo>
                      <a:pt x="2" y="24"/>
                      <a:pt x="2" y="24"/>
                      <a:pt x="2" y="24"/>
                    </a:cubicBezTo>
                    <a:cubicBezTo>
                      <a:pt x="2" y="23"/>
                      <a:pt x="2" y="22"/>
                      <a:pt x="2" y="21"/>
                    </a:cubicBezTo>
                    <a:cubicBezTo>
                      <a:pt x="5" y="19"/>
                      <a:pt x="5" y="19"/>
                      <a:pt x="5" y="19"/>
                    </a:cubicBezTo>
                    <a:cubicBezTo>
                      <a:pt x="5" y="19"/>
                      <a:pt x="5" y="19"/>
                      <a:pt x="5" y="19"/>
                    </a:cubicBezTo>
                    <a:cubicBezTo>
                      <a:pt x="5" y="19"/>
                      <a:pt x="5" y="19"/>
                      <a:pt x="5" y="19"/>
                    </a:cubicBezTo>
                    <a:cubicBezTo>
                      <a:pt x="7" y="17"/>
                      <a:pt x="7" y="17"/>
                      <a:pt x="7" y="17"/>
                    </a:cubicBezTo>
                    <a:cubicBezTo>
                      <a:pt x="8" y="17"/>
                      <a:pt x="8" y="16"/>
                      <a:pt x="8" y="15"/>
                    </a:cubicBezTo>
                    <a:cubicBezTo>
                      <a:pt x="9" y="15"/>
                      <a:pt x="9" y="14"/>
                      <a:pt x="9" y="14"/>
                    </a:cubicBezTo>
                    <a:cubicBezTo>
                      <a:pt x="8" y="12"/>
                      <a:pt x="8" y="11"/>
                      <a:pt x="8" y="10"/>
                    </a:cubicBezTo>
                    <a:cubicBezTo>
                      <a:pt x="9" y="7"/>
                      <a:pt x="11" y="5"/>
                      <a:pt x="13" y="2"/>
                    </a:cubicBezTo>
                    <a:cubicBezTo>
                      <a:pt x="13" y="6"/>
                      <a:pt x="13" y="6"/>
                      <a:pt x="13" y="6"/>
                    </a:cubicBezTo>
                    <a:cubicBezTo>
                      <a:pt x="13" y="6"/>
                      <a:pt x="13" y="6"/>
                      <a:pt x="13" y="6"/>
                    </a:cubicBezTo>
                    <a:cubicBezTo>
                      <a:pt x="13" y="7"/>
                      <a:pt x="13" y="9"/>
                      <a:pt x="13" y="10"/>
                    </a:cubicBezTo>
                    <a:cubicBezTo>
                      <a:pt x="12" y="11"/>
                      <a:pt x="12" y="11"/>
                      <a:pt x="12" y="11"/>
                    </a:cubicBezTo>
                    <a:cubicBezTo>
                      <a:pt x="12" y="11"/>
                      <a:pt x="12" y="11"/>
                      <a:pt x="12" y="11"/>
                    </a:cubicBezTo>
                    <a:cubicBezTo>
                      <a:pt x="12" y="11"/>
                      <a:pt x="12" y="11"/>
                      <a:pt x="12" y="11"/>
                    </a:cubicBezTo>
                    <a:cubicBezTo>
                      <a:pt x="12" y="11"/>
                      <a:pt x="12" y="11"/>
                      <a:pt x="12" y="11"/>
                    </a:cubicBezTo>
                    <a:cubicBezTo>
                      <a:pt x="13" y="11"/>
                      <a:pt x="13" y="11"/>
                      <a:pt x="13" y="11"/>
                    </a:cubicBezTo>
                    <a:cubicBezTo>
                      <a:pt x="13" y="12"/>
                      <a:pt x="14" y="13"/>
                      <a:pt x="14" y="14"/>
                    </a:cubicBezTo>
                    <a:cubicBezTo>
                      <a:pt x="13" y="15"/>
                      <a:pt x="12" y="16"/>
                      <a:pt x="12" y="17"/>
                    </a:cubicBezTo>
                    <a:cubicBezTo>
                      <a:pt x="11" y="17"/>
                      <a:pt x="10" y="17"/>
                      <a:pt x="10" y="18"/>
                    </a:cubicBezTo>
                    <a:cubicBezTo>
                      <a:pt x="9" y="18"/>
                      <a:pt x="9" y="18"/>
                      <a:pt x="9" y="18"/>
                    </a:cubicBezTo>
                    <a:cubicBezTo>
                      <a:pt x="9" y="18"/>
                      <a:pt x="9" y="18"/>
                      <a:pt x="9" y="18"/>
                    </a:cubicBezTo>
                    <a:cubicBezTo>
                      <a:pt x="9" y="19"/>
                      <a:pt x="9" y="19"/>
                      <a:pt x="9" y="19"/>
                    </a:cubicBezTo>
                    <a:cubicBezTo>
                      <a:pt x="7" y="19"/>
                      <a:pt x="7" y="19"/>
                      <a:pt x="7" y="19"/>
                    </a:cubicBezTo>
                    <a:cubicBezTo>
                      <a:pt x="7" y="19"/>
                      <a:pt x="7" y="19"/>
                      <a:pt x="6" y="19"/>
                    </a:cubicBezTo>
                    <a:cubicBezTo>
                      <a:pt x="6" y="19"/>
                      <a:pt x="6" y="19"/>
                      <a:pt x="6" y="19"/>
                    </a:cubicBezTo>
                    <a:cubicBezTo>
                      <a:pt x="5" y="19"/>
                      <a:pt x="5" y="20"/>
                      <a:pt x="4" y="20"/>
                    </a:cubicBezTo>
                    <a:cubicBezTo>
                      <a:pt x="3" y="22"/>
                      <a:pt x="3" y="22"/>
                      <a:pt x="3" y="22"/>
                    </a:cubicBezTo>
                    <a:cubicBezTo>
                      <a:pt x="3" y="22"/>
                      <a:pt x="3" y="22"/>
                      <a:pt x="3" y="22"/>
                    </a:cubicBezTo>
                    <a:cubicBezTo>
                      <a:pt x="3" y="22"/>
                      <a:pt x="3" y="22"/>
                      <a:pt x="3" y="22"/>
                    </a:cubicBezTo>
                    <a:cubicBezTo>
                      <a:pt x="3" y="22"/>
                      <a:pt x="3" y="22"/>
                      <a:pt x="3" y="22"/>
                    </a:cubicBezTo>
                    <a:cubicBezTo>
                      <a:pt x="5" y="20"/>
                      <a:pt x="5" y="20"/>
                      <a:pt x="5" y="20"/>
                    </a:cubicBezTo>
                    <a:cubicBezTo>
                      <a:pt x="5" y="20"/>
                      <a:pt x="6" y="20"/>
                      <a:pt x="6" y="20"/>
                    </a:cubicBezTo>
                    <a:cubicBezTo>
                      <a:pt x="7" y="20"/>
                      <a:pt x="7" y="20"/>
                      <a:pt x="7" y="20"/>
                    </a:cubicBezTo>
                    <a:cubicBezTo>
                      <a:pt x="7" y="20"/>
                      <a:pt x="7" y="20"/>
                      <a:pt x="7" y="20"/>
                    </a:cubicBezTo>
                    <a:cubicBezTo>
                      <a:pt x="9" y="19"/>
                      <a:pt x="9" y="19"/>
                      <a:pt x="9" y="19"/>
                    </a:cubicBezTo>
                    <a:cubicBezTo>
                      <a:pt x="9" y="19"/>
                      <a:pt x="9" y="19"/>
                      <a:pt x="9" y="19"/>
                    </a:cubicBezTo>
                    <a:cubicBezTo>
                      <a:pt x="10" y="19"/>
                      <a:pt x="10" y="19"/>
                      <a:pt x="10" y="19"/>
                    </a:cubicBezTo>
                    <a:cubicBezTo>
                      <a:pt x="11" y="19"/>
                      <a:pt x="11" y="18"/>
                      <a:pt x="12" y="18"/>
                    </a:cubicBezTo>
                    <a:cubicBezTo>
                      <a:pt x="12" y="18"/>
                      <a:pt x="12" y="18"/>
                      <a:pt x="12" y="18"/>
                    </a:cubicBezTo>
                    <a:cubicBezTo>
                      <a:pt x="13" y="18"/>
                      <a:pt x="13" y="18"/>
                      <a:pt x="13" y="18"/>
                    </a:cubicBezTo>
                    <a:cubicBezTo>
                      <a:pt x="13" y="17"/>
                      <a:pt x="14" y="16"/>
                      <a:pt x="15" y="15"/>
                    </a:cubicBezTo>
                    <a:cubicBezTo>
                      <a:pt x="16" y="16"/>
                      <a:pt x="16" y="16"/>
                      <a:pt x="16" y="16"/>
                    </a:cubicBezTo>
                    <a:cubicBezTo>
                      <a:pt x="16" y="16"/>
                      <a:pt x="16" y="16"/>
                      <a:pt x="16" y="16"/>
                    </a:cubicBezTo>
                    <a:cubicBezTo>
                      <a:pt x="16" y="16"/>
                      <a:pt x="16" y="16"/>
                      <a:pt x="16" y="16"/>
                    </a:cubicBezTo>
                    <a:cubicBezTo>
                      <a:pt x="16" y="16"/>
                      <a:pt x="16" y="16"/>
                      <a:pt x="16" y="16"/>
                    </a:cubicBezTo>
                    <a:cubicBezTo>
                      <a:pt x="16" y="16"/>
                      <a:pt x="16" y="16"/>
                      <a:pt x="16" y="16"/>
                    </a:cubicBezTo>
                    <a:cubicBezTo>
                      <a:pt x="16" y="16"/>
                      <a:pt x="16" y="16"/>
                      <a:pt x="16" y="16"/>
                    </a:cubicBezTo>
                    <a:cubicBezTo>
                      <a:pt x="16" y="16"/>
                      <a:pt x="16" y="16"/>
                      <a:pt x="16" y="16"/>
                    </a:cubicBezTo>
                    <a:cubicBezTo>
                      <a:pt x="15" y="17"/>
                      <a:pt x="14" y="18"/>
                      <a:pt x="14" y="19"/>
                    </a:cubicBezTo>
                    <a:cubicBezTo>
                      <a:pt x="14" y="20"/>
                      <a:pt x="14" y="20"/>
                      <a:pt x="14" y="20"/>
                    </a:cubicBezTo>
                    <a:cubicBezTo>
                      <a:pt x="14" y="21"/>
                      <a:pt x="14" y="21"/>
                      <a:pt x="14" y="21"/>
                    </a:cubicBezTo>
                    <a:cubicBezTo>
                      <a:pt x="14" y="21"/>
                      <a:pt x="14" y="21"/>
                      <a:pt x="14" y="21"/>
                    </a:cubicBezTo>
                    <a:cubicBezTo>
                      <a:pt x="14" y="21"/>
                      <a:pt x="14" y="21"/>
                      <a:pt x="14" y="21"/>
                    </a:cubicBezTo>
                    <a:cubicBezTo>
                      <a:pt x="13" y="22"/>
                      <a:pt x="13" y="22"/>
                      <a:pt x="13" y="22"/>
                    </a:cubicBezTo>
                    <a:cubicBezTo>
                      <a:pt x="10" y="25"/>
                      <a:pt x="10" y="25"/>
                      <a:pt x="10" y="25"/>
                    </a:cubicBezTo>
                    <a:cubicBezTo>
                      <a:pt x="9" y="26"/>
                      <a:pt x="8" y="27"/>
                      <a:pt x="7" y="29"/>
                    </a:cubicBezTo>
                    <a:cubicBezTo>
                      <a:pt x="7" y="29"/>
                      <a:pt x="6" y="30"/>
                      <a:pt x="6" y="30"/>
                    </a:cubicBezTo>
                    <a:moveTo>
                      <a:pt x="14" y="0"/>
                    </a:moveTo>
                    <a:cubicBezTo>
                      <a:pt x="13" y="0"/>
                      <a:pt x="13" y="0"/>
                      <a:pt x="13" y="0"/>
                    </a:cubicBezTo>
                    <a:cubicBezTo>
                      <a:pt x="10" y="3"/>
                      <a:pt x="8" y="6"/>
                      <a:pt x="7" y="10"/>
                    </a:cubicBezTo>
                    <a:cubicBezTo>
                      <a:pt x="7" y="10"/>
                      <a:pt x="7" y="10"/>
                      <a:pt x="7" y="10"/>
                    </a:cubicBezTo>
                    <a:cubicBezTo>
                      <a:pt x="6" y="9"/>
                      <a:pt x="6" y="9"/>
                      <a:pt x="6" y="9"/>
                    </a:cubicBezTo>
                    <a:cubicBezTo>
                      <a:pt x="5" y="10"/>
                      <a:pt x="5" y="10"/>
                      <a:pt x="5" y="10"/>
                    </a:cubicBezTo>
                    <a:cubicBezTo>
                      <a:pt x="4" y="12"/>
                      <a:pt x="2" y="14"/>
                      <a:pt x="1" y="16"/>
                    </a:cubicBezTo>
                    <a:cubicBezTo>
                      <a:pt x="1" y="16"/>
                      <a:pt x="1" y="16"/>
                      <a:pt x="1" y="16"/>
                    </a:cubicBezTo>
                    <a:cubicBezTo>
                      <a:pt x="1" y="17"/>
                      <a:pt x="1" y="17"/>
                      <a:pt x="1" y="17"/>
                    </a:cubicBezTo>
                    <a:cubicBezTo>
                      <a:pt x="2" y="17"/>
                      <a:pt x="3" y="18"/>
                      <a:pt x="3" y="18"/>
                    </a:cubicBezTo>
                    <a:cubicBezTo>
                      <a:pt x="0" y="21"/>
                      <a:pt x="0" y="21"/>
                      <a:pt x="0" y="21"/>
                    </a:cubicBezTo>
                    <a:cubicBezTo>
                      <a:pt x="0" y="22"/>
                      <a:pt x="0" y="22"/>
                      <a:pt x="0" y="22"/>
                    </a:cubicBezTo>
                    <a:cubicBezTo>
                      <a:pt x="1" y="22"/>
                      <a:pt x="1" y="23"/>
                      <a:pt x="1" y="24"/>
                    </a:cubicBezTo>
                    <a:cubicBezTo>
                      <a:pt x="1" y="25"/>
                      <a:pt x="1" y="25"/>
                      <a:pt x="1" y="25"/>
                    </a:cubicBezTo>
                    <a:cubicBezTo>
                      <a:pt x="1" y="28"/>
                      <a:pt x="3" y="31"/>
                      <a:pt x="6" y="32"/>
                    </a:cubicBezTo>
                    <a:cubicBezTo>
                      <a:pt x="6" y="33"/>
                      <a:pt x="6" y="34"/>
                      <a:pt x="6" y="35"/>
                    </a:cubicBezTo>
                    <a:cubicBezTo>
                      <a:pt x="6" y="35"/>
                      <a:pt x="6" y="35"/>
                      <a:pt x="6" y="35"/>
                    </a:cubicBezTo>
                    <a:cubicBezTo>
                      <a:pt x="7" y="36"/>
                      <a:pt x="7" y="36"/>
                      <a:pt x="7" y="36"/>
                    </a:cubicBezTo>
                    <a:cubicBezTo>
                      <a:pt x="7" y="36"/>
                      <a:pt x="7" y="36"/>
                      <a:pt x="7" y="36"/>
                    </a:cubicBezTo>
                    <a:cubicBezTo>
                      <a:pt x="7" y="37"/>
                      <a:pt x="7" y="37"/>
                      <a:pt x="7" y="37"/>
                    </a:cubicBezTo>
                    <a:cubicBezTo>
                      <a:pt x="7" y="37"/>
                      <a:pt x="7" y="37"/>
                      <a:pt x="7" y="37"/>
                    </a:cubicBezTo>
                    <a:cubicBezTo>
                      <a:pt x="7" y="37"/>
                      <a:pt x="7" y="37"/>
                      <a:pt x="7" y="37"/>
                    </a:cubicBezTo>
                    <a:cubicBezTo>
                      <a:pt x="8" y="37"/>
                      <a:pt x="8" y="37"/>
                      <a:pt x="8" y="37"/>
                    </a:cubicBezTo>
                    <a:cubicBezTo>
                      <a:pt x="8" y="37"/>
                      <a:pt x="8" y="37"/>
                      <a:pt x="8" y="37"/>
                    </a:cubicBezTo>
                    <a:cubicBezTo>
                      <a:pt x="8" y="38"/>
                      <a:pt x="8" y="38"/>
                      <a:pt x="8" y="38"/>
                    </a:cubicBezTo>
                    <a:cubicBezTo>
                      <a:pt x="8" y="38"/>
                      <a:pt x="8" y="38"/>
                      <a:pt x="8" y="38"/>
                    </a:cubicBezTo>
                    <a:cubicBezTo>
                      <a:pt x="8" y="38"/>
                      <a:pt x="8" y="38"/>
                      <a:pt x="8" y="38"/>
                    </a:cubicBezTo>
                    <a:cubicBezTo>
                      <a:pt x="8" y="38"/>
                      <a:pt x="8" y="38"/>
                      <a:pt x="8" y="39"/>
                    </a:cubicBezTo>
                    <a:cubicBezTo>
                      <a:pt x="8" y="39"/>
                      <a:pt x="8" y="39"/>
                      <a:pt x="8" y="39"/>
                    </a:cubicBezTo>
                    <a:cubicBezTo>
                      <a:pt x="8" y="40"/>
                      <a:pt x="8" y="40"/>
                      <a:pt x="8" y="40"/>
                    </a:cubicBezTo>
                    <a:cubicBezTo>
                      <a:pt x="9" y="40"/>
                      <a:pt x="9" y="40"/>
                      <a:pt x="9" y="40"/>
                    </a:cubicBezTo>
                    <a:cubicBezTo>
                      <a:pt x="12" y="41"/>
                      <a:pt x="15" y="42"/>
                      <a:pt x="18" y="44"/>
                    </a:cubicBezTo>
                    <a:cubicBezTo>
                      <a:pt x="18" y="44"/>
                      <a:pt x="18" y="44"/>
                      <a:pt x="18" y="44"/>
                    </a:cubicBezTo>
                    <a:cubicBezTo>
                      <a:pt x="18" y="44"/>
                      <a:pt x="18" y="44"/>
                      <a:pt x="18" y="44"/>
                    </a:cubicBezTo>
                    <a:cubicBezTo>
                      <a:pt x="19" y="43"/>
                      <a:pt x="19" y="43"/>
                      <a:pt x="19" y="43"/>
                    </a:cubicBezTo>
                    <a:cubicBezTo>
                      <a:pt x="21" y="40"/>
                      <a:pt x="21" y="40"/>
                      <a:pt x="21" y="40"/>
                    </a:cubicBezTo>
                    <a:cubicBezTo>
                      <a:pt x="21" y="40"/>
                      <a:pt x="21" y="40"/>
                      <a:pt x="21" y="40"/>
                    </a:cubicBezTo>
                    <a:cubicBezTo>
                      <a:pt x="23" y="40"/>
                      <a:pt x="25" y="41"/>
                      <a:pt x="27" y="41"/>
                    </a:cubicBezTo>
                    <a:cubicBezTo>
                      <a:pt x="27" y="41"/>
                      <a:pt x="27" y="41"/>
                      <a:pt x="27" y="41"/>
                    </a:cubicBezTo>
                    <a:cubicBezTo>
                      <a:pt x="28" y="42"/>
                      <a:pt x="28" y="42"/>
                      <a:pt x="28" y="42"/>
                    </a:cubicBezTo>
                    <a:cubicBezTo>
                      <a:pt x="28" y="41"/>
                      <a:pt x="28" y="41"/>
                      <a:pt x="28" y="41"/>
                    </a:cubicBezTo>
                    <a:cubicBezTo>
                      <a:pt x="28" y="41"/>
                      <a:pt x="28" y="41"/>
                      <a:pt x="28" y="41"/>
                    </a:cubicBezTo>
                    <a:cubicBezTo>
                      <a:pt x="28" y="41"/>
                      <a:pt x="28" y="41"/>
                      <a:pt x="28" y="41"/>
                    </a:cubicBezTo>
                    <a:cubicBezTo>
                      <a:pt x="35" y="37"/>
                      <a:pt x="35" y="37"/>
                      <a:pt x="35" y="37"/>
                    </a:cubicBezTo>
                    <a:cubicBezTo>
                      <a:pt x="35" y="36"/>
                      <a:pt x="35" y="36"/>
                      <a:pt x="35" y="36"/>
                    </a:cubicBezTo>
                    <a:cubicBezTo>
                      <a:pt x="34" y="35"/>
                      <a:pt x="34" y="35"/>
                      <a:pt x="34" y="35"/>
                    </a:cubicBezTo>
                    <a:cubicBezTo>
                      <a:pt x="34" y="35"/>
                      <a:pt x="34" y="35"/>
                      <a:pt x="34" y="35"/>
                    </a:cubicBezTo>
                    <a:cubicBezTo>
                      <a:pt x="34" y="35"/>
                      <a:pt x="34" y="35"/>
                      <a:pt x="34" y="35"/>
                    </a:cubicBezTo>
                    <a:cubicBezTo>
                      <a:pt x="35" y="34"/>
                      <a:pt x="35" y="34"/>
                      <a:pt x="35" y="34"/>
                    </a:cubicBezTo>
                    <a:cubicBezTo>
                      <a:pt x="36" y="34"/>
                      <a:pt x="36" y="34"/>
                      <a:pt x="36" y="34"/>
                    </a:cubicBezTo>
                    <a:cubicBezTo>
                      <a:pt x="39" y="31"/>
                      <a:pt x="40" y="21"/>
                      <a:pt x="40" y="21"/>
                    </a:cubicBezTo>
                    <a:cubicBezTo>
                      <a:pt x="40" y="20"/>
                      <a:pt x="40" y="20"/>
                      <a:pt x="40" y="20"/>
                    </a:cubicBezTo>
                    <a:cubicBezTo>
                      <a:pt x="40" y="20"/>
                      <a:pt x="37" y="19"/>
                      <a:pt x="36" y="19"/>
                    </a:cubicBezTo>
                    <a:cubicBezTo>
                      <a:pt x="36" y="16"/>
                      <a:pt x="34" y="9"/>
                      <a:pt x="33" y="8"/>
                    </a:cubicBezTo>
                    <a:cubicBezTo>
                      <a:pt x="33" y="8"/>
                      <a:pt x="33" y="8"/>
                      <a:pt x="33" y="8"/>
                    </a:cubicBezTo>
                    <a:cubicBezTo>
                      <a:pt x="33" y="8"/>
                      <a:pt x="29" y="7"/>
                      <a:pt x="27" y="6"/>
                    </a:cubicBezTo>
                    <a:cubicBezTo>
                      <a:pt x="26" y="5"/>
                      <a:pt x="26" y="5"/>
                      <a:pt x="26" y="5"/>
                    </a:cubicBezTo>
                    <a:cubicBezTo>
                      <a:pt x="26" y="5"/>
                      <a:pt x="26" y="5"/>
                      <a:pt x="26" y="5"/>
                    </a:cubicBezTo>
                    <a:cubicBezTo>
                      <a:pt x="25" y="5"/>
                      <a:pt x="23" y="4"/>
                      <a:pt x="22" y="4"/>
                    </a:cubicBezTo>
                    <a:cubicBezTo>
                      <a:pt x="21" y="4"/>
                      <a:pt x="21" y="4"/>
                      <a:pt x="21" y="4"/>
                    </a:cubicBezTo>
                    <a:cubicBezTo>
                      <a:pt x="20" y="6"/>
                      <a:pt x="20" y="6"/>
                      <a:pt x="20" y="6"/>
                    </a:cubicBezTo>
                    <a:cubicBezTo>
                      <a:pt x="20" y="5"/>
                      <a:pt x="19" y="5"/>
                      <a:pt x="18" y="5"/>
                    </a:cubicBezTo>
                    <a:cubicBezTo>
                      <a:pt x="18" y="5"/>
                      <a:pt x="17" y="5"/>
                      <a:pt x="17" y="6"/>
                    </a:cubicBezTo>
                    <a:cubicBezTo>
                      <a:pt x="16" y="5"/>
                      <a:pt x="15" y="5"/>
                      <a:pt x="15" y="5"/>
                    </a:cubicBezTo>
                    <a:cubicBezTo>
                      <a:pt x="14" y="1"/>
                      <a:pt x="14" y="1"/>
                      <a:pt x="14" y="1"/>
                    </a:cubicBezTo>
                    <a:cubicBezTo>
                      <a:pt x="14" y="0"/>
                      <a:pt x="14" y="0"/>
                      <a:pt x="1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214" name="Freeform 200"/>
              <p:cNvSpPr>
                <a:spLocks noEditPoints="1"/>
              </p:cNvSpPr>
              <p:nvPr/>
            </p:nvSpPr>
            <p:spPr bwMode="auto">
              <a:xfrm>
                <a:off x="4274" y="2091"/>
                <a:ext cx="53" cy="60"/>
              </a:xfrm>
              <a:custGeom>
                <a:avLst/>
                <a:gdLst>
                  <a:gd name="T0" fmla="*/ 16 w 22"/>
                  <a:gd name="T1" fmla="*/ 15 h 25"/>
                  <a:gd name="T2" fmla="*/ 14 w 22"/>
                  <a:gd name="T3" fmla="*/ 16 h 25"/>
                  <a:gd name="T4" fmla="*/ 8 w 22"/>
                  <a:gd name="T5" fmla="*/ 14 h 25"/>
                  <a:gd name="T6" fmla="*/ 1 w 22"/>
                  <a:gd name="T7" fmla="*/ 24 h 25"/>
                  <a:gd name="T8" fmla="*/ 18 w 22"/>
                  <a:gd name="T9" fmla="*/ 11 h 25"/>
                  <a:gd name="T10" fmla="*/ 17 w 22"/>
                  <a:gd name="T11" fmla="*/ 11 h 25"/>
                  <a:gd name="T12" fmla="*/ 17 w 22"/>
                  <a:gd name="T13" fmla="*/ 11 h 25"/>
                  <a:gd name="T14" fmla="*/ 8 w 22"/>
                  <a:gd name="T15" fmla="*/ 13 h 25"/>
                  <a:gd name="T16" fmla="*/ 10 w 22"/>
                  <a:gd name="T17" fmla="*/ 5 h 25"/>
                  <a:gd name="T18" fmla="*/ 10 w 22"/>
                  <a:gd name="T19" fmla="*/ 6 h 25"/>
                  <a:gd name="T20" fmla="*/ 10 w 22"/>
                  <a:gd name="T21" fmla="*/ 7 h 25"/>
                  <a:gd name="T22" fmla="*/ 15 w 22"/>
                  <a:gd name="T23" fmla="*/ 13 h 25"/>
                  <a:gd name="T24" fmla="*/ 16 w 22"/>
                  <a:gd name="T25" fmla="*/ 13 h 25"/>
                  <a:gd name="T26" fmla="*/ 18 w 22"/>
                  <a:gd name="T27" fmla="*/ 12 h 25"/>
                  <a:gd name="T28" fmla="*/ 15 w 22"/>
                  <a:gd name="T29" fmla="*/ 14 h 25"/>
                  <a:gd name="T30" fmla="*/ 18 w 22"/>
                  <a:gd name="T31" fmla="*/ 14 h 25"/>
                  <a:gd name="T32" fmla="*/ 14 w 22"/>
                  <a:gd name="T33" fmla="*/ 14 h 25"/>
                  <a:gd name="T34" fmla="*/ 17 w 22"/>
                  <a:gd name="T35" fmla="*/ 15 h 25"/>
                  <a:gd name="T36" fmla="*/ 16 w 22"/>
                  <a:gd name="T37" fmla="*/ 15 h 25"/>
                  <a:gd name="T38" fmla="*/ 13 w 22"/>
                  <a:gd name="T39" fmla="*/ 16 h 25"/>
                  <a:gd name="T40" fmla="*/ 11 w 22"/>
                  <a:gd name="T41" fmla="*/ 11 h 25"/>
                  <a:gd name="T42" fmla="*/ 14 w 22"/>
                  <a:gd name="T43" fmla="*/ 3 h 25"/>
                  <a:gd name="T44" fmla="*/ 19 w 22"/>
                  <a:gd name="T45" fmla="*/ 6 h 25"/>
                  <a:gd name="T46" fmla="*/ 19 w 22"/>
                  <a:gd name="T47" fmla="*/ 7 h 25"/>
                  <a:gd name="T48" fmla="*/ 17 w 22"/>
                  <a:gd name="T49" fmla="*/ 7 h 25"/>
                  <a:gd name="T50" fmla="*/ 19 w 22"/>
                  <a:gd name="T51" fmla="*/ 7 h 25"/>
                  <a:gd name="T52" fmla="*/ 16 w 22"/>
                  <a:gd name="T53" fmla="*/ 7 h 25"/>
                  <a:gd name="T54" fmla="*/ 18 w 22"/>
                  <a:gd name="T55" fmla="*/ 9 h 25"/>
                  <a:gd name="T56" fmla="*/ 16 w 22"/>
                  <a:gd name="T57" fmla="*/ 8 h 25"/>
                  <a:gd name="T58" fmla="*/ 17 w 22"/>
                  <a:gd name="T59" fmla="*/ 9 h 25"/>
                  <a:gd name="T60" fmla="*/ 15 w 22"/>
                  <a:gd name="T61" fmla="*/ 9 h 25"/>
                  <a:gd name="T62" fmla="*/ 17 w 22"/>
                  <a:gd name="T63" fmla="*/ 10 h 25"/>
                  <a:gd name="T64" fmla="*/ 15 w 22"/>
                  <a:gd name="T65" fmla="*/ 10 h 25"/>
                  <a:gd name="T66" fmla="*/ 14 w 22"/>
                  <a:gd name="T67" fmla="*/ 11 h 25"/>
                  <a:gd name="T68" fmla="*/ 16 w 22"/>
                  <a:gd name="T69" fmla="*/ 11 h 25"/>
                  <a:gd name="T70" fmla="*/ 14 w 22"/>
                  <a:gd name="T71" fmla="*/ 11 h 25"/>
                  <a:gd name="T72" fmla="*/ 14 w 22"/>
                  <a:gd name="T73" fmla="*/ 12 h 25"/>
                  <a:gd name="T74" fmla="*/ 15 w 22"/>
                  <a:gd name="T75" fmla="*/ 3 h 25"/>
                  <a:gd name="T76" fmla="*/ 20 w 22"/>
                  <a:gd name="T77" fmla="*/ 2 h 25"/>
                  <a:gd name="T78" fmla="*/ 19 w 22"/>
                  <a:gd name="T79" fmla="*/ 5 h 25"/>
                  <a:gd name="T80" fmla="*/ 14 w 22"/>
                  <a:gd name="T81" fmla="*/ 0 h 25"/>
                  <a:gd name="T82" fmla="*/ 11 w 22"/>
                  <a:gd name="T83" fmla="*/ 4 h 25"/>
                  <a:gd name="T84" fmla="*/ 6 w 22"/>
                  <a:gd name="T85" fmla="*/ 9 h 25"/>
                  <a:gd name="T86" fmla="*/ 1 w 22"/>
                  <a:gd name="T87" fmla="*/ 21 h 25"/>
                  <a:gd name="T88" fmla="*/ 0 w 22"/>
                  <a:gd name="T89" fmla="*/ 25 h 25"/>
                  <a:gd name="T90" fmla="*/ 4 w 22"/>
                  <a:gd name="T91" fmla="*/ 23 h 25"/>
                  <a:gd name="T92" fmla="*/ 12 w 22"/>
                  <a:gd name="T93" fmla="*/ 17 h 25"/>
                  <a:gd name="T94" fmla="*/ 19 w 22"/>
                  <a:gd name="T95" fmla="*/ 9 h 25"/>
                  <a:gd name="T96" fmla="*/ 21 w 22"/>
                  <a:gd name="T97" fmla="*/ 5 h 25"/>
                  <a:gd name="T98" fmla="*/ 16 w 22"/>
                  <a:gd name="T9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 h="25">
                    <a:moveTo>
                      <a:pt x="14" y="16"/>
                    </a:moveTo>
                    <a:cubicBezTo>
                      <a:pt x="13" y="16"/>
                      <a:pt x="13" y="16"/>
                      <a:pt x="13" y="16"/>
                    </a:cubicBezTo>
                    <a:cubicBezTo>
                      <a:pt x="14" y="16"/>
                      <a:pt x="16" y="15"/>
                      <a:pt x="16" y="15"/>
                    </a:cubicBezTo>
                    <a:cubicBezTo>
                      <a:pt x="16" y="16"/>
                      <a:pt x="15" y="16"/>
                      <a:pt x="15" y="16"/>
                    </a:cubicBezTo>
                    <a:cubicBezTo>
                      <a:pt x="15" y="16"/>
                      <a:pt x="15" y="16"/>
                      <a:pt x="15" y="16"/>
                    </a:cubicBezTo>
                    <a:cubicBezTo>
                      <a:pt x="14" y="16"/>
                      <a:pt x="14" y="16"/>
                      <a:pt x="14" y="16"/>
                    </a:cubicBezTo>
                    <a:moveTo>
                      <a:pt x="1" y="24"/>
                    </a:moveTo>
                    <a:cubicBezTo>
                      <a:pt x="1" y="23"/>
                      <a:pt x="2" y="22"/>
                      <a:pt x="2" y="21"/>
                    </a:cubicBezTo>
                    <a:cubicBezTo>
                      <a:pt x="2" y="21"/>
                      <a:pt x="6" y="17"/>
                      <a:pt x="8" y="14"/>
                    </a:cubicBezTo>
                    <a:cubicBezTo>
                      <a:pt x="8" y="15"/>
                      <a:pt x="9" y="15"/>
                      <a:pt x="9" y="15"/>
                    </a:cubicBezTo>
                    <a:cubicBezTo>
                      <a:pt x="3" y="23"/>
                      <a:pt x="3" y="23"/>
                      <a:pt x="3" y="23"/>
                    </a:cubicBezTo>
                    <a:cubicBezTo>
                      <a:pt x="1" y="24"/>
                      <a:pt x="1" y="24"/>
                      <a:pt x="1" y="24"/>
                    </a:cubicBezTo>
                    <a:moveTo>
                      <a:pt x="18" y="11"/>
                    </a:moveTo>
                    <a:cubicBezTo>
                      <a:pt x="18" y="11"/>
                      <a:pt x="18" y="11"/>
                      <a:pt x="18" y="11"/>
                    </a:cubicBezTo>
                    <a:cubicBezTo>
                      <a:pt x="18" y="11"/>
                      <a:pt x="18" y="11"/>
                      <a:pt x="18" y="11"/>
                    </a:cubicBezTo>
                    <a:cubicBezTo>
                      <a:pt x="18" y="11"/>
                      <a:pt x="18" y="11"/>
                      <a:pt x="18" y="11"/>
                    </a:cubicBezTo>
                    <a:cubicBezTo>
                      <a:pt x="18" y="11"/>
                      <a:pt x="18" y="11"/>
                      <a:pt x="18" y="11"/>
                    </a:cubicBezTo>
                    <a:moveTo>
                      <a:pt x="17" y="11"/>
                    </a:moveTo>
                    <a:cubicBezTo>
                      <a:pt x="18" y="10"/>
                      <a:pt x="18" y="10"/>
                      <a:pt x="18" y="10"/>
                    </a:cubicBezTo>
                    <a:cubicBezTo>
                      <a:pt x="18" y="10"/>
                      <a:pt x="18" y="10"/>
                      <a:pt x="18" y="10"/>
                    </a:cubicBezTo>
                    <a:cubicBezTo>
                      <a:pt x="17" y="11"/>
                      <a:pt x="17" y="11"/>
                      <a:pt x="17" y="11"/>
                    </a:cubicBezTo>
                    <a:moveTo>
                      <a:pt x="13" y="16"/>
                    </a:moveTo>
                    <a:cubicBezTo>
                      <a:pt x="13" y="16"/>
                      <a:pt x="13" y="16"/>
                      <a:pt x="13" y="16"/>
                    </a:cubicBezTo>
                    <a:cubicBezTo>
                      <a:pt x="11" y="15"/>
                      <a:pt x="9" y="14"/>
                      <a:pt x="8" y="13"/>
                    </a:cubicBezTo>
                    <a:cubicBezTo>
                      <a:pt x="7" y="12"/>
                      <a:pt x="7" y="11"/>
                      <a:pt x="7" y="9"/>
                    </a:cubicBezTo>
                    <a:cubicBezTo>
                      <a:pt x="7" y="8"/>
                      <a:pt x="7" y="7"/>
                      <a:pt x="8" y="6"/>
                    </a:cubicBezTo>
                    <a:cubicBezTo>
                      <a:pt x="9" y="5"/>
                      <a:pt x="10" y="5"/>
                      <a:pt x="10" y="5"/>
                    </a:cubicBezTo>
                    <a:cubicBezTo>
                      <a:pt x="10" y="5"/>
                      <a:pt x="11" y="5"/>
                      <a:pt x="11" y="5"/>
                    </a:cubicBezTo>
                    <a:cubicBezTo>
                      <a:pt x="10" y="6"/>
                      <a:pt x="10" y="6"/>
                      <a:pt x="10" y="6"/>
                    </a:cubicBezTo>
                    <a:cubicBezTo>
                      <a:pt x="10" y="6"/>
                      <a:pt x="10" y="6"/>
                      <a:pt x="10" y="6"/>
                    </a:cubicBezTo>
                    <a:cubicBezTo>
                      <a:pt x="10" y="7"/>
                      <a:pt x="10" y="7"/>
                      <a:pt x="10" y="7"/>
                    </a:cubicBezTo>
                    <a:cubicBezTo>
                      <a:pt x="10" y="7"/>
                      <a:pt x="10" y="7"/>
                      <a:pt x="10" y="7"/>
                    </a:cubicBezTo>
                    <a:cubicBezTo>
                      <a:pt x="10" y="7"/>
                      <a:pt x="10" y="7"/>
                      <a:pt x="10" y="7"/>
                    </a:cubicBezTo>
                    <a:cubicBezTo>
                      <a:pt x="9" y="8"/>
                      <a:pt x="9" y="10"/>
                      <a:pt x="11" y="12"/>
                    </a:cubicBezTo>
                    <a:cubicBezTo>
                      <a:pt x="11" y="12"/>
                      <a:pt x="13" y="13"/>
                      <a:pt x="14" y="13"/>
                    </a:cubicBezTo>
                    <a:cubicBezTo>
                      <a:pt x="14" y="13"/>
                      <a:pt x="15" y="13"/>
                      <a:pt x="15" y="13"/>
                    </a:cubicBezTo>
                    <a:cubicBezTo>
                      <a:pt x="15" y="13"/>
                      <a:pt x="15" y="13"/>
                      <a:pt x="15" y="13"/>
                    </a:cubicBezTo>
                    <a:cubicBezTo>
                      <a:pt x="15" y="13"/>
                      <a:pt x="15" y="13"/>
                      <a:pt x="15" y="13"/>
                    </a:cubicBezTo>
                    <a:cubicBezTo>
                      <a:pt x="16" y="13"/>
                      <a:pt x="16" y="13"/>
                      <a:pt x="16" y="13"/>
                    </a:cubicBezTo>
                    <a:cubicBezTo>
                      <a:pt x="16" y="12"/>
                      <a:pt x="17" y="12"/>
                      <a:pt x="18" y="12"/>
                    </a:cubicBezTo>
                    <a:cubicBezTo>
                      <a:pt x="18" y="12"/>
                      <a:pt x="18" y="12"/>
                      <a:pt x="18" y="12"/>
                    </a:cubicBezTo>
                    <a:cubicBezTo>
                      <a:pt x="18" y="12"/>
                      <a:pt x="18" y="12"/>
                      <a:pt x="18" y="12"/>
                    </a:cubicBezTo>
                    <a:cubicBezTo>
                      <a:pt x="17" y="13"/>
                      <a:pt x="16" y="13"/>
                      <a:pt x="15" y="13"/>
                    </a:cubicBezTo>
                    <a:cubicBezTo>
                      <a:pt x="14" y="13"/>
                      <a:pt x="14" y="13"/>
                      <a:pt x="14" y="13"/>
                    </a:cubicBezTo>
                    <a:cubicBezTo>
                      <a:pt x="15" y="14"/>
                      <a:pt x="15" y="14"/>
                      <a:pt x="15" y="14"/>
                    </a:cubicBezTo>
                    <a:cubicBezTo>
                      <a:pt x="16" y="13"/>
                      <a:pt x="17" y="13"/>
                      <a:pt x="18" y="13"/>
                    </a:cubicBezTo>
                    <a:cubicBezTo>
                      <a:pt x="18" y="13"/>
                      <a:pt x="18" y="13"/>
                      <a:pt x="18" y="13"/>
                    </a:cubicBezTo>
                    <a:cubicBezTo>
                      <a:pt x="18" y="13"/>
                      <a:pt x="18" y="13"/>
                      <a:pt x="18" y="14"/>
                    </a:cubicBezTo>
                    <a:cubicBezTo>
                      <a:pt x="18" y="13"/>
                      <a:pt x="18" y="13"/>
                      <a:pt x="18" y="13"/>
                    </a:cubicBezTo>
                    <a:cubicBezTo>
                      <a:pt x="16" y="14"/>
                      <a:pt x="15" y="14"/>
                      <a:pt x="14" y="14"/>
                    </a:cubicBezTo>
                    <a:cubicBezTo>
                      <a:pt x="14" y="14"/>
                      <a:pt x="14" y="14"/>
                      <a:pt x="14" y="14"/>
                    </a:cubicBezTo>
                    <a:cubicBezTo>
                      <a:pt x="14" y="15"/>
                      <a:pt x="14" y="15"/>
                      <a:pt x="14" y="15"/>
                    </a:cubicBezTo>
                    <a:cubicBezTo>
                      <a:pt x="15" y="15"/>
                      <a:pt x="17" y="14"/>
                      <a:pt x="18" y="14"/>
                    </a:cubicBezTo>
                    <a:cubicBezTo>
                      <a:pt x="17" y="15"/>
                      <a:pt x="17" y="15"/>
                      <a:pt x="17" y="15"/>
                    </a:cubicBezTo>
                    <a:cubicBezTo>
                      <a:pt x="17" y="15"/>
                      <a:pt x="17" y="15"/>
                      <a:pt x="17" y="15"/>
                    </a:cubicBezTo>
                    <a:cubicBezTo>
                      <a:pt x="17" y="15"/>
                      <a:pt x="17" y="15"/>
                      <a:pt x="17" y="15"/>
                    </a:cubicBezTo>
                    <a:cubicBezTo>
                      <a:pt x="16" y="15"/>
                      <a:pt x="16" y="15"/>
                      <a:pt x="16" y="15"/>
                    </a:cubicBezTo>
                    <a:cubicBezTo>
                      <a:pt x="16" y="15"/>
                      <a:pt x="16" y="15"/>
                      <a:pt x="16" y="15"/>
                    </a:cubicBezTo>
                    <a:cubicBezTo>
                      <a:pt x="13" y="15"/>
                      <a:pt x="13" y="15"/>
                      <a:pt x="13" y="15"/>
                    </a:cubicBezTo>
                    <a:cubicBezTo>
                      <a:pt x="13" y="16"/>
                      <a:pt x="13" y="16"/>
                      <a:pt x="13" y="16"/>
                    </a:cubicBezTo>
                    <a:cubicBezTo>
                      <a:pt x="13" y="16"/>
                      <a:pt x="13" y="16"/>
                      <a:pt x="13" y="16"/>
                    </a:cubicBezTo>
                    <a:moveTo>
                      <a:pt x="14" y="12"/>
                    </a:moveTo>
                    <a:cubicBezTo>
                      <a:pt x="13" y="12"/>
                      <a:pt x="12" y="12"/>
                      <a:pt x="11" y="11"/>
                    </a:cubicBezTo>
                    <a:cubicBezTo>
                      <a:pt x="10" y="10"/>
                      <a:pt x="10" y="8"/>
                      <a:pt x="11" y="7"/>
                    </a:cubicBezTo>
                    <a:cubicBezTo>
                      <a:pt x="11" y="6"/>
                      <a:pt x="12" y="6"/>
                      <a:pt x="12" y="5"/>
                    </a:cubicBezTo>
                    <a:cubicBezTo>
                      <a:pt x="13" y="4"/>
                      <a:pt x="13" y="3"/>
                      <a:pt x="14" y="3"/>
                    </a:cubicBezTo>
                    <a:cubicBezTo>
                      <a:pt x="14" y="3"/>
                      <a:pt x="14" y="3"/>
                      <a:pt x="14" y="3"/>
                    </a:cubicBezTo>
                    <a:cubicBezTo>
                      <a:pt x="14" y="4"/>
                      <a:pt x="14" y="5"/>
                      <a:pt x="15" y="5"/>
                    </a:cubicBezTo>
                    <a:cubicBezTo>
                      <a:pt x="17" y="6"/>
                      <a:pt x="18" y="6"/>
                      <a:pt x="19" y="6"/>
                    </a:cubicBezTo>
                    <a:cubicBezTo>
                      <a:pt x="20" y="6"/>
                      <a:pt x="20" y="6"/>
                      <a:pt x="20" y="6"/>
                    </a:cubicBezTo>
                    <a:cubicBezTo>
                      <a:pt x="19" y="7"/>
                      <a:pt x="19" y="7"/>
                      <a:pt x="19" y="7"/>
                    </a:cubicBezTo>
                    <a:cubicBezTo>
                      <a:pt x="19" y="7"/>
                      <a:pt x="19" y="7"/>
                      <a:pt x="19" y="7"/>
                    </a:cubicBezTo>
                    <a:cubicBezTo>
                      <a:pt x="19" y="7"/>
                      <a:pt x="19" y="7"/>
                      <a:pt x="18" y="7"/>
                    </a:cubicBezTo>
                    <a:cubicBezTo>
                      <a:pt x="18" y="7"/>
                      <a:pt x="17" y="7"/>
                      <a:pt x="17" y="7"/>
                    </a:cubicBezTo>
                    <a:cubicBezTo>
                      <a:pt x="17" y="7"/>
                      <a:pt x="17" y="7"/>
                      <a:pt x="17" y="7"/>
                    </a:cubicBezTo>
                    <a:cubicBezTo>
                      <a:pt x="17" y="7"/>
                      <a:pt x="17" y="7"/>
                      <a:pt x="17" y="7"/>
                    </a:cubicBezTo>
                    <a:cubicBezTo>
                      <a:pt x="17" y="7"/>
                      <a:pt x="18" y="7"/>
                      <a:pt x="18" y="7"/>
                    </a:cubicBezTo>
                    <a:cubicBezTo>
                      <a:pt x="19" y="7"/>
                      <a:pt x="19" y="7"/>
                      <a:pt x="19" y="7"/>
                    </a:cubicBezTo>
                    <a:cubicBezTo>
                      <a:pt x="19" y="8"/>
                      <a:pt x="19" y="8"/>
                      <a:pt x="19" y="8"/>
                    </a:cubicBezTo>
                    <a:cubicBezTo>
                      <a:pt x="18" y="8"/>
                      <a:pt x="17" y="7"/>
                      <a:pt x="17" y="7"/>
                    </a:cubicBezTo>
                    <a:cubicBezTo>
                      <a:pt x="16" y="7"/>
                      <a:pt x="16" y="7"/>
                      <a:pt x="16" y="7"/>
                    </a:cubicBezTo>
                    <a:cubicBezTo>
                      <a:pt x="17" y="8"/>
                      <a:pt x="17" y="8"/>
                      <a:pt x="17" y="8"/>
                    </a:cubicBezTo>
                    <a:cubicBezTo>
                      <a:pt x="17" y="8"/>
                      <a:pt x="18" y="8"/>
                      <a:pt x="18" y="8"/>
                    </a:cubicBezTo>
                    <a:cubicBezTo>
                      <a:pt x="18" y="9"/>
                      <a:pt x="18" y="9"/>
                      <a:pt x="18" y="9"/>
                    </a:cubicBezTo>
                    <a:cubicBezTo>
                      <a:pt x="18" y="8"/>
                      <a:pt x="18" y="8"/>
                      <a:pt x="18" y="8"/>
                    </a:cubicBezTo>
                    <a:cubicBezTo>
                      <a:pt x="18" y="8"/>
                      <a:pt x="17" y="8"/>
                      <a:pt x="17" y="8"/>
                    </a:cubicBezTo>
                    <a:cubicBezTo>
                      <a:pt x="17" y="8"/>
                      <a:pt x="16" y="8"/>
                      <a:pt x="16" y="8"/>
                    </a:cubicBezTo>
                    <a:cubicBezTo>
                      <a:pt x="16" y="9"/>
                      <a:pt x="16" y="9"/>
                      <a:pt x="16" y="9"/>
                    </a:cubicBezTo>
                    <a:cubicBezTo>
                      <a:pt x="16" y="9"/>
                      <a:pt x="16" y="9"/>
                      <a:pt x="16" y="9"/>
                    </a:cubicBezTo>
                    <a:cubicBezTo>
                      <a:pt x="16" y="9"/>
                      <a:pt x="17" y="9"/>
                      <a:pt x="17" y="9"/>
                    </a:cubicBezTo>
                    <a:cubicBezTo>
                      <a:pt x="18" y="9"/>
                      <a:pt x="18" y="9"/>
                      <a:pt x="18" y="9"/>
                    </a:cubicBezTo>
                    <a:cubicBezTo>
                      <a:pt x="17" y="10"/>
                      <a:pt x="17" y="10"/>
                      <a:pt x="17" y="10"/>
                    </a:cubicBezTo>
                    <a:cubicBezTo>
                      <a:pt x="16" y="10"/>
                      <a:pt x="16" y="10"/>
                      <a:pt x="15" y="9"/>
                    </a:cubicBezTo>
                    <a:cubicBezTo>
                      <a:pt x="15" y="10"/>
                      <a:pt x="15" y="10"/>
                      <a:pt x="15" y="10"/>
                    </a:cubicBezTo>
                    <a:cubicBezTo>
                      <a:pt x="15" y="10"/>
                      <a:pt x="15" y="10"/>
                      <a:pt x="15" y="10"/>
                    </a:cubicBezTo>
                    <a:cubicBezTo>
                      <a:pt x="16" y="10"/>
                      <a:pt x="16" y="10"/>
                      <a:pt x="17" y="10"/>
                    </a:cubicBezTo>
                    <a:cubicBezTo>
                      <a:pt x="16" y="11"/>
                      <a:pt x="16" y="11"/>
                      <a:pt x="16" y="11"/>
                    </a:cubicBezTo>
                    <a:cubicBezTo>
                      <a:pt x="16" y="11"/>
                      <a:pt x="16" y="11"/>
                      <a:pt x="16" y="11"/>
                    </a:cubicBezTo>
                    <a:cubicBezTo>
                      <a:pt x="16" y="11"/>
                      <a:pt x="15" y="10"/>
                      <a:pt x="15" y="10"/>
                    </a:cubicBezTo>
                    <a:cubicBezTo>
                      <a:pt x="15" y="10"/>
                      <a:pt x="15" y="10"/>
                      <a:pt x="15" y="10"/>
                    </a:cubicBezTo>
                    <a:cubicBezTo>
                      <a:pt x="15" y="10"/>
                      <a:pt x="15" y="10"/>
                      <a:pt x="15" y="10"/>
                    </a:cubicBezTo>
                    <a:cubicBezTo>
                      <a:pt x="14" y="11"/>
                      <a:pt x="14" y="11"/>
                      <a:pt x="14" y="11"/>
                    </a:cubicBezTo>
                    <a:cubicBezTo>
                      <a:pt x="15" y="11"/>
                      <a:pt x="15" y="11"/>
                      <a:pt x="15" y="11"/>
                    </a:cubicBezTo>
                    <a:cubicBezTo>
                      <a:pt x="15" y="11"/>
                      <a:pt x="15" y="11"/>
                      <a:pt x="16" y="11"/>
                    </a:cubicBezTo>
                    <a:cubicBezTo>
                      <a:pt x="16" y="11"/>
                      <a:pt x="16" y="11"/>
                      <a:pt x="16" y="11"/>
                    </a:cubicBezTo>
                    <a:cubicBezTo>
                      <a:pt x="16" y="11"/>
                      <a:pt x="15" y="11"/>
                      <a:pt x="15" y="11"/>
                    </a:cubicBezTo>
                    <a:cubicBezTo>
                      <a:pt x="15" y="11"/>
                      <a:pt x="14" y="11"/>
                      <a:pt x="14" y="11"/>
                    </a:cubicBezTo>
                    <a:cubicBezTo>
                      <a:pt x="14" y="11"/>
                      <a:pt x="14" y="11"/>
                      <a:pt x="14" y="11"/>
                    </a:cubicBezTo>
                    <a:cubicBezTo>
                      <a:pt x="14" y="12"/>
                      <a:pt x="14" y="12"/>
                      <a:pt x="14" y="12"/>
                    </a:cubicBezTo>
                    <a:cubicBezTo>
                      <a:pt x="15" y="12"/>
                      <a:pt x="15" y="12"/>
                      <a:pt x="15" y="12"/>
                    </a:cubicBezTo>
                    <a:cubicBezTo>
                      <a:pt x="14" y="12"/>
                      <a:pt x="14" y="12"/>
                      <a:pt x="14" y="12"/>
                    </a:cubicBezTo>
                    <a:moveTo>
                      <a:pt x="19" y="5"/>
                    </a:moveTo>
                    <a:cubicBezTo>
                      <a:pt x="18" y="5"/>
                      <a:pt x="17" y="5"/>
                      <a:pt x="16" y="4"/>
                    </a:cubicBezTo>
                    <a:cubicBezTo>
                      <a:pt x="15" y="4"/>
                      <a:pt x="15" y="3"/>
                      <a:pt x="15" y="3"/>
                    </a:cubicBezTo>
                    <a:cubicBezTo>
                      <a:pt x="15" y="2"/>
                      <a:pt x="15" y="2"/>
                      <a:pt x="15" y="1"/>
                    </a:cubicBezTo>
                    <a:cubicBezTo>
                      <a:pt x="15" y="1"/>
                      <a:pt x="16" y="1"/>
                      <a:pt x="16" y="1"/>
                    </a:cubicBezTo>
                    <a:cubicBezTo>
                      <a:pt x="17" y="1"/>
                      <a:pt x="19" y="1"/>
                      <a:pt x="20" y="2"/>
                    </a:cubicBezTo>
                    <a:cubicBezTo>
                      <a:pt x="20" y="3"/>
                      <a:pt x="21" y="4"/>
                      <a:pt x="21" y="4"/>
                    </a:cubicBezTo>
                    <a:cubicBezTo>
                      <a:pt x="21" y="5"/>
                      <a:pt x="20" y="5"/>
                      <a:pt x="20" y="5"/>
                    </a:cubicBezTo>
                    <a:cubicBezTo>
                      <a:pt x="20" y="5"/>
                      <a:pt x="19" y="5"/>
                      <a:pt x="19" y="5"/>
                    </a:cubicBezTo>
                    <a:moveTo>
                      <a:pt x="16" y="0"/>
                    </a:moveTo>
                    <a:cubicBezTo>
                      <a:pt x="16" y="0"/>
                      <a:pt x="15" y="0"/>
                      <a:pt x="14" y="0"/>
                    </a:cubicBezTo>
                    <a:cubicBezTo>
                      <a:pt x="14" y="0"/>
                      <a:pt x="14" y="0"/>
                      <a:pt x="14" y="0"/>
                    </a:cubicBezTo>
                    <a:cubicBezTo>
                      <a:pt x="14" y="1"/>
                      <a:pt x="14" y="1"/>
                      <a:pt x="14" y="1"/>
                    </a:cubicBezTo>
                    <a:cubicBezTo>
                      <a:pt x="14" y="1"/>
                      <a:pt x="14" y="1"/>
                      <a:pt x="14" y="1"/>
                    </a:cubicBezTo>
                    <a:cubicBezTo>
                      <a:pt x="13" y="2"/>
                      <a:pt x="12" y="3"/>
                      <a:pt x="11" y="4"/>
                    </a:cubicBezTo>
                    <a:cubicBezTo>
                      <a:pt x="11" y="4"/>
                      <a:pt x="11" y="4"/>
                      <a:pt x="10" y="4"/>
                    </a:cubicBezTo>
                    <a:cubicBezTo>
                      <a:pt x="9" y="4"/>
                      <a:pt x="8" y="4"/>
                      <a:pt x="8" y="5"/>
                    </a:cubicBezTo>
                    <a:cubicBezTo>
                      <a:pt x="6" y="6"/>
                      <a:pt x="6" y="8"/>
                      <a:pt x="6" y="9"/>
                    </a:cubicBezTo>
                    <a:cubicBezTo>
                      <a:pt x="6" y="11"/>
                      <a:pt x="6" y="12"/>
                      <a:pt x="7" y="14"/>
                    </a:cubicBezTo>
                    <a:cubicBezTo>
                      <a:pt x="5" y="17"/>
                      <a:pt x="1" y="21"/>
                      <a:pt x="1" y="21"/>
                    </a:cubicBezTo>
                    <a:cubicBezTo>
                      <a:pt x="1" y="21"/>
                      <a:pt x="1" y="21"/>
                      <a:pt x="1" y="21"/>
                    </a:cubicBezTo>
                    <a:cubicBezTo>
                      <a:pt x="1" y="21"/>
                      <a:pt x="1" y="21"/>
                      <a:pt x="1" y="21"/>
                    </a:cubicBezTo>
                    <a:cubicBezTo>
                      <a:pt x="1" y="22"/>
                      <a:pt x="0" y="25"/>
                      <a:pt x="0" y="25"/>
                    </a:cubicBezTo>
                    <a:cubicBezTo>
                      <a:pt x="0" y="25"/>
                      <a:pt x="0" y="25"/>
                      <a:pt x="0" y="25"/>
                    </a:cubicBezTo>
                    <a:cubicBezTo>
                      <a:pt x="0" y="25"/>
                      <a:pt x="0" y="25"/>
                      <a:pt x="0" y="25"/>
                    </a:cubicBezTo>
                    <a:cubicBezTo>
                      <a:pt x="0" y="25"/>
                      <a:pt x="0" y="25"/>
                      <a:pt x="0" y="25"/>
                    </a:cubicBezTo>
                    <a:cubicBezTo>
                      <a:pt x="4" y="23"/>
                      <a:pt x="4" y="23"/>
                      <a:pt x="4" y="23"/>
                    </a:cubicBezTo>
                    <a:cubicBezTo>
                      <a:pt x="4" y="23"/>
                      <a:pt x="4" y="23"/>
                      <a:pt x="4" y="23"/>
                    </a:cubicBezTo>
                    <a:cubicBezTo>
                      <a:pt x="10" y="16"/>
                      <a:pt x="10" y="16"/>
                      <a:pt x="10" y="16"/>
                    </a:cubicBezTo>
                    <a:cubicBezTo>
                      <a:pt x="11" y="16"/>
                      <a:pt x="12" y="17"/>
                      <a:pt x="12" y="17"/>
                    </a:cubicBezTo>
                    <a:cubicBezTo>
                      <a:pt x="13" y="17"/>
                      <a:pt x="13" y="17"/>
                      <a:pt x="14" y="17"/>
                    </a:cubicBezTo>
                    <a:cubicBezTo>
                      <a:pt x="15" y="17"/>
                      <a:pt x="17" y="16"/>
                      <a:pt x="18" y="15"/>
                    </a:cubicBezTo>
                    <a:cubicBezTo>
                      <a:pt x="20" y="14"/>
                      <a:pt x="20" y="11"/>
                      <a:pt x="19" y="9"/>
                    </a:cubicBezTo>
                    <a:cubicBezTo>
                      <a:pt x="19" y="9"/>
                      <a:pt x="19" y="8"/>
                      <a:pt x="20" y="8"/>
                    </a:cubicBezTo>
                    <a:cubicBezTo>
                      <a:pt x="20" y="7"/>
                      <a:pt x="21" y="6"/>
                      <a:pt x="21" y="5"/>
                    </a:cubicBezTo>
                    <a:cubicBezTo>
                      <a:pt x="21" y="5"/>
                      <a:pt x="21" y="5"/>
                      <a:pt x="21" y="5"/>
                    </a:cubicBezTo>
                    <a:cubicBezTo>
                      <a:pt x="22" y="4"/>
                      <a:pt x="22" y="4"/>
                      <a:pt x="22" y="4"/>
                    </a:cubicBezTo>
                    <a:cubicBezTo>
                      <a:pt x="22" y="3"/>
                      <a:pt x="21" y="2"/>
                      <a:pt x="20" y="1"/>
                    </a:cubicBezTo>
                    <a:cubicBezTo>
                      <a:pt x="19" y="0"/>
                      <a:pt x="18"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215" name="Freeform 201"/>
              <p:cNvSpPr>
                <a:spLocks noEditPoints="1"/>
              </p:cNvSpPr>
              <p:nvPr/>
            </p:nvSpPr>
            <p:spPr bwMode="auto">
              <a:xfrm>
                <a:off x="3432" y="2091"/>
                <a:ext cx="83" cy="117"/>
              </a:xfrm>
              <a:custGeom>
                <a:avLst/>
                <a:gdLst>
                  <a:gd name="T0" fmla="*/ 27 w 35"/>
                  <a:gd name="T1" fmla="*/ 48 h 49"/>
                  <a:gd name="T2" fmla="*/ 24 w 35"/>
                  <a:gd name="T3" fmla="*/ 44 h 49"/>
                  <a:gd name="T4" fmla="*/ 29 w 35"/>
                  <a:gd name="T5" fmla="*/ 48 h 49"/>
                  <a:gd name="T6" fmla="*/ 22 w 35"/>
                  <a:gd name="T7" fmla="*/ 47 h 49"/>
                  <a:gd name="T8" fmla="*/ 30 w 35"/>
                  <a:gd name="T9" fmla="*/ 48 h 49"/>
                  <a:gd name="T10" fmla="*/ 17 w 35"/>
                  <a:gd name="T11" fmla="*/ 46 h 49"/>
                  <a:gd name="T12" fmla="*/ 14 w 35"/>
                  <a:gd name="T13" fmla="*/ 44 h 49"/>
                  <a:gd name="T14" fmla="*/ 13 w 35"/>
                  <a:gd name="T15" fmla="*/ 40 h 49"/>
                  <a:gd name="T16" fmla="*/ 15 w 35"/>
                  <a:gd name="T17" fmla="*/ 41 h 49"/>
                  <a:gd name="T18" fmla="*/ 12 w 35"/>
                  <a:gd name="T19" fmla="*/ 39 h 49"/>
                  <a:gd name="T20" fmla="*/ 11 w 35"/>
                  <a:gd name="T21" fmla="*/ 38 h 49"/>
                  <a:gd name="T22" fmla="*/ 8 w 35"/>
                  <a:gd name="T23" fmla="*/ 36 h 49"/>
                  <a:gd name="T24" fmla="*/ 7 w 35"/>
                  <a:gd name="T25" fmla="*/ 33 h 49"/>
                  <a:gd name="T26" fmla="*/ 3 w 35"/>
                  <a:gd name="T27" fmla="*/ 29 h 49"/>
                  <a:gd name="T28" fmla="*/ 4 w 35"/>
                  <a:gd name="T29" fmla="*/ 29 h 49"/>
                  <a:gd name="T30" fmla="*/ 5 w 35"/>
                  <a:gd name="T31" fmla="*/ 29 h 49"/>
                  <a:gd name="T32" fmla="*/ 20 w 35"/>
                  <a:gd name="T33" fmla="*/ 29 h 49"/>
                  <a:gd name="T34" fmla="*/ 18 w 35"/>
                  <a:gd name="T35" fmla="*/ 29 h 49"/>
                  <a:gd name="T36" fmla="*/ 24 w 35"/>
                  <a:gd name="T37" fmla="*/ 29 h 49"/>
                  <a:gd name="T38" fmla="*/ 23 w 35"/>
                  <a:gd name="T39" fmla="*/ 32 h 49"/>
                  <a:gd name="T40" fmla="*/ 27 w 35"/>
                  <a:gd name="T41" fmla="*/ 29 h 49"/>
                  <a:gd name="T42" fmla="*/ 29 w 35"/>
                  <a:gd name="T43" fmla="*/ 29 h 49"/>
                  <a:gd name="T44" fmla="*/ 1 w 35"/>
                  <a:gd name="T45" fmla="*/ 29 h 49"/>
                  <a:gd name="T46" fmla="*/ 1 w 35"/>
                  <a:gd name="T47" fmla="*/ 23 h 49"/>
                  <a:gd name="T48" fmla="*/ 3 w 35"/>
                  <a:gd name="T49" fmla="*/ 23 h 49"/>
                  <a:gd name="T50" fmla="*/ 22 w 35"/>
                  <a:gd name="T51" fmla="*/ 21 h 49"/>
                  <a:gd name="T52" fmla="*/ 20 w 35"/>
                  <a:gd name="T53" fmla="*/ 23 h 49"/>
                  <a:gd name="T54" fmla="*/ 23 w 35"/>
                  <a:gd name="T55" fmla="*/ 23 h 49"/>
                  <a:gd name="T56" fmla="*/ 16 w 35"/>
                  <a:gd name="T57" fmla="*/ 23 h 49"/>
                  <a:gd name="T58" fmla="*/ 18 w 35"/>
                  <a:gd name="T59" fmla="*/ 23 h 49"/>
                  <a:gd name="T60" fmla="*/ 26 w 35"/>
                  <a:gd name="T61" fmla="*/ 21 h 49"/>
                  <a:gd name="T62" fmla="*/ 28 w 35"/>
                  <a:gd name="T63" fmla="*/ 21 h 49"/>
                  <a:gd name="T64" fmla="*/ 5 w 35"/>
                  <a:gd name="T65" fmla="*/ 21 h 49"/>
                  <a:gd name="T66" fmla="*/ 1 w 35"/>
                  <a:gd name="T67" fmla="*/ 21 h 49"/>
                  <a:gd name="T68" fmla="*/ 18 w 35"/>
                  <a:gd name="T69" fmla="*/ 15 h 49"/>
                  <a:gd name="T70" fmla="*/ 18 w 35"/>
                  <a:gd name="T71" fmla="*/ 14 h 49"/>
                  <a:gd name="T72" fmla="*/ 30 w 35"/>
                  <a:gd name="T73" fmla="*/ 12 h 49"/>
                  <a:gd name="T74" fmla="*/ 22 w 35"/>
                  <a:gd name="T75" fmla="*/ 10 h 49"/>
                  <a:gd name="T76" fmla="*/ 30 w 35"/>
                  <a:gd name="T77" fmla="*/ 10 h 49"/>
                  <a:gd name="T78" fmla="*/ 23 w 35"/>
                  <a:gd name="T79" fmla="*/ 11 h 49"/>
                  <a:gd name="T80" fmla="*/ 28 w 35"/>
                  <a:gd name="T81" fmla="*/ 9 h 49"/>
                  <a:gd name="T82" fmla="*/ 24 w 35"/>
                  <a:gd name="T83" fmla="*/ 11 h 49"/>
                  <a:gd name="T84" fmla="*/ 33 w 35"/>
                  <a:gd name="T85" fmla="*/ 10 h 49"/>
                  <a:gd name="T86" fmla="*/ 16 w 35"/>
                  <a:gd name="T87" fmla="*/ 15 h 49"/>
                  <a:gd name="T88" fmla="*/ 18 w 35"/>
                  <a:gd name="T89" fmla="*/ 20 h 49"/>
                  <a:gd name="T90" fmla="*/ 14 w 35"/>
                  <a:gd name="T91" fmla="*/ 24 h 49"/>
                  <a:gd name="T92" fmla="*/ 19 w 35"/>
                  <a:gd name="T93" fmla="*/ 28 h 49"/>
                  <a:gd name="T94" fmla="*/ 17 w 35"/>
                  <a:gd name="T95" fmla="*/ 32 h 49"/>
                  <a:gd name="T96" fmla="*/ 8 w 35"/>
                  <a:gd name="T97" fmla="*/ 28 h 49"/>
                  <a:gd name="T98" fmla="*/ 3 w 35"/>
                  <a:gd name="T99" fmla="*/ 25 h 49"/>
                  <a:gd name="T100" fmla="*/ 4 w 35"/>
                  <a:gd name="T101" fmla="*/ 20 h 49"/>
                  <a:gd name="T102" fmla="*/ 26 w 35"/>
                  <a:gd name="T103" fmla="*/ 0 h 49"/>
                  <a:gd name="T104" fmla="*/ 2 w 35"/>
                  <a:gd name="T105" fmla="*/ 15 h 49"/>
                  <a:gd name="T106" fmla="*/ 0 w 35"/>
                  <a:gd name="T107" fmla="*/ 24 h 49"/>
                  <a:gd name="T108" fmla="*/ 2 w 35"/>
                  <a:gd name="T109" fmla="*/ 24 h 49"/>
                  <a:gd name="T110" fmla="*/ 1 w 35"/>
                  <a:gd name="T111" fmla="*/ 34 h 49"/>
                  <a:gd name="T112" fmla="*/ 28 w 35"/>
                  <a:gd name="T113" fmla="*/ 49 h 49"/>
                  <a:gd name="T114" fmla="*/ 35 w 35"/>
                  <a:gd name="T115" fmla="*/ 43 h 49"/>
                  <a:gd name="T116" fmla="*/ 28 w 35"/>
                  <a:gd name="T117" fmla="*/ 33 h 49"/>
                  <a:gd name="T118" fmla="*/ 29 w 35"/>
                  <a:gd name="T119" fmla="*/ 23 h 49"/>
                  <a:gd name="T120" fmla="*/ 21 w 35"/>
                  <a:gd name="T121" fmla="*/ 15 h 49"/>
                  <a:gd name="T122" fmla="*/ 34 w 35"/>
                  <a:gd name="T123" fmla="*/ 1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5" h="49">
                    <a:moveTo>
                      <a:pt x="32" y="48"/>
                    </a:moveTo>
                    <a:cubicBezTo>
                      <a:pt x="32" y="47"/>
                      <a:pt x="33" y="46"/>
                      <a:pt x="33" y="45"/>
                    </a:cubicBezTo>
                    <a:cubicBezTo>
                      <a:pt x="33" y="46"/>
                      <a:pt x="33" y="47"/>
                      <a:pt x="33" y="47"/>
                    </a:cubicBezTo>
                    <a:cubicBezTo>
                      <a:pt x="33" y="48"/>
                      <a:pt x="32" y="48"/>
                      <a:pt x="32" y="48"/>
                    </a:cubicBezTo>
                    <a:moveTo>
                      <a:pt x="27" y="45"/>
                    </a:moveTo>
                    <a:cubicBezTo>
                      <a:pt x="27" y="45"/>
                      <a:pt x="28" y="45"/>
                      <a:pt x="28" y="44"/>
                    </a:cubicBezTo>
                    <a:cubicBezTo>
                      <a:pt x="28" y="46"/>
                      <a:pt x="27" y="47"/>
                      <a:pt x="27" y="48"/>
                    </a:cubicBezTo>
                    <a:cubicBezTo>
                      <a:pt x="26" y="48"/>
                      <a:pt x="25" y="48"/>
                      <a:pt x="25" y="48"/>
                    </a:cubicBezTo>
                    <a:cubicBezTo>
                      <a:pt x="25" y="47"/>
                      <a:pt x="26" y="45"/>
                      <a:pt x="27" y="45"/>
                    </a:cubicBezTo>
                    <a:cubicBezTo>
                      <a:pt x="27" y="45"/>
                      <a:pt x="27" y="45"/>
                      <a:pt x="27" y="45"/>
                    </a:cubicBezTo>
                    <a:moveTo>
                      <a:pt x="24" y="48"/>
                    </a:moveTo>
                    <a:cubicBezTo>
                      <a:pt x="24" y="48"/>
                      <a:pt x="23" y="47"/>
                      <a:pt x="23" y="47"/>
                    </a:cubicBezTo>
                    <a:cubicBezTo>
                      <a:pt x="23" y="46"/>
                      <a:pt x="23" y="45"/>
                      <a:pt x="24" y="44"/>
                    </a:cubicBezTo>
                    <a:cubicBezTo>
                      <a:pt x="24" y="44"/>
                      <a:pt x="24" y="44"/>
                      <a:pt x="24" y="44"/>
                    </a:cubicBezTo>
                    <a:cubicBezTo>
                      <a:pt x="25" y="44"/>
                      <a:pt x="25" y="44"/>
                      <a:pt x="26" y="44"/>
                    </a:cubicBezTo>
                    <a:cubicBezTo>
                      <a:pt x="25" y="45"/>
                      <a:pt x="25" y="46"/>
                      <a:pt x="24" y="48"/>
                    </a:cubicBezTo>
                    <a:moveTo>
                      <a:pt x="28" y="48"/>
                    </a:moveTo>
                    <a:cubicBezTo>
                      <a:pt x="28" y="48"/>
                      <a:pt x="27" y="48"/>
                      <a:pt x="27" y="48"/>
                    </a:cubicBezTo>
                    <a:cubicBezTo>
                      <a:pt x="28" y="47"/>
                      <a:pt x="28" y="45"/>
                      <a:pt x="29" y="44"/>
                    </a:cubicBezTo>
                    <a:cubicBezTo>
                      <a:pt x="30" y="44"/>
                      <a:pt x="31" y="44"/>
                      <a:pt x="31" y="44"/>
                    </a:cubicBezTo>
                    <a:cubicBezTo>
                      <a:pt x="30" y="45"/>
                      <a:pt x="30" y="46"/>
                      <a:pt x="29" y="48"/>
                    </a:cubicBezTo>
                    <a:cubicBezTo>
                      <a:pt x="29" y="48"/>
                      <a:pt x="28" y="48"/>
                      <a:pt x="28" y="48"/>
                    </a:cubicBezTo>
                    <a:moveTo>
                      <a:pt x="22" y="47"/>
                    </a:moveTo>
                    <a:cubicBezTo>
                      <a:pt x="21" y="47"/>
                      <a:pt x="21" y="47"/>
                      <a:pt x="20" y="47"/>
                    </a:cubicBezTo>
                    <a:cubicBezTo>
                      <a:pt x="20" y="47"/>
                      <a:pt x="20" y="47"/>
                      <a:pt x="20" y="47"/>
                    </a:cubicBezTo>
                    <a:cubicBezTo>
                      <a:pt x="22" y="44"/>
                      <a:pt x="22" y="44"/>
                      <a:pt x="22" y="44"/>
                    </a:cubicBezTo>
                    <a:cubicBezTo>
                      <a:pt x="22" y="44"/>
                      <a:pt x="23" y="44"/>
                      <a:pt x="24" y="44"/>
                    </a:cubicBezTo>
                    <a:cubicBezTo>
                      <a:pt x="23" y="45"/>
                      <a:pt x="22" y="46"/>
                      <a:pt x="22" y="47"/>
                    </a:cubicBezTo>
                    <a:moveTo>
                      <a:pt x="20" y="47"/>
                    </a:moveTo>
                    <a:cubicBezTo>
                      <a:pt x="19" y="46"/>
                      <a:pt x="18" y="46"/>
                      <a:pt x="18" y="46"/>
                    </a:cubicBezTo>
                    <a:cubicBezTo>
                      <a:pt x="18" y="45"/>
                      <a:pt x="19" y="44"/>
                      <a:pt x="19" y="43"/>
                    </a:cubicBezTo>
                    <a:cubicBezTo>
                      <a:pt x="20" y="43"/>
                      <a:pt x="21" y="44"/>
                      <a:pt x="21" y="44"/>
                    </a:cubicBezTo>
                    <a:cubicBezTo>
                      <a:pt x="20" y="46"/>
                      <a:pt x="20" y="46"/>
                      <a:pt x="20" y="46"/>
                    </a:cubicBezTo>
                    <a:cubicBezTo>
                      <a:pt x="20" y="47"/>
                      <a:pt x="20" y="47"/>
                      <a:pt x="20" y="47"/>
                    </a:cubicBezTo>
                    <a:moveTo>
                      <a:pt x="30" y="48"/>
                    </a:moveTo>
                    <a:cubicBezTo>
                      <a:pt x="30" y="46"/>
                      <a:pt x="31" y="45"/>
                      <a:pt x="32" y="44"/>
                    </a:cubicBezTo>
                    <a:cubicBezTo>
                      <a:pt x="33" y="44"/>
                      <a:pt x="33" y="43"/>
                      <a:pt x="33" y="43"/>
                    </a:cubicBezTo>
                    <a:cubicBezTo>
                      <a:pt x="33" y="44"/>
                      <a:pt x="33" y="44"/>
                      <a:pt x="33" y="44"/>
                    </a:cubicBezTo>
                    <a:cubicBezTo>
                      <a:pt x="33" y="44"/>
                      <a:pt x="33" y="44"/>
                      <a:pt x="33" y="44"/>
                    </a:cubicBezTo>
                    <a:cubicBezTo>
                      <a:pt x="33" y="45"/>
                      <a:pt x="32" y="46"/>
                      <a:pt x="31" y="48"/>
                    </a:cubicBezTo>
                    <a:cubicBezTo>
                      <a:pt x="31" y="48"/>
                      <a:pt x="30" y="48"/>
                      <a:pt x="30" y="48"/>
                    </a:cubicBezTo>
                    <a:moveTo>
                      <a:pt x="17" y="46"/>
                    </a:moveTo>
                    <a:cubicBezTo>
                      <a:pt x="17" y="45"/>
                      <a:pt x="17" y="45"/>
                      <a:pt x="16" y="45"/>
                    </a:cubicBezTo>
                    <a:cubicBezTo>
                      <a:pt x="17" y="44"/>
                      <a:pt x="17" y="43"/>
                      <a:pt x="18" y="43"/>
                    </a:cubicBezTo>
                    <a:cubicBezTo>
                      <a:pt x="19" y="43"/>
                      <a:pt x="19" y="43"/>
                      <a:pt x="19" y="43"/>
                    </a:cubicBezTo>
                    <a:cubicBezTo>
                      <a:pt x="18" y="44"/>
                      <a:pt x="18" y="45"/>
                      <a:pt x="17" y="46"/>
                    </a:cubicBezTo>
                    <a:cubicBezTo>
                      <a:pt x="17" y="46"/>
                      <a:pt x="17" y="46"/>
                      <a:pt x="17" y="46"/>
                    </a:cubicBezTo>
                    <a:moveTo>
                      <a:pt x="16" y="45"/>
                    </a:moveTo>
                    <a:cubicBezTo>
                      <a:pt x="15" y="45"/>
                      <a:pt x="15" y="44"/>
                      <a:pt x="14" y="44"/>
                    </a:cubicBezTo>
                    <a:cubicBezTo>
                      <a:pt x="15" y="43"/>
                      <a:pt x="15" y="43"/>
                      <a:pt x="16" y="42"/>
                    </a:cubicBezTo>
                    <a:cubicBezTo>
                      <a:pt x="16" y="42"/>
                      <a:pt x="16" y="42"/>
                      <a:pt x="16" y="42"/>
                    </a:cubicBezTo>
                    <a:cubicBezTo>
                      <a:pt x="16" y="42"/>
                      <a:pt x="17" y="42"/>
                      <a:pt x="17" y="42"/>
                    </a:cubicBezTo>
                    <a:cubicBezTo>
                      <a:pt x="17" y="43"/>
                      <a:pt x="16" y="44"/>
                      <a:pt x="16" y="45"/>
                    </a:cubicBezTo>
                    <a:moveTo>
                      <a:pt x="14" y="44"/>
                    </a:moveTo>
                    <a:cubicBezTo>
                      <a:pt x="13" y="43"/>
                      <a:pt x="12" y="42"/>
                      <a:pt x="12" y="42"/>
                    </a:cubicBezTo>
                    <a:cubicBezTo>
                      <a:pt x="12" y="41"/>
                      <a:pt x="12" y="40"/>
                      <a:pt x="13" y="40"/>
                    </a:cubicBezTo>
                    <a:cubicBezTo>
                      <a:pt x="13" y="40"/>
                      <a:pt x="14" y="40"/>
                      <a:pt x="14" y="41"/>
                    </a:cubicBezTo>
                    <a:cubicBezTo>
                      <a:pt x="14" y="41"/>
                      <a:pt x="14" y="41"/>
                      <a:pt x="14" y="41"/>
                    </a:cubicBezTo>
                    <a:cubicBezTo>
                      <a:pt x="14" y="41"/>
                      <a:pt x="13" y="42"/>
                      <a:pt x="13" y="43"/>
                    </a:cubicBezTo>
                    <a:cubicBezTo>
                      <a:pt x="13" y="43"/>
                      <a:pt x="13" y="43"/>
                      <a:pt x="13" y="43"/>
                    </a:cubicBezTo>
                    <a:cubicBezTo>
                      <a:pt x="13" y="43"/>
                      <a:pt x="13" y="43"/>
                      <a:pt x="13" y="43"/>
                    </a:cubicBezTo>
                    <a:cubicBezTo>
                      <a:pt x="14" y="43"/>
                      <a:pt x="14" y="43"/>
                      <a:pt x="14" y="43"/>
                    </a:cubicBezTo>
                    <a:cubicBezTo>
                      <a:pt x="14" y="42"/>
                      <a:pt x="14" y="42"/>
                      <a:pt x="15" y="41"/>
                    </a:cubicBezTo>
                    <a:cubicBezTo>
                      <a:pt x="15" y="42"/>
                      <a:pt x="15" y="42"/>
                      <a:pt x="15" y="42"/>
                    </a:cubicBezTo>
                    <a:cubicBezTo>
                      <a:pt x="15" y="42"/>
                      <a:pt x="15" y="42"/>
                      <a:pt x="15" y="42"/>
                    </a:cubicBezTo>
                    <a:cubicBezTo>
                      <a:pt x="15" y="42"/>
                      <a:pt x="14" y="43"/>
                      <a:pt x="14" y="44"/>
                    </a:cubicBezTo>
                    <a:moveTo>
                      <a:pt x="11" y="41"/>
                    </a:moveTo>
                    <a:cubicBezTo>
                      <a:pt x="11" y="41"/>
                      <a:pt x="11" y="41"/>
                      <a:pt x="10" y="40"/>
                    </a:cubicBezTo>
                    <a:cubicBezTo>
                      <a:pt x="11" y="40"/>
                      <a:pt x="11" y="39"/>
                      <a:pt x="11" y="38"/>
                    </a:cubicBezTo>
                    <a:cubicBezTo>
                      <a:pt x="12" y="39"/>
                      <a:pt x="12" y="39"/>
                      <a:pt x="12" y="39"/>
                    </a:cubicBezTo>
                    <a:cubicBezTo>
                      <a:pt x="12" y="40"/>
                      <a:pt x="12" y="41"/>
                      <a:pt x="11" y="41"/>
                    </a:cubicBezTo>
                    <a:moveTo>
                      <a:pt x="10" y="40"/>
                    </a:moveTo>
                    <a:cubicBezTo>
                      <a:pt x="10" y="39"/>
                      <a:pt x="9" y="39"/>
                      <a:pt x="9" y="39"/>
                    </a:cubicBezTo>
                    <a:cubicBezTo>
                      <a:pt x="9" y="39"/>
                      <a:pt x="9" y="39"/>
                      <a:pt x="9" y="39"/>
                    </a:cubicBezTo>
                    <a:cubicBezTo>
                      <a:pt x="9" y="38"/>
                      <a:pt x="9" y="38"/>
                      <a:pt x="9" y="38"/>
                    </a:cubicBezTo>
                    <a:cubicBezTo>
                      <a:pt x="10" y="37"/>
                      <a:pt x="10" y="37"/>
                      <a:pt x="10" y="37"/>
                    </a:cubicBezTo>
                    <a:cubicBezTo>
                      <a:pt x="11" y="37"/>
                      <a:pt x="11" y="37"/>
                      <a:pt x="11" y="38"/>
                    </a:cubicBezTo>
                    <a:cubicBezTo>
                      <a:pt x="11" y="39"/>
                      <a:pt x="10" y="39"/>
                      <a:pt x="10" y="40"/>
                    </a:cubicBezTo>
                    <a:moveTo>
                      <a:pt x="9" y="38"/>
                    </a:moveTo>
                    <a:cubicBezTo>
                      <a:pt x="9" y="38"/>
                      <a:pt x="8" y="37"/>
                      <a:pt x="8" y="37"/>
                    </a:cubicBezTo>
                    <a:cubicBezTo>
                      <a:pt x="9" y="35"/>
                      <a:pt x="9" y="35"/>
                      <a:pt x="9" y="35"/>
                    </a:cubicBezTo>
                    <a:cubicBezTo>
                      <a:pt x="9" y="35"/>
                      <a:pt x="10" y="36"/>
                      <a:pt x="10" y="36"/>
                    </a:cubicBezTo>
                    <a:cubicBezTo>
                      <a:pt x="9" y="38"/>
                      <a:pt x="9" y="38"/>
                      <a:pt x="9" y="38"/>
                    </a:cubicBezTo>
                    <a:moveTo>
                      <a:pt x="8" y="36"/>
                    </a:moveTo>
                    <a:cubicBezTo>
                      <a:pt x="7" y="35"/>
                      <a:pt x="7" y="35"/>
                      <a:pt x="7" y="35"/>
                    </a:cubicBezTo>
                    <a:cubicBezTo>
                      <a:pt x="8" y="34"/>
                      <a:pt x="8" y="34"/>
                      <a:pt x="8" y="33"/>
                    </a:cubicBezTo>
                    <a:cubicBezTo>
                      <a:pt x="9" y="34"/>
                      <a:pt x="9" y="34"/>
                      <a:pt x="9" y="34"/>
                    </a:cubicBezTo>
                    <a:cubicBezTo>
                      <a:pt x="8" y="34"/>
                      <a:pt x="8" y="34"/>
                      <a:pt x="8" y="34"/>
                    </a:cubicBezTo>
                    <a:cubicBezTo>
                      <a:pt x="8" y="36"/>
                      <a:pt x="8" y="36"/>
                      <a:pt x="8" y="36"/>
                    </a:cubicBezTo>
                    <a:moveTo>
                      <a:pt x="7" y="34"/>
                    </a:moveTo>
                    <a:cubicBezTo>
                      <a:pt x="7" y="33"/>
                      <a:pt x="7" y="33"/>
                      <a:pt x="7" y="33"/>
                    </a:cubicBezTo>
                    <a:cubicBezTo>
                      <a:pt x="7" y="32"/>
                      <a:pt x="7" y="32"/>
                      <a:pt x="7" y="32"/>
                    </a:cubicBezTo>
                    <a:cubicBezTo>
                      <a:pt x="7" y="31"/>
                      <a:pt x="7" y="31"/>
                      <a:pt x="7" y="30"/>
                    </a:cubicBezTo>
                    <a:cubicBezTo>
                      <a:pt x="7" y="31"/>
                      <a:pt x="8" y="32"/>
                      <a:pt x="8" y="33"/>
                    </a:cubicBezTo>
                    <a:cubicBezTo>
                      <a:pt x="8" y="33"/>
                      <a:pt x="8" y="33"/>
                      <a:pt x="8" y="33"/>
                    </a:cubicBezTo>
                    <a:cubicBezTo>
                      <a:pt x="7" y="33"/>
                      <a:pt x="7" y="34"/>
                      <a:pt x="7" y="34"/>
                    </a:cubicBezTo>
                    <a:moveTo>
                      <a:pt x="3" y="29"/>
                    </a:moveTo>
                    <a:cubicBezTo>
                      <a:pt x="3" y="29"/>
                      <a:pt x="3" y="29"/>
                      <a:pt x="3" y="29"/>
                    </a:cubicBezTo>
                    <a:cubicBezTo>
                      <a:pt x="3" y="31"/>
                      <a:pt x="2" y="32"/>
                      <a:pt x="2" y="33"/>
                    </a:cubicBezTo>
                    <a:cubicBezTo>
                      <a:pt x="2" y="33"/>
                      <a:pt x="2" y="33"/>
                      <a:pt x="2" y="33"/>
                    </a:cubicBezTo>
                    <a:cubicBezTo>
                      <a:pt x="2" y="29"/>
                      <a:pt x="2" y="29"/>
                      <a:pt x="2" y="29"/>
                    </a:cubicBezTo>
                    <a:cubicBezTo>
                      <a:pt x="3" y="29"/>
                      <a:pt x="3" y="29"/>
                      <a:pt x="3" y="29"/>
                    </a:cubicBezTo>
                    <a:moveTo>
                      <a:pt x="2" y="33"/>
                    </a:moveTo>
                    <a:cubicBezTo>
                      <a:pt x="3" y="32"/>
                      <a:pt x="3" y="31"/>
                      <a:pt x="4" y="29"/>
                    </a:cubicBezTo>
                    <a:cubicBezTo>
                      <a:pt x="4" y="29"/>
                      <a:pt x="4" y="29"/>
                      <a:pt x="4" y="29"/>
                    </a:cubicBezTo>
                    <a:cubicBezTo>
                      <a:pt x="4" y="29"/>
                      <a:pt x="5" y="29"/>
                      <a:pt x="5" y="29"/>
                    </a:cubicBezTo>
                    <a:cubicBezTo>
                      <a:pt x="5" y="29"/>
                      <a:pt x="5" y="29"/>
                      <a:pt x="5" y="29"/>
                    </a:cubicBezTo>
                    <a:cubicBezTo>
                      <a:pt x="4" y="31"/>
                      <a:pt x="4" y="32"/>
                      <a:pt x="3" y="33"/>
                    </a:cubicBezTo>
                    <a:cubicBezTo>
                      <a:pt x="2" y="33"/>
                      <a:pt x="2" y="33"/>
                      <a:pt x="2" y="33"/>
                    </a:cubicBezTo>
                    <a:moveTo>
                      <a:pt x="4" y="33"/>
                    </a:moveTo>
                    <a:cubicBezTo>
                      <a:pt x="4" y="32"/>
                      <a:pt x="5" y="31"/>
                      <a:pt x="5" y="29"/>
                    </a:cubicBezTo>
                    <a:cubicBezTo>
                      <a:pt x="5" y="29"/>
                      <a:pt x="5" y="29"/>
                      <a:pt x="5" y="29"/>
                    </a:cubicBezTo>
                    <a:cubicBezTo>
                      <a:pt x="6" y="29"/>
                      <a:pt x="6" y="29"/>
                      <a:pt x="6" y="29"/>
                    </a:cubicBezTo>
                    <a:cubicBezTo>
                      <a:pt x="6" y="30"/>
                      <a:pt x="6" y="31"/>
                      <a:pt x="6" y="32"/>
                    </a:cubicBezTo>
                    <a:cubicBezTo>
                      <a:pt x="6" y="33"/>
                      <a:pt x="6" y="33"/>
                      <a:pt x="6" y="33"/>
                    </a:cubicBezTo>
                    <a:cubicBezTo>
                      <a:pt x="4" y="33"/>
                      <a:pt x="4" y="33"/>
                      <a:pt x="4" y="33"/>
                    </a:cubicBezTo>
                    <a:moveTo>
                      <a:pt x="19" y="32"/>
                    </a:moveTo>
                    <a:cubicBezTo>
                      <a:pt x="19" y="32"/>
                      <a:pt x="19" y="32"/>
                      <a:pt x="19" y="32"/>
                    </a:cubicBezTo>
                    <a:cubicBezTo>
                      <a:pt x="19" y="31"/>
                      <a:pt x="20" y="30"/>
                      <a:pt x="20" y="29"/>
                    </a:cubicBezTo>
                    <a:cubicBezTo>
                      <a:pt x="20" y="29"/>
                      <a:pt x="20" y="29"/>
                      <a:pt x="20" y="29"/>
                    </a:cubicBezTo>
                    <a:cubicBezTo>
                      <a:pt x="21" y="29"/>
                      <a:pt x="21" y="29"/>
                      <a:pt x="22" y="29"/>
                    </a:cubicBezTo>
                    <a:cubicBezTo>
                      <a:pt x="21" y="30"/>
                      <a:pt x="21" y="31"/>
                      <a:pt x="20" y="32"/>
                    </a:cubicBezTo>
                    <a:cubicBezTo>
                      <a:pt x="19" y="32"/>
                      <a:pt x="19" y="32"/>
                      <a:pt x="19" y="32"/>
                    </a:cubicBezTo>
                    <a:moveTo>
                      <a:pt x="18" y="32"/>
                    </a:moveTo>
                    <a:cubicBezTo>
                      <a:pt x="17" y="31"/>
                      <a:pt x="17" y="31"/>
                      <a:pt x="17" y="31"/>
                    </a:cubicBezTo>
                    <a:cubicBezTo>
                      <a:pt x="17" y="30"/>
                      <a:pt x="18" y="30"/>
                      <a:pt x="18" y="29"/>
                    </a:cubicBezTo>
                    <a:cubicBezTo>
                      <a:pt x="19" y="29"/>
                      <a:pt x="19" y="29"/>
                      <a:pt x="19" y="29"/>
                    </a:cubicBezTo>
                    <a:cubicBezTo>
                      <a:pt x="19" y="29"/>
                      <a:pt x="19" y="29"/>
                      <a:pt x="20" y="29"/>
                    </a:cubicBezTo>
                    <a:cubicBezTo>
                      <a:pt x="19" y="30"/>
                      <a:pt x="19" y="31"/>
                      <a:pt x="18" y="32"/>
                    </a:cubicBezTo>
                    <a:cubicBezTo>
                      <a:pt x="18" y="32"/>
                      <a:pt x="18" y="32"/>
                      <a:pt x="18" y="32"/>
                    </a:cubicBezTo>
                    <a:moveTo>
                      <a:pt x="21" y="32"/>
                    </a:moveTo>
                    <a:cubicBezTo>
                      <a:pt x="21" y="31"/>
                      <a:pt x="22" y="30"/>
                      <a:pt x="22" y="29"/>
                    </a:cubicBezTo>
                    <a:cubicBezTo>
                      <a:pt x="23" y="29"/>
                      <a:pt x="24" y="29"/>
                      <a:pt x="24" y="29"/>
                    </a:cubicBezTo>
                    <a:cubicBezTo>
                      <a:pt x="23" y="30"/>
                      <a:pt x="23" y="31"/>
                      <a:pt x="22" y="32"/>
                    </a:cubicBezTo>
                    <a:cubicBezTo>
                      <a:pt x="21" y="32"/>
                      <a:pt x="21" y="32"/>
                      <a:pt x="21" y="32"/>
                    </a:cubicBezTo>
                    <a:moveTo>
                      <a:pt x="17" y="30"/>
                    </a:moveTo>
                    <a:cubicBezTo>
                      <a:pt x="16" y="30"/>
                      <a:pt x="16" y="29"/>
                      <a:pt x="16" y="29"/>
                    </a:cubicBezTo>
                    <a:cubicBezTo>
                      <a:pt x="17" y="29"/>
                      <a:pt x="17" y="29"/>
                      <a:pt x="17" y="29"/>
                    </a:cubicBezTo>
                    <a:cubicBezTo>
                      <a:pt x="17" y="29"/>
                      <a:pt x="17" y="30"/>
                      <a:pt x="17" y="30"/>
                    </a:cubicBezTo>
                    <a:moveTo>
                      <a:pt x="23" y="32"/>
                    </a:moveTo>
                    <a:cubicBezTo>
                      <a:pt x="23" y="31"/>
                      <a:pt x="24" y="30"/>
                      <a:pt x="25" y="29"/>
                    </a:cubicBezTo>
                    <a:cubicBezTo>
                      <a:pt x="25" y="29"/>
                      <a:pt x="26" y="29"/>
                      <a:pt x="26" y="29"/>
                    </a:cubicBezTo>
                    <a:cubicBezTo>
                      <a:pt x="25" y="30"/>
                      <a:pt x="25" y="31"/>
                      <a:pt x="24" y="32"/>
                    </a:cubicBezTo>
                    <a:cubicBezTo>
                      <a:pt x="24" y="32"/>
                      <a:pt x="24" y="32"/>
                      <a:pt x="24" y="32"/>
                    </a:cubicBezTo>
                    <a:cubicBezTo>
                      <a:pt x="23" y="32"/>
                      <a:pt x="23" y="32"/>
                      <a:pt x="23" y="32"/>
                    </a:cubicBezTo>
                    <a:moveTo>
                      <a:pt x="25" y="32"/>
                    </a:moveTo>
                    <a:cubicBezTo>
                      <a:pt x="25" y="31"/>
                      <a:pt x="26" y="30"/>
                      <a:pt x="27" y="29"/>
                    </a:cubicBezTo>
                    <a:cubicBezTo>
                      <a:pt x="27" y="29"/>
                      <a:pt x="28" y="29"/>
                      <a:pt x="28" y="29"/>
                    </a:cubicBezTo>
                    <a:cubicBezTo>
                      <a:pt x="28" y="30"/>
                      <a:pt x="27" y="30"/>
                      <a:pt x="27" y="31"/>
                    </a:cubicBezTo>
                    <a:cubicBezTo>
                      <a:pt x="26" y="32"/>
                      <a:pt x="26" y="32"/>
                      <a:pt x="26" y="32"/>
                    </a:cubicBezTo>
                    <a:cubicBezTo>
                      <a:pt x="25" y="32"/>
                      <a:pt x="25" y="32"/>
                      <a:pt x="25" y="32"/>
                    </a:cubicBezTo>
                    <a:moveTo>
                      <a:pt x="27" y="32"/>
                    </a:moveTo>
                    <a:cubicBezTo>
                      <a:pt x="27" y="31"/>
                      <a:pt x="27" y="31"/>
                      <a:pt x="27" y="31"/>
                    </a:cubicBezTo>
                    <a:cubicBezTo>
                      <a:pt x="28" y="31"/>
                      <a:pt x="28" y="30"/>
                      <a:pt x="29" y="29"/>
                    </a:cubicBezTo>
                    <a:cubicBezTo>
                      <a:pt x="29" y="29"/>
                      <a:pt x="29" y="29"/>
                      <a:pt x="29" y="29"/>
                    </a:cubicBezTo>
                    <a:cubicBezTo>
                      <a:pt x="28" y="32"/>
                      <a:pt x="28" y="32"/>
                      <a:pt x="28" y="32"/>
                    </a:cubicBezTo>
                    <a:cubicBezTo>
                      <a:pt x="27" y="32"/>
                      <a:pt x="27" y="32"/>
                      <a:pt x="27" y="32"/>
                    </a:cubicBezTo>
                    <a:moveTo>
                      <a:pt x="1" y="29"/>
                    </a:moveTo>
                    <a:cubicBezTo>
                      <a:pt x="1" y="28"/>
                      <a:pt x="1" y="28"/>
                      <a:pt x="1" y="28"/>
                    </a:cubicBezTo>
                    <a:cubicBezTo>
                      <a:pt x="1" y="28"/>
                      <a:pt x="1" y="28"/>
                      <a:pt x="1" y="28"/>
                    </a:cubicBezTo>
                    <a:cubicBezTo>
                      <a:pt x="1" y="29"/>
                      <a:pt x="1" y="29"/>
                      <a:pt x="1" y="29"/>
                    </a:cubicBezTo>
                    <a:cubicBezTo>
                      <a:pt x="1" y="29"/>
                      <a:pt x="1" y="29"/>
                      <a:pt x="1" y="29"/>
                    </a:cubicBezTo>
                    <a:moveTo>
                      <a:pt x="1" y="23"/>
                    </a:moveTo>
                    <a:cubicBezTo>
                      <a:pt x="2" y="21"/>
                      <a:pt x="2" y="21"/>
                      <a:pt x="2" y="21"/>
                    </a:cubicBezTo>
                    <a:cubicBezTo>
                      <a:pt x="3" y="21"/>
                      <a:pt x="3" y="21"/>
                      <a:pt x="3" y="21"/>
                    </a:cubicBezTo>
                    <a:cubicBezTo>
                      <a:pt x="2" y="23"/>
                      <a:pt x="2" y="23"/>
                      <a:pt x="2" y="23"/>
                    </a:cubicBezTo>
                    <a:cubicBezTo>
                      <a:pt x="2" y="23"/>
                      <a:pt x="2" y="23"/>
                      <a:pt x="2" y="23"/>
                    </a:cubicBezTo>
                    <a:cubicBezTo>
                      <a:pt x="1" y="23"/>
                      <a:pt x="1" y="23"/>
                      <a:pt x="1" y="23"/>
                    </a:cubicBezTo>
                    <a:moveTo>
                      <a:pt x="3" y="23"/>
                    </a:moveTo>
                    <a:cubicBezTo>
                      <a:pt x="4" y="21"/>
                      <a:pt x="4" y="21"/>
                      <a:pt x="4" y="21"/>
                    </a:cubicBezTo>
                    <a:cubicBezTo>
                      <a:pt x="4" y="21"/>
                      <a:pt x="4" y="21"/>
                      <a:pt x="4" y="21"/>
                    </a:cubicBezTo>
                    <a:cubicBezTo>
                      <a:pt x="4" y="21"/>
                      <a:pt x="4" y="21"/>
                      <a:pt x="4" y="21"/>
                    </a:cubicBezTo>
                    <a:cubicBezTo>
                      <a:pt x="5" y="21"/>
                      <a:pt x="5" y="21"/>
                      <a:pt x="5" y="21"/>
                    </a:cubicBezTo>
                    <a:cubicBezTo>
                      <a:pt x="4" y="22"/>
                      <a:pt x="4" y="22"/>
                      <a:pt x="4" y="23"/>
                    </a:cubicBezTo>
                    <a:cubicBezTo>
                      <a:pt x="3" y="23"/>
                      <a:pt x="3" y="23"/>
                      <a:pt x="3" y="23"/>
                    </a:cubicBezTo>
                    <a:moveTo>
                      <a:pt x="22" y="21"/>
                    </a:moveTo>
                    <a:cubicBezTo>
                      <a:pt x="23" y="21"/>
                      <a:pt x="23" y="21"/>
                      <a:pt x="23" y="21"/>
                    </a:cubicBezTo>
                    <a:cubicBezTo>
                      <a:pt x="22" y="23"/>
                      <a:pt x="22" y="23"/>
                      <a:pt x="22" y="23"/>
                    </a:cubicBezTo>
                    <a:cubicBezTo>
                      <a:pt x="22" y="23"/>
                      <a:pt x="22" y="23"/>
                      <a:pt x="22" y="23"/>
                    </a:cubicBezTo>
                    <a:cubicBezTo>
                      <a:pt x="21" y="23"/>
                      <a:pt x="21" y="23"/>
                      <a:pt x="20" y="23"/>
                    </a:cubicBezTo>
                    <a:cubicBezTo>
                      <a:pt x="21" y="21"/>
                      <a:pt x="21" y="21"/>
                      <a:pt x="21" y="21"/>
                    </a:cubicBezTo>
                    <a:cubicBezTo>
                      <a:pt x="22" y="21"/>
                      <a:pt x="22" y="21"/>
                      <a:pt x="22" y="21"/>
                    </a:cubicBezTo>
                    <a:moveTo>
                      <a:pt x="18" y="23"/>
                    </a:moveTo>
                    <a:cubicBezTo>
                      <a:pt x="18" y="23"/>
                      <a:pt x="18" y="23"/>
                      <a:pt x="18" y="23"/>
                    </a:cubicBezTo>
                    <a:cubicBezTo>
                      <a:pt x="19" y="22"/>
                      <a:pt x="19" y="22"/>
                      <a:pt x="20" y="21"/>
                    </a:cubicBezTo>
                    <a:cubicBezTo>
                      <a:pt x="20" y="21"/>
                      <a:pt x="20" y="21"/>
                      <a:pt x="20" y="21"/>
                    </a:cubicBezTo>
                    <a:cubicBezTo>
                      <a:pt x="21" y="21"/>
                      <a:pt x="21" y="21"/>
                      <a:pt x="21" y="21"/>
                    </a:cubicBezTo>
                    <a:cubicBezTo>
                      <a:pt x="20" y="23"/>
                      <a:pt x="20" y="23"/>
                      <a:pt x="20" y="23"/>
                    </a:cubicBezTo>
                    <a:cubicBezTo>
                      <a:pt x="20" y="23"/>
                      <a:pt x="20" y="23"/>
                      <a:pt x="20" y="23"/>
                    </a:cubicBezTo>
                    <a:cubicBezTo>
                      <a:pt x="19" y="23"/>
                      <a:pt x="19" y="23"/>
                      <a:pt x="19" y="23"/>
                    </a:cubicBezTo>
                    <a:cubicBezTo>
                      <a:pt x="18" y="23"/>
                      <a:pt x="18" y="23"/>
                      <a:pt x="18" y="23"/>
                    </a:cubicBezTo>
                    <a:moveTo>
                      <a:pt x="22" y="23"/>
                    </a:moveTo>
                    <a:cubicBezTo>
                      <a:pt x="24" y="21"/>
                      <a:pt x="24" y="21"/>
                      <a:pt x="24" y="21"/>
                    </a:cubicBezTo>
                    <a:cubicBezTo>
                      <a:pt x="24" y="21"/>
                      <a:pt x="25" y="21"/>
                      <a:pt x="25" y="21"/>
                    </a:cubicBezTo>
                    <a:cubicBezTo>
                      <a:pt x="23" y="23"/>
                      <a:pt x="23" y="23"/>
                      <a:pt x="23" y="23"/>
                    </a:cubicBezTo>
                    <a:cubicBezTo>
                      <a:pt x="23" y="23"/>
                      <a:pt x="23" y="23"/>
                      <a:pt x="23" y="23"/>
                    </a:cubicBezTo>
                    <a:cubicBezTo>
                      <a:pt x="23" y="23"/>
                      <a:pt x="23" y="23"/>
                      <a:pt x="22" y="23"/>
                    </a:cubicBezTo>
                    <a:moveTo>
                      <a:pt x="15" y="23"/>
                    </a:moveTo>
                    <a:cubicBezTo>
                      <a:pt x="15" y="23"/>
                      <a:pt x="15" y="23"/>
                      <a:pt x="15" y="23"/>
                    </a:cubicBezTo>
                    <a:cubicBezTo>
                      <a:pt x="16" y="21"/>
                      <a:pt x="16" y="21"/>
                      <a:pt x="16" y="21"/>
                    </a:cubicBezTo>
                    <a:cubicBezTo>
                      <a:pt x="16" y="21"/>
                      <a:pt x="17" y="21"/>
                      <a:pt x="17" y="21"/>
                    </a:cubicBezTo>
                    <a:cubicBezTo>
                      <a:pt x="17" y="22"/>
                      <a:pt x="16" y="22"/>
                      <a:pt x="16" y="23"/>
                    </a:cubicBezTo>
                    <a:cubicBezTo>
                      <a:pt x="16" y="23"/>
                      <a:pt x="16" y="23"/>
                      <a:pt x="16" y="23"/>
                    </a:cubicBezTo>
                    <a:cubicBezTo>
                      <a:pt x="16" y="23"/>
                      <a:pt x="16" y="23"/>
                      <a:pt x="16" y="23"/>
                    </a:cubicBezTo>
                    <a:cubicBezTo>
                      <a:pt x="17" y="23"/>
                      <a:pt x="17" y="23"/>
                      <a:pt x="17" y="23"/>
                    </a:cubicBezTo>
                    <a:cubicBezTo>
                      <a:pt x="17" y="22"/>
                      <a:pt x="17" y="22"/>
                      <a:pt x="18" y="21"/>
                    </a:cubicBezTo>
                    <a:cubicBezTo>
                      <a:pt x="18" y="21"/>
                      <a:pt x="18" y="21"/>
                      <a:pt x="18" y="21"/>
                    </a:cubicBezTo>
                    <a:cubicBezTo>
                      <a:pt x="19" y="21"/>
                      <a:pt x="19" y="21"/>
                      <a:pt x="19" y="21"/>
                    </a:cubicBezTo>
                    <a:cubicBezTo>
                      <a:pt x="19" y="22"/>
                      <a:pt x="18" y="22"/>
                      <a:pt x="18" y="23"/>
                    </a:cubicBezTo>
                    <a:cubicBezTo>
                      <a:pt x="18" y="23"/>
                      <a:pt x="18" y="23"/>
                      <a:pt x="18" y="23"/>
                    </a:cubicBezTo>
                    <a:cubicBezTo>
                      <a:pt x="17" y="23"/>
                      <a:pt x="16" y="23"/>
                      <a:pt x="15" y="23"/>
                    </a:cubicBezTo>
                    <a:moveTo>
                      <a:pt x="15" y="22"/>
                    </a:moveTo>
                    <a:cubicBezTo>
                      <a:pt x="15" y="21"/>
                      <a:pt x="15" y="21"/>
                      <a:pt x="15" y="21"/>
                    </a:cubicBezTo>
                    <a:cubicBezTo>
                      <a:pt x="15" y="21"/>
                      <a:pt x="15" y="21"/>
                      <a:pt x="15" y="21"/>
                    </a:cubicBezTo>
                    <a:cubicBezTo>
                      <a:pt x="15" y="22"/>
                      <a:pt x="15" y="22"/>
                      <a:pt x="15" y="22"/>
                    </a:cubicBezTo>
                    <a:moveTo>
                      <a:pt x="24" y="23"/>
                    </a:moveTo>
                    <a:cubicBezTo>
                      <a:pt x="26" y="21"/>
                      <a:pt x="26" y="21"/>
                      <a:pt x="26" y="21"/>
                    </a:cubicBezTo>
                    <a:cubicBezTo>
                      <a:pt x="27" y="21"/>
                      <a:pt x="28" y="21"/>
                      <a:pt x="28" y="21"/>
                    </a:cubicBezTo>
                    <a:cubicBezTo>
                      <a:pt x="28" y="23"/>
                      <a:pt x="28" y="23"/>
                      <a:pt x="28" y="23"/>
                    </a:cubicBezTo>
                    <a:cubicBezTo>
                      <a:pt x="28" y="23"/>
                      <a:pt x="28" y="23"/>
                      <a:pt x="28" y="23"/>
                    </a:cubicBezTo>
                    <a:cubicBezTo>
                      <a:pt x="27" y="23"/>
                      <a:pt x="27" y="23"/>
                      <a:pt x="26" y="23"/>
                    </a:cubicBezTo>
                    <a:cubicBezTo>
                      <a:pt x="27" y="22"/>
                      <a:pt x="27" y="22"/>
                      <a:pt x="27" y="22"/>
                    </a:cubicBezTo>
                    <a:cubicBezTo>
                      <a:pt x="27" y="22"/>
                      <a:pt x="27" y="22"/>
                      <a:pt x="27" y="22"/>
                    </a:cubicBezTo>
                    <a:cubicBezTo>
                      <a:pt x="28" y="21"/>
                      <a:pt x="28" y="21"/>
                      <a:pt x="28" y="21"/>
                    </a:cubicBezTo>
                    <a:cubicBezTo>
                      <a:pt x="27" y="21"/>
                      <a:pt x="27" y="21"/>
                      <a:pt x="27" y="21"/>
                    </a:cubicBezTo>
                    <a:cubicBezTo>
                      <a:pt x="27" y="21"/>
                      <a:pt x="27" y="21"/>
                      <a:pt x="27" y="21"/>
                    </a:cubicBezTo>
                    <a:cubicBezTo>
                      <a:pt x="27" y="21"/>
                      <a:pt x="27" y="21"/>
                      <a:pt x="27" y="21"/>
                    </a:cubicBezTo>
                    <a:cubicBezTo>
                      <a:pt x="26" y="23"/>
                      <a:pt x="26" y="23"/>
                      <a:pt x="26" y="23"/>
                    </a:cubicBezTo>
                    <a:cubicBezTo>
                      <a:pt x="25" y="23"/>
                      <a:pt x="25" y="23"/>
                      <a:pt x="24" y="23"/>
                    </a:cubicBezTo>
                    <a:moveTo>
                      <a:pt x="4" y="23"/>
                    </a:moveTo>
                    <a:cubicBezTo>
                      <a:pt x="5" y="22"/>
                      <a:pt x="5" y="22"/>
                      <a:pt x="5" y="21"/>
                    </a:cubicBezTo>
                    <a:cubicBezTo>
                      <a:pt x="6" y="21"/>
                      <a:pt x="6" y="21"/>
                      <a:pt x="6" y="21"/>
                    </a:cubicBezTo>
                    <a:cubicBezTo>
                      <a:pt x="6" y="22"/>
                      <a:pt x="6" y="22"/>
                      <a:pt x="6" y="23"/>
                    </a:cubicBezTo>
                    <a:cubicBezTo>
                      <a:pt x="4" y="23"/>
                      <a:pt x="4" y="23"/>
                      <a:pt x="4" y="23"/>
                    </a:cubicBezTo>
                    <a:moveTo>
                      <a:pt x="1" y="21"/>
                    </a:moveTo>
                    <a:cubicBezTo>
                      <a:pt x="1" y="19"/>
                      <a:pt x="1" y="19"/>
                      <a:pt x="1" y="19"/>
                    </a:cubicBezTo>
                    <a:cubicBezTo>
                      <a:pt x="1" y="18"/>
                      <a:pt x="1" y="18"/>
                      <a:pt x="1" y="18"/>
                    </a:cubicBezTo>
                    <a:cubicBezTo>
                      <a:pt x="1" y="19"/>
                      <a:pt x="1" y="20"/>
                      <a:pt x="1" y="21"/>
                    </a:cubicBezTo>
                    <a:cubicBezTo>
                      <a:pt x="1" y="21"/>
                      <a:pt x="1" y="21"/>
                      <a:pt x="1" y="21"/>
                    </a:cubicBezTo>
                    <a:moveTo>
                      <a:pt x="17" y="14"/>
                    </a:moveTo>
                    <a:cubicBezTo>
                      <a:pt x="17" y="14"/>
                      <a:pt x="17" y="14"/>
                      <a:pt x="17" y="14"/>
                    </a:cubicBezTo>
                    <a:cubicBezTo>
                      <a:pt x="17" y="14"/>
                      <a:pt x="17" y="14"/>
                      <a:pt x="17" y="14"/>
                    </a:cubicBezTo>
                    <a:cubicBezTo>
                      <a:pt x="17" y="14"/>
                      <a:pt x="17" y="14"/>
                      <a:pt x="17" y="14"/>
                    </a:cubicBezTo>
                    <a:cubicBezTo>
                      <a:pt x="17" y="14"/>
                      <a:pt x="17" y="14"/>
                      <a:pt x="17" y="14"/>
                    </a:cubicBezTo>
                    <a:moveTo>
                      <a:pt x="18" y="15"/>
                    </a:moveTo>
                    <a:cubicBezTo>
                      <a:pt x="17" y="15"/>
                      <a:pt x="17" y="15"/>
                      <a:pt x="17" y="15"/>
                    </a:cubicBezTo>
                    <a:cubicBezTo>
                      <a:pt x="18" y="12"/>
                      <a:pt x="18" y="12"/>
                      <a:pt x="18" y="12"/>
                    </a:cubicBezTo>
                    <a:cubicBezTo>
                      <a:pt x="18" y="12"/>
                      <a:pt x="18" y="12"/>
                      <a:pt x="18" y="12"/>
                    </a:cubicBezTo>
                    <a:cubicBezTo>
                      <a:pt x="19" y="12"/>
                      <a:pt x="19" y="12"/>
                      <a:pt x="20" y="11"/>
                    </a:cubicBezTo>
                    <a:cubicBezTo>
                      <a:pt x="19" y="12"/>
                      <a:pt x="19" y="13"/>
                      <a:pt x="19" y="13"/>
                    </a:cubicBezTo>
                    <a:cubicBezTo>
                      <a:pt x="19" y="14"/>
                      <a:pt x="19" y="14"/>
                      <a:pt x="19" y="14"/>
                    </a:cubicBezTo>
                    <a:cubicBezTo>
                      <a:pt x="18" y="14"/>
                      <a:pt x="18" y="14"/>
                      <a:pt x="18" y="14"/>
                    </a:cubicBezTo>
                    <a:cubicBezTo>
                      <a:pt x="18" y="15"/>
                      <a:pt x="18" y="15"/>
                      <a:pt x="18" y="15"/>
                    </a:cubicBezTo>
                    <a:moveTo>
                      <a:pt x="31" y="13"/>
                    </a:moveTo>
                    <a:cubicBezTo>
                      <a:pt x="31" y="13"/>
                      <a:pt x="31" y="13"/>
                      <a:pt x="31" y="13"/>
                    </a:cubicBezTo>
                    <a:cubicBezTo>
                      <a:pt x="33" y="11"/>
                      <a:pt x="33" y="11"/>
                      <a:pt x="33" y="11"/>
                    </a:cubicBezTo>
                    <a:cubicBezTo>
                      <a:pt x="33" y="11"/>
                      <a:pt x="33" y="11"/>
                      <a:pt x="33" y="11"/>
                    </a:cubicBezTo>
                    <a:cubicBezTo>
                      <a:pt x="31" y="13"/>
                      <a:pt x="31" y="13"/>
                      <a:pt x="31" y="13"/>
                    </a:cubicBezTo>
                    <a:moveTo>
                      <a:pt x="30" y="12"/>
                    </a:moveTo>
                    <a:cubicBezTo>
                      <a:pt x="29" y="12"/>
                      <a:pt x="29" y="12"/>
                      <a:pt x="29" y="12"/>
                    </a:cubicBezTo>
                    <a:cubicBezTo>
                      <a:pt x="30" y="11"/>
                      <a:pt x="31" y="11"/>
                      <a:pt x="31" y="10"/>
                    </a:cubicBezTo>
                    <a:cubicBezTo>
                      <a:pt x="31" y="10"/>
                      <a:pt x="32" y="10"/>
                      <a:pt x="32" y="11"/>
                    </a:cubicBezTo>
                    <a:cubicBezTo>
                      <a:pt x="30" y="12"/>
                      <a:pt x="30" y="12"/>
                      <a:pt x="30" y="12"/>
                    </a:cubicBezTo>
                    <a:moveTo>
                      <a:pt x="19" y="13"/>
                    </a:moveTo>
                    <a:cubicBezTo>
                      <a:pt x="20" y="12"/>
                      <a:pt x="20" y="11"/>
                      <a:pt x="20" y="11"/>
                    </a:cubicBezTo>
                    <a:cubicBezTo>
                      <a:pt x="21" y="10"/>
                      <a:pt x="21" y="10"/>
                      <a:pt x="22" y="10"/>
                    </a:cubicBezTo>
                    <a:cubicBezTo>
                      <a:pt x="21" y="11"/>
                      <a:pt x="21" y="11"/>
                      <a:pt x="21" y="12"/>
                    </a:cubicBezTo>
                    <a:cubicBezTo>
                      <a:pt x="20" y="12"/>
                      <a:pt x="20" y="13"/>
                      <a:pt x="19" y="13"/>
                    </a:cubicBezTo>
                    <a:moveTo>
                      <a:pt x="29" y="12"/>
                    </a:moveTo>
                    <a:cubicBezTo>
                      <a:pt x="29" y="12"/>
                      <a:pt x="28" y="11"/>
                      <a:pt x="28" y="11"/>
                    </a:cubicBezTo>
                    <a:cubicBezTo>
                      <a:pt x="28" y="11"/>
                      <a:pt x="28" y="10"/>
                      <a:pt x="29" y="10"/>
                    </a:cubicBezTo>
                    <a:cubicBezTo>
                      <a:pt x="29" y="9"/>
                      <a:pt x="29" y="9"/>
                      <a:pt x="29" y="9"/>
                    </a:cubicBezTo>
                    <a:cubicBezTo>
                      <a:pt x="30" y="9"/>
                      <a:pt x="30" y="10"/>
                      <a:pt x="30" y="10"/>
                    </a:cubicBezTo>
                    <a:cubicBezTo>
                      <a:pt x="30" y="10"/>
                      <a:pt x="29" y="11"/>
                      <a:pt x="29" y="12"/>
                    </a:cubicBezTo>
                    <a:moveTo>
                      <a:pt x="22" y="12"/>
                    </a:moveTo>
                    <a:cubicBezTo>
                      <a:pt x="22" y="11"/>
                      <a:pt x="22" y="10"/>
                      <a:pt x="22" y="10"/>
                    </a:cubicBezTo>
                    <a:cubicBezTo>
                      <a:pt x="22" y="10"/>
                      <a:pt x="22" y="10"/>
                      <a:pt x="22" y="10"/>
                    </a:cubicBezTo>
                    <a:cubicBezTo>
                      <a:pt x="23" y="10"/>
                      <a:pt x="23" y="9"/>
                      <a:pt x="24" y="9"/>
                    </a:cubicBezTo>
                    <a:cubicBezTo>
                      <a:pt x="24" y="9"/>
                      <a:pt x="24" y="9"/>
                      <a:pt x="24" y="9"/>
                    </a:cubicBezTo>
                    <a:cubicBezTo>
                      <a:pt x="23" y="11"/>
                      <a:pt x="23" y="11"/>
                      <a:pt x="23" y="11"/>
                    </a:cubicBezTo>
                    <a:cubicBezTo>
                      <a:pt x="22" y="11"/>
                      <a:pt x="22" y="11"/>
                      <a:pt x="22" y="12"/>
                    </a:cubicBezTo>
                    <a:moveTo>
                      <a:pt x="27" y="11"/>
                    </a:moveTo>
                    <a:cubicBezTo>
                      <a:pt x="27" y="11"/>
                      <a:pt x="26" y="11"/>
                      <a:pt x="26" y="11"/>
                    </a:cubicBezTo>
                    <a:cubicBezTo>
                      <a:pt x="27" y="9"/>
                      <a:pt x="27" y="9"/>
                      <a:pt x="27" y="9"/>
                    </a:cubicBezTo>
                    <a:cubicBezTo>
                      <a:pt x="27" y="9"/>
                      <a:pt x="27" y="9"/>
                      <a:pt x="27" y="9"/>
                    </a:cubicBezTo>
                    <a:cubicBezTo>
                      <a:pt x="28" y="9"/>
                      <a:pt x="28" y="9"/>
                      <a:pt x="29" y="9"/>
                    </a:cubicBezTo>
                    <a:cubicBezTo>
                      <a:pt x="28" y="9"/>
                      <a:pt x="28" y="9"/>
                      <a:pt x="28" y="9"/>
                    </a:cubicBezTo>
                    <a:cubicBezTo>
                      <a:pt x="28" y="10"/>
                      <a:pt x="27" y="11"/>
                      <a:pt x="27" y="11"/>
                    </a:cubicBezTo>
                    <a:moveTo>
                      <a:pt x="24" y="11"/>
                    </a:moveTo>
                    <a:cubicBezTo>
                      <a:pt x="25" y="9"/>
                      <a:pt x="25" y="9"/>
                      <a:pt x="25" y="9"/>
                    </a:cubicBezTo>
                    <a:cubicBezTo>
                      <a:pt x="25" y="9"/>
                      <a:pt x="26" y="9"/>
                      <a:pt x="27" y="9"/>
                    </a:cubicBezTo>
                    <a:cubicBezTo>
                      <a:pt x="27" y="9"/>
                      <a:pt x="27" y="9"/>
                      <a:pt x="27" y="9"/>
                    </a:cubicBezTo>
                    <a:cubicBezTo>
                      <a:pt x="25" y="11"/>
                      <a:pt x="25" y="11"/>
                      <a:pt x="25" y="11"/>
                    </a:cubicBezTo>
                    <a:cubicBezTo>
                      <a:pt x="24" y="11"/>
                      <a:pt x="24" y="11"/>
                      <a:pt x="24" y="11"/>
                    </a:cubicBezTo>
                    <a:cubicBezTo>
                      <a:pt x="24" y="11"/>
                      <a:pt x="24" y="11"/>
                      <a:pt x="24" y="11"/>
                    </a:cubicBezTo>
                    <a:moveTo>
                      <a:pt x="7" y="16"/>
                    </a:moveTo>
                    <a:cubicBezTo>
                      <a:pt x="8" y="15"/>
                      <a:pt x="8" y="15"/>
                      <a:pt x="8" y="15"/>
                    </a:cubicBezTo>
                    <a:cubicBezTo>
                      <a:pt x="9" y="10"/>
                      <a:pt x="13" y="5"/>
                      <a:pt x="19" y="3"/>
                    </a:cubicBezTo>
                    <a:cubicBezTo>
                      <a:pt x="21" y="2"/>
                      <a:pt x="23" y="1"/>
                      <a:pt x="26" y="1"/>
                    </a:cubicBezTo>
                    <a:cubicBezTo>
                      <a:pt x="28" y="1"/>
                      <a:pt x="31" y="2"/>
                      <a:pt x="33" y="3"/>
                    </a:cubicBezTo>
                    <a:cubicBezTo>
                      <a:pt x="33" y="5"/>
                      <a:pt x="33" y="8"/>
                      <a:pt x="33" y="10"/>
                    </a:cubicBezTo>
                    <a:cubicBezTo>
                      <a:pt x="31" y="9"/>
                      <a:pt x="29" y="8"/>
                      <a:pt x="26" y="8"/>
                    </a:cubicBezTo>
                    <a:cubicBezTo>
                      <a:pt x="25" y="8"/>
                      <a:pt x="24" y="8"/>
                      <a:pt x="23" y="8"/>
                    </a:cubicBezTo>
                    <a:cubicBezTo>
                      <a:pt x="20" y="9"/>
                      <a:pt x="17" y="12"/>
                      <a:pt x="15" y="15"/>
                    </a:cubicBezTo>
                    <a:cubicBezTo>
                      <a:pt x="15" y="15"/>
                      <a:pt x="15" y="15"/>
                      <a:pt x="15" y="15"/>
                    </a:cubicBezTo>
                    <a:cubicBezTo>
                      <a:pt x="15" y="15"/>
                      <a:pt x="15" y="15"/>
                      <a:pt x="15" y="15"/>
                    </a:cubicBezTo>
                    <a:cubicBezTo>
                      <a:pt x="16" y="15"/>
                      <a:pt x="16" y="15"/>
                      <a:pt x="16" y="15"/>
                    </a:cubicBezTo>
                    <a:cubicBezTo>
                      <a:pt x="16" y="15"/>
                      <a:pt x="16" y="15"/>
                      <a:pt x="16" y="15"/>
                    </a:cubicBezTo>
                    <a:cubicBezTo>
                      <a:pt x="16" y="16"/>
                      <a:pt x="16" y="16"/>
                      <a:pt x="16" y="16"/>
                    </a:cubicBezTo>
                    <a:cubicBezTo>
                      <a:pt x="17" y="16"/>
                      <a:pt x="19" y="16"/>
                      <a:pt x="21" y="16"/>
                    </a:cubicBezTo>
                    <a:cubicBezTo>
                      <a:pt x="23" y="16"/>
                      <a:pt x="25" y="16"/>
                      <a:pt x="28" y="16"/>
                    </a:cubicBezTo>
                    <a:cubicBezTo>
                      <a:pt x="28" y="16"/>
                      <a:pt x="28" y="16"/>
                      <a:pt x="28" y="16"/>
                    </a:cubicBezTo>
                    <a:cubicBezTo>
                      <a:pt x="28" y="17"/>
                      <a:pt x="29" y="19"/>
                      <a:pt x="29" y="20"/>
                    </a:cubicBezTo>
                    <a:cubicBezTo>
                      <a:pt x="26" y="20"/>
                      <a:pt x="24" y="20"/>
                      <a:pt x="22" y="20"/>
                    </a:cubicBezTo>
                    <a:cubicBezTo>
                      <a:pt x="21" y="20"/>
                      <a:pt x="20" y="20"/>
                      <a:pt x="18" y="20"/>
                    </a:cubicBezTo>
                    <a:cubicBezTo>
                      <a:pt x="17" y="20"/>
                      <a:pt x="16" y="20"/>
                      <a:pt x="14" y="20"/>
                    </a:cubicBezTo>
                    <a:cubicBezTo>
                      <a:pt x="14" y="20"/>
                      <a:pt x="14" y="20"/>
                      <a:pt x="14" y="20"/>
                    </a:cubicBezTo>
                    <a:cubicBezTo>
                      <a:pt x="14" y="20"/>
                      <a:pt x="14" y="20"/>
                      <a:pt x="14" y="20"/>
                    </a:cubicBezTo>
                    <a:cubicBezTo>
                      <a:pt x="14" y="20"/>
                      <a:pt x="14" y="20"/>
                      <a:pt x="14" y="20"/>
                    </a:cubicBezTo>
                    <a:cubicBezTo>
                      <a:pt x="14" y="21"/>
                      <a:pt x="14" y="21"/>
                      <a:pt x="14" y="21"/>
                    </a:cubicBezTo>
                    <a:cubicBezTo>
                      <a:pt x="14" y="22"/>
                      <a:pt x="14" y="23"/>
                      <a:pt x="14" y="24"/>
                    </a:cubicBezTo>
                    <a:cubicBezTo>
                      <a:pt x="14" y="24"/>
                      <a:pt x="14" y="24"/>
                      <a:pt x="14" y="24"/>
                    </a:cubicBezTo>
                    <a:cubicBezTo>
                      <a:pt x="14" y="24"/>
                      <a:pt x="14" y="24"/>
                      <a:pt x="14" y="24"/>
                    </a:cubicBezTo>
                    <a:cubicBezTo>
                      <a:pt x="15" y="24"/>
                      <a:pt x="17" y="24"/>
                      <a:pt x="19" y="24"/>
                    </a:cubicBezTo>
                    <a:cubicBezTo>
                      <a:pt x="20" y="24"/>
                      <a:pt x="20" y="24"/>
                      <a:pt x="21" y="24"/>
                    </a:cubicBezTo>
                    <a:cubicBezTo>
                      <a:pt x="24" y="24"/>
                      <a:pt x="27" y="24"/>
                      <a:pt x="28" y="24"/>
                    </a:cubicBezTo>
                    <a:cubicBezTo>
                      <a:pt x="29" y="25"/>
                      <a:pt x="29" y="26"/>
                      <a:pt x="29" y="28"/>
                    </a:cubicBezTo>
                    <a:cubicBezTo>
                      <a:pt x="26" y="28"/>
                      <a:pt x="24" y="28"/>
                      <a:pt x="22" y="28"/>
                    </a:cubicBezTo>
                    <a:cubicBezTo>
                      <a:pt x="21" y="28"/>
                      <a:pt x="20" y="28"/>
                      <a:pt x="19" y="28"/>
                    </a:cubicBezTo>
                    <a:cubicBezTo>
                      <a:pt x="16" y="28"/>
                      <a:pt x="16" y="28"/>
                      <a:pt x="16" y="28"/>
                    </a:cubicBezTo>
                    <a:cubicBezTo>
                      <a:pt x="16" y="28"/>
                      <a:pt x="16" y="28"/>
                      <a:pt x="16" y="28"/>
                    </a:cubicBezTo>
                    <a:cubicBezTo>
                      <a:pt x="15" y="28"/>
                      <a:pt x="15" y="28"/>
                      <a:pt x="15" y="28"/>
                    </a:cubicBezTo>
                    <a:cubicBezTo>
                      <a:pt x="15" y="28"/>
                      <a:pt x="15" y="28"/>
                      <a:pt x="15" y="28"/>
                    </a:cubicBezTo>
                    <a:cubicBezTo>
                      <a:pt x="15" y="29"/>
                      <a:pt x="15" y="29"/>
                      <a:pt x="15" y="29"/>
                    </a:cubicBezTo>
                    <a:cubicBezTo>
                      <a:pt x="15" y="30"/>
                      <a:pt x="16" y="31"/>
                      <a:pt x="17" y="32"/>
                    </a:cubicBezTo>
                    <a:cubicBezTo>
                      <a:pt x="17" y="32"/>
                      <a:pt x="17" y="32"/>
                      <a:pt x="17" y="32"/>
                    </a:cubicBezTo>
                    <a:cubicBezTo>
                      <a:pt x="17" y="33"/>
                      <a:pt x="17" y="33"/>
                      <a:pt x="17" y="33"/>
                    </a:cubicBezTo>
                    <a:cubicBezTo>
                      <a:pt x="19" y="36"/>
                      <a:pt x="22" y="38"/>
                      <a:pt x="26" y="38"/>
                    </a:cubicBezTo>
                    <a:cubicBezTo>
                      <a:pt x="29" y="38"/>
                      <a:pt x="32" y="37"/>
                      <a:pt x="34" y="36"/>
                    </a:cubicBezTo>
                    <a:cubicBezTo>
                      <a:pt x="34" y="38"/>
                      <a:pt x="34" y="40"/>
                      <a:pt x="34" y="42"/>
                    </a:cubicBezTo>
                    <a:cubicBezTo>
                      <a:pt x="32" y="43"/>
                      <a:pt x="29" y="43"/>
                      <a:pt x="27" y="43"/>
                    </a:cubicBezTo>
                    <a:cubicBezTo>
                      <a:pt x="22" y="43"/>
                      <a:pt x="17" y="42"/>
                      <a:pt x="15" y="40"/>
                    </a:cubicBezTo>
                    <a:cubicBezTo>
                      <a:pt x="11" y="37"/>
                      <a:pt x="9" y="33"/>
                      <a:pt x="8" y="28"/>
                    </a:cubicBezTo>
                    <a:cubicBezTo>
                      <a:pt x="8" y="28"/>
                      <a:pt x="8" y="28"/>
                      <a:pt x="8" y="28"/>
                    </a:cubicBezTo>
                    <a:cubicBezTo>
                      <a:pt x="8" y="28"/>
                      <a:pt x="8" y="28"/>
                      <a:pt x="8" y="28"/>
                    </a:cubicBezTo>
                    <a:cubicBezTo>
                      <a:pt x="7" y="28"/>
                      <a:pt x="7" y="28"/>
                      <a:pt x="7" y="28"/>
                    </a:cubicBezTo>
                    <a:cubicBezTo>
                      <a:pt x="6" y="28"/>
                      <a:pt x="6" y="28"/>
                      <a:pt x="6" y="28"/>
                    </a:cubicBezTo>
                    <a:cubicBezTo>
                      <a:pt x="6" y="28"/>
                      <a:pt x="4" y="28"/>
                      <a:pt x="3" y="28"/>
                    </a:cubicBezTo>
                    <a:cubicBezTo>
                      <a:pt x="3" y="28"/>
                      <a:pt x="3" y="28"/>
                      <a:pt x="2" y="28"/>
                    </a:cubicBezTo>
                    <a:cubicBezTo>
                      <a:pt x="2" y="27"/>
                      <a:pt x="2" y="26"/>
                      <a:pt x="3" y="25"/>
                    </a:cubicBezTo>
                    <a:cubicBezTo>
                      <a:pt x="4" y="25"/>
                      <a:pt x="5" y="25"/>
                      <a:pt x="6" y="25"/>
                    </a:cubicBezTo>
                    <a:cubicBezTo>
                      <a:pt x="6" y="25"/>
                      <a:pt x="6" y="25"/>
                      <a:pt x="6" y="25"/>
                    </a:cubicBezTo>
                    <a:cubicBezTo>
                      <a:pt x="7" y="24"/>
                      <a:pt x="7" y="24"/>
                      <a:pt x="7" y="24"/>
                    </a:cubicBezTo>
                    <a:cubicBezTo>
                      <a:pt x="7" y="23"/>
                      <a:pt x="7" y="22"/>
                      <a:pt x="7" y="20"/>
                    </a:cubicBezTo>
                    <a:cubicBezTo>
                      <a:pt x="7" y="20"/>
                      <a:pt x="7" y="20"/>
                      <a:pt x="7" y="20"/>
                    </a:cubicBezTo>
                    <a:cubicBezTo>
                      <a:pt x="6" y="20"/>
                      <a:pt x="6" y="20"/>
                      <a:pt x="6" y="20"/>
                    </a:cubicBezTo>
                    <a:cubicBezTo>
                      <a:pt x="5" y="20"/>
                      <a:pt x="5" y="20"/>
                      <a:pt x="4" y="20"/>
                    </a:cubicBezTo>
                    <a:cubicBezTo>
                      <a:pt x="3" y="20"/>
                      <a:pt x="3" y="20"/>
                      <a:pt x="2" y="20"/>
                    </a:cubicBezTo>
                    <a:cubicBezTo>
                      <a:pt x="2" y="19"/>
                      <a:pt x="2" y="17"/>
                      <a:pt x="3" y="16"/>
                    </a:cubicBezTo>
                    <a:cubicBezTo>
                      <a:pt x="4" y="16"/>
                      <a:pt x="5" y="16"/>
                      <a:pt x="6" y="16"/>
                    </a:cubicBezTo>
                    <a:cubicBezTo>
                      <a:pt x="7" y="16"/>
                      <a:pt x="7" y="16"/>
                      <a:pt x="7" y="16"/>
                    </a:cubicBezTo>
                    <a:cubicBezTo>
                      <a:pt x="7" y="16"/>
                      <a:pt x="7" y="16"/>
                      <a:pt x="7" y="16"/>
                    </a:cubicBezTo>
                    <a:cubicBezTo>
                      <a:pt x="7" y="16"/>
                      <a:pt x="7" y="16"/>
                      <a:pt x="7" y="16"/>
                    </a:cubicBezTo>
                    <a:moveTo>
                      <a:pt x="26" y="0"/>
                    </a:moveTo>
                    <a:cubicBezTo>
                      <a:pt x="23" y="0"/>
                      <a:pt x="21" y="1"/>
                      <a:pt x="18" y="2"/>
                    </a:cubicBezTo>
                    <a:cubicBezTo>
                      <a:pt x="11" y="5"/>
                      <a:pt x="8" y="11"/>
                      <a:pt x="7" y="15"/>
                    </a:cubicBezTo>
                    <a:cubicBezTo>
                      <a:pt x="6" y="15"/>
                      <a:pt x="6" y="15"/>
                      <a:pt x="6" y="15"/>
                    </a:cubicBezTo>
                    <a:cubicBezTo>
                      <a:pt x="5" y="15"/>
                      <a:pt x="3" y="15"/>
                      <a:pt x="2" y="15"/>
                    </a:cubicBezTo>
                    <a:cubicBezTo>
                      <a:pt x="2" y="15"/>
                      <a:pt x="2" y="15"/>
                      <a:pt x="2" y="15"/>
                    </a:cubicBezTo>
                    <a:cubicBezTo>
                      <a:pt x="2" y="15"/>
                      <a:pt x="2" y="15"/>
                      <a:pt x="2" y="15"/>
                    </a:cubicBezTo>
                    <a:cubicBezTo>
                      <a:pt x="2" y="15"/>
                      <a:pt x="2" y="15"/>
                      <a:pt x="2" y="15"/>
                    </a:cubicBezTo>
                    <a:cubicBezTo>
                      <a:pt x="2" y="15"/>
                      <a:pt x="2" y="15"/>
                      <a:pt x="2" y="15"/>
                    </a:cubicBezTo>
                    <a:cubicBezTo>
                      <a:pt x="0" y="19"/>
                      <a:pt x="0" y="19"/>
                      <a:pt x="0" y="19"/>
                    </a:cubicBezTo>
                    <a:cubicBezTo>
                      <a:pt x="0" y="19"/>
                      <a:pt x="0" y="19"/>
                      <a:pt x="0" y="19"/>
                    </a:cubicBezTo>
                    <a:cubicBezTo>
                      <a:pt x="0" y="23"/>
                      <a:pt x="0" y="23"/>
                      <a:pt x="0" y="23"/>
                    </a:cubicBezTo>
                    <a:cubicBezTo>
                      <a:pt x="0" y="23"/>
                      <a:pt x="0" y="23"/>
                      <a:pt x="0" y="23"/>
                    </a:cubicBezTo>
                    <a:cubicBezTo>
                      <a:pt x="0" y="24"/>
                      <a:pt x="0" y="24"/>
                      <a:pt x="0" y="24"/>
                    </a:cubicBezTo>
                    <a:cubicBezTo>
                      <a:pt x="0" y="24"/>
                      <a:pt x="0" y="24"/>
                      <a:pt x="0" y="24"/>
                    </a:cubicBezTo>
                    <a:cubicBezTo>
                      <a:pt x="0" y="24"/>
                      <a:pt x="0" y="24"/>
                      <a:pt x="0" y="24"/>
                    </a:cubicBezTo>
                    <a:cubicBezTo>
                      <a:pt x="0" y="24"/>
                      <a:pt x="0" y="24"/>
                      <a:pt x="0" y="24"/>
                    </a:cubicBezTo>
                    <a:cubicBezTo>
                      <a:pt x="0" y="24"/>
                      <a:pt x="4" y="24"/>
                      <a:pt x="6" y="24"/>
                    </a:cubicBezTo>
                    <a:cubicBezTo>
                      <a:pt x="6" y="24"/>
                      <a:pt x="6" y="24"/>
                      <a:pt x="6" y="24"/>
                    </a:cubicBezTo>
                    <a:cubicBezTo>
                      <a:pt x="5" y="24"/>
                      <a:pt x="3" y="24"/>
                      <a:pt x="2" y="24"/>
                    </a:cubicBezTo>
                    <a:cubicBezTo>
                      <a:pt x="2" y="24"/>
                      <a:pt x="2" y="24"/>
                      <a:pt x="2" y="24"/>
                    </a:cubicBezTo>
                    <a:cubicBezTo>
                      <a:pt x="2" y="24"/>
                      <a:pt x="2" y="24"/>
                      <a:pt x="2" y="24"/>
                    </a:cubicBezTo>
                    <a:cubicBezTo>
                      <a:pt x="0" y="28"/>
                      <a:pt x="0" y="28"/>
                      <a:pt x="0" y="28"/>
                    </a:cubicBezTo>
                    <a:cubicBezTo>
                      <a:pt x="0" y="28"/>
                      <a:pt x="0" y="28"/>
                      <a:pt x="0" y="28"/>
                    </a:cubicBezTo>
                    <a:cubicBezTo>
                      <a:pt x="0" y="34"/>
                      <a:pt x="0" y="34"/>
                      <a:pt x="0" y="34"/>
                    </a:cubicBezTo>
                    <a:cubicBezTo>
                      <a:pt x="0" y="34"/>
                      <a:pt x="0" y="34"/>
                      <a:pt x="0" y="34"/>
                    </a:cubicBezTo>
                    <a:cubicBezTo>
                      <a:pt x="0" y="34"/>
                      <a:pt x="0" y="34"/>
                      <a:pt x="0" y="34"/>
                    </a:cubicBezTo>
                    <a:cubicBezTo>
                      <a:pt x="0" y="34"/>
                      <a:pt x="0" y="34"/>
                      <a:pt x="0" y="34"/>
                    </a:cubicBezTo>
                    <a:cubicBezTo>
                      <a:pt x="1" y="34"/>
                      <a:pt x="1" y="34"/>
                      <a:pt x="1" y="34"/>
                    </a:cubicBezTo>
                    <a:cubicBezTo>
                      <a:pt x="1" y="34"/>
                      <a:pt x="1" y="34"/>
                      <a:pt x="1" y="34"/>
                    </a:cubicBezTo>
                    <a:cubicBezTo>
                      <a:pt x="2" y="35"/>
                      <a:pt x="2" y="35"/>
                      <a:pt x="2" y="35"/>
                    </a:cubicBezTo>
                    <a:cubicBezTo>
                      <a:pt x="2" y="35"/>
                      <a:pt x="2" y="35"/>
                      <a:pt x="2" y="35"/>
                    </a:cubicBezTo>
                    <a:cubicBezTo>
                      <a:pt x="2" y="34"/>
                      <a:pt x="2" y="34"/>
                      <a:pt x="2" y="34"/>
                    </a:cubicBezTo>
                    <a:cubicBezTo>
                      <a:pt x="2" y="34"/>
                      <a:pt x="2" y="34"/>
                      <a:pt x="2" y="34"/>
                    </a:cubicBezTo>
                    <a:cubicBezTo>
                      <a:pt x="3" y="34"/>
                      <a:pt x="5" y="34"/>
                      <a:pt x="6" y="34"/>
                    </a:cubicBezTo>
                    <a:cubicBezTo>
                      <a:pt x="7" y="37"/>
                      <a:pt x="11" y="49"/>
                      <a:pt x="28" y="49"/>
                    </a:cubicBezTo>
                    <a:cubicBezTo>
                      <a:pt x="30" y="49"/>
                      <a:pt x="32" y="49"/>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47"/>
                      <a:pt x="34" y="46"/>
                      <a:pt x="34" y="44"/>
                    </a:cubicBezTo>
                    <a:cubicBezTo>
                      <a:pt x="35" y="44"/>
                      <a:pt x="35" y="43"/>
                      <a:pt x="35" y="43"/>
                    </a:cubicBezTo>
                    <a:cubicBezTo>
                      <a:pt x="35" y="42"/>
                      <a:pt x="35" y="42"/>
                      <a:pt x="35" y="42"/>
                    </a:cubicBezTo>
                    <a:cubicBezTo>
                      <a:pt x="35" y="39"/>
                      <a:pt x="35" y="37"/>
                      <a:pt x="35" y="34"/>
                    </a:cubicBezTo>
                    <a:cubicBezTo>
                      <a:pt x="34" y="34"/>
                      <a:pt x="34" y="34"/>
                      <a:pt x="34" y="34"/>
                    </a:cubicBezTo>
                    <a:cubicBezTo>
                      <a:pt x="34" y="34"/>
                      <a:pt x="34" y="34"/>
                      <a:pt x="34" y="34"/>
                    </a:cubicBezTo>
                    <a:cubicBezTo>
                      <a:pt x="32" y="36"/>
                      <a:pt x="30" y="37"/>
                      <a:pt x="26" y="37"/>
                    </a:cubicBezTo>
                    <a:cubicBezTo>
                      <a:pt x="23" y="37"/>
                      <a:pt x="20" y="35"/>
                      <a:pt x="18" y="33"/>
                    </a:cubicBezTo>
                    <a:cubicBezTo>
                      <a:pt x="28" y="33"/>
                      <a:pt x="28" y="33"/>
                      <a:pt x="28" y="33"/>
                    </a:cubicBezTo>
                    <a:cubicBezTo>
                      <a:pt x="29" y="33"/>
                      <a:pt x="29" y="33"/>
                      <a:pt x="29" y="33"/>
                    </a:cubicBezTo>
                    <a:cubicBezTo>
                      <a:pt x="30" y="29"/>
                      <a:pt x="30" y="29"/>
                      <a:pt x="30" y="29"/>
                    </a:cubicBezTo>
                    <a:cubicBezTo>
                      <a:pt x="30" y="28"/>
                      <a:pt x="30" y="28"/>
                      <a:pt x="30" y="28"/>
                    </a:cubicBezTo>
                    <a:cubicBezTo>
                      <a:pt x="30" y="28"/>
                      <a:pt x="30" y="28"/>
                      <a:pt x="30" y="28"/>
                    </a:cubicBezTo>
                    <a:cubicBezTo>
                      <a:pt x="30" y="27"/>
                      <a:pt x="30" y="25"/>
                      <a:pt x="29" y="23"/>
                    </a:cubicBezTo>
                    <a:cubicBezTo>
                      <a:pt x="29" y="23"/>
                      <a:pt x="29" y="23"/>
                      <a:pt x="29" y="23"/>
                    </a:cubicBezTo>
                    <a:cubicBezTo>
                      <a:pt x="29" y="23"/>
                      <a:pt x="29" y="23"/>
                      <a:pt x="29" y="23"/>
                    </a:cubicBezTo>
                    <a:cubicBezTo>
                      <a:pt x="30" y="21"/>
                      <a:pt x="30" y="21"/>
                      <a:pt x="30" y="21"/>
                    </a:cubicBezTo>
                    <a:cubicBezTo>
                      <a:pt x="30" y="21"/>
                      <a:pt x="30" y="21"/>
                      <a:pt x="30" y="21"/>
                    </a:cubicBezTo>
                    <a:cubicBezTo>
                      <a:pt x="30" y="21"/>
                      <a:pt x="30" y="21"/>
                      <a:pt x="30" y="21"/>
                    </a:cubicBezTo>
                    <a:cubicBezTo>
                      <a:pt x="30" y="19"/>
                      <a:pt x="30" y="17"/>
                      <a:pt x="29" y="15"/>
                    </a:cubicBezTo>
                    <a:cubicBezTo>
                      <a:pt x="29" y="15"/>
                      <a:pt x="29" y="15"/>
                      <a:pt x="29" y="15"/>
                    </a:cubicBezTo>
                    <a:cubicBezTo>
                      <a:pt x="28" y="15"/>
                      <a:pt x="28" y="15"/>
                      <a:pt x="28" y="15"/>
                    </a:cubicBezTo>
                    <a:cubicBezTo>
                      <a:pt x="25" y="15"/>
                      <a:pt x="23" y="15"/>
                      <a:pt x="21" y="15"/>
                    </a:cubicBezTo>
                    <a:cubicBezTo>
                      <a:pt x="20" y="15"/>
                      <a:pt x="20" y="15"/>
                      <a:pt x="19" y="15"/>
                    </a:cubicBezTo>
                    <a:cubicBezTo>
                      <a:pt x="21" y="13"/>
                      <a:pt x="22" y="12"/>
                      <a:pt x="24" y="12"/>
                    </a:cubicBezTo>
                    <a:cubicBezTo>
                      <a:pt x="25" y="12"/>
                      <a:pt x="25" y="12"/>
                      <a:pt x="25" y="12"/>
                    </a:cubicBezTo>
                    <a:cubicBezTo>
                      <a:pt x="27" y="12"/>
                      <a:pt x="29" y="13"/>
                      <a:pt x="31" y="14"/>
                    </a:cubicBezTo>
                    <a:cubicBezTo>
                      <a:pt x="31" y="14"/>
                      <a:pt x="31" y="14"/>
                      <a:pt x="31" y="14"/>
                    </a:cubicBezTo>
                    <a:cubicBezTo>
                      <a:pt x="34" y="12"/>
                      <a:pt x="34" y="12"/>
                      <a:pt x="34" y="12"/>
                    </a:cubicBezTo>
                    <a:cubicBezTo>
                      <a:pt x="34" y="12"/>
                      <a:pt x="34" y="12"/>
                      <a:pt x="34" y="12"/>
                    </a:cubicBezTo>
                    <a:cubicBezTo>
                      <a:pt x="34" y="12"/>
                      <a:pt x="34" y="12"/>
                      <a:pt x="34" y="12"/>
                    </a:cubicBezTo>
                    <a:cubicBezTo>
                      <a:pt x="34" y="11"/>
                      <a:pt x="34" y="11"/>
                      <a:pt x="34" y="11"/>
                    </a:cubicBezTo>
                    <a:cubicBezTo>
                      <a:pt x="34" y="9"/>
                      <a:pt x="34" y="5"/>
                      <a:pt x="35" y="3"/>
                    </a:cubicBezTo>
                    <a:cubicBezTo>
                      <a:pt x="34" y="2"/>
                      <a:pt x="34" y="2"/>
                      <a:pt x="34" y="2"/>
                    </a:cubicBezTo>
                    <a:cubicBezTo>
                      <a:pt x="32" y="1"/>
                      <a:pt x="29" y="0"/>
                      <a:pt x="2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216" name="Freeform 202"/>
              <p:cNvSpPr>
                <a:spLocks noEditPoints="1"/>
              </p:cNvSpPr>
              <p:nvPr/>
            </p:nvSpPr>
            <p:spPr bwMode="auto">
              <a:xfrm>
                <a:off x="3344" y="2039"/>
                <a:ext cx="76" cy="169"/>
              </a:xfrm>
              <a:custGeom>
                <a:avLst/>
                <a:gdLst>
                  <a:gd name="T0" fmla="*/ 24 w 32"/>
                  <a:gd name="T1" fmla="*/ 69 h 71"/>
                  <a:gd name="T2" fmla="*/ 26 w 32"/>
                  <a:gd name="T3" fmla="*/ 70 h 71"/>
                  <a:gd name="T4" fmla="*/ 27 w 32"/>
                  <a:gd name="T5" fmla="*/ 69 h 71"/>
                  <a:gd name="T6" fmla="*/ 29 w 32"/>
                  <a:gd name="T7" fmla="*/ 67 h 71"/>
                  <a:gd name="T8" fmla="*/ 29 w 32"/>
                  <a:gd name="T9" fmla="*/ 67 h 71"/>
                  <a:gd name="T10" fmla="*/ 27 w 32"/>
                  <a:gd name="T11" fmla="*/ 66 h 71"/>
                  <a:gd name="T12" fmla="*/ 28 w 32"/>
                  <a:gd name="T13" fmla="*/ 68 h 71"/>
                  <a:gd name="T14" fmla="*/ 27 w 32"/>
                  <a:gd name="T15" fmla="*/ 65 h 71"/>
                  <a:gd name="T16" fmla="*/ 25 w 32"/>
                  <a:gd name="T17" fmla="*/ 61 h 71"/>
                  <a:gd name="T18" fmla="*/ 19 w 32"/>
                  <a:gd name="T19" fmla="*/ 52 h 71"/>
                  <a:gd name="T20" fmla="*/ 20 w 32"/>
                  <a:gd name="T21" fmla="*/ 52 h 71"/>
                  <a:gd name="T22" fmla="*/ 20 w 32"/>
                  <a:gd name="T23" fmla="*/ 50 h 71"/>
                  <a:gd name="T24" fmla="*/ 16 w 32"/>
                  <a:gd name="T25" fmla="*/ 40 h 71"/>
                  <a:gd name="T26" fmla="*/ 19 w 32"/>
                  <a:gd name="T27" fmla="*/ 47 h 71"/>
                  <a:gd name="T28" fmla="*/ 18 w 32"/>
                  <a:gd name="T29" fmla="*/ 45 h 71"/>
                  <a:gd name="T30" fmla="*/ 18 w 32"/>
                  <a:gd name="T31" fmla="*/ 40 h 71"/>
                  <a:gd name="T32" fmla="*/ 17 w 32"/>
                  <a:gd name="T33" fmla="*/ 34 h 71"/>
                  <a:gd name="T34" fmla="*/ 18 w 32"/>
                  <a:gd name="T35" fmla="*/ 39 h 71"/>
                  <a:gd name="T36" fmla="*/ 19 w 32"/>
                  <a:gd name="T37" fmla="*/ 26 h 71"/>
                  <a:gd name="T38" fmla="*/ 19 w 32"/>
                  <a:gd name="T39" fmla="*/ 28 h 71"/>
                  <a:gd name="T40" fmla="*/ 20 w 32"/>
                  <a:gd name="T41" fmla="*/ 32 h 71"/>
                  <a:gd name="T42" fmla="*/ 21 w 32"/>
                  <a:gd name="T43" fmla="*/ 28 h 71"/>
                  <a:gd name="T44" fmla="*/ 21 w 32"/>
                  <a:gd name="T45" fmla="*/ 28 h 71"/>
                  <a:gd name="T46" fmla="*/ 20 w 32"/>
                  <a:gd name="T47" fmla="*/ 28 h 71"/>
                  <a:gd name="T48" fmla="*/ 19 w 32"/>
                  <a:gd name="T49" fmla="*/ 25 h 71"/>
                  <a:gd name="T50" fmla="*/ 21 w 32"/>
                  <a:gd name="T51" fmla="*/ 29 h 71"/>
                  <a:gd name="T52" fmla="*/ 21 w 32"/>
                  <a:gd name="T53" fmla="*/ 21 h 71"/>
                  <a:gd name="T54" fmla="*/ 24 w 32"/>
                  <a:gd name="T55" fmla="*/ 25 h 71"/>
                  <a:gd name="T56" fmla="*/ 25 w 32"/>
                  <a:gd name="T57" fmla="*/ 25 h 71"/>
                  <a:gd name="T58" fmla="*/ 25 w 32"/>
                  <a:gd name="T59" fmla="*/ 21 h 71"/>
                  <a:gd name="T60" fmla="*/ 26 w 32"/>
                  <a:gd name="T61" fmla="*/ 25 h 71"/>
                  <a:gd name="T62" fmla="*/ 27 w 32"/>
                  <a:gd name="T63" fmla="*/ 21 h 71"/>
                  <a:gd name="T64" fmla="*/ 29 w 32"/>
                  <a:gd name="T65" fmla="*/ 24 h 71"/>
                  <a:gd name="T66" fmla="*/ 29 w 32"/>
                  <a:gd name="T67" fmla="*/ 21 h 71"/>
                  <a:gd name="T68" fmla="*/ 31 w 32"/>
                  <a:gd name="T69" fmla="*/ 24 h 71"/>
                  <a:gd name="T70" fmla="*/ 8 w 32"/>
                  <a:gd name="T71" fmla="*/ 23 h 71"/>
                  <a:gd name="T72" fmla="*/ 9 w 32"/>
                  <a:gd name="T73" fmla="*/ 23 h 71"/>
                  <a:gd name="T74" fmla="*/ 7 w 32"/>
                  <a:gd name="T75" fmla="*/ 21 h 71"/>
                  <a:gd name="T76" fmla="*/ 7 w 32"/>
                  <a:gd name="T77" fmla="*/ 23 h 71"/>
                  <a:gd name="T78" fmla="*/ 6 w 32"/>
                  <a:gd name="T79" fmla="*/ 20 h 71"/>
                  <a:gd name="T80" fmla="*/ 25 w 32"/>
                  <a:gd name="T81" fmla="*/ 4 h 71"/>
                  <a:gd name="T82" fmla="*/ 23 w 32"/>
                  <a:gd name="T83" fmla="*/ 69 h 71"/>
                  <a:gd name="T84" fmla="*/ 11 w 32"/>
                  <a:gd name="T85" fmla="*/ 20 h 71"/>
                  <a:gd name="T86" fmla="*/ 16 w 32"/>
                  <a:gd name="T87" fmla="*/ 8 h 71"/>
                  <a:gd name="T88" fmla="*/ 25 w 32"/>
                  <a:gd name="T89" fmla="*/ 20 h 71"/>
                  <a:gd name="T90" fmla="*/ 23 w 32"/>
                  <a:gd name="T91" fmla="*/ 69 h 71"/>
                  <a:gd name="T92" fmla="*/ 15 w 32"/>
                  <a:gd name="T93" fmla="*/ 7 h 71"/>
                  <a:gd name="T94" fmla="*/ 3 w 32"/>
                  <a:gd name="T95" fmla="*/ 20 h 71"/>
                  <a:gd name="T96" fmla="*/ 8 w 32"/>
                  <a:gd name="T97" fmla="*/ 24 h 71"/>
                  <a:gd name="T98" fmla="*/ 23 w 32"/>
                  <a:gd name="T99" fmla="*/ 70 h 71"/>
                  <a:gd name="T100" fmla="*/ 26 w 32"/>
                  <a:gd name="T101" fmla="*/ 71 h 71"/>
                  <a:gd name="T102" fmla="*/ 30 w 32"/>
                  <a:gd name="T103" fmla="*/ 66 h 71"/>
                  <a:gd name="T104" fmla="*/ 23 w 32"/>
                  <a:gd name="T105" fmla="*/ 26 h 71"/>
                  <a:gd name="T106" fmla="*/ 32 w 32"/>
                  <a:gd name="T107" fmla="*/ 25 h 71"/>
                  <a:gd name="T108" fmla="*/ 32 w 32"/>
                  <a:gd name="T109" fmla="*/ 25 h 71"/>
                  <a:gd name="T110" fmla="*/ 32 w 32"/>
                  <a:gd name="T111" fmla="*/ 25 h 71"/>
                  <a:gd name="T112" fmla="*/ 27 w 32"/>
                  <a:gd name="T113" fmla="*/ 6 h 71"/>
                  <a:gd name="T114" fmla="*/ 24 w 32"/>
                  <a:gd name="T115"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2" h="71">
                    <a:moveTo>
                      <a:pt x="26" y="70"/>
                    </a:moveTo>
                    <a:cubicBezTo>
                      <a:pt x="25" y="70"/>
                      <a:pt x="25" y="70"/>
                      <a:pt x="25" y="69"/>
                    </a:cubicBezTo>
                    <a:cubicBezTo>
                      <a:pt x="24" y="69"/>
                      <a:pt x="24" y="69"/>
                      <a:pt x="24" y="69"/>
                    </a:cubicBezTo>
                    <a:cubicBezTo>
                      <a:pt x="25" y="69"/>
                      <a:pt x="25" y="69"/>
                      <a:pt x="25" y="69"/>
                    </a:cubicBezTo>
                    <a:cubicBezTo>
                      <a:pt x="26" y="70"/>
                      <a:pt x="26" y="70"/>
                      <a:pt x="26" y="70"/>
                    </a:cubicBezTo>
                    <a:moveTo>
                      <a:pt x="26" y="70"/>
                    </a:moveTo>
                    <a:cubicBezTo>
                      <a:pt x="26" y="68"/>
                      <a:pt x="26" y="68"/>
                      <a:pt x="26" y="68"/>
                    </a:cubicBezTo>
                    <a:cubicBezTo>
                      <a:pt x="26" y="67"/>
                      <a:pt x="26" y="67"/>
                      <a:pt x="26" y="67"/>
                    </a:cubicBezTo>
                    <a:cubicBezTo>
                      <a:pt x="27" y="68"/>
                      <a:pt x="27" y="69"/>
                      <a:pt x="27" y="69"/>
                    </a:cubicBezTo>
                    <a:cubicBezTo>
                      <a:pt x="27" y="69"/>
                      <a:pt x="27" y="69"/>
                      <a:pt x="27" y="69"/>
                    </a:cubicBezTo>
                    <a:cubicBezTo>
                      <a:pt x="26" y="70"/>
                      <a:pt x="26" y="70"/>
                      <a:pt x="26" y="70"/>
                    </a:cubicBezTo>
                    <a:moveTo>
                      <a:pt x="29" y="67"/>
                    </a:moveTo>
                    <a:cubicBezTo>
                      <a:pt x="28" y="66"/>
                      <a:pt x="28" y="66"/>
                      <a:pt x="28" y="66"/>
                    </a:cubicBezTo>
                    <a:cubicBezTo>
                      <a:pt x="29" y="67"/>
                      <a:pt x="29" y="67"/>
                      <a:pt x="29" y="67"/>
                    </a:cubicBezTo>
                    <a:cubicBezTo>
                      <a:pt x="29" y="67"/>
                      <a:pt x="29" y="67"/>
                      <a:pt x="29" y="67"/>
                    </a:cubicBezTo>
                    <a:moveTo>
                      <a:pt x="27" y="69"/>
                    </a:moveTo>
                    <a:cubicBezTo>
                      <a:pt x="27" y="68"/>
                      <a:pt x="27" y="67"/>
                      <a:pt x="27" y="67"/>
                    </a:cubicBezTo>
                    <a:cubicBezTo>
                      <a:pt x="27" y="66"/>
                      <a:pt x="27" y="66"/>
                      <a:pt x="27" y="66"/>
                    </a:cubicBezTo>
                    <a:cubicBezTo>
                      <a:pt x="28" y="66"/>
                      <a:pt x="28" y="66"/>
                      <a:pt x="28" y="66"/>
                    </a:cubicBezTo>
                    <a:cubicBezTo>
                      <a:pt x="28" y="68"/>
                      <a:pt x="28" y="68"/>
                      <a:pt x="28" y="68"/>
                    </a:cubicBezTo>
                    <a:cubicBezTo>
                      <a:pt x="28" y="68"/>
                      <a:pt x="28" y="68"/>
                      <a:pt x="28" y="68"/>
                    </a:cubicBezTo>
                    <a:cubicBezTo>
                      <a:pt x="27" y="69"/>
                      <a:pt x="27" y="69"/>
                      <a:pt x="27" y="69"/>
                    </a:cubicBezTo>
                    <a:moveTo>
                      <a:pt x="28" y="65"/>
                    </a:moveTo>
                    <a:cubicBezTo>
                      <a:pt x="27" y="65"/>
                      <a:pt x="27" y="65"/>
                      <a:pt x="27" y="65"/>
                    </a:cubicBezTo>
                    <a:cubicBezTo>
                      <a:pt x="27" y="64"/>
                      <a:pt x="27" y="64"/>
                      <a:pt x="27" y="64"/>
                    </a:cubicBezTo>
                    <a:cubicBezTo>
                      <a:pt x="25" y="62"/>
                      <a:pt x="22" y="59"/>
                      <a:pt x="19" y="54"/>
                    </a:cubicBezTo>
                    <a:cubicBezTo>
                      <a:pt x="21" y="56"/>
                      <a:pt x="23" y="59"/>
                      <a:pt x="25" y="61"/>
                    </a:cubicBezTo>
                    <a:cubicBezTo>
                      <a:pt x="26" y="62"/>
                      <a:pt x="27" y="63"/>
                      <a:pt x="28" y="65"/>
                    </a:cubicBezTo>
                    <a:moveTo>
                      <a:pt x="23" y="58"/>
                    </a:moveTo>
                    <a:cubicBezTo>
                      <a:pt x="21" y="56"/>
                      <a:pt x="20" y="54"/>
                      <a:pt x="19" y="52"/>
                    </a:cubicBezTo>
                    <a:cubicBezTo>
                      <a:pt x="18" y="50"/>
                      <a:pt x="17" y="48"/>
                      <a:pt x="17" y="46"/>
                    </a:cubicBezTo>
                    <a:cubicBezTo>
                      <a:pt x="17" y="47"/>
                      <a:pt x="18" y="48"/>
                      <a:pt x="18" y="49"/>
                    </a:cubicBezTo>
                    <a:cubicBezTo>
                      <a:pt x="19" y="50"/>
                      <a:pt x="20" y="51"/>
                      <a:pt x="20" y="52"/>
                    </a:cubicBezTo>
                    <a:cubicBezTo>
                      <a:pt x="20" y="53"/>
                      <a:pt x="20" y="53"/>
                      <a:pt x="20" y="53"/>
                    </a:cubicBezTo>
                    <a:cubicBezTo>
                      <a:pt x="21" y="54"/>
                      <a:pt x="22" y="56"/>
                      <a:pt x="23" y="58"/>
                    </a:cubicBezTo>
                    <a:moveTo>
                      <a:pt x="20" y="50"/>
                    </a:moveTo>
                    <a:cubicBezTo>
                      <a:pt x="19" y="49"/>
                      <a:pt x="19" y="49"/>
                      <a:pt x="19" y="48"/>
                    </a:cubicBezTo>
                    <a:cubicBezTo>
                      <a:pt x="18" y="47"/>
                      <a:pt x="17" y="46"/>
                      <a:pt x="17" y="45"/>
                    </a:cubicBezTo>
                    <a:cubicBezTo>
                      <a:pt x="16" y="43"/>
                      <a:pt x="16" y="42"/>
                      <a:pt x="16" y="40"/>
                    </a:cubicBezTo>
                    <a:cubicBezTo>
                      <a:pt x="18" y="46"/>
                      <a:pt x="18" y="46"/>
                      <a:pt x="18" y="46"/>
                    </a:cubicBezTo>
                    <a:cubicBezTo>
                      <a:pt x="19" y="47"/>
                      <a:pt x="19" y="47"/>
                      <a:pt x="19" y="47"/>
                    </a:cubicBezTo>
                    <a:cubicBezTo>
                      <a:pt x="19" y="47"/>
                      <a:pt x="19" y="47"/>
                      <a:pt x="19" y="47"/>
                    </a:cubicBezTo>
                    <a:cubicBezTo>
                      <a:pt x="19" y="47"/>
                      <a:pt x="19" y="47"/>
                      <a:pt x="19" y="47"/>
                    </a:cubicBezTo>
                    <a:cubicBezTo>
                      <a:pt x="19" y="48"/>
                      <a:pt x="19" y="49"/>
                      <a:pt x="20" y="50"/>
                    </a:cubicBezTo>
                    <a:moveTo>
                      <a:pt x="18" y="45"/>
                    </a:moveTo>
                    <a:cubicBezTo>
                      <a:pt x="16" y="39"/>
                      <a:pt x="16" y="39"/>
                      <a:pt x="16" y="39"/>
                    </a:cubicBezTo>
                    <a:cubicBezTo>
                      <a:pt x="16" y="38"/>
                      <a:pt x="16" y="36"/>
                      <a:pt x="16" y="35"/>
                    </a:cubicBezTo>
                    <a:cubicBezTo>
                      <a:pt x="17" y="37"/>
                      <a:pt x="18" y="39"/>
                      <a:pt x="18" y="40"/>
                    </a:cubicBezTo>
                    <a:cubicBezTo>
                      <a:pt x="18" y="42"/>
                      <a:pt x="18" y="43"/>
                      <a:pt x="18" y="45"/>
                    </a:cubicBezTo>
                    <a:moveTo>
                      <a:pt x="18" y="39"/>
                    </a:moveTo>
                    <a:cubicBezTo>
                      <a:pt x="18" y="37"/>
                      <a:pt x="17" y="36"/>
                      <a:pt x="17" y="34"/>
                    </a:cubicBezTo>
                    <a:cubicBezTo>
                      <a:pt x="17" y="33"/>
                      <a:pt x="17" y="31"/>
                      <a:pt x="17" y="30"/>
                    </a:cubicBezTo>
                    <a:cubicBezTo>
                      <a:pt x="19" y="36"/>
                      <a:pt x="19" y="36"/>
                      <a:pt x="19" y="36"/>
                    </a:cubicBezTo>
                    <a:cubicBezTo>
                      <a:pt x="19" y="37"/>
                      <a:pt x="18" y="38"/>
                      <a:pt x="18" y="39"/>
                    </a:cubicBezTo>
                    <a:moveTo>
                      <a:pt x="19" y="34"/>
                    </a:moveTo>
                    <a:cubicBezTo>
                      <a:pt x="18" y="29"/>
                      <a:pt x="18" y="29"/>
                      <a:pt x="18" y="29"/>
                    </a:cubicBezTo>
                    <a:cubicBezTo>
                      <a:pt x="18" y="28"/>
                      <a:pt x="18" y="27"/>
                      <a:pt x="19" y="26"/>
                    </a:cubicBezTo>
                    <a:cubicBezTo>
                      <a:pt x="19" y="26"/>
                      <a:pt x="19" y="27"/>
                      <a:pt x="19" y="27"/>
                    </a:cubicBezTo>
                    <a:cubicBezTo>
                      <a:pt x="19" y="28"/>
                      <a:pt x="19" y="28"/>
                      <a:pt x="19" y="28"/>
                    </a:cubicBezTo>
                    <a:cubicBezTo>
                      <a:pt x="19" y="28"/>
                      <a:pt x="19" y="28"/>
                      <a:pt x="19" y="28"/>
                    </a:cubicBezTo>
                    <a:cubicBezTo>
                      <a:pt x="19" y="29"/>
                      <a:pt x="20" y="30"/>
                      <a:pt x="20" y="31"/>
                    </a:cubicBezTo>
                    <a:cubicBezTo>
                      <a:pt x="20" y="32"/>
                      <a:pt x="20" y="32"/>
                      <a:pt x="20" y="32"/>
                    </a:cubicBezTo>
                    <a:cubicBezTo>
                      <a:pt x="20" y="32"/>
                      <a:pt x="20" y="32"/>
                      <a:pt x="20" y="32"/>
                    </a:cubicBezTo>
                    <a:cubicBezTo>
                      <a:pt x="20" y="32"/>
                      <a:pt x="20" y="32"/>
                      <a:pt x="20" y="32"/>
                    </a:cubicBezTo>
                    <a:cubicBezTo>
                      <a:pt x="19" y="33"/>
                      <a:pt x="19" y="34"/>
                      <a:pt x="19" y="34"/>
                    </a:cubicBezTo>
                    <a:moveTo>
                      <a:pt x="21" y="28"/>
                    </a:moveTo>
                    <a:cubicBezTo>
                      <a:pt x="21" y="26"/>
                      <a:pt x="21" y="24"/>
                      <a:pt x="21" y="23"/>
                    </a:cubicBezTo>
                    <a:cubicBezTo>
                      <a:pt x="22" y="25"/>
                      <a:pt x="22" y="25"/>
                      <a:pt x="22" y="25"/>
                    </a:cubicBezTo>
                    <a:cubicBezTo>
                      <a:pt x="22" y="26"/>
                      <a:pt x="22" y="27"/>
                      <a:pt x="21" y="28"/>
                    </a:cubicBezTo>
                    <a:moveTo>
                      <a:pt x="20" y="31"/>
                    </a:moveTo>
                    <a:cubicBezTo>
                      <a:pt x="20" y="30"/>
                      <a:pt x="20" y="29"/>
                      <a:pt x="20" y="28"/>
                    </a:cubicBezTo>
                    <a:cubicBezTo>
                      <a:pt x="20" y="28"/>
                      <a:pt x="20" y="28"/>
                      <a:pt x="20" y="28"/>
                    </a:cubicBezTo>
                    <a:cubicBezTo>
                      <a:pt x="20" y="27"/>
                      <a:pt x="20" y="27"/>
                      <a:pt x="20" y="27"/>
                    </a:cubicBezTo>
                    <a:cubicBezTo>
                      <a:pt x="20" y="26"/>
                      <a:pt x="19" y="26"/>
                      <a:pt x="19" y="25"/>
                    </a:cubicBezTo>
                    <a:cubicBezTo>
                      <a:pt x="19" y="25"/>
                      <a:pt x="19" y="25"/>
                      <a:pt x="19" y="25"/>
                    </a:cubicBezTo>
                    <a:cubicBezTo>
                      <a:pt x="20" y="24"/>
                      <a:pt x="20" y="23"/>
                      <a:pt x="20" y="22"/>
                    </a:cubicBezTo>
                    <a:cubicBezTo>
                      <a:pt x="20" y="24"/>
                      <a:pt x="20" y="26"/>
                      <a:pt x="21" y="28"/>
                    </a:cubicBezTo>
                    <a:cubicBezTo>
                      <a:pt x="21" y="29"/>
                      <a:pt x="21" y="29"/>
                      <a:pt x="21" y="29"/>
                    </a:cubicBezTo>
                    <a:cubicBezTo>
                      <a:pt x="21" y="29"/>
                      <a:pt x="20" y="30"/>
                      <a:pt x="20" y="31"/>
                    </a:cubicBezTo>
                    <a:moveTo>
                      <a:pt x="23" y="24"/>
                    </a:moveTo>
                    <a:cubicBezTo>
                      <a:pt x="21" y="21"/>
                      <a:pt x="21" y="21"/>
                      <a:pt x="21" y="21"/>
                    </a:cubicBezTo>
                    <a:cubicBezTo>
                      <a:pt x="22" y="21"/>
                      <a:pt x="22" y="21"/>
                      <a:pt x="23" y="21"/>
                    </a:cubicBezTo>
                    <a:cubicBezTo>
                      <a:pt x="23" y="24"/>
                      <a:pt x="23" y="24"/>
                      <a:pt x="23" y="24"/>
                    </a:cubicBezTo>
                    <a:moveTo>
                      <a:pt x="24" y="25"/>
                    </a:moveTo>
                    <a:cubicBezTo>
                      <a:pt x="23" y="21"/>
                      <a:pt x="23" y="21"/>
                      <a:pt x="23" y="21"/>
                    </a:cubicBezTo>
                    <a:cubicBezTo>
                      <a:pt x="24" y="21"/>
                      <a:pt x="24" y="21"/>
                      <a:pt x="25" y="21"/>
                    </a:cubicBezTo>
                    <a:cubicBezTo>
                      <a:pt x="25" y="22"/>
                      <a:pt x="25" y="23"/>
                      <a:pt x="25" y="25"/>
                    </a:cubicBezTo>
                    <a:cubicBezTo>
                      <a:pt x="24" y="25"/>
                      <a:pt x="24" y="25"/>
                      <a:pt x="24" y="25"/>
                    </a:cubicBezTo>
                    <a:moveTo>
                      <a:pt x="26" y="25"/>
                    </a:moveTo>
                    <a:cubicBezTo>
                      <a:pt x="25" y="23"/>
                      <a:pt x="25" y="22"/>
                      <a:pt x="25" y="21"/>
                    </a:cubicBezTo>
                    <a:cubicBezTo>
                      <a:pt x="26" y="21"/>
                      <a:pt x="26" y="21"/>
                      <a:pt x="27" y="21"/>
                    </a:cubicBezTo>
                    <a:cubicBezTo>
                      <a:pt x="27" y="22"/>
                      <a:pt x="26" y="23"/>
                      <a:pt x="26" y="24"/>
                    </a:cubicBezTo>
                    <a:cubicBezTo>
                      <a:pt x="26" y="25"/>
                      <a:pt x="26" y="25"/>
                      <a:pt x="26" y="25"/>
                    </a:cubicBezTo>
                    <a:cubicBezTo>
                      <a:pt x="26" y="25"/>
                      <a:pt x="26" y="25"/>
                      <a:pt x="26" y="25"/>
                    </a:cubicBezTo>
                    <a:moveTo>
                      <a:pt x="27" y="25"/>
                    </a:moveTo>
                    <a:cubicBezTo>
                      <a:pt x="27" y="23"/>
                      <a:pt x="27" y="22"/>
                      <a:pt x="27" y="21"/>
                    </a:cubicBezTo>
                    <a:cubicBezTo>
                      <a:pt x="28" y="21"/>
                      <a:pt x="28" y="21"/>
                      <a:pt x="29" y="21"/>
                    </a:cubicBezTo>
                    <a:cubicBezTo>
                      <a:pt x="29" y="24"/>
                      <a:pt x="29" y="24"/>
                      <a:pt x="29" y="24"/>
                    </a:cubicBezTo>
                    <a:cubicBezTo>
                      <a:pt x="29" y="24"/>
                      <a:pt x="29" y="24"/>
                      <a:pt x="29" y="24"/>
                    </a:cubicBezTo>
                    <a:cubicBezTo>
                      <a:pt x="28" y="24"/>
                      <a:pt x="27" y="24"/>
                      <a:pt x="27" y="25"/>
                    </a:cubicBezTo>
                    <a:moveTo>
                      <a:pt x="29" y="24"/>
                    </a:moveTo>
                    <a:cubicBezTo>
                      <a:pt x="29" y="21"/>
                      <a:pt x="29" y="21"/>
                      <a:pt x="29" y="21"/>
                    </a:cubicBezTo>
                    <a:cubicBezTo>
                      <a:pt x="29" y="21"/>
                      <a:pt x="29" y="21"/>
                      <a:pt x="29" y="21"/>
                    </a:cubicBezTo>
                    <a:cubicBezTo>
                      <a:pt x="30" y="22"/>
                      <a:pt x="30" y="22"/>
                      <a:pt x="30" y="23"/>
                    </a:cubicBezTo>
                    <a:cubicBezTo>
                      <a:pt x="31" y="23"/>
                      <a:pt x="31" y="24"/>
                      <a:pt x="31" y="24"/>
                    </a:cubicBezTo>
                    <a:cubicBezTo>
                      <a:pt x="31" y="24"/>
                      <a:pt x="30" y="24"/>
                      <a:pt x="29" y="24"/>
                    </a:cubicBezTo>
                    <a:moveTo>
                      <a:pt x="9" y="23"/>
                    </a:moveTo>
                    <a:cubicBezTo>
                      <a:pt x="8" y="23"/>
                      <a:pt x="8" y="23"/>
                      <a:pt x="8" y="23"/>
                    </a:cubicBezTo>
                    <a:cubicBezTo>
                      <a:pt x="8" y="23"/>
                      <a:pt x="8" y="22"/>
                      <a:pt x="9" y="21"/>
                    </a:cubicBezTo>
                    <a:cubicBezTo>
                      <a:pt x="10" y="21"/>
                      <a:pt x="10" y="21"/>
                      <a:pt x="10" y="21"/>
                    </a:cubicBezTo>
                    <a:cubicBezTo>
                      <a:pt x="9" y="22"/>
                      <a:pt x="9" y="23"/>
                      <a:pt x="9" y="23"/>
                    </a:cubicBezTo>
                    <a:moveTo>
                      <a:pt x="7" y="23"/>
                    </a:moveTo>
                    <a:cubicBezTo>
                      <a:pt x="6" y="23"/>
                      <a:pt x="6" y="23"/>
                      <a:pt x="6" y="23"/>
                    </a:cubicBezTo>
                    <a:cubicBezTo>
                      <a:pt x="6" y="22"/>
                      <a:pt x="7" y="21"/>
                      <a:pt x="7" y="21"/>
                    </a:cubicBezTo>
                    <a:cubicBezTo>
                      <a:pt x="8" y="21"/>
                      <a:pt x="8" y="21"/>
                      <a:pt x="8" y="21"/>
                    </a:cubicBezTo>
                    <a:cubicBezTo>
                      <a:pt x="8" y="21"/>
                      <a:pt x="8" y="21"/>
                      <a:pt x="8" y="21"/>
                    </a:cubicBezTo>
                    <a:cubicBezTo>
                      <a:pt x="8" y="22"/>
                      <a:pt x="8" y="22"/>
                      <a:pt x="7" y="23"/>
                    </a:cubicBezTo>
                    <a:moveTo>
                      <a:pt x="6" y="23"/>
                    </a:moveTo>
                    <a:cubicBezTo>
                      <a:pt x="5" y="22"/>
                      <a:pt x="5" y="21"/>
                      <a:pt x="4" y="20"/>
                    </a:cubicBezTo>
                    <a:cubicBezTo>
                      <a:pt x="5" y="20"/>
                      <a:pt x="6" y="20"/>
                      <a:pt x="6" y="20"/>
                    </a:cubicBezTo>
                    <a:cubicBezTo>
                      <a:pt x="6" y="21"/>
                      <a:pt x="6" y="22"/>
                      <a:pt x="6" y="23"/>
                    </a:cubicBezTo>
                    <a:moveTo>
                      <a:pt x="27" y="12"/>
                    </a:moveTo>
                    <a:cubicBezTo>
                      <a:pt x="26" y="9"/>
                      <a:pt x="25" y="7"/>
                      <a:pt x="25" y="4"/>
                    </a:cubicBezTo>
                    <a:cubicBezTo>
                      <a:pt x="26" y="6"/>
                      <a:pt x="26" y="6"/>
                      <a:pt x="26" y="6"/>
                    </a:cubicBezTo>
                    <a:cubicBezTo>
                      <a:pt x="26" y="8"/>
                      <a:pt x="27" y="10"/>
                      <a:pt x="27" y="12"/>
                    </a:cubicBezTo>
                    <a:moveTo>
                      <a:pt x="23" y="69"/>
                    </a:moveTo>
                    <a:cubicBezTo>
                      <a:pt x="16" y="63"/>
                      <a:pt x="0" y="42"/>
                      <a:pt x="11" y="21"/>
                    </a:cubicBezTo>
                    <a:cubicBezTo>
                      <a:pt x="11" y="20"/>
                      <a:pt x="11" y="20"/>
                      <a:pt x="11" y="20"/>
                    </a:cubicBezTo>
                    <a:cubicBezTo>
                      <a:pt x="11" y="20"/>
                      <a:pt x="11" y="20"/>
                      <a:pt x="11" y="20"/>
                    </a:cubicBezTo>
                    <a:cubicBezTo>
                      <a:pt x="8" y="20"/>
                      <a:pt x="8" y="20"/>
                      <a:pt x="8" y="20"/>
                    </a:cubicBezTo>
                    <a:cubicBezTo>
                      <a:pt x="7" y="19"/>
                      <a:pt x="6" y="19"/>
                      <a:pt x="5" y="19"/>
                    </a:cubicBezTo>
                    <a:cubicBezTo>
                      <a:pt x="8" y="15"/>
                      <a:pt x="12" y="11"/>
                      <a:pt x="16" y="8"/>
                    </a:cubicBezTo>
                    <a:cubicBezTo>
                      <a:pt x="19" y="5"/>
                      <a:pt x="21" y="3"/>
                      <a:pt x="23" y="1"/>
                    </a:cubicBezTo>
                    <a:cubicBezTo>
                      <a:pt x="24" y="7"/>
                      <a:pt x="26" y="14"/>
                      <a:pt x="29" y="20"/>
                    </a:cubicBezTo>
                    <a:cubicBezTo>
                      <a:pt x="28" y="20"/>
                      <a:pt x="26" y="20"/>
                      <a:pt x="25" y="20"/>
                    </a:cubicBezTo>
                    <a:cubicBezTo>
                      <a:pt x="21" y="20"/>
                      <a:pt x="20" y="20"/>
                      <a:pt x="20" y="21"/>
                    </a:cubicBezTo>
                    <a:cubicBezTo>
                      <a:pt x="9" y="42"/>
                      <a:pt x="19" y="60"/>
                      <a:pt x="27" y="65"/>
                    </a:cubicBezTo>
                    <a:cubicBezTo>
                      <a:pt x="26" y="66"/>
                      <a:pt x="24" y="68"/>
                      <a:pt x="23" y="69"/>
                    </a:cubicBezTo>
                    <a:moveTo>
                      <a:pt x="23" y="0"/>
                    </a:moveTo>
                    <a:cubicBezTo>
                      <a:pt x="23" y="0"/>
                      <a:pt x="23" y="0"/>
                      <a:pt x="23" y="0"/>
                    </a:cubicBezTo>
                    <a:cubicBezTo>
                      <a:pt x="21" y="2"/>
                      <a:pt x="18" y="4"/>
                      <a:pt x="15" y="7"/>
                    </a:cubicBezTo>
                    <a:cubicBezTo>
                      <a:pt x="11" y="11"/>
                      <a:pt x="7" y="15"/>
                      <a:pt x="3" y="19"/>
                    </a:cubicBezTo>
                    <a:cubicBezTo>
                      <a:pt x="3" y="19"/>
                      <a:pt x="3" y="19"/>
                      <a:pt x="3" y="19"/>
                    </a:cubicBezTo>
                    <a:cubicBezTo>
                      <a:pt x="3" y="20"/>
                      <a:pt x="3" y="20"/>
                      <a:pt x="3" y="20"/>
                    </a:cubicBezTo>
                    <a:cubicBezTo>
                      <a:pt x="4" y="21"/>
                      <a:pt x="5" y="23"/>
                      <a:pt x="5" y="24"/>
                    </a:cubicBezTo>
                    <a:cubicBezTo>
                      <a:pt x="6" y="24"/>
                      <a:pt x="6" y="24"/>
                      <a:pt x="6" y="24"/>
                    </a:cubicBezTo>
                    <a:cubicBezTo>
                      <a:pt x="6" y="24"/>
                      <a:pt x="7" y="24"/>
                      <a:pt x="8" y="24"/>
                    </a:cubicBezTo>
                    <a:cubicBezTo>
                      <a:pt x="8" y="24"/>
                      <a:pt x="8" y="24"/>
                      <a:pt x="8" y="24"/>
                    </a:cubicBezTo>
                    <a:cubicBezTo>
                      <a:pt x="2" y="44"/>
                      <a:pt x="14" y="64"/>
                      <a:pt x="23" y="69"/>
                    </a:cubicBezTo>
                    <a:cubicBezTo>
                      <a:pt x="23" y="70"/>
                      <a:pt x="23" y="70"/>
                      <a:pt x="23" y="70"/>
                    </a:cubicBezTo>
                    <a:cubicBezTo>
                      <a:pt x="23" y="70"/>
                      <a:pt x="24" y="70"/>
                      <a:pt x="24" y="70"/>
                    </a:cubicBezTo>
                    <a:cubicBezTo>
                      <a:pt x="25" y="71"/>
                      <a:pt x="25" y="71"/>
                      <a:pt x="26" y="71"/>
                    </a:cubicBezTo>
                    <a:cubicBezTo>
                      <a:pt x="26" y="71"/>
                      <a:pt x="26" y="71"/>
                      <a:pt x="26" y="71"/>
                    </a:cubicBezTo>
                    <a:cubicBezTo>
                      <a:pt x="26" y="71"/>
                      <a:pt x="26" y="71"/>
                      <a:pt x="26" y="71"/>
                    </a:cubicBezTo>
                    <a:cubicBezTo>
                      <a:pt x="27" y="71"/>
                      <a:pt x="29" y="68"/>
                      <a:pt x="30" y="67"/>
                    </a:cubicBezTo>
                    <a:cubicBezTo>
                      <a:pt x="30" y="66"/>
                      <a:pt x="30" y="66"/>
                      <a:pt x="30" y="66"/>
                    </a:cubicBezTo>
                    <a:cubicBezTo>
                      <a:pt x="30" y="66"/>
                      <a:pt x="30" y="66"/>
                      <a:pt x="30" y="66"/>
                    </a:cubicBezTo>
                    <a:cubicBezTo>
                      <a:pt x="29" y="65"/>
                      <a:pt x="29" y="65"/>
                      <a:pt x="29" y="65"/>
                    </a:cubicBezTo>
                    <a:cubicBezTo>
                      <a:pt x="23" y="56"/>
                      <a:pt x="14" y="44"/>
                      <a:pt x="23" y="26"/>
                    </a:cubicBezTo>
                    <a:cubicBezTo>
                      <a:pt x="24" y="26"/>
                      <a:pt x="27" y="26"/>
                      <a:pt x="29" y="25"/>
                    </a:cubicBezTo>
                    <a:cubicBezTo>
                      <a:pt x="30" y="25"/>
                      <a:pt x="31" y="25"/>
                      <a:pt x="32" y="25"/>
                    </a:cubicBezTo>
                    <a:cubicBezTo>
                      <a:pt x="32" y="25"/>
                      <a:pt x="32" y="25"/>
                      <a:pt x="32" y="25"/>
                    </a:cubicBezTo>
                    <a:cubicBezTo>
                      <a:pt x="32" y="25"/>
                      <a:pt x="32" y="25"/>
                      <a:pt x="32" y="25"/>
                    </a:cubicBezTo>
                    <a:cubicBezTo>
                      <a:pt x="32" y="25"/>
                      <a:pt x="32" y="25"/>
                      <a:pt x="32" y="25"/>
                    </a:cubicBezTo>
                    <a:cubicBezTo>
                      <a:pt x="32" y="25"/>
                      <a:pt x="32" y="25"/>
                      <a:pt x="32" y="25"/>
                    </a:cubicBezTo>
                    <a:cubicBezTo>
                      <a:pt x="32" y="25"/>
                      <a:pt x="32" y="25"/>
                      <a:pt x="32" y="25"/>
                    </a:cubicBezTo>
                    <a:cubicBezTo>
                      <a:pt x="32" y="25"/>
                      <a:pt x="32" y="25"/>
                      <a:pt x="32" y="25"/>
                    </a:cubicBezTo>
                    <a:cubicBezTo>
                      <a:pt x="32" y="25"/>
                      <a:pt x="32" y="25"/>
                      <a:pt x="32" y="25"/>
                    </a:cubicBezTo>
                    <a:cubicBezTo>
                      <a:pt x="32" y="25"/>
                      <a:pt x="32" y="25"/>
                      <a:pt x="32" y="25"/>
                    </a:cubicBezTo>
                    <a:cubicBezTo>
                      <a:pt x="32" y="24"/>
                      <a:pt x="32" y="24"/>
                      <a:pt x="32" y="24"/>
                    </a:cubicBezTo>
                    <a:cubicBezTo>
                      <a:pt x="30" y="18"/>
                      <a:pt x="28" y="12"/>
                      <a:pt x="27" y="6"/>
                    </a:cubicBezTo>
                    <a:cubicBezTo>
                      <a:pt x="27" y="6"/>
                      <a:pt x="27" y="6"/>
                      <a:pt x="27" y="6"/>
                    </a:cubicBezTo>
                    <a:cubicBezTo>
                      <a:pt x="24" y="1"/>
                      <a:pt x="24" y="1"/>
                      <a:pt x="24" y="1"/>
                    </a:cubicBezTo>
                    <a:cubicBezTo>
                      <a:pt x="24" y="0"/>
                      <a:pt x="24" y="0"/>
                      <a:pt x="24" y="0"/>
                    </a:cubicBezTo>
                    <a:cubicBezTo>
                      <a:pt x="23" y="0"/>
                      <a:pt x="23" y="0"/>
                      <a:pt x="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217" name="Freeform 203"/>
              <p:cNvSpPr>
                <a:spLocks noEditPoints="1"/>
              </p:cNvSpPr>
              <p:nvPr/>
            </p:nvSpPr>
            <p:spPr bwMode="auto">
              <a:xfrm>
                <a:off x="4046" y="2148"/>
                <a:ext cx="66" cy="67"/>
              </a:xfrm>
              <a:custGeom>
                <a:avLst/>
                <a:gdLst>
                  <a:gd name="T0" fmla="*/ 14 w 28"/>
                  <a:gd name="T1" fmla="*/ 27 h 28"/>
                  <a:gd name="T2" fmla="*/ 12 w 28"/>
                  <a:gd name="T3" fmla="*/ 27 h 28"/>
                  <a:gd name="T4" fmla="*/ 11 w 28"/>
                  <a:gd name="T5" fmla="*/ 27 h 28"/>
                  <a:gd name="T6" fmla="*/ 3 w 28"/>
                  <a:gd name="T7" fmla="*/ 24 h 28"/>
                  <a:gd name="T8" fmla="*/ 2 w 28"/>
                  <a:gd name="T9" fmla="*/ 19 h 28"/>
                  <a:gd name="T10" fmla="*/ 2 w 28"/>
                  <a:gd name="T11" fmla="*/ 16 h 28"/>
                  <a:gd name="T12" fmla="*/ 3 w 28"/>
                  <a:gd name="T13" fmla="*/ 7 h 28"/>
                  <a:gd name="T14" fmla="*/ 13 w 28"/>
                  <a:gd name="T15" fmla="*/ 4 h 28"/>
                  <a:gd name="T16" fmla="*/ 16 w 28"/>
                  <a:gd name="T17" fmla="*/ 4 h 28"/>
                  <a:gd name="T18" fmla="*/ 16 w 28"/>
                  <a:gd name="T19" fmla="*/ 4 h 28"/>
                  <a:gd name="T20" fmla="*/ 21 w 28"/>
                  <a:gd name="T21" fmla="*/ 5 h 28"/>
                  <a:gd name="T22" fmla="*/ 16 w 28"/>
                  <a:gd name="T23" fmla="*/ 13 h 28"/>
                  <a:gd name="T24" fmla="*/ 13 w 28"/>
                  <a:gd name="T25" fmla="*/ 17 h 28"/>
                  <a:gd name="T26" fmla="*/ 12 w 28"/>
                  <a:gd name="T27" fmla="*/ 13 h 28"/>
                  <a:gd name="T28" fmla="*/ 10 w 28"/>
                  <a:gd name="T29" fmla="*/ 9 h 28"/>
                  <a:gd name="T30" fmla="*/ 9 w 28"/>
                  <a:gd name="T31" fmla="*/ 9 h 28"/>
                  <a:gd name="T32" fmla="*/ 9 w 28"/>
                  <a:gd name="T33" fmla="*/ 9 h 28"/>
                  <a:gd name="T34" fmla="*/ 6 w 28"/>
                  <a:gd name="T35" fmla="*/ 12 h 28"/>
                  <a:gd name="T36" fmla="*/ 6 w 28"/>
                  <a:gd name="T37" fmla="*/ 12 h 28"/>
                  <a:gd name="T38" fmla="*/ 6 w 28"/>
                  <a:gd name="T39" fmla="*/ 13 h 28"/>
                  <a:gd name="T40" fmla="*/ 13 w 28"/>
                  <a:gd name="T41" fmla="*/ 22 h 28"/>
                  <a:gd name="T42" fmla="*/ 13 w 28"/>
                  <a:gd name="T43" fmla="*/ 23 h 28"/>
                  <a:gd name="T44" fmla="*/ 14 w 28"/>
                  <a:gd name="T45" fmla="*/ 22 h 28"/>
                  <a:gd name="T46" fmla="*/ 25 w 28"/>
                  <a:gd name="T47" fmla="*/ 8 h 28"/>
                  <a:gd name="T48" fmla="*/ 25 w 28"/>
                  <a:gd name="T49" fmla="*/ 9 h 28"/>
                  <a:gd name="T50" fmla="*/ 25 w 28"/>
                  <a:gd name="T51" fmla="*/ 10 h 28"/>
                  <a:gd name="T52" fmla="*/ 25 w 28"/>
                  <a:gd name="T53" fmla="*/ 21 h 28"/>
                  <a:gd name="T54" fmla="*/ 22 w 28"/>
                  <a:gd name="T55" fmla="*/ 25 h 28"/>
                  <a:gd name="T56" fmla="*/ 14 w 28"/>
                  <a:gd name="T57" fmla="*/ 27 h 28"/>
                  <a:gd name="T58" fmla="*/ 13 w 28"/>
                  <a:gd name="T59" fmla="*/ 18 h 28"/>
                  <a:gd name="T60" fmla="*/ 14 w 28"/>
                  <a:gd name="T61" fmla="*/ 18 h 28"/>
                  <a:gd name="T62" fmla="*/ 17 w 28"/>
                  <a:gd name="T63" fmla="*/ 13 h 28"/>
                  <a:gd name="T64" fmla="*/ 25 w 28"/>
                  <a:gd name="T65" fmla="*/ 2 h 28"/>
                  <a:gd name="T66" fmla="*/ 27 w 28"/>
                  <a:gd name="T67" fmla="*/ 4 h 28"/>
                  <a:gd name="T68" fmla="*/ 13 w 28"/>
                  <a:gd name="T69" fmla="*/ 21 h 28"/>
                  <a:gd name="T70" fmla="*/ 7 w 28"/>
                  <a:gd name="T71" fmla="*/ 13 h 28"/>
                  <a:gd name="T72" fmla="*/ 9 w 28"/>
                  <a:gd name="T73" fmla="*/ 10 h 28"/>
                  <a:gd name="T74" fmla="*/ 11 w 28"/>
                  <a:gd name="T75" fmla="*/ 14 h 28"/>
                  <a:gd name="T76" fmla="*/ 13 w 28"/>
                  <a:gd name="T77" fmla="*/ 18 h 28"/>
                  <a:gd name="T78" fmla="*/ 13 w 28"/>
                  <a:gd name="T79" fmla="*/ 18 h 28"/>
                  <a:gd name="T80" fmla="*/ 25 w 28"/>
                  <a:gd name="T81" fmla="*/ 0 h 28"/>
                  <a:gd name="T82" fmla="*/ 25 w 28"/>
                  <a:gd name="T83" fmla="*/ 1 h 28"/>
                  <a:gd name="T84" fmla="*/ 22 w 28"/>
                  <a:gd name="T85" fmla="*/ 4 h 28"/>
                  <a:gd name="T86" fmla="*/ 16 w 28"/>
                  <a:gd name="T87" fmla="*/ 3 h 28"/>
                  <a:gd name="T88" fmla="*/ 16 w 28"/>
                  <a:gd name="T89" fmla="*/ 3 h 28"/>
                  <a:gd name="T90" fmla="*/ 13 w 28"/>
                  <a:gd name="T91" fmla="*/ 3 h 28"/>
                  <a:gd name="T92" fmla="*/ 2 w 28"/>
                  <a:gd name="T93" fmla="*/ 7 h 28"/>
                  <a:gd name="T94" fmla="*/ 1 w 28"/>
                  <a:gd name="T95" fmla="*/ 16 h 28"/>
                  <a:gd name="T96" fmla="*/ 1 w 28"/>
                  <a:gd name="T97" fmla="*/ 19 h 28"/>
                  <a:gd name="T98" fmla="*/ 2 w 28"/>
                  <a:gd name="T99" fmla="*/ 25 h 28"/>
                  <a:gd name="T100" fmla="*/ 11 w 28"/>
                  <a:gd name="T101" fmla="*/ 28 h 28"/>
                  <a:gd name="T102" fmla="*/ 12 w 28"/>
                  <a:gd name="T103" fmla="*/ 28 h 28"/>
                  <a:gd name="T104" fmla="*/ 14 w 28"/>
                  <a:gd name="T105" fmla="*/ 28 h 28"/>
                  <a:gd name="T106" fmla="*/ 23 w 28"/>
                  <a:gd name="T107" fmla="*/ 26 h 28"/>
                  <a:gd name="T108" fmla="*/ 26 w 28"/>
                  <a:gd name="T109" fmla="*/ 21 h 28"/>
                  <a:gd name="T110" fmla="*/ 26 w 28"/>
                  <a:gd name="T111" fmla="*/ 10 h 28"/>
                  <a:gd name="T112" fmla="*/ 26 w 28"/>
                  <a:gd name="T113" fmla="*/ 9 h 28"/>
                  <a:gd name="T114" fmla="*/ 25 w 28"/>
                  <a:gd name="T115" fmla="*/ 7 h 28"/>
                  <a:gd name="T116" fmla="*/ 28 w 28"/>
                  <a:gd name="T117" fmla="*/ 4 h 28"/>
                  <a:gd name="T118" fmla="*/ 28 w 28"/>
                  <a:gd name="T119" fmla="*/ 4 h 28"/>
                  <a:gd name="T120" fmla="*/ 27 w 28"/>
                  <a:gd name="T121" fmla="*/ 3 h 28"/>
                  <a:gd name="T122" fmla="*/ 26 w 28"/>
                  <a:gd name="T123" fmla="*/ 1 h 28"/>
                  <a:gd name="T124" fmla="*/ 25 w 28"/>
                  <a:gd name="T12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 h="28">
                    <a:moveTo>
                      <a:pt x="14" y="27"/>
                    </a:moveTo>
                    <a:cubicBezTo>
                      <a:pt x="14" y="27"/>
                      <a:pt x="13" y="27"/>
                      <a:pt x="12" y="27"/>
                    </a:cubicBezTo>
                    <a:cubicBezTo>
                      <a:pt x="12" y="27"/>
                      <a:pt x="11" y="27"/>
                      <a:pt x="11" y="27"/>
                    </a:cubicBezTo>
                    <a:cubicBezTo>
                      <a:pt x="8" y="27"/>
                      <a:pt x="4" y="27"/>
                      <a:pt x="3" y="24"/>
                    </a:cubicBezTo>
                    <a:cubicBezTo>
                      <a:pt x="1" y="23"/>
                      <a:pt x="1" y="21"/>
                      <a:pt x="2" y="19"/>
                    </a:cubicBezTo>
                    <a:cubicBezTo>
                      <a:pt x="2" y="18"/>
                      <a:pt x="2" y="17"/>
                      <a:pt x="2" y="16"/>
                    </a:cubicBezTo>
                    <a:cubicBezTo>
                      <a:pt x="2" y="13"/>
                      <a:pt x="2" y="8"/>
                      <a:pt x="3" y="7"/>
                    </a:cubicBezTo>
                    <a:cubicBezTo>
                      <a:pt x="3" y="6"/>
                      <a:pt x="6" y="4"/>
                      <a:pt x="13" y="4"/>
                    </a:cubicBezTo>
                    <a:cubicBezTo>
                      <a:pt x="14" y="4"/>
                      <a:pt x="15" y="4"/>
                      <a:pt x="16" y="4"/>
                    </a:cubicBezTo>
                    <a:cubicBezTo>
                      <a:pt x="16" y="4"/>
                      <a:pt x="16" y="4"/>
                      <a:pt x="16" y="4"/>
                    </a:cubicBezTo>
                    <a:cubicBezTo>
                      <a:pt x="19" y="5"/>
                      <a:pt x="20" y="5"/>
                      <a:pt x="21" y="5"/>
                    </a:cubicBezTo>
                    <a:cubicBezTo>
                      <a:pt x="20" y="8"/>
                      <a:pt x="18" y="10"/>
                      <a:pt x="16" y="13"/>
                    </a:cubicBezTo>
                    <a:cubicBezTo>
                      <a:pt x="15" y="14"/>
                      <a:pt x="14" y="15"/>
                      <a:pt x="13" y="17"/>
                    </a:cubicBezTo>
                    <a:cubicBezTo>
                      <a:pt x="13" y="16"/>
                      <a:pt x="12" y="14"/>
                      <a:pt x="12" y="13"/>
                    </a:cubicBezTo>
                    <a:cubicBezTo>
                      <a:pt x="11" y="12"/>
                      <a:pt x="10" y="10"/>
                      <a:pt x="10" y="9"/>
                    </a:cubicBezTo>
                    <a:cubicBezTo>
                      <a:pt x="9" y="9"/>
                      <a:pt x="9" y="9"/>
                      <a:pt x="9" y="9"/>
                    </a:cubicBezTo>
                    <a:cubicBezTo>
                      <a:pt x="9" y="9"/>
                      <a:pt x="9" y="9"/>
                      <a:pt x="9" y="9"/>
                    </a:cubicBezTo>
                    <a:cubicBezTo>
                      <a:pt x="8" y="10"/>
                      <a:pt x="7" y="11"/>
                      <a:pt x="6" y="12"/>
                    </a:cubicBezTo>
                    <a:cubicBezTo>
                      <a:pt x="6" y="12"/>
                      <a:pt x="6" y="12"/>
                      <a:pt x="6" y="12"/>
                    </a:cubicBezTo>
                    <a:cubicBezTo>
                      <a:pt x="6" y="13"/>
                      <a:pt x="6" y="13"/>
                      <a:pt x="6" y="13"/>
                    </a:cubicBezTo>
                    <a:cubicBezTo>
                      <a:pt x="7" y="14"/>
                      <a:pt x="11" y="19"/>
                      <a:pt x="13" y="22"/>
                    </a:cubicBezTo>
                    <a:cubicBezTo>
                      <a:pt x="13" y="23"/>
                      <a:pt x="13" y="23"/>
                      <a:pt x="13" y="23"/>
                    </a:cubicBezTo>
                    <a:cubicBezTo>
                      <a:pt x="14" y="22"/>
                      <a:pt x="14" y="22"/>
                      <a:pt x="14" y="22"/>
                    </a:cubicBezTo>
                    <a:cubicBezTo>
                      <a:pt x="17" y="17"/>
                      <a:pt x="21" y="12"/>
                      <a:pt x="25" y="8"/>
                    </a:cubicBezTo>
                    <a:cubicBezTo>
                      <a:pt x="25" y="8"/>
                      <a:pt x="25" y="8"/>
                      <a:pt x="25" y="9"/>
                    </a:cubicBezTo>
                    <a:cubicBezTo>
                      <a:pt x="25" y="10"/>
                      <a:pt x="25" y="10"/>
                      <a:pt x="25" y="10"/>
                    </a:cubicBezTo>
                    <a:cubicBezTo>
                      <a:pt x="25" y="14"/>
                      <a:pt x="25" y="17"/>
                      <a:pt x="25" y="21"/>
                    </a:cubicBezTo>
                    <a:cubicBezTo>
                      <a:pt x="24" y="23"/>
                      <a:pt x="24" y="24"/>
                      <a:pt x="22" y="25"/>
                    </a:cubicBezTo>
                    <a:cubicBezTo>
                      <a:pt x="21" y="27"/>
                      <a:pt x="17" y="27"/>
                      <a:pt x="14" y="27"/>
                    </a:cubicBezTo>
                    <a:moveTo>
                      <a:pt x="13" y="18"/>
                    </a:moveTo>
                    <a:cubicBezTo>
                      <a:pt x="14" y="18"/>
                      <a:pt x="14" y="18"/>
                      <a:pt x="14" y="18"/>
                    </a:cubicBezTo>
                    <a:cubicBezTo>
                      <a:pt x="15" y="16"/>
                      <a:pt x="16" y="15"/>
                      <a:pt x="17" y="13"/>
                    </a:cubicBezTo>
                    <a:cubicBezTo>
                      <a:pt x="20" y="9"/>
                      <a:pt x="22" y="6"/>
                      <a:pt x="25" y="2"/>
                    </a:cubicBezTo>
                    <a:cubicBezTo>
                      <a:pt x="25" y="3"/>
                      <a:pt x="26" y="3"/>
                      <a:pt x="27" y="4"/>
                    </a:cubicBezTo>
                    <a:cubicBezTo>
                      <a:pt x="22" y="9"/>
                      <a:pt x="17" y="15"/>
                      <a:pt x="13" y="21"/>
                    </a:cubicBezTo>
                    <a:cubicBezTo>
                      <a:pt x="12" y="18"/>
                      <a:pt x="9" y="14"/>
                      <a:pt x="7" y="13"/>
                    </a:cubicBezTo>
                    <a:cubicBezTo>
                      <a:pt x="8" y="12"/>
                      <a:pt x="8" y="11"/>
                      <a:pt x="9" y="10"/>
                    </a:cubicBezTo>
                    <a:cubicBezTo>
                      <a:pt x="10" y="11"/>
                      <a:pt x="10" y="13"/>
                      <a:pt x="11" y="14"/>
                    </a:cubicBezTo>
                    <a:cubicBezTo>
                      <a:pt x="12" y="15"/>
                      <a:pt x="12" y="17"/>
                      <a:pt x="13" y="18"/>
                    </a:cubicBezTo>
                    <a:cubicBezTo>
                      <a:pt x="13" y="18"/>
                      <a:pt x="13" y="18"/>
                      <a:pt x="13" y="18"/>
                    </a:cubicBezTo>
                    <a:moveTo>
                      <a:pt x="25" y="0"/>
                    </a:moveTo>
                    <a:cubicBezTo>
                      <a:pt x="25" y="1"/>
                      <a:pt x="25" y="1"/>
                      <a:pt x="25" y="1"/>
                    </a:cubicBezTo>
                    <a:cubicBezTo>
                      <a:pt x="24" y="2"/>
                      <a:pt x="23" y="3"/>
                      <a:pt x="22" y="4"/>
                    </a:cubicBezTo>
                    <a:cubicBezTo>
                      <a:pt x="21" y="4"/>
                      <a:pt x="19" y="4"/>
                      <a:pt x="16" y="3"/>
                    </a:cubicBezTo>
                    <a:cubicBezTo>
                      <a:pt x="16" y="3"/>
                      <a:pt x="16" y="3"/>
                      <a:pt x="16" y="3"/>
                    </a:cubicBezTo>
                    <a:cubicBezTo>
                      <a:pt x="15" y="3"/>
                      <a:pt x="14" y="3"/>
                      <a:pt x="13" y="3"/>
                    </a:cubicBezTo>
                    <a:cubicBezTo>
                      <a:pt x="7" y="3"/>
                      <a:pt x="3" y="4"/>
                      <a:pt x="2" y="7"/>
                    </a:cubicBezTo>
                    <a:cubicBezTo>
                      <a:pt x="1" y="8"/>
                      <a:pt x="1" y="12"/>
                      <a:pt x="1" y="16"/>
                    </a:cubicBezTo>
                    <a:cubicBezTo>
                      <a:pt x="1" y="17"/>
                      <a:pt x="1" y="18"/>
                      <a:pt x="1" y="19"/>
                    </a:cubicBezTo>
                    <a:cubicBezTo>
                      <a:pt x="0" y="21"/>
                      <a:pt x="0" y="23"/>
                      <a:pt x="2" y="25"/>
                    </a:cubicBezTo>
                    <a:cubicBezTo>
                      <a:pt x="4" y="28"/>
                      <a:pt x="8" y="28"/>
                      <a:pt x="11" y="28"/>
                    </a:cubicBezTo>
                    <a:cubicBezTo>
                      <a:pt x="11" y="28"/>
                      <a:pt x="12" y="28"/>
                      <a:pt x="12" y="28"/>
                    </a:cubicBezTo>
                    <a:cubicBezTo>
                      <a:pt x="13" y="28"/>
                      <a:pt x="14" y="28"/>
                      <a:pt x="14" y="28"/>
                    </a:cubicBezTo>
                    <a:cubicBezTo>
                      <a:pt x="18" y="28"/>
                      <a:pt x="21" y="28"/>
                      <a:pt x="23" y="26"/>
                    </a:cubicBezTo>
                    <a:cubicBezTo>
                      <a:pt x="25" y="24"/>
                      <a:pt x="25" y="23"/>
                      <a:pt x="26" y="21"/>
                    </a:cubicBezTo>
                    <a:cubicBezTo>
                      <a:pt x="26" y="17"/>
                      <a:pt x="26" y="14"/>
                      <a:pt x="26" y="10"/>
                    </a:cubicBezTo>
                    <a:cubicBezTo>
                      <a:pt x="26" y="9"/>
                      <a:pt x="26" y="9"/>
                      <a:pt x="26" y="9"/>
                    </a:cubicBezTo>
                    <a:cubicBezTo>
                      <a:pt x="26" y="8"/>
                      <a:pt x="26" y="7"/>
                      <a:pt x="25" y="7"/>
                    </a:cubicBezTo>
                    <a:cubicBezTo>
                      <a:pt x="26" y="6"/>
                      <a:pt x="27" y="5"/>
                      <a:pt x="28" y="4"/>
                    </a:cubicBezTo>
                    <a:cubicBezTo>
                      <a:pt x="28" y="4"/>
                      <a:pt x="28" y="4"/>
                      <a:pt x="28" y="4"/>
                    </a:cubicBezTo>
                    <a:cubicBezTo>
                      <a:pt x="27" y="3"/>
                      <a:pt x="27" y="3"/>
                      <a:pt x="27" y="3"/>
                    </a:cubicBezTo>
                    <a:cubicBezTo>
                      <a:pt x="26" y="3"/>
                      <a:pt x="26" y="2"/>
                      <a:pt x="26" y="1"/>
                    </a:cubicBezTo>
                    <a:cubicBezTo>
                      <a:pt x="25" y="0"/>
                      <a:pt x="25" y="0"/>
                      <a:pt x="2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grpSp>
        <p:grpSp>
          <p:nvGrpSpPr>
            <p:cNvPr id="218" name="组合 217"/>
            <p:cNvGrpSpPr/>
            <p:nvPr/>
          </p:nvGrpSpPr>
          <p:grpSpPr>
            <a:xfrm>
              <a:off x="3819580" y="1129357"/>
              <a:ext cx="1653056" cy="3437609"/>
              <a:chOff x="5276822" y="2263193"/>
              <a:chExt cx="2022845" cy="4206605"/>
            </a:xfrm>
            <a:effectLst>
              <a:outerShdw blurRad="266700" dist="38100" dir="5400000" algn="t" rotWithShape="0">
                <a:prstClr val="black">
                  <a:alpha val="40000"/>
                </a:prstClr>
              </a:outerShdw>
            </a:effectLst>
          </p:grpSpPr>
          <p:sp>
            <p:nvSpPr>
              <p:cNvPr id="219" name="任意多边形 218"/>
              <p:cNvSpPr/>
              <p:nvPr/>
            </p:nvSpPr>
            <p:spPr>
              <a:xfrm rot="5400000">
                <a:off x="6251085" y="6144437"/>
                <a:ext cx="273185" cy="377538"/>
              </a:xfrm>
              <a:custGeom>
                <a:avLst/>
                <a:gdLst>
                  <a:gd name="connsiteX0" fmla="*/ 0 w 245327"/>
                  <a:gd name="connsiteY0" fmla="*/ 0 h 374681"/>
                  <a:gd name="connsiteX1" fmla="*/ 0 w 245327"/>
                  <a:gd name="connsiteY1" fmla="*/ 374681 h 374681"/>
                  <a:gd name="connsiteX2" fmla="*/ 245327 w 245327"/>
                  <a:gd name="connsiteY2" fmla="*/ 218564 h 374681"/>
                  <a:gd name="connsiteX3" fmla="*/ 245327 w 245327"/>
                  <a:gd name="connsiteY3" fmla="*/ 169499 h 374681"/>
                  <a:gd name="connsiteX4" fmla="*/ 0 w 245327"/>
                  <a:gd name="connsiteY4" fmla="*/ 0 h 374681"/>
                  <a:gd name="connsiteX0" fmla="*/ 0 w 253793"/>
                  <a:gd name="connsiteY0" fmla="*/ 0 h 374681"/>
                  <a:gd name="connsiteX1" fmla="*/ 0 w 253793"/>
                  <a:gd name="connsiteY1" fmla="*/ 374681 h 374681"/>
                  <a:gd name="connsiteX2" fmla="*/ 245327 w 253793"/>
                  <a:gd name="connsiteY2" fmla="*/ 218564 h 374681"/>
                  <a:gd name="connsiteX3" fmla="*/ 245327 w 253793"/>
                  <a:gd name="connsiteY3" fmla="*/ 169499 h 374681"/>
                  <a:gd name="connsiteX4" fmla="*/ 0 w 253793"/>
                  <a:gd name="connsiteY4" fmla="*/ 0 h 374681"/>
                  <a:gd name="connsiteX0" fmla="*/ 0 w 262397"/>
                  <a:gd name="connsiteY0" fmla="*/ 0 h 374681"/>
                  <a:gd name="connsiteX1" fmla="*/ 0 w 262397"/>
                  <a:gd name="connsiteY1" fmla="*/ 374681 h 374681"/>
                  <a:gd name="connsiteX2" fmla="*/ 245327 w 262397"/>
                  <a:gd name="connsiteY2" fmla="*/ 218564 h 374681"/>
                  <a:gd name="connsiteX3" fmla="*/ 245327 w 262397"/>
                  <a:gd name="connsiteY3" fmla="*/ 169499 h 374681"/>
                  <a:gd name="connsiteX4" fmla="*/ 0 w 262397"/>
                  <a:gd name="connsiteY4" fmla="*/ 0 h 374681"/>
                  <a:gd name="connsiteX0" fmla="*/ 7408 w 269805"/>
                  <a:gd name="connsiteY0" fmla="*/ 0 h 374681"/>
                  <a:gd name="connsiteX1" fmla="*/ 7408 w 269805"/>
                  <a:gd name="connsiteY1" fmla="*/ 374681 h 374681"/>
                  <a:gd name="connsiteX2" fmla="*/ 252735 w 269805"/>
                  <a:gd name="connsiteY2" fmla="*/ 218564 h 374681"/>
                  <a:gd name="connsiteX3" fmla="*/ 252735 w 269805"/>
                  <a:gd name="connsiteY3" fmla="*/ 169499 h 374681"/>
                  <a:gd name="connsiteX4" fmla="*/ 7408 w 269805"/>
                  <a:gd name="connsiteY4" fmla="*/ 0 h 374681"/>
                  <a:gd name="connsiteX0" fmla="*/ 10788 w 273185"/>
                  <a:gd name="connsiteY0" fmla="*/ 0 h 374681"/>
                  <a:gd name="connsiteX1" fmla="*/ 10788 w 273185"/>
                  <a:gd name="connsiteY1" fmla="*/ 374681 h 374681"/>
                  <a:gd name="connsiteX2" fmla="*/ 256115 w 273185"/>
                  <a:gd name="connsiteY2" fmla="*/ 218564 h 374681"/>
                  <a:gd name="connsiteX3" fmla="*/ 256115 w 273185"/>
                  <a:gd name="connsiteY3" fmla="*/ 169499 h 374681"/>
                  <a:gd name="connsiteX4" fmla="*/ 10788 w 273185"/>
                  <a:gd name="connsiteY4" fmla="*/ 0 h 374681"/>
                  <a:gd name="connsiteX0" fmla="*/ 10788 w 273185"/>
                  <a:gd name="connsiteY0" fmla="*/ 0 h 377538"/>
                  <a:gd name="connsiteX1" fmla="*/ 10788 w 273185"/>
                  <a:gd name="connsiteY1" fmla="*/ 377538 h 377538"/>
                  <a:gd name="connsiteX2" fmla="*/ 256115 w 273185"/>
                  <a:gd name="connsiteY2" fmla="*/ 218564 h 377538"/>
                  <a:gd name="connsiteX3" fmla="*/ 256115 w 273185"/>
                  <a:gd name="connsiteY3" fmla="*/ 169499 h 377538"/>
                  <a:gd name="connsiteX4" fmla="*/ 10788 w 273185"/>
                  <a:gd name="connsiteY4" fmla="*/ 0 h 377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185" h="377538">
                    <a:moveTo>
                      <a:pt x="10788" y="0"/>
                    </a:moveTo>
                    <a:cubicBezTo>
                      <a:pt x="-5880" y="122512"/>
                      <a:pt x="-1118" y="250263"/>
                      <a:pt x="10788" y="377538"/>
                    </a:cubicBezTo>
                    <a:lnTo>
                      <a:pt x="256115" y="218564"/>
                    </a:lnTo>
                    <a:cubicBezTo>
                      <a:pt x="282309" y="202209"/>
                      <a:pt x="275165" y="188236"/>
                      <a:pt x="256115" y="169499"/>
                    </a:cubicBezTo>
                    <a:lnTo>
                      <a:pt x="10788" y="0"/>
                    </a:lnTo>
                    <a:close/>
                  </a:path>
                </a:pathLst>
              </a:custGeom>
              <a:gradFill>
                <a:gsLst>
                  <a:gs pos="2000">
                    <a:srgbClr val="2E2E2E"/>
                  </a:gs>
                  <a:gs pos="42000">
                    <a:srgbClr val="727272"/>
                  </a:gs>
                  <a:gs pos="12000">
                    <a:srgbClr val="555555"/>
                  </a:gs>
                  <a:gs pos="63000">
                    <a:srgbClr val="363636"/>
                  </a:gs>
                  <a:gs pos="100000">
                    <a:srgbClr val="414143"/>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20" name="Freeform 212"/>
              <p:cNvSpPr>
                <a:spLocks/>
              </p:cNvSpPr>
              <p:nvPr/>
            </p:nvSpPr>
            <p:spPr bwMode="auto">
              <a:xfrm>
                <a:off x="5816447" y="4542587"/>
                <a:ext cx="492408" cy="1113726"/>
              </a:xfrm>
              <a:custGeom>
                <a:avLst/>
                <a:gdLst>
                  <a:gd name="T0" fmla="*/ 0 w 277"/>
                  <a:gd name="T1" fmla="*/ 0 h 628"/>
                  <a:gd name="T2" fmla="*/ 0 w 277"/>
                  <a:gd name="T3" fmla="*/ 580 h 628"/>
                  <a:gd name="T4" fmla="*/ 57 w 277"/>
                  <a:gd name="T5" fmla="*/ 628 h 628"/>
                  <a:gd name="T6" fmla="*/ 277 w 277"/>
                  <a:gd name="T7" fmla="*/ 628 h 628"/>
                  <a:gd name="T8" fmla="*/ 277 w 277"/>
                  <a:gd name="T9" fmla="*/ 73 h 628"/>
                  <a:gd name="T10" fmla="*/ 0 w 277"/>
                  <a:gd name="T11" fmla="*/ 0 h 628"/>
                </a:gdLst>
                <a:ahLst/>
                <a:cxnLst>
                  <a:cxn ang="0">
                    <a:pos x="T0" y="T1"/>
                  </a:cxn>
                  <a:cxn ang="0">
                    <a:pos x="T2" y="T3"/>
                  </a:cxn>
                  <a:cxn ang="0">
                    <a:pos x="T4" y="T5"/>
                  </a:cxn>
                  <a:cxn ang="0">
                    <a:pos x="T6" y="T7"/>
                  </a:cxn>
                  <a:cxn ang="0">
                    <a:pos x="T8" y="T9"/>
                  </a:cxn>
                  <a:cxn ang="0">
                    <a:pos x="T10" y="T11"/>
                  </a:cxn>
                </a:cxnLst>
                <a:rect l="0" t="0" r="r" b="b"/>
                <a:pathLst>
                  <a:path w="277" h="628">
                    <a:moveTo>
                      <a:pt x="0" y="0"/>
                    </a:moveTo>
                    <a:cubicBezTo>
                      <a:pt x="0" y="580"/>
                      <a:pt x="0" y="580"/>
                      <a:pt x="0" y="580"/>
                    </a:cubicBezTo>
                    <a:cubicBezTo>
                      <a:pt x="57" y="628"/>
                      <a:pt x="57" y="628"/>
                      <a:pt x="57" y="628"/>
                    </a:cubicBezTo>
                    <a:cubicBezTo>
                      <a:pt x="277" y="628"/>
                      <a:pt x="277" y="628"/>
                      <a:pt x="277" y="628"/>
                    </a:cubicBezTo>
                    <a:cubicBezTo>
                      <a:pt x="277" y="73"/>
                      <a:pt x="277" y="73"/>
                      <a:pt x="277" y="73"/>
                    </a:cubicBezTo>
                    <a:cubicBezTo>
                      <a:pt x="185" y="51"/>
                      <a:pt x="92" y="25"/>
                      <a:pt x="0" y="0"/>
                    </a:cubicBezTo>
                  </a:path>
                </a:pathLst>
              </a:custGeom>
              <a:gradFill>
                <a:gsLst>
                  <a:gs pos="11000">
                    <a:srgbClr val="2B3649"/>
                  </a:gs>
                  <a:gs pos="100000">
                    <a:srgbClr val="3B4A62"/>
                  </a:gs>
                </a:gsLst>
                <a:lin ang="27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21" name="Freeform 213"/>
              <p:cNvSpPr>
                <a:spLocks/>
              </p:cNvSpPr>
              <p:nvPr/>
            </p:nvSpPr>
            <p:spPr bwMode="auto">
              <a:xfrm>
                <a:off x="6384249" y="4720690"/>
                <a:ext cx="541874" cy="963080"/>
              </a:xfrm>
              <a:custGeom>
                <a:avLst/>
                <a:gdLst>
                  <a:gd name="T0" fmla="*/ 0 w 305"/>
                  <a:gd name="T1" fmla="*/ 0 h 543"/>
                  <a:gd name="T2" fmla="*/ 0 w 305"/>
                  <a:gd name="T3" fmla="*/ 543 h 543"/>
                  <a:gd name="T4" fmla="*/ 263 w 305"/>
                  <a:gd name="T5" fmla="*/ 543 h 543"/>
                  <a:gd name="T6" fmla="*/ 305 w 305"/>
                  <a:gd name="T7" fmla="*/ 495 h 543"/>
                  <a:gd name="T8" fmla="*/ 305 w 305"/>
                  <a:gd name="T9" fmla="*/ 41 h 543"/>
                  <a:gd name="T10" fmla="*/ 0 w 305"/>
                  <a:gd name="T11" fmla="*/ 0 h 543"/>
                </a:gdLst>
                <a:ahLst/>
                <a:cxnLst>
                  <a:cxn ang="0">
                    <a:pos x="T0" y="T1"/>
                  </a:cxn>
                  <a:cxn ang="0">
                    <a:pos x="T2" y="T3"/>
                  </a:cxn>
                  <a:cxn ang="0">
                    <a:pos x="T4" y="T5"/>
                  </a:cxn>
                  <a:cxn ang="0">
                    <a:pos x="T6" y="T7"/>
                  </a:cxn>
                  <a:cxn ang="0">
                    <a:pos x="T8" y="T9"/>
                  </a:cxn>
                  <a:cxn ang="0">
                    <a:pos x="T10" y="T11"/>
                  </a:cxn>
                </a:cxnLst>
                <a:rect l="0" t="0" r="r" b="b"/>
                <a:pathLst>
                  <a:path w="305" h="543">
                    <a:moveTo>
                      <a:pt x="0" y="0"/>
                    </a:moveTo>
                    <a:cubicBezTo>
                      <a:pt x="0" y="543"/>
                      <a:pt x="0" y="543"/>
                      <a:pt x="0" y="543"/>
                    </a:cubicBezTo>
                    <a:cubicBezTo>
                      <a:pt x="263" y="543"/>
                      <a:pt x="263" y="543"/>
                      <a:pt x="263" y="543"/>
                    </a:cubicBezTo>
                    <a:cubicBezTo>
                      <a:pt x="305" y="495"/>
                      <a:pt x="305" y="495"/>
                      <a:pt x="305" y="495"/>
                    </a:cubicBezTo>
                    <a:cubicBezTo>
                      <a:pt x="305" y="41"/>
                      <a:pt x="305" y="41"/>
                      <a:pt x="305" y="41"/>
                    </a:cubicBezTo>
                    <a:cubicBezTo>
                      <a:pt x="201" y="38"/>
                      <a:pt x="100" y="22"/>
                      <a:pt x="0" y="0"/>
                    </a:cubicBezTo>
                  </a:path>
                </a:pathLst>
              </a:custGeom>
              <a:gradFill>
                <a:gsLst>
                  <a:gs pos="11000">
                    <a:srgbClr val="2B3649"/>
                  </a:gs>
                  <a:gs pos="100000">
                    <a:srgbClr val="3B4A62"/>
                  </a:gs>
                </a:gsLst>
                <a:lin ang="27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22" name="Freeform 214"/>
              <p:cNvSpPr>
                <a:spLocks/>
              </p:cNvSpPr>
              <p:nvPr/>
            </p:nvSpPr>
            <p:spPr bwMode="auto">
              <a:xfrm>
                <a:off x="6093755" y="4617535"/>
                <a:ext cx="280305" cy="1066509"/>
              </a:xfrm>
              <a:custGeom>
                <a:avLst/>
                <a:gdLst>
                  <a:gd name="T0" fmla="*/ 0 w 158"/>
                  <a:gd name="T1" fmla="*/ 0 h 602"/>
                  <a:gd name="T2" fmla="*/ 0 w 158"/>
                  <a:gd name="T3" fmla="*/ 602 h 602"/>
                  <a:gd name="T4" fmla="*/ 158 w 158"/>
                  <a:gd name="T5" fmla="*/ 602 h 602"/>
                  <a:gd name="T6" fmla="*/ 158 w 158"/>
                  <a:gd name="T7" fmla="*/ 40 h 602"/>
                  <a:gd name="T8" fmla="*/ 0 w 158"/>
                  <a:gd name="T9" fmla="*/ 0 h 602"/>
                </a:gdLst>
                <a:ahLst/>
                <a:cxnLst>
                  <a:cxn ang="0">
                    <a:pos x="T0" y="T1"/>
                  </a:cxn>
                  <a:cxn ang="0">
                    <a:pos x="T2" y="T3"/>
                  </a:cxn>
                  <a:cxn ang="0">
                    <a:pos x="T4" y="T5"/>
                  </a:cxn>
                  <a:cxn ang="0">
                    <a:pos x="T6" y="T7"/>
                  </a:cxn>
                  <a:cxn ang="0">
                    <a:pos x="T8" y="T9"/>
                  </a:cxn>
                </a:cxnLst>
                <a:rect l="0" t="0" r="r" b="b"/>
                <a:pathLst>
                  <a:path w="158" h="602">
                    <a:moveTo>
                      <a:pt x="0" y="0"/>
                    </a:moveTo>
                    <a:cubicBezTo>
                      <a:pt x="0" y="602"/>
                      <a:pt x="0" y="602"/>
                      <a:pt x="0" y="602"/>
                    </a:cubicBezTo>
                    <a:cubicBezTo>
                      <a:pt x="158" y="602"/>
                      <a:pt x="158" y="602"/>
                      <a:pt x="158" y="602"/>
                    </a:cubicBezTo>
                    <a:cubicBezTo>
                      <a:pt x="158" y="40"/>
                      <a:pt x="158" y="40"/>
                      <a:pt x="158" y="40"/>
                    </a:cubicBezTo>
                    <a:cubicBezTo>
                      <a:pt x="105" y="28"/>
                      <a:pt x="52" y="14"/>
                      <a:pt x="0" y="0"/>
                    </a:cubicBezTo>
                  </a:path>
                </a:pathLst>
              </a:custGeom>
              <a:gradFill>
                <a:gsLst>
                  <a:gs pos="11000">
                    <a:srgbClr val="2B3649"/>
                  </a:gs>
                  <a:gs pos="100000">
                    <a:srgbClr val="3B4A62"/>
                  </a:gs>
                </a:gsLst>
                <a:lin ang="27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23" name="Freeform 215"/>
              <p:cNvSpPr>
                <a:spLocks/>
              </p:cNvSpPr>
              <p:nvPr/>
            </p:nvSpPr>
            <p:spPr bwMode="auto">
              <a:xfrm>
                <a:off x="6368814" y="4686487"/>
                <a:ext cx="282554" cy="997557"/>
              </a:xfrm>
              <a:custGeom>
                <a:avLst/>
                <a:gdLst>
                  <a:gd name="T0" fmla="*/ 0 w 159"/>
                  <a:gd name="T1" fmla="*/ 0 h 563"/>
                  <a:gd name="T2" fmla="*/ 0 w 159"/>
                  <a:gd name="T3" fmla="*/ 563 h 563"/>
                  <a:gd name="T4" fmla="*/ 159 w 159"/>
                  <a:gd name="T5" fmla="*/ 563 h 563"/>
                  <a:gd name="T6" fmla="*/ 159 w 159"/>
                  <a:gd name="T7" fmla="*/ 30 h 563"/>
                  <a:gd name="T8" fmla="*/ 0 w 159"/>
                  <a:gd name="T9" fmla="*/ 0 h 563"/>
                </a:gdLst>
                <a:ahLst/>
                <a:cxnLst>
                  <a:cxn ang="0">
                    <a:pos x="T0" y="T1"/>
                  </a:cxn>
                  <a:cxn ang="0">
                    <a:pos x="T2" y="T3"/>
                  </a:cxn>
                  <a:cxn ang="0">
                    <a:pos x="T4" y="T5"/>
                  </a:cxn>
                  <a:cxn ang="0">
                    <a:pos x="T6" y="T7"/>
                  </a:cxn>
                  <a:cxn ang="0">
                    <a:pos x="T8" y="T9"/>
                  </a:cxn>
                </a:cxnLst>
                <a:rect l="0" t="0" r="r" b="b"/>
                <a:pathLst>
                  <a:path w="159" h="563">
                    <a:moveTo>
                      <a:pt x="0" y="0"/>
                    </a:moveTo>
                    <a:cubicBezTo>
                      <a:pt x="0" y="563"/>
                      <a:pt x="0" y="563"/>
                      <a:pt x="0" y="563"/>
                    </a:cubicBezTo>
                    <a:cubicBezTo>
                      <a:pt x="159" y="563"/>
                      <a:pt x="159" y="563"/>
                      <a:pt x="159" y="563"/>
                    </a:cubicBezTo>
                    <a:cubicBezTo>
                      <a:pt x="159" y="30"/>
                      <a:pt x="159" y="30"/>
                      <a:pt x="159" y="30"/>
                    </a:cubicBezTo>
                    <a:cubicBezTo>
                      <a:pt x="106" y="22"/>
                      <a:pt x="53" y="12"/>
                      <a:pt x="0" y="0"/>
                    </a:cubicBezTo>
                  </a:path>
                </a:pathLst>
              </a:custGeom>
              <a:gradFill>
                <a:gsLst>
                  <a:gs pos="11000">
                    <a:srgbClr val="2B3649"/>
                  </a:gs>
                  <a:gs pos="100000">
                    <a:srgbClr val="3B4A62"/>
                  </a:gs>
                </a:gsLst>
                <a:lin ang="27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24" name="Rectangle 217"/>
              <p:cNvSpPr>
                <a:spLocks noChangeArrowheads="1"/>
              </p:cNvSpPr>
              <p:nvPr/>
            </p:nvSpPr>
            <p:spPr bwMode="auto">
              <a:xfrm>
                <a:off x="6088508" y="4711220"/>
                <a:ext cx="10493" cy="900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225" name="Freeform 219"/>
              <p:cNvSpPr>
                <a:spLocks/>
              </p:cNvSpPr>
              <p:nvPr/>
            </p:nvSpPr>
            <p:spPr bwMode="auto">
              <a:xfrm>
                <a:off x="5816447" y="5570872"/>
                <a:ext cx="0" cy="8994"/>
              </a:xfrm>
              <a:custGeom>
                <a:avLst/>
                <a:gdLst>
                  <a:gd name="T0" fmla="*/ 0 h 5"/>
                  <a:gd name="T1" fmla="*/ 5 h 5"/>
                  <a:gd name="T2" fmla="*/ 5 h 5"/>
                  <a:gd name="T3" fmla="*/ 0 h 5"/>
                  <a:gd name="T4" fmla="*/ 0 h 5"/>
                </a:gdLst>
                <a:ahLst/>
                <a:cxnLst>
                  <a:cxn ang="0">
                    <a:pos x="0" y="T0"/>
                  </a:cxn>
                  <a:cxn ang="0">
                    <a:pos x="0" y="T1"/>
                  </a:cxn>
                  <a:cxn ang="0">
                    <a:pos x="0" y="T2"/>
                  </a:cxn>
                  <a:cxn ang="0">
                    <a:pos x="0" y="T3"/>
                  </a:cxn>
                  <a:cxn ang="0">
                    <a:pos x="0" y="T4"/>
                  </a:cxn>
                </a:cxnLst>
                <a:rect l="0" t="0" r="r" b="b"/>
                <a:pathLst>
                  <a:path h="5">
                    <a:moveTo>
                      <a:pt x="0" y="0"/>
                    </a:moveTo>
                    <a:cubicBezTo>
                      <a:pt x="0" y="5"/>
                      <a:pt x="0" y="5"/>
                      <a:pt x="0" y="5"/>
                    </a:cubicBezTo>
                    <a:cubicBezTo>
                      <a:pt x="0" y="5"/>
                      <a:pt x="0" y="5"/>
                      <a:pt x="0" y="5"/>
                    </a:cubicBezTo>
                    <a:cubicBezTo>
                      <a:pt x="0" y="4"/>
                      <a:pt x="0" y="2"/>
                      <a:pt x="0" y="0"/>
                    </a:cubicBezTo>
                    <a:cubicBezTo>
                      <a:pt x="0" y="0"/>
                      <a:pt x="0" y="0"/>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226" name="Freeform 220"/>
              <p:cNvSpPr>
                <a:spLocks/>
              </p:cNvSpPr>
              <p:nvPr/>
            </p:nvSpPr>
            <p:spPr bwMode="auto">
              <a:xfrm>
                <a:off x="5816447" y="5528152"/>
                <a:ext cx="2248" cy="42720"/>
              </a:xfrm>
              <a:custGeom>
                <a:avLst/>
                <a:gdLst>
                  <a:gd name="T0" fmla="*/ 0 w 1"/>
                  <a:gd name="T1" fmla="*/ 0 h 24"/>
                  <a:gd name="T2" fmla="*/ 0 w 1"/>
                  <a:gd name="T3" fmla="*/ 24 h 24"/>
                  <a:gd name="T4" fmla="*/ 0 w 1"/>
                  <a:gd name="T5" fmla="*/ 24 h 24"/>
                  <a:gd name="T6" fmla="*/ 1 w 1"/>
                  <a:gd name="T7" fmla="*/ 16 h 24"/>
                  <a:gd name="T8" fmla="*/ 0 w 1"/>
                  <a:gd name="T9" fmla="*/ 8 h 24"/>
                  <a:gd name="T10" fmla="*/ 0 w 1"/>
                  <a:gd name="T11" fmla="*/ 8 h 24"/>
                  <a:gd name="T12" fmla="*/ 0 w 1"/>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1" h="24">
                    <a:moveTo>
                      <a:pt x="0" y="0"/>
                    </a:moveTo>
                    <a:cubicBezTo>
                      <a:pt x="0" y="24"/>
                      <a:pt x="0" y="24"/>
                      <a:pt x="0" y="24"/>
                    </a:cubicBezTo>
                    <a:cubicBezTo>
                      <a:pt x="0" y="24"/>
                      <a:pt x="0" y="24"/>
                      <a:pt x="0" y="24"/>
                    </a:cubicBezTo>
                    <a:cubicBezTo>
                      <a:pt x="1" y="22"/>
                      <a:pt x="1" y="19"/>
                      <a:pt x="1" y="16"/>
                    </a:cubicBezTo>
                    <a:cubicBezTo>
                      <a:pt x="1" y="13"/>
                      <a:pt x="1" y="11"/>
                      <a:pt x="0" y="8"/>
                    </a:cubicBezTo>
                    <a:cubicBezTo>
                      <a:pt x="0" y="8"/>
                      <a:pt x="0" y="8"/>
                      <a:pt x="0" y="8"/>
                    </a:cubicBezTo>
                    <a:cubicBezTo>
                      <a:pt x="0" y="5"/>
                      <a:pt x="0" y="3"/>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227" name="Freeform 221"/>
              <p:cNvSpPr>
                <a:spLocks/>
              </p:cNvSpPr>
              <p:nvPr/>
            </p:nvSpPr>
            <p:spPr bwMode="auto">
              <a:xfrm>
                <a:off x="6642374" y="4711220"/>
                <a:ext cx="10493" cy="28480"/>
              </a:xfrm>
              <a:custGeom>
                <a:avLst/>
                <a:gdLst>
                  <a:gd name="T0" fmla="*/ 6 w 6"/>
                  <a:gd name="T1" fmla="*/ 0 h 16"/>
                  <a:gd name="T2" fmla="*/ 0 w 6"/>
                  <a:gd name="T3" fmla="*/ 0 h 16"/>
                  <a:gd name="T4" fmla="*/ 0 w 6"/>
                  <a:gd name="T5" fmla="*/ 15 h 16"/>
                  <a:gd name="T6" fmla="*/ 6 w 6"/>
                  <a:gd name="T7" fmla="*/ 16 h 16"/>
                  <a:gd name="T8" fmla="*/ 6 w 6"/>
                  <a:gd name="T9" fmla="*/ 0 h 16"/>
                </a:gdLst>
                <a:ahLst/>
                <a:cxnLst>
                  <a:cxn ang="0">
                    <a:pos x="T0" y="T1"/>
                  </a:cxn>
                  <a:cxn ang="0">
                    <a:pos x="T2" y="T3"/>
                  </a:cxn>
                  <a:cxn ang="0">
                    <a:pos x="T4" y="T5"/>
                  </a:cxn>
                  <a:cxn ang="0">
                    <a:pos x="T6" y="T7"/>
                  </a:cxn>
                  <a:cxn ang="0">
                    <a:pos x="T8" y="T9"/>
                  </a:cxn>
                </a:cxnLst>
                <a:rect l="0" t="0" r="r" b="b"/>
                <a:pathLst>
                  <a:path w="6" h="16">
                    <a:moveTo>
                      <a:pt x="6" y="0"/>
                    </a:moveTo>
                    <a:cubicBezTo>
                      <a:pt x="0" y="0"/>
                      <a:pt x="0" y="0"/>
                      <a:pt x="0" y="0"/>
                    </a:cubicBezTo>
                    <a:cubicBezTo>
                      <a:pt x="0" y="15"/>
                      <a:pt x="0" y="15"/>
                      <a:pt x="0" y="15"/>
                    </a:cubicBezTo>
                    <a:cubicBezTo>
                      <a:pt x="2" y="16"/>
                      <a:pt x="4" y="16"/>
                      <a:pt x="6" y="16"/>
                    </a:cubicBezTo>
                    <a:cubicBezTo>
                      <a:pt x="6" y="0"/>
                      <a:pt x="6" y="0"/>
                      <a:pt x="6"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228" name="Freeform 222"/>
              <p:cNvSpPr>
                <a:spLocks/>
              </p:cNvSpPr>
              <p:nvPr/>
            </p:nvSpPr>
            <p:spPr bwMode="auto">
              <a:xfrm>
                <a:off x="6642374" y="4738201"/>
                <a:ext cx="10493" cy="759972"/>
              </a:xfrm>
              <a:custGeom>
                <a:avLst/>
                <a:gdLst>
                  <a:gd name="T0" fmla="*/ 0 w 6"/>
                  <a:gd name="T1" fmla="*/ 0 h 429"/>
                  <a:gd name="T2" fmla="*/ 0 w 6"/>
                  <a:gd name="T3" fmla="*/ 0 h 429"/>
                  <a:gd name="T4" fmla="*/ 5 w 6"/>
                  <a:gd name="T5" fmla="*/ 1 h 429"/>
                  <a:gd name="T6" fmla="*/ 5 w 6"/>
                  <a:gd name="T7" fmla="*/ 428 h 429"/>
                  <a:gd name="T8" fmla="*/ 6 w 6"/>
                  <a:gd name="T9" fmla="*/ 429 h 429"/>
                  <a:gd name="T10" fmla="*/ 6 w 6"/>
                  <a:gd name="T11" fmla="*/ 1 h 429"/>
                  <a:gd name="T12" fmla="*/ 0 w 6"/>
                  <a:gd name="T13" fmla="*/ 0 h 429"/>
                </a:gdLst>
                <a:ahLst/>
                <a:cxnLst>
                  <a:cxn ang="0">
                    <a:pos x="T0" y="T1"/>
                  </a:cxn>
                  <a:cxn ang="0">
                    <a:pos x="T2" y="T3"/>
                  </a:cxn>
                  <a:cxn ang="0">
                    <a:pos x="T4" y="T5"/>
                  </a:cxn>
                  <a:cxn ang="0">
                    <a:pos x="T6" y="T7"/>
                  </a:cxn>
                  <a:cxn ang="0">
                    <a:pos x="T8" y="T9"/>
                  </a:cxn>
                  <a:cxn ang="0">
                    <a:pos x="T10" y="T11"/>
                  </a:cxn>
                  <a:cxn ang="0">
                    <a:pos x="T12" y="T13"/>
                  </a:cxn>
                </a:cxnLst>
                <a:rect l="0" t="0" r="r" b="b"/>
                <a:pathLst>
                  <a:path w="6" h="429">
                    <a:moveTo>
                      <a:pt x="0" y="0"/>
                    </a:moveTo>
                    <a:cubicBezTo>
                      <a:pt x="0" y="0"/>
                      <a:pt x="0" y="0"/>
                      <a:pt x="0" y="0"/>
                    </a:cubicBezTo>
                    <a:cubicBezTo>
                      <a:pt x="2" y="1"/>
                      <a:pt x="3" y="1"/>
                      <a:pt x="5" y="1"/>
                    </a:cubicBezTo>
                    <a:cubicBezTo>
                      <a:pt x="5" y="428"/>
                      <a:pt x="5" y="428"/>
                      <a:pt x="5" y="428"/>
                    </a:cubicBezTo>
                    <a:cubicBezTo>
                      <a:pt x="5" y="428"/>
                      <a:pt x="6" y="429"/>
                      <a:pt x="6" y="429"/>
                    </a:cubicBezTo>
                    <a:cubicBezTo>
                      <a:pt x="6" y="1"/>
                      <a:pt x="6" y="1"/>
                      <a:pt x="6" y="1"/>
                    </a:cubicBezTo>
                    <a:cubicBezTo>
                      <a:pt x="4" y="1"/>
                      <a:pt x="2" y="1"/>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229" name="Freeform 224"/>
              <p:cNvSpPr>
                <a:spLocks/>
              </p:cNvSpPr>
              <p:nvPr/>
            </p:nvSpPr>
            <p:spPr bwMode="auto">
              <a:xfrm>
                <a:off x="6367315" y="4711220"/>
                <a:ext cx="1499" cy="783206"/>
              </a:xfrm>
              <a:custGeom>
                <a:avLst/>
                <a:gdLst>
                  <a:gd name="T0" fmla="*/ 1 w 1"/>
                  <a:gd name="T1" fmla="*/ 0 h 442"/>
                  <a:gd name="T2" fmla="*/ 0 w 1"/>
                  <a:gd name="T3" fmla="*/ 0 h 442"/>
                  <a:gd name="T4" fmla="*/ 0 w 1"/>
                  <a:gd name="T5" fmla="*/ 442 h 442"/>
                  <a:gd name="T6" fmla="*/ 1 w 1"/>
                  <a:gd name="T7" fmla="*/ 438 h 442"/>
                  <a:gd name="T8" fmla="*/ 1 w 1"/>
                  <a:gd name="T9" fmla="*/ 441 h 442"/>
                  <a:gd name="T10" fmla="*/ 1 w 1"/>
                  <a:gd name="T11" fmla="*/ 0 h 442"/>
                </a:gdLst>
                <a:ahLst/>
                <a:cxnLst>
                  <a:cxn ang="0">
                    <a:pos x="T0" y="T1"/>
                  </a:cxn>
                  <a:cxn ang="0">
                    <a:pos x="T2" y="T3"/>
                  </a:cxn>
                  <a:cxn ang="0">
                    <a:pos x="T4" y="T5"/>
                  </a:cxn>
                  <a:cxn ang="0">
                    <a:pos x="T6" y="T7"/>
                  </a:cxn>
                  <a:cxn ang="0">
                    <a:pos x="T8" y="T9"/>
                  </a:cxn>
                  <a:cxn ang="0">
                    <a:pos x="T10" y="T11"/>
                  </a:cxn>
                </a:cxnLst>
                <a:rect l="0" t="0" r="r" b="b"/>
                <a:pathLst>
                  <a:path w="1" h="442">
                    <a:moveTo>
                      <a:pt x="1" y="0"/>
                    </a:moveTo>
                    <a:cubicBezTo>
                      <a:pt x="0" y="0"/>
                      <a:pt x="0" y="0"/>
                      <a:pt x="0" y="0"/>
                    </a:cubicBezTo>
                    <a:cubicBezTo>
                      <a:pt x="0" y="442"/>
                      <a:pt x="0" y="442"/>
                      <a:pt x="0" y="442"/>
                    </a:cubicBezTo>
                    <a:cubicBezTo>
                      <a:pt x="1" y="440"/>
                      <a:pt x="1" y="438"/>
                      <a:pt x="1" y="438"/>
                    </a:cubicBezTo>
                    <a:cubicBezTo>
                      <a:pt x="1" y="438"/>
                      <a:pt x="1" y="439"/>
                      <a:pt x="1" y="441"/>
                    </a:cubicBezTo>
                    <a:cubicBezTo>
                      <a:pt x="1" y="0"/>
                      <a:pt x="1" y="0"/>
                      <a:pt x="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230" name="Freeform 226"/>
              <p:cNvSpPr>
                <a:spLocks/>
              </p:cNvSpPr>
              <p:nvPr/>
            </p:nvSpPr>
            <p:spPr bwMode="auto">
              <a:xfrm>
                <a:off x="5816447" y="5499672"/>
                <a:ext cx="1127967" cy="803441"/>
              </a:xfrm>
              <a:custGeom>
                <a:avLst/>
                <a:gdLst>
                  <a:gd name="T0" fmla="*/ 76 w 635"/>
                  <a:gd name="T1" fmla="*/ 55 h 453"/>
                  <a:gd name="T2" fmla="*/ 156 w 635"/>
                  <a:gd name="T3" fmla="*/ 1 h 453"/>
                  <a:gd name="T4" fmla="*/ 230 w 635"/>
                  <a:gd name="T5" fmla="*/ 60 h 453"/>
                  <a:gd name="T6" fmla="*/ 311 w 635"/>
                  <a:gd name="T7" fmla="*/ 0 h 453"/>
                  <a:gd name="T8" fmla="*/ 390 w 635"/>
                  <a:gd name="T9" fmla="*/ 59 h 453"/>
                  <a:gd name="T10" fmla="*/ 469 w 635"/>
                  <a:gd name="T11" fmla="*/ 1 h 453"/>
                  <a:gd name="T12" fmla="*/ 557 w 635"/>
                  <a:gd name="T13" fmla="*/ 53 h 453"/>
                  <a:gd name="T14" fmla="*/ 635 w 635"/>
                  <a:gd name="T15" fmla="*/ 19 h 453"/>
                  <a:gd name="T16" fmla="*/ 635 w 635"/>
                  <a:gd name="T17" fmla="*/ 44 h 453"/>
                  <a:gd name="T18" fmla="*/ 432 w 635"/>
                  <a:gd name="T19" fmla="*/ 394 h 453"/>
                  <a:gd name="T20" fmla="*/ 317 w 635"/>
                  <a:gd name="T21" fmla="*/ 453 h 453"/>
                  <a:gd name="T22" fmla="*/ 208 w 635"/>
                  <a:gd name="T23" fmla="*/ 408 h 453"/>
                  <a:gd name="T24" fmla="*/ 0 w 635"/>
                  <a:gd name="T25" fmla="*/ 47 h 453"/>
                  <a:gd name="T26" fmla="*/ 0 w 635"/>
                  <a:gd name="T27" fmla="*/ 16 h 453"/>
                  <a:gd name="T28" fmla="*/ 76 w 635"/>
                  <a:gd name="T29" fmla="*/ 55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35" h="453">
                    <a:moveTo>
                      <a:pt x="76" y="55"/>
                    </a:moveTo>
                    <a:cubicBezTo>
                      <a:pt x="146" y="51"/>
                      <a:pt x="156" y="1"/>
                      <a:pt x="156" y="1"/>
                    </a:cubicBezTo>
                    <a:cubicBezTo>
                      <a:pt x="156" y="1"/>
                      <a:pt x="167" y="60"/>
                      <a:pt x="230" y="60"/>
                    </a:cubicBezTo>
                    <a:cubicBezTo>
                      <a:pt x="296" y="60"/>
                      <a:pt x="311" y="0"/>
                      <a:pt x="311" y="0"/>
                    </a:cubicBezTo>
                    <a:cubicBezTo>
                      <a:pt x="311" y="0"/>
                      <a:pt x="320" y="59"/>
                      <a:pt x="390" y="59"/>
                    </a:cubicBezTo>
                    <a:cubicBezTo>
                      <a:pt x="453" y="59"/>
                      <a:pt x="469" y="1"/>
                      <a:pt x="469" y="1"/>
                    </a:cubicBezTo>
                    <a:cubicBezTo>
                      <a:pt x="469" y="1"/>
                      <a:pt x="489" y="53"/>
                      <a:pt x="557" y="53"/>
                    </a:cubicBezTo>
                    <a:cubicBezTo>
                      <a:pt x="588" y="53"/>
                      <a:pt x="622" y="47"/>
                      <a:pt x="635" y="19"/>
                    </a:cubicBezTo>
                    <a:cubicBezTo>
                      <a:pt x="634" y="36"/>
                      <a:pt x="635" y="44"/>
                      <a:pt x="635" y="44"/>
                    </a:cubicBezTo>
                    <a:cubicBezTo>
                      <a:pt x="432" y="394"/>
                      <a:pt x="432" y="394"/>
                      <a:pt x="432" y="394"/>
                    </a:cubicBezTo>
                    <a:cubicBezTo>
                      <a:pt x="317" y="453"/>
                      <a:pt x="317" y="453"/>
                      <a:pt x="317" y="453"/>
                    </a:cubicBezTo>
                    <a:cubicBezTo>
                      <a:pt x="208" y="408"/>
                      <a:pt x="208" y="408"/>
                      <a:pt x="208" y="408"/>
                    </a:cubicBezTo>
                    <a:cubicBezTo>
                      <a:pt x="0" y="47"/>
                      <a:pt x="0" y="47"/>
                      <a:pt x="0" y="47"/>
                    </a:cubicBezTo>
                    <a:cubicBezTo>
                      <a:pt x="0" y="47"/>
                      <a:pt x="1" y="34"/>
                      <a:pt x="0" y="16"/>
                    </a:cubicBezTo>
                    <a:cubicBezTo>
                      <a:pt x="4" y="47"/>
                      <a:pt x="40" y="57"/>
                      <a:pt x="76" y="55"/>
                    </a:cubicBezTo>
                  </a:path>
                </a:pathLst>
              </a:custGeom>
              <a:gradFill>
                <a:gsLst>
                  <a:gs pos="0">
                    <a:srgbClr val="ADA795"/>
                  </a:gs>
                  <a:gs pos="78000">
                    <a:srgbClr val="DCDAD3"/>
                  </a:gs>
                  <a:gs pos="50000">
                    <a:srgbClr val="F1F0EF"/>
                  </a:gs>
                  <a:gs pos="17000">
                    <a:srgbClr val="F2F2F2"/>
                  </a:gs>
                  <a:gs pos="31000">
                    <a:srgbClr val="C1BCAF"/>
                  </a:gs>
                  <a:gs pos="100000">
                    <a:srgbClr val="ADA795"/>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31" name="Freeform 228"/>
              <p:cNvSpPr>
                <a:spLocks/>
              </p:cNvSpPr>
              <p:nvPr/>
            </p:nvSpPr>
            <p:spPr bwMode="auto">
              <a:xfrm>
                <a:off x="6272880" y="3931762"/>
                <a:ext cx="334268" cy="65205"/>
              </a:xfrm>
              <a:custGeom>
                <a:avLst/>
                <a:gdLst>
                  <a:gd name="T0" fmla="*/ 0 w 188"/>
                  <a:gd name="T1" fmla="*/ 0 h 37"/>
                  <a:gd name="T2" fmla="*/ 188 w 188"/>
                  <a:gd name="T3" fmla="*/ 4 h 37"/>
                  <a:gd name="T4" fmla="*/ 50 w 188"/>
                  <a:gd name="T5" fmla="*/ 37 h 37"/>
                  <a:gd name="T6" fmla="*/ 0 w 188"/>
                  <a:gd name="T7" fmla="*/ 36 h 37"/>
                  <a:gd name="T8" fmla="*/ 0 w 188"/>
                  <a:gd name="T9" fmla="*/ 0 h 37"/>
                </a:gdLst>
                <a:ahLst/>
                <a:cxnLst>
                  <a:cxn ang="0">
                    <a:pos x="T0" y="T1"/>
                  </a:cxn>
                  <a:cxn ang="0">
                    <a:pos x="T2" y="T3"/>
                  </a:cxn>
                  <a:cxn ang="0">
                    <a:pos x="T4" y="T5"/>
                  </a:cxn>
                  <a:cxn ang="0">
                    <a:pos x="T6" y="T7"/>
                  </a:cxn>
                  <a:cxn ang="0">
                    <a:pos x="T8" y="T9"/>
                  </a:cxn>
                </a:cxnLst>
                <a:rect l="0" t="0" r="r" b="b"/>
                <a:pathLst>
                  <a:path w="188" h="37">
                    <a:moveTo>
                      <a:pt x="0" y="0"/>
                    </a:moveTo>
                    <a:cubicBezTo>
                      <a:pt x="67" y="0"/>
                      <a:pt x="130" y="1"/>
                      <a:pt x="188" y="4"/>
                    </a:cubicBezTo>
                    <a:cubicBezTo>
                      <a:pt x="50" y="37"/>
                      <a:pt x="50" y="37"/>
                      <a:pt x="50" y="37"/>
                    </a:cubicBezTo>
                    <a:cubicBezTo>
                      <a:pt x="34" y="36"/>
                      <a:pt x="18" y="36"/>
                      <a:pt x="0" y="36"/>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232" name="Freeform 229"/>
              <p:cNvSpPr>
                <a:spLocks/>
              </p:cNvSpPr>
              <p:nvPr/>
            </p:nvSpPr>
            <p:spPr bwMode="auto">
              <a:xfrm>
                <a:off x="6362068" y="3878549"/>
                <a:ext cx="534379" cy="63706"/>
              </a:xfrm>
              <a:custGeom>
                <a:avLst/>
                <a:gdLst>
                  <a:gd name="T0" fmla="*/ 138 w 301"/>
                  <a:gd name="T1" fmla="*/ 0 h 36"/>
                  <a:gd name="T2" fmla="*/ 301 w 301"/>
                  <a:gd name="T3" fmla="*/ 11 h 36"/>
                  <a:gd name="T4" fmla="*/ 42 w 301"/>
                  <a:gd name="T5" fmla="*/ 36 h 36"/>
                  <a:gd name="T6" fmla="*/ 0 w 301"/>
                  <a:gd name="T7" fmla="*/ 34 h 36"/>
                  <a:gd name="T8" fmla="*/ 138 w 301"/>
                  <a:gd name="T9" fmla="*/ 0 h 36"/>
                </a:gdLst>
                <a:ahLst/>
                <a:cxnLst>
                  <a:cxn ang="0">
                    <a:pos x="T0" y="T1"/>
                  </a:cxn>
                  <a:cxn ang="0">
                    <a:pos x="T2" y="T3"/>
                  </a:cxn>
                  <a:cxn ang="0">
                    <a:pos x="T4" y="T5"/>
                  </a:cxn>
                  <a:cxn ang="0">
                    <a:pos x="T6" y="T7"/>
                  </a:cxn>
                  <a:cxn ang="0">
                    <a:pos x="T8" y="T9"/>
                  </a:cxn>
                </a:cxnLst>
                <a:rect l="0" t="0" r="r" b="b"/>
                <a:pathLst>
                  <a:path w="301" h="36">
                    <a:moveTo>
                      <a:pt x="138" y="0"/>
                    </a:moveTo>
                    <a:cubicBezTo>
                      <a:pt x="199" y="3"/>
                      <a:pt x="254" y="6"/>
                      <a:pt x="301" y="11"/>
                    </a:cubicBezTo>
                    <a:cubicBezTo>
                      <a:pt x="42" y="36"/>
                      <a:pt x="42" y="36"/>
                      <a:pt x="42" y="36"/>
                    </a:cubicBezTo>
                    <a:cubicBezTo>
                      <a:pt x="30" y="35"/>
                      <a:pt x="16" y="34"/>
                      <a:pt x="0" y="34"/>
                    </a:cubicBezTo>
                    <a:lnTo>
                      <a:pt x="13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233" name="Freeform 230"/>
              <p:cNvSpPr>
                <a:spLocks/>
              </p:cNvSpPr>
              <p:nvPr/>
            </p:nvSpPr>
            <p:spPr bwMode="auto">
              <a:xfrm>
                <a:off x="6436267" y="3839576"/>
                <a:ext cx="646801" cy="50965"/>
              </a:xfrm>
              <a:custGeom>
                <a:avLst/>
                <a:gdLst>
                  <a:gd name="T0" fmla="*/ 258 w 364"/>
                  <a:gd name="T1" fmla="*/ 0 h 29"/>
                  <a:gd name="T2" fmla="*/ 364 w 364"/>
                  <a:gd name="T3" fmla="*/ 15 h 29"/>
                  <a:gd name="T4" fmla="*/ 28 w 364"/>
                  <a:gd name="T5" fmla="*/ 29 h 29"/>
                  <a:gd name="T6" fmla="*/ 0 w 364"/>
                  <a:gd name="T7" fmla="*/ 25 h 29"/>
                  <a:gd name="T8" fmla="*/ 258 w 364"/>
                  <a:gd name="T9" fmla="*/ 0 h 29"/>
                </a:gdLst>
                <a:ahLst/>
                <a:cxnLst>
                  <a:cxn ang="0">
                    <a:pos x="T0" y="T1"/>
                  </a:cxn>
                  <a:cxn ang="0">
                    <a:pos x="T2" y="T3"/>
                  </a:cxn>
                  <a:cxn ang="0">
                    <a:pos x="T4" y="T5"/>
                  </a:cxn>
                  <a:cxn ang="0">
                    <a:pos x="T6" y="T7"/>
                  </a:cxn>
                  <a:cxn ang="0">
                    <a:pos x="T8" y="T9"/>
                  </a:cxn>
                </a:cxnLst>
                <a:rect l="0" t="0" r="r" b="b"/>
                <a:pathLst>
                  <a:path w="364" h="29">
                    <a:moveTo>
                      <a:pt x="258" y="0"/>
                    </a:moveTo>
                    <a:cubicBezTo>
                      <a:pt x="303" y="4"/>
                      <a:pt x="339" y="9"/>
                      <a:pt x="364" y="15"/>
                    </a:cubicBezTo>
                    <a:cubicBezTo>
                      <a:pt x="28" y="29"/>
                      <a:pt x="28" y="29"/>
                      <a:pt x="28" y="29"/>
                    </a:cubicBezTo>
                    <a:cubicBezTo>
                      <a:pt x="21" y="28"/>
                      <a:pt x="12" y="26"/>
                      <a:pt x="0" y="25"/>
                    </a:cubicBezTo>
                    <a:lnTo>
                      <a:pt x="25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234" name="Freeform 231"/>
              <p:cNvSpPr>
                <a:spLocks/>
              </p:cNvSpPr>
              <p:nvPr/>
            </p:nvSpPr>
            <p:spPr bwMode="auto">
              <a:xfrm>
                <a:off x="5934115" y="3990221"/>
                <a:ext cx="338765" cy="65205"/>
              </a:xfrm>
              <a:custGeom>
                <a:avLst/>
                <a:gdLst>
                  <a:gd name="T0" fmla="*/ 0 w 191"/>
                  <a:gd name="T1" fmla="*/ 4 h 37"/>
                  <a:gd name="T2" fmla="*/ 141 w 191"/>
                  <a:gd name="T3" fmla="*/ 37 h 37"/>
                  <a:gd name="T4" fmla="*/ 191 w 191"/>
                  <a:gd name="T5" fmla="*/ 36 h 37"/>
                  <a:gd name="T6" fmla="*/ 191 w 191"/>
                  <a:gd name="T7" fmla="*/ 0 h 37"/>
                  <a:gd name="T8" fmla="*/ 0 w 191"/>
                  <a:gd name="T9" fmla="*/ 4 h 37"/>
                </a:gdLst>
                <a:ahLst/>
                <a:cxnLst>
                  <a:cxn ang="0">
                    <a:pos x="T0" y="T1"/>
                  </a:cxn>
                  <a:cxn ang="0">
                    <a:pos x="T2" y="T3"/>
                  </a:cxn>
                  <a:cxn ang="0">
                    <a:pos x="T4" y="T5"/>
                  </a:cxn>
                  <a:cxn ang="0">
                    <a:pos x="T6" y="T7"/>
                  </a:cxn>
                  <a:cxn ang="0">
                    <a:pos x="T8" y="T9"/>
                  </a:cxn>
                </a:cxnLst>
                <a:rect l="0" t="0" r="r" b="b"/>
                <a:pathLst>
                  <a:path w="191" h="37">
                    <a:moveTo>
                      <a:pt x="0" y="4"/>
                    </a:moveTo>
                    <a:cubicBezTo>
                      <a:pt x="141" y="37"/>
                      <a:pt x="141" y="37"/>
                      <a:pt x="141" y="37"/>
                    </a:cubicBezTo>
                    <a:cubicBezTo>
                      <a:pt x="157" y="37"/>
                      <a:pt x="173" y="36"/>
                      <a:pt x="191" y="36"/>
                    </a:cubicBezTo>
                    <a:cubicBezTo>
                      <a:pt x="191" y="0"/>
                      <a:pt x="191" y="0"/>
                      <a:pt x="191" y="0"/>
                    </a:cubicBezTo>
                    <a:cubicBezTo>
                      <a:pt x="123" y="0"/>
                      <a:pt x="59" y="2"/>
                      <a:pt x="0"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235" name="Freeform 232"/>
              <p:cNvSpPr>
                <a:spLocks/>
              </p:cNvSpPr>
              <p:nvPr/>
            </p:nvSpPr>
            <p:spPr bwMode="auto">
              <a:xfrm>
                <a:off x="5651562" y="4055426"/>
                <a:ext cx="532880" cy="63706"/>
              </a:xfrm>
              <a:custGeom>
                <a:avLst/>
                <a:gdLst>
                  <a:gd name="T0" fmla="*/ 159 w 300"/>
                  <a:gd name="T1" fmla="*/ 0 h 36"/>
                  <a:gd name="T2" fmla="*/ 300 w 300"/>
                  <a:gd name="T3" fmla="*/ 33 h 36"/>
                  <a:gd name="T4" fmla="*/ 258 w 300"/>
                  <a:gd name="T5" fmla="*/ 36 h 36"/>
                  <a:gd name="T6" fmla="*/ 0 w 300"/>
                  <a:gd name="T7" fmla="*/ 11 h 36"/>
                  <a:gd name="T8" fmla="*/ 159 w 300"/>
                  <a:gd name="T9" fmla="*/ 0 h 36"/>
                </a:gdLst>
                <a:ahLst/>
                <a:cxnLst>
                  <a:cxn ang="0">
                    <a:pos x="T0" y="T1"/>
                  </a:cxn>
                  <a:cxn ang="0">
                    <a:pos x="T2" y="T3"/>
                  </a:cxn>
                  <a:cxn ang="0">
                    <a:pos x="T4" y="T5"/>
                  </a:cxn>
                  <a:cxn ang="0">
                    <a:pos x="T6" y="T7"/>
                  </a:cxn>
                  <a:cxn ang="0">
                    <a:pos x="T8" y="T9"/>
                  </a:cxn>
                </a:cxnLst>
                <a:rect l="0" t="0" r="r" b="b"/>
                <a:pathLst>
                  <a:path w="300" h="36">
                    <a:moveTo>
                      <a:pt x="159" y="0"/>
                    </a:moveTo>
                    <a:cubicBezTo>
                      <a:pt x="300" y="33"/>
                      <a:pt x="300" y="33"/>
                      <a:pt x="300" y="33"/>
                    </a:cubicBezTo>
                    <a:cubicBezTo>
                      <a:pt x="284" y="34"/>
                      <a:pt x="270" y="35"/>
                      <a:pt x="258" y="36"/>
                    </a:cubicBezTo>
                    <a:cubicBezTo>
                      <a:pt x="0" y="11"/>
                      <a:pt x="0" y="11"/>
                      <a:pt x="0" y="11"/>
                    </a:cubicBezTo>
                    <a:cubicBezTo>
                      <a:pt x="45" y="6"/>
                      <a:pt x="99" y="3"/>
                      <a:pt x="159"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236" name="Freeform 233"/>
              <p:cNvSpPr>
                <a:spLocks/>
              </p:cNvSpPr>
              <p:nvPr/>
            </p:nvSpPr>
            <p:spPr bwMode="auto">
              <a:xfrm>
                <a:off x="5459695" y="4133371"/>
                <a:ext cx="649799" cy="51714"/>
              </a:xfrm>
              <a:custGeom>
                <a:avLst/>
                <a:gdLst>
                  <a:gd name="T0" fmla="*/ 108 w 366"/>
                  <a:gd name="T1" fmla="*/ 0 h 29"/>
                  <a:gd name="T2" fmla="*/ 366 w 366"/>
                  <a:gd name="T3" fmla="*/ 25 h 29"/>
                  <a:gd name="T4" fmla="*/ 338 w 366"/>
                  <a:gd name="T5" fmla="*/ 29 h 29"/>
                  <a:gd name="T6" fmla="*/ 0 w 366"/>
                  <a:gd name="T7" fmla="*/ 16 h 29"/>
                  <a:gd name="T8" fmla="*/ 108 w 366"/>
                  <a:gd name="T9" fmla="*/ 0 h 29"/>
                </a:gdLst>
                <a:ahLst/>
                <a:cxnLst>
                  <a:cxn ang="0">
                    <a:pos x="T0" y="T1"/>
                  </a:cxn>
                  <a:cxn ang="0">
                    <a:pos x="T2" y="T3"/>
                  </a:cxn>
                  <a:cxn ang="0">
                    <a:pos x="T4" y="T5"/>
                  </a:cxn>
                  <a:cxn ang="0">
                    <a:pos x="T6" y="T7"/>
                  </a:cxn>
                  <a:cxn ang="0">
                    <a:pos x="T8" y="T9"/>
                  </a:cxn>
                </a:cxnLst>
                <a:rect l="0" t="0" r="r" b="b"/>
                <a:pathLst>
                  <a:path w="366" h="29">
                    <a:moveTo>
                      <a:pt x="108" y="0"/>
                    </a:moveTo>
                    <a:cubicBezTo>
                      <a:pt x="366" y="25"/>
                      <a:pt x="366" y="25"/>
                      <a:pt x="366" y="25"/>
                    </a:cubicBezTo>
                    <a:cubicBezTo>
                      <a:pt x="354" y="26"/>
                      <a:pt x="345" y="28"/>
                      <a:pt x="338" y="29"/>
                    </a:cubicBezTo>
                    <a:cubicBezTo>
                      <a:pt x="0" y="16"/>
                      <a:pt x="0" y="16"/>
                      <a:pt x="0" y="16"/>
                    </a:cubicBezTo>
                    <a:cubicBezTo>
                      <a:pt x="25" y="9"/>
                      <a:pt x="62" y="4"/>
                      <a:pt x="10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237" name="Freeform 234"/>
              <p:cNvSpPr>
                <a:spLocks/>
              </p:cNvSpPr>
              <p:nvPr/>
            </p:nvSpPr>
            <p:spPr bwMode="auto">
              <a:xfrm>
                <a:off x="5394490" y="4220311"/>
                <a:ext cx="665538" cy="33727"/>
              </a:xfrm>
              <a:custGeom>
                <a:avLst/>
                <a:gdLst>
                  <a:gd name="T0" fmla="*/ 37 w 375"/>
                  <a:gd name="T1" fmla="*/ 0 h 19"/>
                  <a:gd name="T2" fmla="*/ 375 w 375"/>
                  <a:gd name="T3" fmla="*/ 14 h 19"/>
                  <a:gd name="T4" fmla="*/ 365 w 375"/>
                  <a:gd name="T5" fmla="*/ 19 h 19"/>
                  <a:gd name="T6" fmla="*/ 0 w 375"/>
                  <a:gd name="T7" fmla="*/ 19 h 19"/>
                  <a:gd name="T8" fmla="*/ 37 w 375"/>
                  <a:gd name="T9" fmla="*/ 0 h 19"/>
                </a:gdLst>
                <a:ahLst/>
                <a:cxnLst>
                  <a:cxn ang="0">
                    <a:pos x="T0" y="T1"/>
                  </a:cxn>
                  <a:cxn ang="0">
                    <a:pos x="T2" y="T3"/>
                  </a:cxn>
                  <a:cxn ang="0">
                    <a:pos x="T4" y="T5"/>
                  </a:cxn>
                  <a:cxn ang="0">
                    <a:pos x="T6" y="T7"/>
                  </a:cxn>
                  <a:cxn ang="0">
                    <a:pos x="T8" y="T9"/>
                  </a:cxn>
                </a:cxnLst>
                <a:rect l="0" t="0" r="r" b="b"/>
                <a:pathLst>
                  <a:path w="375" h="19">
                    <a:moveTo>
                      <a:pt x="37" y="0"/>
                    </a:moveTo>
                    <a:cubicBezTo>
                      <a:pt x="375" y="14"/>
                      <a:pt x="375" y="14"/>
                      <a:pt x="375" y="14"/>
                    </a:cubicBezTo>
                    <a:cubicBezTo>
                      <a:pt x="369" y="15"/>
                      <a:pt x="365" y="17"/>
                      <a:pt x="365" y="19"/>
                    </a:cubicBezTo>
                    <a:cubicBezTo>
                      <a:pt x="0" y="19"/>
                      <a:pt x="0" y="19"/>
                      <a:pt x="0" y="19"/>
                    </a:cubicBezTo>
                    <a:cubicBezTo>
                      <a:pt x="0" y="12"/>
                      <a:pt x="13" y="6"/>
                      <a:pt x="3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238" name="Rectangle 235"/>
              <p:cNvSpPr>
                <a:spLocks noChangeArrowheads="1"/>
              </p:cNvSpPr>
              <p:nvPr/>
            </p:nvSpPr>
            <p:spPr bwMode="auto">
              <a:xfrm>
                <a:off x="5394490" y="4254037"/>
                <a:ext cx="647550" cy="58459"/>
              </a:xfrm>
              <a:prstGeom prst="rect">
                <a:avLst/>
              </a:prstGeom>
              <a:solidFill>
                <a:schemeClr val="bg1">
                  <a:lumMod val="85000"/>
                </a:schemeClr>
              </a:solidFill>
              <a:ln>
                <a:noFill/>
              </a:ln>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239" name="Freeform 236"/>
              <p:cNvSpPr>
                <a:spLocks/>
              </p:cNvSpPr>
              <p:nvPr/>
            </p:nvSpPr>
            <p:spPr bwMode="auto">
              <a:xfrm>
                <a:off x="5459695" y="4161852"/>
                <a:ext cx="600333" cy="81693"/>
              </a:xfrm>
              <a:custGeom>
                <a:avLst/>
                <a:gdLst>
                  <a:gd name="T0" fmla="*/ 801 w 801"/>
                  <a:gd name="T1" fmla="*/ 109 h 109"/>
                  <a:gd name="T2" fmla="*/ 0 w 801"/>
                  <a:gd name="T3" fmla="*/ 78 h 109"/>
                  <a:gd name="T4" fmla="*/ 0 w 801"/>
                  <a:gd name="T5" fmla="*/ 0 h 109"/>
                  <a:gd name="T6" fmla="*/ 801 w 801"/>
                  <a:gd name="T7" fmla="*/ 31 h 109"/>
                  <a:gd name="T8" fmla="*/ 801 w 801"/>
                  <a:gd name="T9" fmla="*/ 109 h 109"/>
                </a:gdLst>
                <a:ahLst/>
                <a:cxnLst>
                  <a:cxn ang="0">
                    <a:pos x="T0" y="T1"/>
                  </a:cxn>
                  <a:cxn ang="0">
                    <a:pos x="T2" y="T3"/>
                  </a:cxn>
                  <a:cxn ang="0">
                    <a:pos x="T4" y="T5"/>
                  </a:cxn>
                  <a:cxn ang="0">
                    <a:pos x="T6" y="T7"/>
                  </a:cxn>
                  <a:cxn ang="0">
                    <a:pos x="T8" y="T9"/>
                  </a:cxn>
                </a:cxnLst>
                <a:rect l="0" t="0" r="r" b="b"/>
                <a:pathLst>
                  <a:path w="801" h="109">
                    <a:moveTo>
                      <a:pt x="801" y="109"/>
                    </a:moveTo>
                    <a:lnTo>
                      <a:pt x="0" y="78"/>
                    </a:lnTo>
                    <a:lnTo>
                      <a:pt x="0" y="0"/>
                    </a:lnTo>
                    <a:lnTo>
                      <a:pt x="801" y="31"/>
                    </a:lnTo>
                    <a:lnTo>
                      <a:pt x="801" y="109"/>
                    </a:lnTo>
                    <a:close/>
                  </a:path>
                </a:pathLst>
              </a:custGeom>
              <a:solidFill>
                <a:schemeClr val="bg1">
                  <a:lumMod val="85000"/>
                </a:schemeClr>
              </a:solidFill>
              <a:ln>
                <a:noFill/>
              </a:ln>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240" name="Freeform 237"/>
              <p:cNvSpPr>
                <a:spLocks/>
              </p:cNvSpPr>
              <p:nvPr/>
            </p:nvSpPr>
            <p:spPr bwMode="auto">
              <a:xfrm>
                <a:off x="5651562" y="4074912"/>
                <a:ext cx="457932" cy="104927"/>
              </a:xfrm>
              <a:custGeom>
                <a:avLst/>
                <a:gdLst>
                  <a:gd name="T0" fmla="*/ 611 w 611"/>
                  <a:gd name="T1" fmla="*/ 140 h 140"/>
                  <a:gd name="T2" fmla="*/ 0 w 611"/>
                  <a:gd name="T3" fmla="*/ 78 h 140"/>
                  <a:gd name="T4" fmla="*/ 0 w 611"/>
                  <a:gd name="T5" fmla="*/ 0 h 140"/>
                  <a:gd name="T6" fmla="*/ 611 w 611"/>
                  <a:gd name="T7" fmla="*/ 59 h 140"/>
                  <a:gd name="T8" fmla="*/ 611 w 611"/>
                  <a:gd name="T9" fmla="*/ 140 h 140"/>
                </a:gdLst>
                <a:ahLst/>
                <a:cxnLst>
                  <a:cxn ang="0">
                    <a:pos x="T0" y="T1"/>
                  </a:cxn>
                  <a:cxn ang="0">
                    <a:pos x="T2" y="T3"/>
                  </a:cxn>
                  <a:cxn ang="0">
                    <a:pos x="T4" y="T5"/>
                  </a:cxn>
                  <a:cxn ang="0">
                    <a:pos x="T6" y="T7"/>
                  </a:cxn>
                  <a:cxn ang="0">
                    <a:pos x="T8" y="T9"/>
                  </a:cxn>
                </a:cxnLst>
                <a:rect l="0" t="0" r="r" b="b"/>
                <a:pathLst>
                  <a:path w="611" h="140">
                    <a:moveTo>
                      <a:pt x="611" y="140"/>
                    </a:moveTo>
                    <a:lnTo>
                      <a:pt x="0" y="78"/>
                    </a:lnTo>
                    <a:lnTo>
                      <a:pt x="0" y="0"/>
                    </a:lnTo>
                    <a:lnTo>
                      <a:pt x="611" y="59"/>
                    </a:lnTo>
                    <a:lnTo>
                      <a:pt x="611" y="140"/>
                    </a:lnTo>
                    <a:close/>
                  </a:path>
                </a:pathLst>
              </a:custGeom>
              <a:solidFill>
                <a:schemeClr val="bg1">
                  <a:lumMod val="85000"/>
                </a:schemeClr>
              </a:solidFill>
              <a:ln>
                <a:noFill/>
              </a:ln>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241" name="Freeform 238"/>
              <p:cNvSpPr>
                <a:spLocks/>
              </p:cNvSpPr>
              <p:nvPr/>
            </p:nvSpPr>
            <p:spPr bwMode="auto">
              <a:xfrm>
                <a:off x="5934115" y="3996966"/>
                <a:ext cx="250326" cy="118418"/>
              </a:xfrm>
              <a:custGeom>
                <a:avLst/>
                <a:gdLst>
                  <a:gd name="T0" fmla="*/ 334 w 334"/>
                  <a:gd name="T1" fmla="*/ 158 h 158"/>
                  <a:gd name="T2" fmla="*/ 0 w 334"/>
                  <a:gd name="T3" fmla="*/ 78 h 158"/>
                  <a:gd name="T4" fmla="*/ 0 w 334"/>
                  <a:gd name="T5" fmla="*/ 0 h 158"/>
                  <a:gd name="T6" fmla="*/ 334 w 334"/>
                  <a:gd name="T7" fmla="*/ 78 h 158"/>
                  <a:gd name="T8" fmla="*/ 334 w 334"/>
                  <a:gd name="T9" fmla="*/ 158 h 158"/>
                </a:gdLst>
                <a:ahLst/>
                <a:cxnLst>
                  <a:cxn ang="0">
                    <a:pos x="T0" y="T1"/>
                  </a:cxn>
                  <a:cxn ang="0">
                    <a:pos x="T2" y="T3"/>
                  </a:cxn>
                  <a:cxn ang="0">
                    <a:pos x="T4" y="T5"/>
                  </a:cxn>
                  <a:cxn ang="0">
                    <a:pos x="T6" y="T7"/>
                  </a:cxn>
                  <a:cxn ang="0">
                    <a:pos x="T8" y="T9"/>
                  </a:cxn>
                </a:cxnLst>
                <a:rect l="0" t="0" r="r" b="b"/>
                <a:pathLst>
                  <a:path w="334" h="158">
                    <a:moveTo>
                      <a:pt x="334" y="158"/>
                    </a:moveTo>
                    <a:lnTo>
                      <a:pt x="0" y="78"/>
                    </a:lnTo>
                    <a:lnTo>
                      <a:pt x="0" y="0"/>
                    </a:lnTo>
                    <a:lnTo>
                      <a:pt x="334" y="78"/>
                    </a:lnTo>
                    <a:lnTo>
                      <a:pt x="334" y="158"/>
                    </a:lnTo>
                    <a:close/>
                  </a:path>
                </a:pathLst>
              </a:custGeom>
              <a:solidFill>
                <a:schemeClr val="bg1">
                  <a:lumMod val="85000"/>
                </a:schemeClr>
              </a:solidFill>
              <a:ln>
                <a:noFill/>
              </a:ln>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242" name="Freeform 239"/>
              <p:cNvSpPr>
                <a:spLocks/>
              </p:cNvSpPr>
              <p:nvPr/>
            </p:nvSpPr>
            <p:spPr bwMode="auto">
              <a:xfrm>
                <a:off x="5650063" y="4386695"/>
                <a:ext cx="459431" cy="101180"/>
              </a:xfrm>
              <a:custGeom>
                <a:avLst/>
                <a:gdLst>
                  <a:gd name="T0" fmla="*/ 613 w 613"/>
                  <a:gd name="T1" fmla="*/ 76 h 135"/>
                  <a:gd name="T2" fmla="*/ 0 w 613"/>
                  <a:gd name="T3" fmla="*/ 135 h 135"/>
                  <a:gd name="T4" fmla="*/ 0 w 613"/>
                  <a:gd name="T5" fmla="*/ 57 h 135"/>
                  <a:gd name="T6" fmla="*/ 613 w 613"/>
                  <a:gd name="T7" fmla="*/ 0 h 135"/>
                  <a:gd name="T8" fmla="*/ 613 w 613"/>
                  <a:gd name="T9" fmla="*/ 76 h 135"/>
                </a:gdLst>
                <a:ahLst/>
                <a:cxnLst>
                  <a:cxn ang="0">
                    <a:pos x="T0" y="T1"/>
                  </a:cxn>
                  <a:cxn ang="0">
                    <a:pos x="T2" y="T3"/>
                  </a:cxn>
                  <a:cxn ang="0">
                    <a:pos x="T4" y="T5"/>
                  </a:cxn>
                  <a:cxn ang="0">
                    <a:pos x="T6" y="T7"/>
                  </a:cxn>
                  <a:cxn ang="0">
                    <a:pos x="T8" y="T9"/>
                  </a:cxn>
                </a:cxnLst>
                <a:rect l="0" t="0" r="r" b="b"/>
                <a:pathLst>
                  <a:path w="613" h="135">
                    <a:moveTo>
                      <a:pt x="613" y="76"/>
                    </a:moveTo>
                    <a:lnTo>
                      <a:pt x="0" y="135"/>
                    </a:lnTo>
                    <a:lnTo>
                      <a:pt x="0" y="57"/>
                    </a:lnTo>
                    <a:lnTo>
                      <a:pt x="613" y="0"/>
                    </a:lnTo>
                    <a:lnTo>
                      <a:pt x="613" y="76"/>
                    </a:lnTo>
                    <a:close/>
                  </a:path>
                </a:pathLst>
              </a:custGeom>
              <a:solidFill>
                <a:schemeClr val="bg1">
                  <a:lumMod val="85000"/>
                </a:schemeClr>
              </a:solidFill>
              <a:ln>
                <a:noFill/>
              </a:ln>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243" name="Freeform 240"/>
              <p:cNvSpPr>
                <a:spLocks/>
              </p:cNvSpPr>
              <p:nvPr/>
            </p:nvSpPr>
            <p:spPr bwMode="auto">
              <a:xfrm>
                <a:off x="5939362" y="4448902"/>
                <a:ext cx="245080" cy="116919"/>
              </a:xfrm>
              <a:custGeom>
                <a:avLst/>
                <a:gdLst>
                  <a:gd name="T0" fmla="*/ 327 w 327"/>
                  <a:gd name="T1" fmla="*/ 80 h 156"/>
                  <a:gd name="T2" fmla="*/ 0 w 327"/>
                  <a:gd name="T3" fmla="*/ 156 h 156"/>
                  <a:gd name="T4" fmla="*/ 0 w 327"/>
                  <a:gd name="T5" fmla="*/ 78 h 156"/>
                  <a:gd name="T6" fmla="*/ 327 w 327"/>
                  <a:gd name="T7" fmla="*/ 0 h 156"/>
                  <a:gd name="T8" fmla="*/ 327 w 327"/>
                  <a:gd name="T9" fmla="*/ 80 h 156"/>
                </a:gdLst>
                <a:ahLst/>
                <a:cxnLst>
                  <a:cxn ang="0">
                    <a:pos x="T0" y="T1"/>
                  </a:cxn>
                  <a:cxn ang="0">
                    <a:pos x="T2" y="T3"/>
                  </a:cxn>
                  <a:cxn ang="0">
                    <a:pos x="T4" y="T5"/>
                  </a:cxn>
                  <a:cxn ang="0">
                    <a:pos x="T6" y="T7"/>
                  </a:cxn>
                  <a:cxn ang="0">
                    <a:pos x="T8" y="T9"/>
                  </a:cxn>
                </a:cxnLst>
                <a:rect l="0" t="0" r="r" b="b"/>
                <a:pathLst>
                  <a:path w="327" h="156">
                    <a:moveTo>
                      <a:pt x="327" y="80"/>
                    </a:moveTo>
                    <a:lnTo>
                      <a:pt x="0" y="156"/>
                    </a:lnTo>
                    <a:lnTo>
                      <a:pt x="0" y="78"/>
                    </a:lnTo>
                    <a:lnTo>
                      <a:pt x="327" y="0"/>
                    </a:lnTo>
                    <a:lnTo>
                      <a:pt x="327" y="80"/>
                    </a:lnTo>
                    <a:close/>
                  </a:path>
                </a:pathLst>
              </a:custGeom>
              <a:solidFill>
                <a:schemeClr val="bg1">
                  <a:lumMod val="85000"/>
                </a:schemeClr>
              </a:solidFill>
              <a:ln>
                <a:noFill/>
              </a:ln>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244" name="Freeform 241"/>
              <p:cNvSpPr>
                <a:spLocks/>
              </p:cNvSpPr>
              <p:nvPr/>
            </p:nvSpPr>
            <p:spPr bwMode="auto">
              <a:xfrm>
                <a:off x="5463442" y="4379950"/>
                <a:ext cx="646051" cy="49466"/>
              </a:xfrm>
              <a:custGeom>
                <a:avLst/>
                <a:gdLst>
                  <a:gd name="T0" fmla="*/ 336 w 364"/>
                  <a:gd name="T1" fmla="*/ 0 h 28"/>
                  <a:gd name="T2" fmla="*/ 364 w 364"/>
                  <a:gd name="T3" fmla="*/ 4 h 28"/>
                  <a:gd name="T4" fmla="*/ 105 w 364"/>
                  <a:gd name="T5" fmla="*/ 28 h 28"/>
                  <a:gd name="T6" fmla="*/ 0 w 364"/>
                  <a:gd name="T7" fmla="*/ 14 h 28"/>
                  <a:gd name="T8" fmla="*/ 336 w 364"/>
                  <a:gd name="T9" fmla="*/ 0 h 28"/>
                </a:gdLst>
                <a:ahLst/>
                <a:cxnLst>
                  <a:cxn ang="0">
                    <a:pos x="T0" y="T1"/>
                  </a:cxn>
                  <a:cxn ang="0">
                    <a:pos x="T2" y="T3"/>
                  </a:cxn>
                  <a:cxn ang="0">
                    <a:pos x="T4" y="T5"/>
                  </a:cxn>
                  <a:cxn ang="0">
                    <a:pos x="T6" y="T7"/>
                  </a:cxn>
                  <a:cxn ang="0">
                    <a:pos x="T8" y="T9"/>
                  </a:cxn>
                </a:cxnLst>
                <a:rect l="0" t="0" r="r" b="b"/>
                <a:pathLst>
                  <a:path w="364" h="28">
                    <a:moveTo>
                      <a:pt x="336" y="0"/>
                    </a:moveTo>
                    <a:cubicBezTo>
                      <a:pt x="343" y="2"/>
                      <a:pt x="353" y="3"/>
                      <a:pt x="364" y="4"/>
                    </a:cubicBezTo>
                    <a:cubicBezTo>
                      <a:pt x="105" y="28"/>
                      <a:pt x="105" y="28"/>
                      <a:pt x="105" y="28"/>
                    </a:cubicBezTo>
                    <a:cubicBezTo>
                      <a:pt x="60" y="24"/>
                      <a:pt x="25" y="20"/>
                      <a:pt x="0" y="14"/>
                    </a:cubicBezTo>
                    <a:lnTo>
                      <a:pt x="33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245" name="Freeform 242"/>
              <p:cNvSpPr>
                <a:spLocks/>
              </p:cNvSpPr>
              <p:nvPr/>
            </p:nvSpPr>
            <p:spPr bwMode="auto">
              <a:xfrm>
                <a:off x="5650063" y="4443656"/>
                <a:ext cx="534379" cy="63706"/>
              </a:xfrm>
              <a:custGeom>
                <a:avLst/>
                <a:gdLst>
                  <a:gd name="T0" fmla="*/ 258 w 301"/>
                  <a:gd name="T1" fmla="*/ 0 h 36"/>
                  <a:gd name="T2" fmla="*/ 301 w 301"/>
                  <a:gd name="T3" fmla="*/ 3 h 36"/>
                  <a:gd name="T4" fmla="*/ 163 w 301"/>
                  <a:gd name="T5" fmla="*/ 36 h 36"/>
                  <a:gd name="T6" fmla="*/ 0 w 301"/>
                  <a:gd name="T7" fmla="*/ 25 h 36"/>
                  <a:gd name="T8" fmla="*/ 258 w 301"/>
                  <a:gd name="T9" fmla="*/ 0 h 36"/>
                </a:gdLst>
                <a:ahLst/>
                <a:cxnLst>
                  <a:cxn ang="0">
                    <a:pos x="T0" y="T1"/>
                  </a:cxn>
                  <a:cxn ang="0">
                    <a:pos x="T2" y="T3"/>
                  </a:cxn>
                  <a:cxn ang="0">
                    <a:pos x="T4" y="T5"/>
                  </a:cxn>
                  <a:cxn ang="0">
                    <a:pos x="T6" y="T7"/>
                  </a:cxn>
                  <a:cxn ang="0">
                    <a:pos x="T8" y="T9"/>
                  </a:cxn>
                </a:cxnLst>
                <a:rect l="0" t="0" r="r" b="b"/>
                <a:pathLst>
                  <a:path w="301" h="36">
                    <a:moveTo>
                      <a:pt x="258" y="0"/>
                    </a:moveTo>
                    <a:cubicBezTo>
                      <a:pt x="270" y="1"/>
                      <a:pt x="285" y="2"/>
                      <a:pt x="301" y="3"/>
                    </a:cubicBezTo>
                    <a:cubicBezTo>
                      <a:pt x="163" y="36"/>
                      <a:pt x="163" y="36"/>
                      <a:pt x="163" y="36"/>
                    </a:cubicBezTo>
                    <a:cubicBezTo>
                      <a:pt x="101" y="34"/>
                      <a:pt x="46" y="30"/>
                      <a:pt x="0" y="25"/>
                    </a:cubicBezTo>
                    <a:lnTo>
                      <a:pt x="25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246" name="Freeform 243"/>
              <p:cNvSpPr>
                <a:spLocks/>
              </p:cNvSpPr>
              <p:nvPr/>
            </p:nvSpPr>
            <p:spPr bwMode="auto">
              <a:xfrm>
                <a:off x="5937863" y="4508860"/>
                <a:ext cx="333518" cy="65954"/>
              </a:xfrm>
              <a:custGeom>
                <a:avLst/>
                <a:gdLst>
                  <a:gd name="T0" fmla="*/ 139 w 188"/>
                  <a:gd name="T1" fmla="*/ 0 h 37"/>
                  <a:gd name="T2" fmla="*/ 188 w 188"/>
                  <a:gd name="T3" fmla="*/ 1 h 37"/>
                  <a:gd name="T4" fmla="*/ 188 w 188"/>
                  <a:gd name="T5" fmla="*/ 37 h 37"/>
                  <a:gd name="T6" fmla="*/ 0 w 188"/>
                  <a:gd name="T7" fmla="*/ 32 h 37"/>
                  <a:gd name="T8" fmla="*/ 139 w 188"/>
                  <a:gd name="T9" fmla="*/ 0 h 37"/>
                </a:gdLst>
                <a:ahLst/>
                <a:cxnLst>
                  <a:cxn ang="0">
                    <a:pos x="T0" y="T1"/>
                  </a:cxn>
                  <a:cxn ang="0">
                    <a:pos x="T2" y="T3"/>
                  </a:cxn>
                  <a:cxn ang="0">
                    <a:pos x="T4" y="T5"/>
                  </a:cxn>
                  <a:cxn ang="0">
                    <a:pos x="T6" y="T7"/>
                  </a:cxn>
                  <a:cxn ang="0">
                    <a:pos x="T8" y="T9"/>
                  </a:cxn>
                </a:cxnLst>
                <a:rect l="0" t="0" r="r" b="b"/>
                <a:pathLst>
                  <a:path w="188" h="37">
                    <a:moveTo>
                      <a:pt x="139" y="0"/>
                    </a:moveTo>
                    <a:cubicBezTo>
                      <a:pt x="154" y="1"/>
                      <a:pt x="171" y="1"/>
                      <a:pt x="188" y="1"/>
                    </a:cubicBezTo>
                    <a:cubicBezTo>
                      <a:pt x="188" y="37"/>
                      <a:pt x="188" y="37"/>
                      <a:pt x="188" y="37"/>
                    </a:cubicBezTo>
                    <a:cubicBezTo>
                      <a:pt x="122" y="37"/>
                      <a:pt x="58" y="35"/>
                      <a:pt x="0" y="32"/>
                    </a:cubicBezTo>
                    <a:lnTo>
                      <a:pt x="13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247" name="Freeform 244"/>
              <p:cNvSpPr>
                <a:spLocks/>
              </p:cNvSpPr>
              <p:nvPr/>
            </p:nvSpPr>
            <p:spPr bwMode="auto">
              <a:xfrm>
                <a:off x="6484233" y="4725460"/>
                <a:ext cx="667786" cy="32228"/>
              </a:xfrm>
              <a:custGeom>
                <a:avLst/>
                <a:gdLst>
                  <a:gd name="T0" fmla="*/ 10 w 376"/>
                  <a:gd name="T1" fmla="*/ 0 h 18"/>
                  <a:gd name="T2" fmla="*/ 376 w 376"/>
                  <a:gd name="T3" fmla="*/ 0 h 18"/>
                  <a:gd name="T4" fmla="*/ 338 w 376"/>
                  <a:gd name="T5" fmla="*/ 18 h 18"/>
                  <a:gd name="T6" fmla="*/ 0 w 376"/>
                  <a:gd name="T7" fmla="*/ 5 h 18"/>
                  <a:gd name="T8" fmla="*/ 10 w 376"/>
                  <a:gd name="T9" fmla="*/ 0 h 18"/>
                </a:gdLst>
                <a:ahLst/>
                <a:cxnLst>
                  <a:cxn ang="0">
                    <a:pos x="T0" y="T1"/>
                  </a:cxn>
                  <a:cxn ang="0">
                    <a:pos x="T2" y="T3"/>
                  </a:cxn>
                  <a:cxn ang="0">
                    <a:pos x="T4" y="T5"/>
                  </a:cxn>
                  <a:cxn ang="0">
                    <a:pos x="T6" y="T7"/>
                  </a:cxn>
                  <a:cxn ang="0">
                    <a:pos x="T8" y="T9"/>
                  </a:cxn>
                </a:cxnLst>
                <a:rect l="0" t="0" r="r" b="b"/>
                <a:pathLst>
                  <a:path w="376" h="18">
                    <a:moveTo>
                      <a:pt x="10" y="0"/>
                    </a:moveTo>
                    <a:cubicBezTo>
                      <a:pt x="376" y="0"/>
                      <a:pt x="376" y="0"/>
                      <a:pt x="376" y="0"/>
                    </a:cubicBezTo>
                    <a:cubicBezTo>
                      <a:pt x="376" y="6"/>
                      <a:pt x="362" y="13"/>
                      <a:pt x="338" y="18"/>
                    </a:cubicBezTo>
                    <a:cubicBezTo>
                      <a:pt x="0" y="5"/>
                      <a:pt x="0" y="5"/>
                      <a:pt x="0" y="5"/>
                    </a:cubicBezTo>
                    <a:cubicBezTo>
                      <a:pt x="7" y="3"/>
                      <a:pt x="10" y="2"/>
                      <a:pt x="1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248" name="Freeform 245"/>
              <p:cNvSpPr>
                <a:spLocks/>
              </p:cNvSpPr>
              <p:nvPr/>
            </p:nvSpPr>
            <p:spPr bwMode="auto">
              <a:xfrm>
                <a:off x="6434768" y="4673746"/>
                <a:ext cx="649799" cy="53213"/>
              </a:xfrm>
              <a:custGeom>
                <a:avLst/>
                <a:gdLst>
                  <a:gd name="T0" fmla="*/ 28 w 366"/>
                  <a:gd name="T1" fmla="*/ 0 h 30"/>
                  <a:gd name="T2" fmla="*/ 366 w 366"/>
                  <a:gd name="T3" fmla="*/ 14 h 30"/>
                  <a:gd name="T4" fmla="*/ 258 w 366"/>
                  <a:gd name="T5" fmla="*/ 30 h 30"/>
                  <a:gd name="T6" fmla="*/ 0 w 366"/>
                  <a:gd name="T7" fmla="*/ 5 h 30"/>
                  <a:gd name="T8" fmla="*/ 28 w 366"/>
                  <a:gd name="T9" fmla="*/ 0 h 30"/>
                </a:gdLst>
                <a:ahLst/>
                <a:cxnLst>
                  <a:cxn ang="0">
                    <a:pos x="T0" y="T1"/>
                  </a:cxn>
                  <a:cxn ang="0">
                    <a:pos x="T2" y="T3"/>
                  </a:cxn>
                  <a:cxn ang="0">
                    <a:pos x="T4" y="T5"/>
                  </a:cxn>
                  <a:cxn ang="0">
                    <a:pos x="T6" y="T7"/>
                  </a:cxn>
                  <a:cxn ang="0">
                    <a:pos x="T8" y="T9"/>
                  </a:cxn>
                </a:cxnLst>
                <a:rect l="0" t="0" r="r" b="b"/>
                <a:pathLst>
                  <a:path w="366" h="30">
                    <a:moveTo>
                      <a:pt x="28" y="0"/>
                    </a:moveTo>
                    <a:cubicBezTo>
                      <a:pt x="366" y="14"/>
                      <a:pt x="366" y="14"/>
                      <a:pt x="366" y="14"/>
                    </a:cubicBezTo>
                    <a:cubicBezTo>
                      <a:pt x="341" y="20"/>
                      <a:pt x="304" y="25"/>
                      <a:pt x="258" y="30"/>
                    </a:cubicBezTo>
                    <a:cubicBezTo>
                      <a:pt x="0" y="5"/>
                      <a:pt x="0" y="5"/>
                      <a:pt x="0" y="5"/>
                    </a:cubicBezTo>
                    <a:cubicBezTo>
                      <a:pt x="12" y="3"/>
                      <a:pt x="22" y="2"/>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249" name="Freeform 246"/>
              <p:cNvSpPr>
                <a:spLocks/>
              </p:cNvSpPr>
              <p:nvPr/>
            </p:nvSpPr>
            <p:spPr bwMode="auto">
              <a:xfrm>
                <a:off x="6359820" y="4622781"/>
                <a:ext cx="532880" cy="63706"/>
              </a:xfrm>
              <a:custGeom>
                <a:avLst/>
                <a:gdLst>
                  <a:gd name="T0" fmla="*/ 42 w 300"/>
                  <a:gd name="T1" fmla="*/ 0 h 36"/>
                  <a:gd name="T2" fmla="*/ 300 w 300"/>
                  <a:gd name="T3" fmla="*/ 26 h 36"/>
                  <a:gd name="T4" fmla="*/ 142 w 300"/>
                  <a:gd name="T5" fmla="*/ 36 h 36"/>
                  <a:gd name="T6" fmla="*/ 0 w 300"/>
                  <a:gd name="T7" fmla="*/ 3 h 36"/>
                  <a:gd name="T8" fmla="*/ 42 w 300"/>
                  <a:gd name="T9" fmla="*/ 0 h 36"/>
                </a:gdLst>
                <a:ahLst/>
                <a:cxnLst>
                  <a:cxn ang="0">
                    <a:pos x="T0" y="T1"/>
                  </a:cxn>
                  <a:cxn ang="0">
                    <a:pos x="T2" y="T3"/>
                  </a:cxn>
                  <a:cxn ang="0">
                    <a:pos x="T4" y="T5"/>
                  </a:cxn>
                  <a:cxn ang="0">
                    <a:pos x="T6" y="T7"/>
                  </a:cxn>
                  <a:cxn ang="0">
                    <a:pos x="T8" y="T9"/>
                  </a:cxn>
                </a:cxnLst>
                <a:rect l="0" t="0" r="r" b="b"/>
                <a:pathLst>
                  <a:path w="300" h="36">
                    <a:moveTo>
                      <a:pt x="42" y="0"/>
                    </a:moveTo>
                    <a:cubicBezTo>
                      <a:pt x="300" y="26"/>
                      <a:pt x="300" y="26"/>
                      <a:pt x="300" y="26"/>
                    </a:cubicBezTo>
                    <a:cubicBezTo>
                      <a:pt x="255" y="30"/>
                      <a:pt x="201" y="34"/>
                      <a:pt x="142" y="36"/>
                    </a:cubicBezTo>
                    <a:cubicBezTo>
                      <a:pt x="0" y="3"/>
                      <a:pt x="0" y="3"/>
                      <a:pt x="0" y="3"/>
                    </a:cubicBezTo>
                    <a:cubicBezTo>
                      <a:pt x="16" y="2"/>
                      <a:pt x="30" y="2"/>
                      <a:pt x="4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250" name="Freeform 247"/>
              <p:cNvSpPr>
                <a:spLocks/>
              </p:cNvSpPr>
              <p:nvPr/>
            </p:nvSpPr>
            <p:spPr bwMode="auto">
              <a:xfrm>
                <a:off x="6271381" y="4569568"/>
                <a:ext cx="341013" cy="63706"/>
              </a:xfrm>
              <a:custGeom>
                <a:avLst/>
                <a:gdLst>
                  <a:gd name="T0" fmla="*/ 50 w 192"/>
                  <a:gd name="T1" fmla="*/ 0 h 36"/>
                  <a:gd name="T2" fmla="*/ 192 w 192"/>
                  <a:gd name="T3" fmla="*/ 33 h 36"/>
                  <a:gd name="T4" fmla="*/ 0 w 192"/>
                  <a:gd name="T5" fmla="*/ 36 h 36"/>
                  <a:gd name="T6" fmla="*/ 0 w 192"/>
                  <a:gd name="T7" fmla="*/ 1 h 36"/>
                  <a:gd name="T8" fmla="*/ 50 w 192"/>
                  <a:gd name="T9" fmla="*/ 0 h 36"/>
                </a:gdLst>
                <a:ahLst/>
                <a:cxnLst>
                  <a:cxn ang="0">
                    <a:pos x="T0" y="T1"/>
                  </a:cxn>
                  <a:cxn ang="0">
                    <a:pos x="T2" y="T3"/>
                  </a:cxn>
                  <a:cxn ang="0">
                    <a:pos x="T4" y="T5"/>
                  </a:cxn>
                  <a:cxn ang="0">
                    <a:pos x="T6" y="T7"/>
                  </a:cxn>
                  <a:cxn ang="0">
                    <a:pos x="T8" y="T9"/>
                  </a:cxn>
                </a:cxnLst>
                <a:rect l="0" t="0" r="r" b="b"/>
                <a:pathLst>
                  <a:path w="192" h="36">
                    <a:moveTo>
                      <a:pt x="50" y="0"/>
                    </a:moveTo>
                    <a:cubicBezTo>
                      <a:pt x="192" y="33"/>
                      <a:pt x="192" y="33"/>
                      <a:pt x="192" y="33"/>
                    </a:cubicBezTo>
                    <a:cubicBezTo>
                      <a:pt x="133" y="35"/>
                      <a:pt x="68" y="36"/>
                      <a:pt x="0" y="36"/>
                    </a:cubicBezTo>
                    <a:cubicBezTo>
                      <a:pt x="0" y="1"/>
                      <a:pt x="0" y="1"/>
                      <a:pt x="0" y="1"/>
                    </a:cubicBezTo>
                    <a:cubicBezTo>
                      <a:pt x="18" y="1"/>
                      <a:pt x="35" y="0"/>
                      <a:pt x="5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251" name="Freeform 248"/>
              <p:cNvSpPr>
                <a:spLocks/>
              </p:cNvSpPr>
              <p:nvPr/>
            </p:nvSpPr>
            <p:spPr bwMode="auto">
              <a:xfrm>
                <a:off x="6039043" y="3883795"/>
                <a:ext cx="463178" cy="478168"/>
              </a:xfrm>
              <a:custGeom>
                <a:avLst/>
                <a:gdLst>
                  <a:gd name="T0" fmla="*/ 251 w 261"/>
                  <a:gd name="T1" fmla="*/ 4 h 270"/>
                  <a:gd name="T2" fmla="*/ 224 w 261"/>
                  <a:gd name="T3" fmla="*/ 0 h 270"/>
                  <a:gd name="T4" fmla="*/ 224 w 261"/>
                  <a:gd name="T5" fmla="*/ 33 h 270"/>
                  <a:gd name="T6" fmla="*/ 214 w 261"/>
                  <a:gd name="T7" fmla="*/ 32 h 270"/>
                  <a:gd name="T8" fmla="*/ 205 w 261"/>
                  <a:gd name="T9" fmla="*/ 32 h 270"/>
                  <a:gd name="T10" fmla="*/ 196 w 261"/>
                  <a:gd name="T11" fmla="*/ 31 h 270"/>
                  <a:gd name="T12" fmla="*/ 188 w 261"/>
                  <a:gd name="T13" fmla="*/ 31 h 270"/>
                  <a:gd name="T14" fmla="*/ 182 w 261"/>
                  <a:gd name="T15" fmla="*/ 31 h 270"/>
                  <a:gd name="T16" fmla="*/ 182 w 261"/>
                  <a:gd name="T17" fmla="*/ 64 h 270"/>
                  <a:gd name="T18" fmla="*/ 180 w 261"/>
                  <a:gd name="T19" fmla="*/ 64 h 270"/>
                  <a:gd name="T20" fmla="*/ 172 w 261"/>
                  <a:gd name="T21" fmla="*/ 63 h 270"/>
                  <a:gd name="T22" fmla="*/ 164 w 261"/>
                  <a:gd name="T23" fmla="*/ 63 h 270"/>
                  <a:gd name="T24" fmla="*/ 156 w 261"/>
                  <a:gd name="T25" fmla="*/ 63 h 270"/>
                  <a:gd name="T26" fmla="*/ 147 w 261"/>
                  <a:gd name="T27" fmla="*/ 63 h 270"/>
                  <a:gd name="T28" fmla="*/ 139 w 261"/>
                  <a:gd name="T29" fmla="*/ 63 h 270"/>
                  <a:gd name="T30" fmla="*/ 132 w 261"/>
                  <a:gd name="T31" fmla="*/ 63 h 270"/>
                  <a:gd name="T32" fmla="*/ 132 w 261"/>
                  <a:gd name="T33" fmla="*/ 96 h 270"/>
                  <a:gd name="T34" fmla="*/ 129 w 261"/>
                  <a:gd name="T35" fmla="*/ 96 h 270"/>
                  <a:gd name="T36" fmla="*/ 120 w 261"/>
                  <a:gd name="T37" fmla="*/ 96 h 270"/>
                  <a:gd name="T38" fmla="*/ 109 w 261"/>
                  <a:gd name="T39" fmla="*/ 96 h 270"/>
                  <a:gd name="T40" fmla="*/ 94 w 261"/>
                  <a:gd name="T41" fmla="*/ 97 h 270"/>
                  <a:gd name="T42" fmla="*/ 82 w 261"/>
                  <a:gd name="T43" fmla="*/ 97 h 270"/>
                  <a:gd name="T44" fmla="*/ 82 w 261"/>
                  <a:gd name="T45" fmla="*/ 130 h 270"/>
                  <a:gd name="T46" fmla="*/ 49 w 261"/>
                  <a:gd name="T47" fmla="*/ 132 h 270"/>
                  <a:gd name="T48" fmla="*/ 40 w 261"/>
                  <a:gd name="T49" fmla="*/ 133 h 270"/>
                  <a:gd name="T50" fmla="*/ 40 w 261"/>
                  <a:gd name="T51" fmla="*/ 166 h 270"/>
                  <a:gd name="T52" fmla="*/ 36 w 261"/>
                  <a:gd name="T53" fmla="*/ 166 h 270"/>
                  <a:gd name="T54" fmla="*/ 28 w 261"/>
                  <a:gd name="T55" fmla="*/ 167 h 270"/>
                  <a:gd name="T56" fmla="*/ 22 w 261"/>
                  <a:gd name="T57" fmla="*/ 168 h 270"/>
                  <a:gd name="T58" fmla="*/ 17 w 261"/>
                  <a:gd name="T59" fmla="*/ 169 h 270"/>
                  <a:gd name="T60" fmla="*/ 13 w 261"/>
                  <a:gd name="T61" fmla="*/ 170 h 270"/>
                  <a:gd name="T62" fmla="*/ 12 w 261"/>
                  <a:gd name="T63" fmla="*/ 170 h 270"/>
                  <a:gd name="T64" fmla="*/ 12 w 261"/>
                  <a:gd name="T65" fmla="*/ 203 h 270"/>
                  <a:gd name="T66" fmla="*/ 12 w 261"/>
                  <a:gd name="T67" fmla="*/ 204 h 270"/>
                  <a:gd name="T68" fmla="*/ 10 w 261"/>
                  <a:gd name="T69" fmla="*/ 204 h 270"/>
                  <a:gd name="T70" fmla="*/ 7 w 261"/>
                  <a:gd name="T71" fmla="*/ 205 h 270"/>
                  <a:gd name="T72" fmla="*/ 5 w 261"/>
                  <a:gd name="T73" fmla="*/ 206 h 270"/>
                  <a:gd name="T74" fmla="*/ 4 w 261"/>
                  <a:gd name="T75" fmla="*/ 207 h 270"/>
                  <a:gd name="T76" fmla="*/ 3 w 261"/>
                  <a:gd name="T77" fmla="*/ 208 h 270"/>
                  <a:gd name="T78" fmla="*/ 2 w 261"/>
                  <a:gd name="T79" fmla="*/ 208 h 270"/>
                  <a:gd name="T80" fmla="*/ 2 w 261"/>
                  <a:gd name="T81" fmla="*/ 242 h 270"/>
                  <a:gd name="T82" fmla="*/ 12 w 261"/>
                  <a:gd name="T83" fmla="*/ 270 h 270"/>
                  <a:gd name="T84" fmla="*/ 112 w 261"/>
                  <a:gd name="T85" fmla="*/ 155 h 270"/>
                  <a:gd name="T86" fmla="*/ 112 w 261"/>
                  <a:gd name="T87" fmla="*/ 155 h 270"/>
                  <a:gd name="T88" fmla="*/ 251 w 261"/>
                  <a:gd name="T89" fmla="*/ 4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61" h="270">
                    <a:moveTo>
                      <a:pt x="251" y="4"/>
                    </a:moveTo>
                    <a:cubicBezTo>
                      <a:pt x="244" y="2"/>
                      <a:pt x="235" y="1"/>
                      <a:pt x="224" y="0"/>
                    </a:cubicBezTo>
                    <a:cubicBezTo>
                      <a:pt x="224" y="33"/>
                      <a:pt x="224" y="33"/>
                      <a:pt x="224" y="33"/>
                    </a:cubicBezTo>
                    <a:cubicBezTo>
                      <a:pt x="221" y="33"/>
                      <a:pt x="218" y="33"/>
                      <a:pt x="214" y="32"/>
                    </a:cubicBezTo>
                    <a:cubicBezTo>
                      <a:pt x="211" y="32"/>
                      <a:pt x="208" y="32"/>
                      <a:pt x="205" y="32"/>
                    </a:cubicBezTo>
                    <a:cubicBezTo>
                      <a:pt x="202" y="32"/>
                      <a:pt x="199" y="31"/>
                      <a:pt x="196" y="31"/>
                    </a:cubicBezTo>
                    <a:cubicBezTo>
                      <a:pt x="194" y="31"/>
                      <a:pt x="191" y="31"/>
                      <a:pt x="188" y="31"/>
                    </a:cubicBezTo>
                    <a:cubicBezTo>
                      <a:pt x="186" y="31"/>
                      <a:pt x="184" y="31"/>
                      <a:pt x="182" y="31"/>
                    </a:cubicBezTo>
                    <a:cubicBezTo>
                      <a:pt x="182" y="64"/>
                      <a:pt x="182" y="64"/>
                      <a:pt x="182" y="64"/>
                    </a:cubicBezTo>
                    <a:cubicBezTo>
                      <a:pt x="181" y="64"/>
                      <a:pt x="180" y="64"/>
                      <a:pt x="180" y="64"/>
                    </a:cubicBezTo>
                    <a:cubicBezTo>
                      <a:pt x="177" y="64"/>
                      <a:pt x="174" y="64"/>
                      <a:pt x="172" y="63"/>
                    </a:cubicBezTo>
                    <a:cubicBezTo>
                      <a:pt x="169" y="63"/>
                      <a:pt x="166" y="63"/>
                      <a:pt x="164" y="63"/>
                    </a:cubicBezTo>
                    <a:cubicBezTo>
                      <a:pt x="161" y="63"/>
                      <a:pt x="158" y="63"/>
                      <a:pt x="156" y="63"/>
                    </a:cubicBezTo>
                    <a:cubicBezTo>
                      <a:pt x="153" y="63"/>
                      <a:pt x="150" y="63"/>
                      <a:pt x="147" y="63"/>
                    </a:cubicBezTo>
                    <a:cubicBezTo>
                      <a:pt x="144" y="63"/>
                      <a:pt x="142" y="63"/>
                      <a:pt x="139" y="63"/>
                    </a:cubicBezTo>
                    <a:cubicBezTo>
                      <a:pt x="137" y="63"/>
                      <a:pt x="134" y="63"/>
                      <a:pt x="132" y="63"/>
                    </a:cubicBezTo>
                    <a:cubicBezTo>
                      <a:pt x="132" y="96"/>
                      <a:pt x="132" y="96"/>
                      <a:pt x="132" y="96"/>
                    </a:cubicBezTo>
                    <a:cubicBezTo>
                      <a:pt x="131" y="96"/>
                      <a:pt x="130" y="96"/>
                      <a:pt x="129" y="96"/>
                    </a:cubicBezTo>
                    <a:cubicBezTo>
                      <a:pt x="126" y="96"/>
                      <a:pt x="123" y="96"/>
                      <a:pt x="120" y="96"/>
                    </a:cubicBezTo>
                    <a:cubicBezTo>
                      <a:pt x="116" y="96"/>
                      <a:pt x="112" y="96"/>
                      <a:pt x="109" y="96"/>
                    </a:cubicBezTo>
                    <a:cubicBezTo>
                      <a:pt x="104" y="96"/>
                      <a:pt x="99" y="97"/>
                      <a:pt x="94" y="97"/>
                    </a:cubicBezTo>
                    <a:cubicBezTo>
                      <a:pt x="90" y="97"/>
                      <a:pt x="86" y="97"/>
                      <a:pt x="82" y="97"/>
                    </a:cubicBezTo>
                    <a:cubicBezTo>
                      <a:pt x="82" y="130"/>
                      <a:pt x="82" y="130"/>
                      <a:pt x="82" y="130"/>
                    </a:cubicBezTo>
                    <a:cubicBezTo>
                      <a:pt x="70" y="131"/>
                      <a:pt x="58" y="132"/>
                      <a:pt x="49" y="132"/>
                    </a:cubicBezTo>
                    <a:cubicBezTo>
                      <a:pt x="46" y="133"/>
                      <a:pt x="43" y="133"/>
                      <a:pt x="40" y="133"/>
                    </a:cubicBezTo>
                    <a:cubicBezTo>
                      <a:pt x="40" y="166"/>
                      <a:pt x="40" y="166"/>
                      <a:pt x="40" y="166"/>
                    </a:cubicBezTo>
                    <a:cubicBezTo>
                      <a:pt x="39" y="166"/>
                      <a:pt x="37" y="166"/>
                      <a:pt x="36" y="166"/>
                    </a:cubicBezTo>
                    <a:cubicBezTo>
                      <a:pt x="33" y="167"/>
                      <a:pt x="30" y="167"/>
                      <a:pt x="28" y="167"/>
                    </a:cubicBezTo>
                    <a:cubicBezTo>
                      <a:pt x="26" y="168"/>
                      <a:pt x="24" y="168"/>
                      <a:pt x="22" y="168"/>
                    </a:cubicBezTo>
                    <a:cubicBezTo>
                      <a:pt x="20" y="168"/>
                      <a:pt x="19" y="169"/>
                      <a:pt x="17" y="169"/>
                    </a:cubicBezTo>
                    <a:cubicBezTo>
                      <a:pt x="16" y="169"/>
                      <a:pt x="14" y="170"/>
                      <a:pt x="13" y="170"/>
                    </a:cubicBezTo>
                    <a:cubicBezTo>
                      <a:pt x="12" y="170"/>
                      <a:pt x="12" y="170"/>
                      <a:pt x="12" y="170"/>
                    </a:cubicBezTo>
                    <a:cubicBezTo>
                      <a:pt x="12" y="203"/>
                      <a:pt x="12" y="203"/>
                      <a:pt x="12" y="203"/>
                    </a:cubicBezTo>
                    <a:cubicBezTo>
                      <a:pt x="12" y="204"/>
                      <a:pt x="12" y="204"/>
                      <a:pt x="12" y="204"/>
                    </a:cubicBezTo>
                    <a:cubicBezTo>
                      <a:pt x="11" y="204"/>
                      <a:pt x="11" y="204"/>
                      <a:pt x="10" y="204"/>
                    </a:cubicBezTo>
                    <a:cubicBezTo>
                      <a:pt x="9" y="205"/>
                      <a:pt x="8" y="205"/>
                      <a:pt x="7" y="205"/>
                    </a:cubicBezTo>
                    <a:cubicBezTo>
                      <a:pt x="7" y="205"/>
                      <a:pt x="6" y="206"/>
                      <a:pt x="5" y="206"/>
                    </a:cubicBezTo>
                    <a:cubicBezTo>
                      <a:pt x="5" y="206"/>
                      <a:pt x="4" y="206"/>
                      <a:pt x="4" y="207"/>
                    </a:cubicBezTo>
                    <a:cubicBezTo>
                      <a:pt x="3" y="207"/>
                      <a:pt x="3" y="207"/>
                      <a:pt x="3" y="208"/>
                    </a:cubicBezTo>
                    <a:cubicBezTo>
                      <a:pt x="2" y="208"/>
                      <a:pt x="2" y="208"/>
                      <a:pt x="2" y="208"/>
                    </a:cubicBezTo>
                    <a:cubicBezTo>
                      <a:pt x="2" y="242"/>
                      <a:pt x="2" y="242"/>
                      <a:pt x="2" y="242"/>
                    </a:cubicBezTo>
                    <a:cubicBezTo>
                      <a:pt x="12" y="270"/>
                      <a:pt x="12" y="270"/>
                      <a:pt x="12" y="270"/>
                    </a:cubicBezTo>
                    <a:cubicBezTo>
                      <a:pt x="12" y="270"/>
                      <a:pt x="0" y="206"/>
                      <a:pt x="112" y="155"/>
                    </a:cubicBezTo>
                    <a:cubicBezTo>
                      <a:pt x="112" y="155"/>
                      <a:pt x="112" y="155"/>
                      <a:pt x="112" y="155"/>
                    </a:cubicBezTo>
                    <a:cubicBezTo>
                      <a:pt x="233" y="82"/>
                      <a:pt x="261" y="34"/>
                      <a:pt x="251"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252" name="Freeform 249"/>
              <p:cNvSpPr>
                <a:spLocks/>
              </p:cNvSpPr>
              <p:nvPr/>
            </p:nvSpPr>
            <p:spPr bwMode="auto">
              <a:xfrm>
                <a:off x="6237655" y="3773621"/>
                <a:ext cx="1026037" cy="384483"/>
              </a:xfrm>
              <a:custGeom>
                <a:avLst/>
                <a:gdLst>
                  <a:gd name="T0" fmla="*/ 272 w 578"/>
                  <a:gd name="T1" fmla="*/ 38 h 217"/>
                  <a:gd name="T2" fmla="*/ 274 w 578"/>
                  <a:gd name="T3" fmla="*/ 32 h 217"/>
                  <a:gd name="T4" fmla="*/ 145 w 578"/>
                  <a:gd name="T5" fmla="*/ 0 h 217"/>
                  <a:gd name="T6" fmla="*/ 14 w 578"/>
                  <a:gd name="T7" fmla="*/ 13 h 217"/>
                  <a:gd name="T8" fmla="*/ 139 w 578"/>
                  <a:gd name="T9" fmla="*/ 66 h 217"/>
                  <a:gd name="T10" fmla="*/ 140 w 578"/>
                  <a:gd name="T11" fmla="*/ 69 h 217"/>
                  <a:gd name="T12" fmla="*/ 140 w 578"/>
                  <a:gd name="T13" fmla="*/ 70 h 217"/>
                  <a:gd name="T14" fmla="*/ 140 w 578"/>
                  <a:gd name="T15" fmla="*/ 73 h 217"/>
                  <a:gd name="T16" fmla="*/ 141 w 578"/>
                  <a:gd name="T17" fmla="*/ 74 h 217"/>
                  <a:gd name="T18" fmla="*/ 141 w 578"/>
                  <a:gd name="T19" fmla="*/ 77 h 217"/>
                  <a:gd name="T20" fmla="*/ 141 w 578"/>
                  <a:gd name="T21" fmla="*/ 78 h 217"/>
                  <a:gd name="T22" fmla="*/ 141 w 578"/>
                  <a:gd name="T23" fmla="*/ 81 h 217"/>
                  <a:gd name="T24" fmla="*/ 140 w 578"/>
                  <a:gd name="T25" fmla="*/ 82 h 217"/>
                  <a:gd name="T26" fmla="*/ 140 w 578"/>
                  <a:gd name="T27" fmla="*/ 85 h 217"/>
                  <a:gd name="T28" fmla="*/ 140 w 578"/>
                  <a:gd name="T29" fmla="*/ 87 h 217"/>
                  <a:gd name="T30" fmla="*/ 139 w 578"/>
                  <a:gd name="T31" fmla="*/ 90 h 217"/>
                  <a:gd name="T32" fmla="*/ 139 w 578"/>
                  <a:gd name="T33" fmla="*/ 91 h 217"/>
                  <a:gd name="T34" fmla="*/ 137 w 578"/>
                  <a:gd name="T35" fmla="*/ 95 h 217"/>
                  <a:gd name="T36" fmla="*/ 137 w 578"/>
                  <a:gd name="T37" fmla="*/ 96 h 217"/>
                  <a:gd name="T38" fmla="*/ 135 w 578"/>
                  <a:gd name="T39" fmla="*/ 100 h 217"/>
                  <a:gd name="T40" fmla="*/ 134 w 578"/>
                  <a:gd name="T41" fmla="*/ 101 h 217"/>
                  <a:gd name="T42" fmla="*/ 133 w 578"/>
                  <a:gd name="T43" fmla="*/ 105 h 217"/>
                  <a:gd name="T44" fmla="*/ 132 w 578"/>
                  <a:gd name="T45" fmla="*/ 106 h 217"/>
                  <a:gd name="T46" fmla="*/ 130 w 578"/>
                  <a:gd name="T47" fmla="*/ 110 h 217"/>
                  <a:gd name="T48" fmla="*/ 129 w 578"/>
                  <a:gd name="T49" fmla="*/ 111 h 217"/>
                  <a:gd name="T50" fmla="*/ 125 w 578"/>
                  <a:gd name="T51" fmla="*/ 116 h 217"/>
                  <a:gd name="T52" fmla="*/ 125 w 578"/>
                  <a:gd name="T53" fmla="*/ 117 h 217"/>
                  <a:gd name="T54" fmla="*/ 121 w 578"/>
                  <a:gd name="T55" fmla="*/ 122 h 217"/>
                  <a:gd name="T56" fmla="*/ 120 w 578"/>
                  <a:gd name="T57" fmla="*/ 123 h 217"/>
                  <a:gd name="T58" fmla="*/ 117 w 578"/>
                  <a:gd name="T59" fmla="*/ 127 h 217"/>
                  <a:gd name="T60" fmla="*/ 115 w 578"/>
                  <a:gd name="T61" fmla="*/ 129 h 217"/>
                  <a:gd name="T62" fmla="*/ 111 w 578"/>
                  <a:gd name="T63" fmla="*/ 133 h 217"/>
                  <a:gd name="T64" fmla="*/ 110 w 578"/>
                  <a:gd name="T65" fmla="*/ 135 h 217"/>
                  <a:gd name="T66" fmla="*/ 104 w 578"/>
                  <a:gd name="T67" fmla="*/ 140 h 217"/>
                  <a:gd name="T68" fmla="*/ 103 w 578"/>
                  <a:gd name="T69" fmla="*/ 142 h 217"/>
                  <a:gd name="T70" fmla="*/ 98 w 578"/>
                  <a:gd name="T71" fmla="*/ 146 h 217"/>
                  <a:gd name="T72" fmla="*/ 96 w 578"/>
                  <a:gd name="T73" fmla="*/ 149 h 217"/>
                  <a:gd name="T74" fmla="*/ 91 w 578"/>
                  <a:gd name="T75" fmla="*/ 153 h 217"/>
                  <a:gd name="T76" fmla="*/ 89 w 578"/>
                  <a:gd name="T77" fmla="*/ 155 h 217"/>
                  <a:gd name="T78" fmla="*/ 81 w 578"/>
                  <a:gd name="T79" fmla="*/ 161 h 217"/>
                  <a:gd name="T80" fmla="*/ 80 w 578"/>
                  <a:gd name="T81" fmla="*/ 162 h 217"/>
                  <a:gd name="T82" fmla="*/ 73 w 578"/>
                  <a:gd name="T83" fmla="*/ 168 h 217"/>
                  <a:gd name="T84" fmla="*/ 70 w 578"/>
                  <a:gd name="T85" fmla="*/ 170 h 217"/>
                  <a:gd name="T86" fmla="*/ 64 w 578"/>
                  <a:gd name="T87" fmla="*/ 175 h 217"/>
                  <a:gd name="T88" fmla="*/ 61 w 578"/>
                  <a:gd name="T89" fmla="*/ 177 h 217"/>
                  <a:gd name="T90" fmla="*/ 53 w 578"/>
                  <a:gd name="T91" fmla="*/ 183 h 217"/>
                  <a:gd name="T92" fmla="*/ 51 w 578"/>
                  <a:gd name="T93" fmla="*/ 184 h 217"/>
                  <a:gd name="T94" fmla="*/ 40 w 578"/>
                  <a:gd name="T95" fmla="*/ 191 h 217"/>
                  <a:gd name="T96" fmla="*/ 38 w 578"/>
                  <a:gd name="T97" fmla="*/ 193 h 217"/>
                  <a:gd name="T98" fmla="*/ 29 w 578"/>
                  <a:gd name="T99" fmla="*/ 199 h 217"/>
                  <a:gd name="T100" fmla="*/ 25 w 578"/>
                  <a:gd name="T101" fmla="*/ 202 h 217"/>
                  <a:gd name="T102" fmla="*/ 17 w 578"/>
                  <a:gd name="T103" fmla="*/ 207 h 217"/>
                  <a:gd name="T104" fmla="*/ 13 w 578"/>
                  <a:gd name="T105" fmla="*/ 209 h 217"/>
                  <a:gd name="T106" fmla="*/ 0 w 578"/>
                  <a:gd name="T107" fmla="*/ 217 h 217"/>
                  <a:gd name="T108" fmla="*/ 578 w 578"/>
                  <a:gd name="T109" fmla="*/ 151 h 217"/>
                  <a:gd name="T110" fmla="*/ 514 w 578"/>
                  <a:gd name="T111" fmla="*/ 38 h 217"/>
                  <a:gd name="T112" fmla="*/ 272 w 578"/>
                  <a:gd name="T113" fmla="*/ 38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8" h="217">
                    <a:moveTo>
                      <a:pt x="272" y="38"/>
                    </a:moveTo>
                    <a:cubicBezTo>
                      <a:pt x="274" y="32"/>
                      <a:pt x="274" y="32"/>
                      <a:pt x="274" y="32"/>
                    </a:cubicBezTo>
                    <a:cubicBezTo>
                      <a:pt x="145" y="0"/>
                      <a:pt x="145" y="0"/>
                      <a:pt x="145" y="0"/>
                    </a:cubicBezTo>
                    <a:cubicBezTo>
                      <a:pt x="14" y="13"/>
                      <a:pt x="14" y="13"/>
                      <a:pt x="14" y="13"/>
                    </a:cubicBezTo>
                    <a:cubicBezTo>
                      <a:pt x="14" y="13"/>
                      <a:pt x="123" y="19"/>
                      <a:pt x="139" y="66"/>
                    </a:cubicBezTo>
                    <a:cubicBezTo>
                      <a:pt x="139" y="67"/>
                      <a:pt x="140" y="68"/>
                      <a:pt x="140" y="69"/>
                    </a:cubicBezTo>
                    <a:cubicBezTo>
                      <a:pt x="140" y="70"/>
                      <a:pt x="140" y="70"/>
                      <a:pt x="140" y="70"/>
                    </a:cubicBezTo>
                    <a:cubicBezTo>
                      <a:pt x="140" y="71"/>
                      <a:pt x="140" y="72"/>
                      <a:pt x="140" y="73"/>
                    </a:cubicBezTo>
                    <a:cubicBezTo>
                      <a:pt x="140" y="73"/>
                      <a:pt x="140" y="74"/>
                      <a:pt x="141" y="74"/>
                    </a:cubicBezTo>
                    <a:cubicBezTo>
                      <a:pt x="141" y="75"/>
                      <a:pt x="141" y="76"/>
                      <a:pt x="141" y="77"/>
                    </a:cubicBezTo>
                    <a:cubicBezTo>
                      <a:pt x="141" y="77"/>
                      <a:pt x="141" y="77"/>
                      <a:pt x="141" y="78"/>
                    </a:cubicBezTo>
                    <a:cubicBezTo>
                      <a:pt x="141" y="79"/>
                      <a:pt x="141" y="80"/>
                      <a:pt x="141" y="81"/>
                    </a:cubicBezTo>
                    <a:cubicBezTo>
                      <a:pt x="140" y="82"/>
                      <a:pt x="140" y="82"/>
                      <a:pt x="140" y="82"/>
                    </a:cubicBezTo>
                    <a:cubicBezTo>
                      <a:pt x="140" y="83"/>
                      <a:pt x="140" y="84"/>
                      <a:pt x="140" y="85"/>
                    </a:cubicBezTo>
                    <a:cubicBezTo>
                      <a:pt x="140" y="86"/>
                      <a:pt x="140" y="86"/>
                      <a:pt x="140" y="87"/>
                    </a:cubicBezTo>
                    <a:cubicBezTo>
                      <a:pt x="139" y="88"/>
                      <a:pt x="139" y="89"/>
                      <a:pt x="139" y="90"/>
                    </a:cubicBezTo>
                    <a:cubicBezTo>
                      <a:pt x="139" y="90"/>
                      <a:pt x="139" y="91"/>
                      <a:pt x="139" y="91"/>
                    </a:cubicBezTo>
                    <a:cubicBezTo>
                      <a:pt x="138" y="92"/>
                      <a:pt x="138" y="94"/>
                      <a:pt x="137" y="95"/>
                    </a:cubicBezTo>
                    <a:cubicBezTo>
                      <a:pt x="137" y="96"/>
                      <a:pt x="137" y="96"/>
                      <a:pt x="137" y="96"/>
                    </a:cubicBezTo>
                    <a:cubicBezTo>
                      <a:pt x="136" y="97"/>
                      <a:pt x="136" y="99"/>
                      <a:pt x="135" y="100"/>
                    </a:cubicBezTo>
                    <a:cubicBezTo>
                      <a:pt x="135" y="100"/>
                      <a:pt x="135" y="101"/>
                      <a:pt x="134" y="101"/>
                    </a:cubicBezTo>
                    <a:cubicBezTo>
                      <a:pt x="134" y="103"/>
                      <a:pt x="133" y="104"/>
                      <a:pt x="133" y="105"/>
                    </a:cubicBezTo>
                    <a:cubicBezTo>
                      <a:pt x="132" y="105"/>
                      <a:pt x="132" y="106"/>
                      <a:pt x="132" y="106"/>
                    </a:cubicBezTo>
                    <a:cubicBezTo>
                      <a:pt x="131" y="108"/>
                      <a:pt x="130" y="109"/>
                      <a:pt x="130" y="110"/>
                    </a:cubicBezTo>
                    <a:cubicBezTo>
                      <a:pt x="129" y="110"/>
                      <a:pt x="129" y="111"/>
                      <a:pt x="129" y="111"/>
                    </a:cubicBezTo>
                    <a:cubicBezTo>
                      <a:pt x="128" y="113"/>
                      <a:pt x="127" y="115"/>
                      <a:pt x="125" y="116"/>
                    </a:cubicBezTo>
                    <a:cubicBezTo>
                      <a:pt x="125" y="117"/>
                      <a:pt x="125" y="117"/>
                      <a:pt x="125" y="117"/>
                    </a:cubicBezTo>
                    <a:cubicBezTo>
                      <a:pt x="124" y="119"/>
                      <a:pt x="123" y="120"/>
                      <a:pt x="121" y="122"/>
                    </a:cubicBezTo>
                    <a:cubicBezTo>
                      <a:pt x="121" y="122"/>
                      <a:pt x="120" y="123"/>
                      <a:pt x="120" y="123"/>
                    </a:cubicBezTo>
                    <a:cubicBezTo>
                      <a:pt x="119" y="125"/>
                      <a:pt x="118" y="126"/>
                      <a:pt x="117" y="127"/>
                    </a:cubicBezTo>
                    <a:cubicBezTo>
                      <a:pt x="116" y="128"/>
                      <a:pt x="116" y="128"/>
                      <a:pt x="115" y="129"/>
                    </a:cubicBezTo>
                    <a:cubicBezTo>
                      <a:pt x="114" y="130"/>
                      <a:pt x="113" y="132"/>
                      <a:pt x="111" y="133"/>
                    </a:cubicBezTo>
                    <a:cubicBezTo>
                      <a:pt x="111" y="134"/>
                      <a:pt x="110" y="134"/>
                      <a:pt x="110" y="135"/>
                    </a:cubicBezTo>
                    <a:cubicBezTo>
                      <a:pt x="108" y="137"/>
                      <a:pt x="106" y="138"/>
                      <a:pt x="104" y="140"/>
                    </a:cubicBezTo>
                    <a:cubicBezTo>
                      <a:pt x="104" y="141"/>
                      <a:pt x="103" y="141"/>
                      <a:pt x="103" y="142"/>
                    </a:cubicBezTo>
                    <a:cubicBezTo>
                      <a:pt x="101" y="143"/>
                      <a:pt x="100" y="145"/>
                      <a:pt x="98" y="146"/>
                    </a:cubicBezTo>
                    <a:cubicBezTo>
                      <a:pt x="97" y="147"/>
                      <a:pt x="97" y="148"/>
                      <a:pt x="96" y="149"/>
                    </a:cubicBezTo>
                    <a:cubicBezTo>
                      <a:pt x="94" y="150"/>
                      <a:pt x="92" y="151"/>
                      <a:pt x="91" y="153"/>
                    </a:cubicBezTo>
                    <a:cubicBezTo>
                      <a:pt x="90" y="154"/>
                      <a:pt x="89" y="154"/>
                      <a:pt x="89" y="155"/>
                    </a:cubicBezTo>
                    <a:cubicBezTo>
                      <a:pt x="86" y="157"/>
                      <a:pt x="84" y="159"/>
                      <a:pt x="81" y="161"/>
                    </a:cubicBezTo>
                    <a:cubicBezTo>
                      <a:pt x="80" y="162"/>
                      <a:pt x="80" y="162"/>
                      <a:pt x="80" y="162"/>
                    </a:cubicBezTo>
                    <a:cubicBezTo>
                      <a:pt x="78" y="164"/>
                      <a:pt x="75" y="166"/>
                      <a:pt x="73" y="168"/>
                    </a:cubicBezTo>
                    <a:cubicBezTo>
                      <a:pt x="72" y="169"/>
                      <a:pt x="71" y="169"/>
                      <a:pt x="70" y="170"/>
                    </a:cubicBezTo>
                    <a:cubicBezTo>
                      <a:pt x="68" y="172"/>
                      <a:pt x="66" y="173"/>
                      <a:pt x="64" y="175"/>
                    </a:cubicBezTo>
                    <a:cubicBezTo>
                      <a:pt x="63" y="176"/>
                      <a:pt x="62" y="176"/>
                      <a:pt x="61" y="177"/>
                    </a:cubicBezTo>
                    <a:cubicBezTo>
                      <a:pt x="58" y="179"/>
                      <a:pt x="56" y="181"/>
                      <a:pt x="53" y="183"/>
                    </a:cubicBezTo>
                    <a:cubicBezTo>
                      <a:pt x="52" y="183"/>
                      <a:pt x="52" y="184"/>
                      <a:pt x="51" y="184"/>
                    </a:cubicBezTo>
                    <a:cubicBezTo>
                      <a:pt x="47" y="187"/>
                      <a:pt x="44" y="189"/>
                      <a:pt x="40" y="191"/>
                    </a:cubicBezTo>
                    <a:cubicBezTo>
                      <a:pt x="39" y="192"/>
                      <a:pt x="39" y="193"/>
                      <a:pt x="38" y="193"/>
                    </a:cubicBezTo>
                    <a:cubicBezTo>
                      <a:pt x="35" y="195"/>
                      <a:pt x="32" y="197"/>
                      <a:pt x="29" y="199"/>
                    </a:cubicBezTo>
                    <a:cubicBezTo>
                      <a:pt x="28" y="200"/>
                      <a:pt x="27" y="201"/>
                      <a:pt x="25" y="202"/>
                    </a:cubicBezTo>
                    <a:cubicBezTo>
                      <a:pt x="23" y="203"/>
                      <a:pt x="20" y="205"/>
                      <a:pt x="17" y="207"/>
                    </a:cubicBezTo>
                    <a:cubicBezTo>
                      <a:pt x="16" y="208"/>
                      <a:pt x="14" y="209"/>
                      <a:pt x="13" y="209"/>
                    </a:cubicBezTo>
                    <a:cubicBezTo>
                      <a:pt x="9" y="212"/>
                      <a:pt x="5" y="215"/>
                      <a:pt x="0" y="217"/>
                    </a:cubicBezTo>
                    <a:cubicBezTo>
                      <a:pt x="35" y="202"/>
                      <a:pt x="578" y="176"/>
                      <a:pt x="578" y="151"/>
                    </a:cubicBezTo>
                    <a:cubicBezTo>
                      <a:pt x="514" y="38"/>
                      <a:pt x="514" y="38"/>
                      <a:pt x="514" y="38"/>
                    </a:cubicBezTo>
                    <a:lnTo>
                      <a:pt x="272"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253" name="Freeform 250"/>
              <p:cNvSpPr>
                <a:spLocks/>
              </p:cNvSpPr>
              <p:nvPr/>
            </p:nvSpPr>
            <p:spPr bwMode="auto">
              <a:xfrm>
                <a:off x="5394490" y="4310998"/>
                <a:ext cx="1784511" cy="623567"/>
              </a:xfrm>
              <a:custGeom>
                <a:avLst/>
                <a:gdLst>
                  <a:gd name="T0" fmla="*/ 990 w 1005"/>
                  <a:gd name="T1" fmla="*/ 352 h 352"/>
                  <a:gd name="T2" fmla="*/ 990 w 1005"/>
                  <a:gd name="T3" fmla="*/ 233 h 352"/>
                  <a:gd name="T4" fmla="*/ 990 w 1005"/>
                  <a:gd name="T5" fmla="*/ 233 h 352"/>
                  <a:gd name="T6" fmla="*/ 988 w 1005"/>
                  <a:gd name="T7" fmla="*/ 237 h 352"/>
                  <a:gd name="T8" fmla="*/ 984 w 1005"/>
                  <a:gd name="T9" fmla="*/ 240 h 352"/>
                  <a:gd name="T10" fmla="*/ 978 w 1005"/>
                  <a:gd name="T11" fmla="*/ 243 h 352"/>
                  <a:gd name="T12" fmla="*/ 970 w 1005"/>
                  <a:gd name="T13" fmla="*/ 246 h 352"/>
                  <a:gd name="T14" fmla="*/ 960 w 1005"/>
                  <a:gd name="T15" fmla="*/ 249 h 352"/>
                  <a:gd name="T16" fmla="*/ 952 w 1005"/>
                  <a:gd name="T17" fmla="*/ 251 h 352"/>
                  <a:gd name="T18" fmla="*/ 952 w 1005"/>
                  <a:gd name="T19" fmla="*/ 218 h 352"/>
                  <a:gd name="T20" fmla="*/ 948 w 1005"/>
                  <a:gd name="T21" fmla="*/ 219 h 352"/>
                  <a:gd name="T22" fmla="*/ 933 w 1005"/>
                  <a:gd name="T23" fmla="*/ 222 h 352"/>
                  <a:gd name="T24" fmla="*/ 915 w 1005"/>
                  <a:gd name="T25" fmla="*/ 225 h 352"/>
                  <a:gd name="T26" fmla="*/ 892 w 1005"/>
                  <a:gd name="T27" fmla="*/ 228 h 352"/>
                  <a:gd name="T28" fmla="*/ 861 w 1005"/>
                  <a:gd name="T29" fmla="*/ 232 h 352"/>
                  <a:gd name="T30" fmla="*/ 844 w 1005"/>
                  <a:gd name="T31" fmla="*/ 234 h 352"/>
                  <a:gd name="T32" fmla="*/ 844 w 1005"/>
                  <a:gd name="T33" fmla="*/ 200 h 352"/>
                  <a:gd name="T34" fmla="*/ 813 w 1005"/>
                  <a:gd name="T35" fmla="*/ 203 h 352"/>
                  <a:gd name="T36" fmla="*/ 687 w 1005"/>
                  <a:gd name="T37" fmla="*/ 211 h 352"/>
                  <a:gd name="T38" fmla="*/ 686 w 1005"/>
                  <a:gd name="T39" fmla="*/ 211 h 352"/>
                  <a:gd name="T40" fmla="*/ 686 w 1005"/>
                  <a:gd name="T41" fmla="*/ 177 h 352"/>
                  <a:gd name="T42" fmla="*/ 640 w 1005"/>
                  <a:gd name="T43" fmla="*/ 179 h 352"/>
                  <a:gd name="T44" fmla="*/ 584 w 1005"/>
                  <a:gd name="T45" fmla="*/ 180 h 352"/>
                  <a:gd name="T46" fmla="*/ 543 w 1005"/>
                  <a:gd name="T47" fmla="*/ 181 h 352"/>
                  <a:gd name="T48" fmla="*/ 505 w 1005"/>
                  <a:gd name="T49" fmla="*/ 181 h 352"/>
                  <a:gd name="T50" fmla="*/ 494 w 1005"/>
                  <a:gd name="T51" fmla="*/ 181 h 352"/>
                  <a:gd name="T52" fmla="*/ 494 w 1005"/>
                  <a:gd name="T53" fmla="*/ 148 h 352"/>
                  <a:gd name="T54" fmla="*/ 470 w 1005"/>
                  <a:gd name="T55" fmla="*/ 148 h 352"/>
                  <a:gd name="T56" fmla="*/ 437 w 1005"/>
                  <a:gd name="T57" fmla="*/ 148 h 352"/>
                  <a:gd name="T58" fmla="*/ 405 w 1005"/>
                  <a:gd name="T59" fmla="*/ 147 h 352"/>
                  <a:gd name="T60" fmla="*/ 374 w 1005"/>
                  <a:gd name="T61" fmla="*/ 146 h 352"/>
                  <a:gd name="T62" fmla="*/ 344 w 1005"/>
                  <a:gd name="T63" fmla="*/ 146 h 352"/>
                  <a:gd name="T64" fmla="*/ 313 w 1005"/>
                  <a:gd name="T65" fmla="*/ 145 h 352"/>
                  <a:gd name="T66" fmla="*/ 307 w 1005"/>
                  <a:gd name="T67" fmla="*/ 144 h 352"/>
                  <a:gd name="T68" fmla="*/ 307 w 1005"/>
                  <a:gd name="T69" fmla="*/ 111 h 352"/>
                  <a:gd name="T70" fmla="*/ 282 w 1005"/>
                  <a:gd name="T71" fmla="*/ 110 h 352"/>
                  <a:gd name="T72" fmla="*/ 251 w 1005"/>
                  <a:gd name="T73" fmla="*/ 108 h 352"/>
                  <a:gd name="T74" fmla="*/ 218 w 1005"/>
                  <a:gd name="T75" fmla="*/ 106 h 352"/>
                  <a:gd name="T76" fmla="*/ 183 w 1005"/>
                  <a:gd name="T77" fmla="*/ 104 h 352"/>
                  <a:gd name="T78" fmla="*/ 144 w 1005"/>
                  <a:gd name="T79" fmla="*/ 100 h 352"/>
                  <a:gd name="T80" fmla="*/ 144 w 1005"/>
                  <a:gd name="T81" fmla="*/ 67 h 352"/>
                  <a:gd name="T82" fmla="*/ 39 w 1005"/>
                  <a:gd name="T83" fmla="*/ 52 h 352"/>
                  <a:gd name="T84" fmla="*/ 39 w 1005"/>
                  <a:gd name="T85" fmla="*/ 18 h 352"/>
                  <a:gd name="T86" fmla="*/ 0 w 1005"/>
                  <a:gd name="T87" fmla="*/ 0 h 352"/>
                  <a:gd name="T88" fmla="*/ 0 w 1005"/>
                  <a:gd name="T89" fmla="*/ 87 h 352"/>
                  <a:gd name="T90" fmla="*/ 640 w 1005"/>
                  <a:gd name="T91" fmla="*/ 293 h 352"/>
                  <a:gd name="T92" fmla="*/ 990 w 1005"/>
                  <a:gd name="T93" fmla="*/ 352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05" h="352">
                    <a:moveTo>
                      <a:pt x="990" y="352"/>
                    </a:moveTo>
                    <a:cubicBezTo>
                      <a:pt x="990" y="233"/>
                      <a:pt x="990" y="233"/>
                      <a:pt x="990" y="233"/>
                    </a:cubicBezTo>
                    <a:cubicBezTo>
                      <a:pt x="990" y="233"/>
                      <a:pt x="990" y="233"/>
                      <a:pt x="990" y="233"/>
                    </a:cubicBezTo>
                    <a:cubicBezTo>
                      <a:pt x="990" y="234"/>
                      <a:pt x="988" y="235"/>
                      <a:pt x="988" y="237"/>
                    </a:cubicBezTo>
                    <a:cubicBezTo>
                      <a:pt x="987" y="238"/>
                      <a:pt x="985" y="239"/>
                      <a:pt x="984" y="240"/>
                    </a:cubicBezTo>
                    <a:cubicBezTo>
                      <a:pt x="982" y="241"/>
                      <a:pt x="980" y="242"/>
                      <a:pt x="978" y="243"/>
                    </a:cubicBezTo>
                    <a:cubicBezTo>
                      <a:pt x="976" y="244"/>
                      <a:pt x="973" y="245"/>
                      <a:pt x="970" y="246"/>
                    </a:cubicBezTo>
                    <a:cubicBezTo>
                      <a:pt x="967" y="247"/>
                      <a:pt x="964" y="248"/>
                      <a:pt x="960" y="249"/>
                    </a:cubicBezTo>
                    <a:cubicBezTo>
                      <a:pt x="958" y="250"/>
                      <a:pt x="955" y="250"/>
                      <a:pt x="952" y="251"/>
                    </a:cubicBezTo>
                    <a:cubicBezTo>
                      <a:pt x="952" y="218"/>
                      <a:pt x="952" y="218"/>
                      <a:pt x="952" y="218"/>
                    </a:cubicBezTo>
                    <a:cubicBezTo>
                      <a:pt x="951" y="218"/>
                      <a:pt x="950" y="218"/>
                      <a:pt x="948" y="219"/>
                    </a:cubicBezTo>
                    <a:cubicBezTo>
                      <a:pt x="944" y="220"/>
                      <a:pt x="939" y="221"/>
                      <a:pt x="933" y="222"/>
                    </a:cubicBezTo>
                    <a:cubicBezTo>
                      <a:pt x="928" y="223"/>
                      <a:pt x="922" y="224"/>
                      <a:pt x="915" y="225"/>
                    </a:cubicBezTo>
                    <a:cubicBezTo>
                      <a:pt x="908" y="226"/>
                      <a:pt x="900" y="227"/>
                      <a:pt x="892" y="228"/>
                    </a:cubicBezTo>
                    <a:cubicBezTo>
                      <a:pt x="882" y="229"/>
                      <a:pt x="872" y="231"/>
                      <a:pt x="861" y="232"/>
                    </a:cubicBezTo>
                    <a:cubicBezTo>
                      <a:pt x="856" y="233"/>
                      <a:pt x="850" y="233"/>
                      <a:pt x="844" y="234"/>
                    </a:cubicBezTo>
                    <a:cubicBezTo>
                      <a:pt x="844" y="200"/>
                      <a:pt x="844" y="200"/>
                      <a:pt x="844" y="200"/>
                    </a:cubicBezTo>
                    <a:cubicBezTo>
                      <a:pt x="834" y="201"/>
                      <a:pt x="824" y="202"/>
                      <a:pt x="813" y="203"/>
                    </a:cubicBezTo>
                    <a:cubicBezTo>
                      <a:pt x="775" y="206"/>
                      <a:pt x="733" y="209"/>
                      <a:pt x="687" y="211"/>
                    </a:cubicBezTo>
                    <a:cubicBezTo>
                      <a:pt x="686" y="211"/>
                      <a:pt x="686" y="211"/>
                      <a:pt x="686" y="211"/>
                    </a:cubicBezTo>
                    <a:cubicBezTo>
                      <a:pt x="686" y="177"/>
                      <a:pt x="686" y="177"/>
                      <a:pt x="686" y="177"/>
                    </a:cubicBezTo>
                    <a:cubicBezTo>
                      <a:pt x="671" y="178"/>
                      <a:pt x="656" y="179"/>
                      <a:pt x="640" y="179"/>
                    </a:cubicBezTo>
                    <a:cubicBezTo>
                      <a:pt x="622" y="180"/>
                      <a:pt x="603" y="180"/>
                      <a:pt x="584" y="180"/>
                    </a:cubicBezTo>
                    <a:cubicBezTo>
                      <a:pt x="571" y="181"/>
                      <a:pt x="557" y="181"/>
                      <a:pt x="543" y="181"/>
                    </a:cubicBezTo>
                    <a:cubicBezTo>
                      <a:pt x="530" y="181"/>
                      <a:pt x="518" y="181"/>
                      <a:pt x="505" y="181"/>
                    </a:cubicBezTo>
                    <a:cubicBezTo>
                      <a:pt x="501" y="181"/>
                      <a:pt x="498" y="181"/>
                      <a:pt x="494" y="181"/>
                    </a:cubicBezTo>
                    <a:cubicBezTo>
                      <a:pt x="494" y="148"/>
                      <a:pt x="494" y="148"/>
                      <a:pt x="494" y="148"/>
                    </a:cubicBezTo>
                    <a:cubicBezTo>
                      <a:pt x="486" y="148"/>
                      <a:pt x="478" y="148"/>
                      <a:pt x="470" y="148"/>
                    </a:cubicBezTo>
                    <a:cubicBezTo>
                      <a:pt x="459" y="148"/>
                      <a:pt x="448" y="148"/>
                      <a:pt x="437" y="148"/>
                    </a:cubicBezTo>
                    <a:cubicBezTo>
                      <a:pt x="426" y="147"/>
                      <a:pt x="416" y="147"/>
                      <a:pt x="405" y="147"/>
                    </a:cubicBezTo>
                    <a:cubicBezTo>
                      <a:pt x="395" y="147"/>
                      <a:pt x="385" y="147"/>
                      <a:pt x="374" y="146"/>
                    </a:cubicBezTo>
                    <a:cubicBezTo>
                      <a:pt x="364" y="146"/>
                      <a:pt x="354" y="146"/>
                      <a:pt x="344" y="146"/>
                    </a:cubicBezTo>
                    <a:cubicBezTo>
                      <a:pt x="333" y="145"/>
                      <a:pt x="323" y="145"/>
                      <a:pt x="313" y="145"/>
                    </a:cubicBezTo>
                    <a:cubicBezTo>
                      <a:pt x="311" y="144"/>
                      <a:pt x="309" y="144"/>
                      <a:pt x="307" y="144"/>
                    </a:cubicBezTo>
                    <a:cubicBezTo>
                      <a:pt x="307" y="111"/>
                      <a:pt x="307" y="111"/>
                      <a:pt x="307" y="111"/>
                    </a:cubicBezTo>
                    <a:cubicBezTo>
                      <a:pt x="298" y="111"/>
                      <a:pt x="290" y="110"/>
                      <a:pt x="282" y="110"/>
                    </a:cubicBezTo>
                    <a:cubicBezTo>
                      <a:pt x="272" y="109"/>
                      <a:pt x="261" y="109"/>
                      <a:pt x="251" y="108"/>
                    </a:cubicBezTo>
                    <a:cubicBezTo>
                      <a:pt x="240" y="108"/>
                      <a:pt x="229" y="107"/>
                      <a:pt x="218" y="106"/>
                    </a:cubicBezTo>
                    <a:cubicBezTo>
                      <a:pt x="206" y="106"/>
                      <a:pt x="194" y="105"/>
                      <a:pt x="183" y="104"/>
                    </a:cubicBezTo>
                    <a:cubicBezTo>
                      <a:pt x="169" y="103"/>
                      <a:pt x="156" y="102"/>
                      <a:pt x="144" y="100"/>
                    </a:cubicBezTo>
                    <a:cubicBezTo>
                      <a:pt x="144" y="67"/>
                      <a:pt x="144" y="67"/>
                      <a:pt x="144" y="67"/>
                    </a:cubicBezTo>
                    <a:cubicBezTo>
                      <a:pt x="100" y="63"/>
                      <a:pt x="64" y="57"/>
                      <a:pt x="39" y="52"/>
                    </a:cubicBezTo>
                    <a:cubicBezTo>
                      <a:pt x="39" y="18"/>
                      <a:pt x="39" y="18"/>
                      <a:pt x="39" y="18"/>
                    </a:cubicBezTo>
                    <a:cubicBezTo>
                      <a:pt x="14" y="13"/>
                      <a:pt x="0" y="6"/>
                      <a:pt x="0" y="0"/>
                    </a:cubicBezTo>
                    <a:cubicBezTo>
                      <a:pt x="0" y="87"/>
                      <a:pt x="0" y="87"/>
                      <a:pt x="0" y="87"/>
                    </a:cubicBezTo>
                    <a:cubicBezTo>
                      <a:pt x="0" y="201"/>
                      <a:pt x="289" y="258"/>
                      <a:pt x="640" y="293"/>
                    </a:cubicBezTo>
                    <a:cubicBezTo>
                      <a:pt x="1005" y="330"/>
                      <a:pt x="986" y="339"/>
                      <a:pt x="990" y="352"/>
                    </a:cubicBezTo>
                    <a:close/>
                  </a:path>
                </a:pathLst>
              </a:custGeom>
              <a:gradFill>
                <a:gsLst>
                  <a:gs pos="100000">
                    <a:schemeClr val="bg1"/>
                  </a:gs>
                  <a:gs pos="0">
                    <a:schemeClr val="bg1">
                      <a:lumMod val="95000"/>
                    </a:schemeClr>
                  </a:gs>
                </a:gsLst>
                <a:lin ang="2700000" scaled="1"/>
              </a:gradFill>
              <a:ln w="19050">
                <a:gradFill flip="none" rotWithShape="1">
                  <a:gsLst>
                    <a:gs pos="0">
                      <a:schemeClr val="bg1"/>
                    </a:gs>
                    <a:gs pos="100000">
                      <a:schemeClr val="bg1">
                        <a:lumMod val="85000"/>
                      </a:schemeClr>
                    </a:gs>
                  </a:gsLst>
                  <a:lin ang="2700000" scaled="1"/>
                  <a:tileRect/>
                </a:gradFill>
              </a:ln>
              <a:effectLst>
                <a:outerShdw blurRad="139700" dist="38100" dir="5400000" algn="t" rotWithShape="0">
                  <a:prstClr val="black">
                    <a:alpha val="30000"/>
                  </a:prstClr>
                </a:outerShdw>
                <a:softEdge rad="0"/>
              </a:effectLst>
            </p:spPr>
            <p:txBody>
              <a:bodyPr vert="horz" wrap="square" lIns="68580" tIns="34290" rIns="68580" bIns="34290" numCol="1" anchor="t" anchorCtr="0" compatLnSpc="1">
                <a:prstTxWarp prst="textNoShape">
                  <a:avLst/>
                </a:prstTxWarp>
                <a:noAutofit/>
              </a:bodyPr>
              <a:lstStyle/>
              <a:p>
                <a:endParaRPr lang="zh-CN" altLang="en-US">
                  <a:solidFill>
                    <a:prstClr val="black"/>
                  </a:solidFill>
                  <a:latin typeface="Arial" panose="020B0604020202020204" pitchFamily="34" charset="0"/>
                  <a:ea typeface="微软雅黑" panose="020B0503020204020204" pitchFamily="34" charset="-122"/>
                </a:endParaRPr>
              </a:p>
            </p:txBody>
          </p:sp>
          <p:sp>
            <p:nvSpPr>
              <p:cNvPr id="254" name="Freeform 251"/>
              <p:cNvSpPr>
                <a:spLocks/>
              </p:cNvSpPr>
              <p:nvPr/>
            </p:nvSpPr>
            <p:spPr bwMode="auto">
              <a:xfrm>
                <a:off x="5394490" y="4312497"/>
                <a:ext cx="665538" cy="33727"/>
              </a:xfrm>
              <a:custGeom>
                <a:avLst/>
                <a:gdLst>
                  <a:gd name="T0" fmla="*/ 365 w 375"/>
                  <a:gd name="T1" fmla="*/ 0 h 19"/>
                  <a:gd name="T2" fmla="*/ 375 w 375"/>
                  <a:gd name="T3" fmla="*/ 5 h 19"/>
                  <a:gd name="T4" fmla="*/ 39 w 375"/>
                  <a:gd name="T5" fmla="*/ 19 h 19"/>
                  <a:gd name="T6" fmla="*/ 0 w 375"/>
                  <a:gd name="T7" fmla="*/ 0 h 19"/>
                  <a:gd name="T8" fmla="*/ 365 w 375"/>
                  <a:gd name="T9" fmla="*/ 0 h 19"/>
                </a:gdLst>
                <a:ahLst/>
                <a:cxnLst>
                  <a:cxn ang="0">
                    <a:pos x="T0" y="T1"/>
                  </a:cxn>
                  <a:cxn ang="0">
                    <a:pos x="T2" y="T3"/>
                  </a:cxn>
                  <a:cxn ang="0">
                    <a:pos x="T4" y="T5"/>
                  </a:cxn>
                  <a:cxn ang="0">
                    <a:pos x="T6" y="T7"/>
                  </a:cxn>
                  <a:cxn ang="0">
                    <a:pos x="T8" y="T9"/>
                  </a:cxn>
                </a:cxnLst>
                <a:rect l="0" t="0" r="r" b="b"/>
                <a:pathLst>
                  <a:path w="375" h="19">
                    <a:moveTo>
                      <a:pt x="365" y="0"/>
                    </a:moveTo>
                    <a:cubicBezTo>
                      <a:pt x="365" y="2"/>
                      <a:pt x="369" y="3"/>
                      <a:pt x="375" y="5"/>
                    </a:cubicBezTo>
                    <a:cubicBezTo>
                      <a:pt x="39" y="19"/>
                      <a:pt x="39" y="19"/>
                      <a:pt x="39" y="19"/>
                    </a:cubicBezTo>
                    <a:cubicBezTo>
                      <a:pt x="14" y="13"/>
                      <a:pt x="0" y="7"/>
                      <a:pt x="0" y="0"/>
                    </a:cubicBezTo>
                    <a:lnTo>
                      <a:pt x="36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255" name="Freeform 252"/>
              <p:cNvSpPr>
                <a:spLocks/>
              </p:cNvSpPr>
              <p:nvPr/>
            </p:nvSpPr>
            <p:spPr bwMode="auto">
              <a:xfrm>
                <a:off x="5463442" y="4321491"/>
                <a:ext cx="596586" cy="83192"/>
              </a:xfrm>
              <a:custGeom>
                <a:avLst/>
                <a:gdLst>
                  <a:gd name="T0" fmla="*/ 796 w 796"/>
                  <a:gd name="T1" fmla="*/ 78 h 111"/>
                  <a:gd name="T2" fmla="*/ 0 w 796"/>
                  <a:gd name="T3" fmla="*/ 111 h 111"/>
                  <a:gd name="T4" fmla="*/ 0 w 796"/>
                  <a:gd name="T5" fmla="*/ 33 h 111"/>
                  <a:gd name="T6" fmla="*/ 796 w 796"/>
                  <a:gd name="T7" fmla="*/ 0 h 111"/>
                  <a:gd name="T8" fmla="*/ 796 w 796"/>
                  <a:gd name="T9" fmla="*/ 78 h 111"/>
                </a:gdLst>
                <a:ahLst/>
                <a:cxnLst>
                  <a:cxn ang="0">
                    <a:pos x="T0" y="T1"/>
                  </a:cxn>
                  <a:cxn ang="0">
                    <a:pos x="T2" y="T3"/>
                  </a:cxn>
                  <a:cxn ang="0">
                    <a:pos x="T4" y="T5"/>
                  </a:cxn>
                  <a:cxn ang="0">
                    <a:pos x="T6" y="T7"/>
                  </a:cxn>
                  <a:cxn ang="0">
                    <a:pos x="T8" y="T9"/>
                  </a:cxn>
                </a:cxnLst>
                <a:rect l="0" t="0" r="r" b="b"/>
                <a:pathLst>
                  <a:path w="796" h="111">
                    <a:moveTo>
                      <a:pt x="796" y="78"/>
                    </a:moveTo>
                    <a:lnTo>
                      <a:pt x="0" y="111"/>
                    </a:lnTo>
                    <a:lnTo>
                      <a:pt x="0" y="33"/>
                    </a:lnTo>
                    <a:lnTo>
                      <a:pt x="796" y="0"/>
                    </a:lnTo>
                    <a:lnTo>
                      <a:pt x="796" y="78"/>
                    </a:lnTo>
                    <a:close/>
                  </a:path>
                </a:pathLst>
              </a:custGeom>
              <a:solidFill>
                <a:schemeClr val="bg1">
                  <a:lumMod val="85000"/>
                </a:schemeClr>
              </a:solidFill>
              <a:ln>
                <a:noFill/>
              </a:ln>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256" name="Freeform 253"/>
              <p:cNvSpPr>
                <a:spLocks/>
              </p:cNvSpPr>
              <p:nvPr/>
            </p:nvSpPr>
            <p:spPr bwMode="auto">
              <a:xfrm>
                <a:off x="6272880" y="2917716"/>
                <a:ext cx="378487" cy="74198"/>
              </a:xfrm>
              <a:custGeom>
                <a:avLst/>
                <a:gdLst>
                  <a:gd name="T0" fmla="*/ 0 w 213"/>
                  <a:gd name="T1" fmla="*/ 0 h 42"/>
                  <a:gd name="T2" fmla="*/ 213 w 213"/>
                  <a:gd name="T3" fmla="*/ 5 h 42"/>
                  <a:gd name="T4" fmla="*/ 56 w 213"/>
                  <a:gd name="T5" fmla="*/ 42 h 42"/>
                  <a:gd name="T6" fmla="*/ 0 w 213"/>
                  <a:gd name="T7" fmla="*/ 41 h 42"/>
                  <a:gd name="T8" fmla="*/ 0 w 213"/>
                  <a:gd name="T9" fmla="*/ 0 h 42"/>
                </a:gdLst>
                <a:ahLst/>
                <a:cxnLst>
                  <a:cxn ang="0">
                    <a:pos x="T0" y="T1"/>
                  </a:cxn>
                  <a:cxn ang="0">
                    <a:pos x="T2" y="T3"/>
                  </a:cxn>
                  <a:cxn ang="0">
                    <a:pos x="T4" y="T5"/>
                  </a:cxn>
                  <a:cxn ang="0">
                    <a:pos x="T6" y="T7"/>
                  </a:cxn>
                  <a:cxn ang="0">
                    <a:pos x="T8" y="T9"/>
                  </a:cxn>
                </a:cxnLst>
                <a:rect l="0" t="0" r="r" b="b"/>
                <a:pathLst>
                  <a:path w="213" h="42">
                    <a:moveTo>
                      <a:pt x="0" y="0"/>
                    </a:moveTo>
                    <a:cubicBezTo>
                      <a:pt x="76" y="0"/>
                      <a:pt x="147" y="2"/>
                      <a:pt x="213" y="5"/>
                    </a:cubicBezTo>
                    <a:cubicBezTo>
                      <a:pt x="56" y="42"/>
                      <a:pt x="56" y="42"/>
                      <a:pt x="56" y="42"/>
                    </a:cubicBezTo>
                    <a:cubicBezTo>
                      <a:pt x="39" y="42"/>
                      <a:pt x="20" y="41"/>
                      <a:pt x="0" y="41"/>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257" name="Freeform 254"/>
              <p:cNvSpPr>
                <a:spLocks/>
              </p:cNvSpPr>
              <p:nvPr/>
            </p:nvSpPr>
            <p:spPr bwMode="auto">
              <a:xfrm>
                <a:off x="6372561" y="2859257"/>
                <a:ext cx="605579" cy="72699"/>
              </a:xfrm>
              <a:custGeom>
                <a:avLst/>
                <a:gdLst>
                  <a:gd name="T0" fmla="*/ 157 w 341"/>
                  <a:gd name="T1" fmla="*/ 0 h 41"/>
                  <a:gd name="T2" fmla="*/ 341 w 341"/>
                  <a:gd name="T3" fmla="*/ 12 h 41"/>
                  <a:gd name="T4" fmla="*/ 49 w 341"/>
                  <a:gd name="T5" fmla="*/ 41 h 41"/>
                  <a:gd name="T6" fmla="*/ 0 w 341"/>
                  <a:gd name="T7" fmla="*/ 38 h 41"/>
                  <a:gd name="T8" fmla="*/ 157 w 341"/>
                  <a:gd name="T9" fmla="*/ 0 h 41"/>
                </a:gdLst>
                <a:ahLst/>
                <a:cxnLst>
                  <a:cxn ang="0">
                    <a:pos x="T0" y="T1"/>
                  </a:cxn>
                  <a:cxn ang="0">
                    <a:pos x="T2" y="T3"/>
                  </a:cxn>
                  <a:cxn ang="0">
                    <a:pos x="T4" y="T5"/>
                  </a:cxn>
                  <a:cxn ang="0">
                    <a:pos x="T6" y="T7"/>
                  </a:cxn>
                  <a:cxn ang="0">
                    <a:pos x="T8" y="T9"/>
                  </a:cxn>
                </a:cxnLst>
                <a:rect l="0" t="0" r="r" b="b"/>
                <a:pathLst>
                  <a:path w="341" h="41">
                    <a:moveTo>
                      <a:pt x="157" y="0"/>
                    </a:moveTo>
                    <a:cubicBezTo>
                      <a:pt x="226" y="3"/>
                      <a:pt x="289" y="7"/>
                      <a:pt x="341" y="12"/>
                    </a:cubicBezTo>
                    <a:cubicBezTo>
                      <a:pt x="49" y="41"/>
                      <a:pt x="49" y="41"/>
                      <a:pt x="49" y="41"/>
                    </a:cubicBezTo>
                    <a:cubicBezTo>
                      <a:pt x="35" y="39"/>
                      <a:pt x="18" y="38"/>
                      <a:pt x="0" y="38"/>
                    </a:cubicBezTo>
                    <a:lnTo>
                      <a:pt x="15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258" name="Freeform 255"/>
              <p:cNvSpPr>
                <a:spLocks/>
              </p:cNvSpPr>
              <p:nvPr/>
            </p:nvSpPr>
            <p:spPr bwMode="auto">
              <a:xfrm>
                <a:off x="6458002" y="2812789"/>
                <a:ext cx="732991" cy="60708"/>
              </a:xfrm>
              <a:custGeom>
                <a:avLst/>
                <a:gdLst>
                  <a:gd name="T0" fmla="*/ 293 w 413"/>
                  <a:gd name="T1" fmla="*/ 0 h 34"/>
                  <a:gd name="T2" fmla="*/ 413 w 413"/>
                  <a:gd name="T3" fmla="*/ 18 h 34"/>
                  <a:gd name="T4" fmla="*/ 32 w 413"/>
                  <a:gd name="T5" fmla="*/ 34 h 34"/>
                  <a:gd name="T6" fmla="*/ 0 w 413"/>
                  <a:gd name="T7" fmla="*/ 29 h 34"/>
                  <a:gd name="T8" fmla="*/ 293 w 413"/>
                  <a:gd name="T9" fmla="*/ 0 h 34"/>
                </a:gdLst>
                <a:ahLst/>
                <a:cxnLst>
                  <a:cxn ang="0">
                    <a:pos x="T0" y="T1"/>
                  </a:cxn>
                  <a:cxn ang="0">
                    <a:pos x="T2" y="T3"/>
                  </a:cxn>
                  <a:cxn ang="0">
                    <a:pos x="T4" y="T5"/>
                  </a:cxn>
                  <a:cxn ang="0">
                    <a:pos x="T6" y="T7"/>
                  </a:cxn>
                  <a:cxn ang="0">
                    <a:pos x="T8" y="T9"/>
                  </a:cxn>
                </a:cxnLst>
                <a:rect l="0" t="0" r="r" b="b"/>
                <a:pathLst>
                  <a:path w="413" h="34">
                    <a:moveTo>
                      <a:pt x="293" y="0"/>
                    </a:moveTo>
                    <a:cubicBezTo>
                      <a:pt x="344" y="5"/>
                      <a:pt x="385" y="11"/>
                      <a:pt x="413" y="18"/>
                    </a:cubicBezTo>
                    <a:cubicBezTo>
                      <a:pt x="32" y="34"/>
                      <a:pt x="32" y="34"/>
                      <a:pt x="32" y="34"/>
                    </a:cubicBezTo>
                    <a:cubicBezTo>
                      <a:pt x="24" y="32"/>
                      <a:pt x="13" y="30"/>
                      <a:pt x="0" y="29"/>
                    </a:cubicBezTo>
                    <a:lnTo>
                      <a:pt x="29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259" name="Freeform 256"/>
              <p:cNvSpPr>
                <a:spLocks/>
              </p:cNvSpPr>
              <p:nvPr/>
            </p:nvSpPr>
            <p:spPr bwMode="auto">
              <a:xfrm>
                <a:off x="6514962" y="2777564"/>
                <a:ext cx="753976" cy="37474"/>
              </a:xfrm>
              <a:custGeom>
                <a:avLst/>
                <a:gdLst>
                  <a:gd name="T0" fmla="*/ 381 w 425"/>
                  <a:gd name="T1" fmla="*/ 0 h 21"/>
                  <a:gd name="T2" fmla="*/ 425 w 425"/>
                  <a:gd name="T3" fmla="*/ 21 h 21"/>
                  <a:gd name="T4" fmla="*/ 11 w 425"/>
                  <a:gd name="T5" fmla="*/ 21 h 21"/>
                  <a:gd name="T6" fmla="*/ 0 w 425"/>
                  <a:gd name="T7" fmla="*/ 16 h 21"/>
                  <a:gd name="T8" fmla="*/ 381 w 425"/>
                  <a:gd name="T9" fmla="*/ 0 h 21"/>
                </a:gdLst>
                <a:ahLst/>
                <a:cxnLst>
                  <a:cxn ang="0">
                    <a:pos x="T0" y="T1"/>
                  </a:cxn>
                  <a:cxn ang="0">
                    <a:pos x="T2" y="T3"/>
                  </a:cxn>
                  <a:cxn ang="0">
                    <a:pos x="T4" y="T5"/>
                  </a:cxn>
                  <a:cxn ang="0">
                    <a:pos x="T6" y="T7"/>
                  </a:cxn>
                  <a:cxn ang="0">
                    <a:pos x="T8" y="T9"/>
                  </a:cxn>
                </a:cxnLst>
                <a:rect l="0" t="0" r="r" b="b"/>
                <a:pathLst>
                  <a:path w="425" h="21">
                    <a:moveTo>
                      <a:pt x="381" y="0"/>
                    </a:moveTo>
                    <a:cubicBezTo>
                      <a:pt x="409" y="7"/>
                      <a:pt x="425" y="14"/>
                      <a:pt x="425" y="21"/>
                    </a:cubicBezTo>
                    <a:cubicBezTo>
                      <a:pt x="11" y="21"/>
                      <a:pt x="11" y="21"/>
                      <a:pt x="11" y="21"/>
                    </a:cubicBezTo>
                    <a:cubicBezTo>
                      <a:pt x="11" y="19"/>
                      <a:pt x="7" y="17"/>
                      <a:pt x="0" y="16"/>
                    </a:cubicBezTo>
                    <a:lnTo>
                      <a:pt x="38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260" name="Freeform 257"/>
              <p:cNvSpPr>
                <a:spLocks/>
              </p:cNvSpPr>
              <p:nvPr/>
            </p:nvSpPr>
            <p:spPr bwMode="auto">
              <a:xfrm>
                <a:off x="5887648" y="2985170"/>
                <a:ext cx="385232" cy="74198"/>
              </a:xfrm>
              <a:custGeom>
                <a:avLst/>
                <a:gdLst>
                  <a:gd name="T0" fmla="*/ 217 w 217"/>
                  <a:gd name="T1" fmla="*/ 0 h 42"/>
                  <a:gd name="T2" fmla="*/ 217 w 217"/>
                  <a:gd name="T3" fmla="*/ 41 h 42"/>
                  <a:gd name="T4" fmla="*/ 160 w 217"/>
                  <a:gd name="T5" fmla="*/ 42 h 42"/>
                  <a:gd name="T6" fmla="*/ 0 w 217"/>
                  <a:gd name="T7" fmla="*/ 5 h 42"/>
                  <a:gd name="T8" fmla="*/ 217 w 217"/>
                  <a:gd name="T9" fmla="*/ 0 h 42"/>
                </a:gdLst>
                <a:ahLst/>
                <a:cxnLst>
                  <a:cxn ang="0">
                    <a:pos x="T0" y="T1"/>
                  </a:cxn>
                  <a:cxn ang="0">
                    <a:pos x="T2" y="T3"/>
                  </a:cxn>
                  <a:cxn ang="0">
                    <a:pos x="T4" y="T5"/>
                  </a:cxn>
                  <a:cxn ang="0">
                    <a:pos x="T6" y="T7"/>
                  </a:cxn>
                  <a:cxn ang="0">
                    <a:pos x="T8" y="T9"/>
                  </a:cxn>
                </a:cxnLst>
                <a:rect l="0" t="0" r="r" b="b"/>
                <a:pathLst>
                  <a:path w="217" h="42">
                    <a:moveTo>
                      <a:pt x="217" y="0"/>
                    </a:moveTo>
                    <a:cubicBezTo>
                      <a:pt x="217" y="41"/>
                      <a:pt x="217" y="41"/>
                      <a:pt x="217" y="41"/>
                    </a:cubicBezTo>
                    <a:cubicBezTo>
                      <a:pt x="197" y="41"/>
                      <a:pt x="178" y="41"/>
                      <a:pt x="160" y="42"/>
                    </a:cubicBezTo>
                    <a:cubicBezTo>
                      <a:pt x="0" y="5"/>
                      <a:pt x="0" y="5"/>
                      <a:pt x="0" y="5"/>
                    </a:cubicBezTo>
                    <a:cubicBezTo>
                      <a:pt x="67" y="2"/>
                      <a:pt x="140" y="0"/>
                      <a:pt x="21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261" name="Freeform 258"/>
              <p:cNvSpPr>
                <a:spLocks/>
              </p:cNvSpPr>
              <p:nvPr/>
            </p:nvSpPr>
            <p:spPr bwMode="auto">
              <a:xfrm>
                <a:off x="5569868" y="3059368"/>
                <a:ext cx="601832" cy="72699"/>
              </a:xfrm>
              <a:custGeom>
                <a:avLst/>
                <a:gdLst>
                  <a:gd name="T0" fmla="*/ 179 w 339"/>
                  <a:gd name="T1" fmla="*/ 0 h 41"/>
                  <a:gd name="T2" fmla="*/ 339 w 339"/>
                  <a:gd name="T3" fmla="*/ 38 h 41"/>
                  <a:gd name="T4" fmla="*/ 292 w 339"/>
                  <a:gd name="T5" fmla="*/ 41 h 41"/>
                  <a:gd name="T6" fmla="*/ 0 w 339"/>
                  <a:gd name="T7" fmla="*/ 12 h 41"/>
                  <a:gd name="T8" fmla="*/ 179 w 339"/>
                  <a:gd name="T9" fmla="*/ 0 h 41"/>
                </a:gdLst>
                <a:ahLst/>
                <a:cxnLst>
                  <a:cxn ang="0">
                    <a:pos x="T0" y="T1"/>
                  </a:cxn>
                  <a:cxn ang="0">
                    <a:pos x="T2" y="T3"/>
                  </a:cxn>
                  <a:cxn ang="0">
                    <a:pos x="T4" y="T5"/>
                  </a:cxn>
                  <a:cxn ang="0">
                    <a:pos x="T6" y="T7"/>
                  </a:cxn>
                  <a:cxn ang="0">
                    <a:pos x="T8" y="T9"/>
                  </a:cxn>
                </a:cxnLst>
                <a:rect l="0" t="0" r="r" b="b"/>
                <a:pathLst>
                  <a:path w="339" h="41">
                    <a:moveTo>
                      <a:pt x="179" y="0"/>
                    </a:moveTo>
                    <a:cubicBezTo>
                      <a:pt x="339" y="38"/>
                      <a:pt x="339" y="38"/>
                      <a:pt x="339" y="38"/>
                    </a:cubicBezTo>
                    <a:cubicBezTo>
                      <a:pt x="322" y="38"/>
                      <a:pt x="306" y="40"/>
                      <a:pt x="292" y="41"/>
                    </a:cubicBezTo>
                    <a:cubicBezTo>
                      <a:pt x="0" y="12"/>
                      <a:pt x="0" y="12"/>
                      <a:pt x="0" y="12"/>
                    </a:cubicBezTo>
                    <a:cubicBezTo>
                      <a:pt x="51" y="7"/>
                      <a:pt x="112" y="3"/>
                      <a:pt x="179"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262" name="Freeform 259"/>
              <p:cNvSpPr>
                <a:spLocks/>
              </p:cNvSpPr>
              <p:nvPr/>
            </p:nvSpPr>
            <p:spPr bwMode="auto">
              <a:xfrm>
                <a:off x="5351770" y="3146308"/>
                <a:ext cx="736738" cy="59958"/>
              </a:xfrm>
              <a:custGeom>
                <a:avLst/>
                <a:gdLst>
                  <a:gd name="T0" fmla="*/ 123 w 415"/>
                  <a:gd name="T1" fmla="*/ 0 h 34"/>
                  <a:gd name="T2" fmla="*/ 415 w 415"/>
                  <a:gd name="T3" fmla="*/ 29 h 34"/>
                  <a:gd name="T4" fmla="*/ 383 w 415"/>
                  <a:gd name="T5" fmla="*/ 34 h 34"/>
                  <a:gd name="T6" fmla="*/ 0 w 415"/>
                  <a:gd name="T7" fmla="*/ 18 h 34"/>
                  <a:gd name="T8" fmla="*/ 123 w 415"/>
                  <a:gd name="T9" fmla="*/ 0 h 34"/>
                </a:gdLst>
                <a:ahLst/>
                <a:cxnLst>
                  <a:cxn ang="0">
                    <a:pos x="T0" y="T1"/>
                  </a:cxn>
                  <a:cxn ang="0">
                    <a:pos x="T2" y="T3"/>
                  </a:cxn>
                  <a:cxn ang="0">
                    <a:pos x="T4" y="T5"/>
                  </a:cxn>
                  <a:cxn ang="0">
                    <a:pos x="T6" y="T7"/>
                  </a:cxn>
                  <a:cxn ang="0">
                    <a:pos x="T8" y="T9"/>
                  </a:cxn>
                </a:cxnLst>
                <a:rect l="0" t="0" r="r" b="b"/>
                <a:pathLst>
                  <a:path w="415" h="34">
                    <a:moveTo>
                      <a:pt x="123" y="0"/>
                    </a:moveTo>
                    <a:cubicBezTo>
                      <a:pt x="415" y="29"/>
                      <a:pt x="415" y="29"/>
                      <a:pt x="415" y="29"/>
                    </a:cubicBezTo>
                    <a:cubicBezTo>
                      <a:pt x="401" y="30"/>
                      <a:pt x="391" y="32"/>
                      <a:pt x="383" y="34"/>
                    </a:cubicBezTo>
                    <a:cubicBezTo>
                      <a:pt x="0" y="18"/>
                      <a:pt x="0" y="18"/>
                      <a:pt x="0" y="18"/>
                    </a:cubicBezTo>
                    <a:cubicBezTo>
                      <a:pt x="28" y="11"/>
                      <a:pt x="70" y="5"/>
                      <a:pt x="12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263" name="Freeform 260"/>
              <p:cNvSpPr>
                <a:spLocks/>
              </p:cNvSpPr>
              <p:nvPr/>
            </p:nvSpPr>
            <p:spPr bwMode="auto">
              <a:xfrm>
                <a:off x="5276822" y="3245239"/>
                <a:ext cx="754726" cy="37474"/>
              </a:xfrm>
              <a:custGeom>
                <a:avLst/>
                <a:gdLst>
                  <a:gd name="T0" fmla="*/ 42 w 425"/>
                  <a:gd name="T1" fmla="*/ 0 h 21"/>
                  <a:gd name="T2" fmla="*/ 0 w 425"/>
                  <a:gd name="T3" fmla="*/ 21 h 21"/>
                  <a:gd name="T4" fmla="*/ 414 w 425"/>
                  <a:gd name="T5" fmla="*/ 21 h 21"/>
                  <a:gd name="T6" fmla="*/ 425 w 425"/>
                  <a:gd name="T7" fmla="*/ 16 h 21"/>
                  <a:gd name="T8" fmla="*/ 42 w 425"/>
                  <a:gd name="T9" fmla="*/ 0 h 21"/>
                </a:gdLst>
                <a:ahLst/>
                <a:cxnLst>
                  <a:cxn ang="0">
                    <a:pos x="T0" y="T1"/>
                  </a:cxn>
                  <a:cxn ang="0">
                    <a:pos x="T2" y="T3"/>
                  </a:cxn>
                  <a:cxn ang="0">
                    <a:pos x="T4" y="T5"/>
                  </a:cxn>
                  <a:cxn ang="0">
                    <a:pos x="T6" y="T7"/>
                  </a:cxn>
                  <a:cxn ang="0">
                    <a:pos x="T8" y="T9"/>
                  </a:cxn>
                </a:cxnLst>
                <a:rect l="0" t="0" r="r" b="b"/>
                <a:pathLst>
                  <a:path w="425" h="21">
                    <a:moveTo>
                      <a:pt x="42" y="0"/>
                    </a:moveTo>
                    <a:cubicBezTo>
                      <a:pt x="15" y="7"/>
                      <a:pt x="0" y="14"/>
                      <a:pt x="0" y="21"/>
                    </a:cubicBezTo>
                    <a:cubicBezTo>
                      <a:pt x="414" y="21"/>
                      <a:pt x="414" y="21"/>
                      <a:pt x="414" y="21"/>
                    </a:cubicBezTo>
                    <a:cubicBezTo>
                      <a:pt x="414" y="19"/>
                      <a:pt x="418" y="18"/>
                      <a:pt x="425" y="16"/>
                    </a:cubicBezTo>
                    <a:lnTo>
                      <a:pt x="4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264" name="Rectangle 261"/>
              <p:cNvSpPr>
                <a:spLocks noChangeArrowheads="1"/>
              </p:cNvSpPr>
              <p:nvPr/>
            </p:nvSpPr>
            <p:spPr bwMode="auto">
              <a:xfrm>
                <a:off x="5276822" y="3282713"/>
                <a:ext cx="735239" cy="67453"/>
              </a:xfrm>
              <a:prstGeom prst="rect">
                <a:avLst/>
              </a:prstGeom>
              <a:solidFill>
                <a:schemeClr val="bg1">
                  <a:lumMod val="85000"/>
                </a:schemeClr>
              </a:solidFill>
              <a:ln>
                <a:noFill/>
              </a:ln>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265" name="Freeform 262"/>
              <p:cNvSpPr>
                <a:spLocks/>
              </p:cNvSpPr>
              <p:nvPr/>
            </p:nvSpPr>
            <p:spPr bwMode="auto">
              <a:xfrm>
                <a:off x="5351770" y="3180034"/>
                <a:ext cx="679778" cy="93685"/>
              </a:xfrm>
              <a:custGeom>
                <a:avLst/>
                <a:gdLst>
                  <a:gd name="T0" fmla="*/ 907 w 907"/>
                  <a:gd name="T1" fmla="*/ 125 h 125"/>
                  <a:gd name="T2" fmla="*/ 0 w 907"/>
                  <a:gd name="T3" fmla="*/ 87 h 125"/>
                  <a:gd name="T4" fmla="*/ 0 w 907"/>
                  <a:gd name="T5" fmla="*/ 0 h 125"/>
                  <a:gd name="T6" fmla="*/ 907 w 907"/>
                  <a:gd name="T7" fmla="*/ 35 h 125"/>
                  <a:gd name="T8" fmla="*/ 907 w 907"/>
                  <a:gd name="T9" fmla="*/ 125 h 125"/>
                </a:gdLst>
                <a:ahLst/>
                <a:cxnLst>
                  <a:cxn ang="0">
                    <a:pos x="T0" y="T1"/>
                  </a:cxn>
                  <a:cxn ang="0">
                    <a:pos x="T2" y="T3"/>
                  </a:cxn>
                  <a:cxn ang="0">
                    <a:pos x="T4" y="T5"/>
                  </a:cxn>
                  <a:cxn ang="0">
                    <a:pos x="T6" y="T7"/>
                  </a:cxn>
                  <a:cxn ang="0">
                    <a:pos x="T8" y="T9"/>
                  </a:cxn>
                </a:cxnLst>
                <a:rect l="0" t="0" r="r" b="b"/>
                <a:pathLst>
                  <a:path w="907" h="125">
                    <a:moveTo>
                      <a:pt x="907" y="125"/>
                    </a:moveTo>
                    <a:lnTo>
                      <a:pt x="0" y="87"/>
                    </a:lnTo>
                    <a:lnTo>
                      <a:pt x="0" y="0"/>
                    </a:lnTo>
                    <a:lnTo>
                      <a:pt x="907" y="35"/>
                    </a:lnTo>
                    <a:lnTo>
                      <a:pt x="907" y="125"/>
                    </a:lnTo>
                    <a:close/>
                  </a:path>
                </a:pathLst>
              </a:custGeom>
              <a:solidFill>
                <a:schemeClr val="bg1">
                  <a:lumMod val="85000"/>
                </a:schemeClr>
              </a:solidFill>
              <a:ln>
                <a:noFill/>
              </a:ln>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266" name="Freeform 263"/>
              <p:cNvSpPr>
                <a:spLocks/>
              </p:cNvSpPr>
              <p:nvPr/>
            </p:nvSpPr>
            <p:spPr bwMode="auto">
              <a:xfrm>
                <a:off x="5569868" y="3080353"/>
                <a:ext cx="518640" cy="119167"/>
              </a:xfrm>
              <a:custGeom>
                <a:avLst/>
                <a:gdLst>
                  <a:gd name="T0" fmla="*/ 692 w 692"/>
                  <a:gd name="T1" fmla="*/ 159 h 159"/>
                  <a:gd name="T2" fmla="*/ 0 w 692"/>
                  <a:gd name="T3" fmla="*/ 88 h 159"/>
                  <a:gd name="T4" fmla="*/ 0 w 692"/>
                  <a:gd name="T5" fmla="*/ 0 h 159"/>
                  <a:gd name="T6" fmla="*/ 692 w 692"/>
                  <a:gd name="T7" fmla="*/ 69 h 159"/>
                  <a:gd name="T8" fmla="*/ 692 w 692"/>
                  <a:gd name="T9" fmla="*/ 159 h 159"/>
                </a:gdLst>
                <a:ahLst/>
                <a:cxnLst>
                  <a:cxn ang="0">
                    <a:pos x="T0" y="T1"/>
                  </a:cxn>
                  <a:cxn ang="0">
                    <a:pos x="T2" y="T3"/>
                  </a:cxn>
                  <a:cxn ang="0">
                    <a:pos x="T4" y="T5"/>
                  </a:cxn>
                  <a:cxn ang="0">
                    <a:pos x="T6" y="T7"/>
                  </a:cxn>
                  <a:cxn ang="0">
                    <a:pos x="T8" y="T9"/>
                  </a:cxn>
                </a:cxnLst>
                <a:rect l="0" t="0" r="r" b="b"/>
                <a:pathLst>
                  <a:path w="692" h="159">
                    <a:moveTo>
                      <a:pt x="692" y="159"/>
                    </a:moveTo>
                    <a:lnTo>
                      <a:pt x="0" y="88"/>
                    </a:lnTo>
                    <a:lnTo>
                      <a:pt x="0" y="0"/>
                    </a:lnTo>
                    <a:lnTo>
                      <a:pt x="692" y="69"/>
                    </a:lnTo>
                    <a:lnTo>
                      <a:pt x="692" y="159"/>
                    </a:lnTo>
                    <a:close/>
                  </a:path>
                </a:pathLst>
              </a:custGeom>
              <a:solidFill>
                <a:schemeClr val="bg1">
                  <a:lumMod val="85000"/>
                </a:schemeClr>
              </a:solidFill>
              <a:ln>
                <a:noFill/>
              </a:ln>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267" name="Freeform 264"/>
              <p:cNvSpPr>
                <a:spLocks/>
              </p:cNvSpPr>
              <p:nvPr/>
            </p:nvSpPr>
            <p:spPr bwMode="auto">
              <a:xfrm>
                <a:off x="5887648" y="2991915"/>
                <a:ext cx="284053" cy="134906"/>
              </a:xfrm>
              <a:custGeom>
                <a:avLst/>
                <a:gdLst>
                  <a:gd name="T0" fmla="*/ 379 w 379"/>
                  <a:gd name="T1" fmla="*/ 180 h 180"/>
                  <a:gd name="T2" fmla="*/ 0 w 379"/>
                  <a:gd name="T3" fmla="*/ 90 h 180"/>
                  <a:gd name="T4" fmla="*/ 0 w 379"/>
                  <a:gd name="T5" fmla="*/ 0 h 180"/>
                  <a:gd name="T6" fmla="*/ 379 w 379"/>
                  <a:gd name="T7" fmla="*/ 90 h 180"/>
                  <a:gd name="T8" fmla="*/ 379 w 379"/>
                  <a:gd name="T9" fmla="*/ 180 h 180"/>
                </a:gdLst>
                <a:ahLst/>
                <a:cxnLst>
                  <a:cxn ang="0">
                    <a:pos x="T0" y="T1"/>
                  </a:cxn>
                  <a:cxn ang="0">
                    <a:pos x="T2" y="T3"/>
                  </a:cxn>
                  <a:cxn ang="0">
                    <a:pos x="T4" y="T5"/>
                  </a:cxn>
                  <a:cxn ang="0">
                    <a:pos x="T6" y="T7"/>
                  </a:cxn>
                  <a:cxn ang="0">
                    <a:pos x="T8" y="T9"/>
                  </a:cxn>
                </a:cxnLst>
                <a:rect l="0" t="0" r="r" b="b"/>
                <a:pathLst>
                  <a:path w="379" h="180">
                    <a:moveTo>
                      <a:pt x="379" y="180"/>
                    </a:moveTo>
                    <a:lnTo>
                      <a:pt x="0" y="90"/>
                    </a:lnTo>
                    <a:lnTo>
                      <a:pt x="0" y="0"/>
                    </a:lnTo>
                    <a:lnTo>
                      <a:pt x="379" y="90"/>
                    </a:lnTo>
                    <a:lnTo>
                      <a:pt x="379" y="180"/>
                    </a:lnTo>
                    <a:close/>
                  </a:path>
                </a:pathLst>
              </a:custGeom>
              <a:solidFill>
                <a:schemeClr val="bg1">
                  <a:lumMod val="85000"/>
                </a:schemeClr>
              </a:solidFill>
              <a:ln>
                <a:noFill/>
              </a:ln>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268" name="Freeform 265"/>
              <p:cNvSpPr>
                <a:spLocks/>
              </p:cNvSpPr>
              <p:nvPr/>
            </p:nvSpPr>
            <p:spPr bwMode="auto">
              <a:xfrm>
                <a:off x="5566121" y="3434857"/>
                <a:ext cx="522387" cy="116919"/>
              </a:xfrm>
              <a:custGeom>
                <a:avLst/>
                <a:gdLst>
                  <a:gd name="T0" fmla="*/ 697 w 697"/>
                  <a:gd name="T1" fmla="*/ 88 h 156"/>
                  <a:gd name="T2" fmla="*/ 0 w 697"/>
                  <a:gd name="T3" fmla="*/ 156 h 156"/>
                  <a:gd name="T4" fmla="*/ 0 w 697"/>
                  <a:gd name="T5" fmla="*/ 69 h 156"/>
                  <a:gd name="T6" fmla="*/ 697 w 697"/>
                  <a:gd name="T7" fmla="*/ 0 h 156"/>
                  <a:gd name="T8" fmla="*/ 697 w 697"/>
                  <a:gd name="T9" fmla="*/ 88 h 156"/>
                </a:gdLst>
                <a:ahLst/>
                <a:cxnLst>
                  <a:cxn ang="0">
                    <a:pos x="T0" y="T1"/>
                  </a:cxn>
                  <a:cxn ang="0">
                    <a:pos x="T2" y="T3"/>
                  </a:cxn>
                  <a:cxn ang="0">
                    <a:pos x="T4" y="T5"/>
                  </a:cxn>
                  <a:cxn ang="0">
                    <a:pos x="T6" y="T7"/>
                  </a:cxn>
                  <a:cxn ang="0">
                    <a:pos x="T8" y="T9"/>
                  </a:cxn>
                </a:cxnLst>
                <a:rect l="0" t="0" r="r" b="b"/>
                <a:pathLst>
                  <a:path w="697" h="156">
                    <a:moveTo>
                      <a:pt x="697" y="88"/>
                    </a:moveTo>
                    <a:lnTo>
                      <a:pt x="0" y="156"/>
                    </a:lnTo>
                    <a:lnTo>
                      <a:pt x="0" y="69"/>
                    </a:lnTo>
                    <a:lnTo>
                      <a:pt x="697" y="0"/>
                    </a:lnTo>
                    <a:lnTo>
                      <a:pt x="697" y="88"/>
                    </a:lnTo>
                    <a:close/>
                  </a:path>
                </a:pathLst>
              </a:custGeom>
              <a:solidFill>
                <a:schemeClr val="bg1">
                  <a:lumMod val="85000"/>
                </a:schemeClr>
              </a:solidFill>
              <a:ln>
                <a:noFill/>
              </a:ln>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269" name="Freeform 266"/>
              <p:cNvSpPr>
                <a:spLocks/>
              </p:cNvSpPr>
              <p:nvPr/>
            </p:nvSpPr>
            <p:spPr bwMode="auto">
              <a:xfrm>
                <a:off x="5895143" y="3507556"/>
                <a:ext cx="276558" cy="133407"/>
              </a:xfrm>
              <a:custGeom>
                <a:avLst/>
                <a:gdLst>
                  <a:gd name="T0" fmla="*/ 369 w 369"/>
                  <a:gd name="T1" fmla="*/ 88 h 178"/>
                  <a:gd name="T2" fmla="*/ 0 w 369"/>
                  <a:gd name="T3" fmla="*/ 178 h 178"/>
                  <a:gd name="T4" fmla="*/ 0 w 369"/>
                  <a:gd name="T5" fmla="*/ 88 h 178"/>
                  <a:gd name="T6" fmla="*/ 369 w 369"/>
                  <a:gd name="T7" fmla="*/ 0 h 178"/>
                  <a:gd name="T8" fmla="*/ 369 w 369"/>
                  <a:gd name="T9" fmla="*/ 88 h 178"/>
                </a:gdLst>
                <a:ahLst/>
                <a:cxnLst>
                  <a:cxn ang="0">
                    <a:pos x="T0" y="T1"/>
                  </a:cxn>
                  <a:cxn ang="0">
                    <a:pos x="T2" y="T3"/>
                  </a:cxn>
                  <a:cxn ang="0">
                    <a:pos x="T4" y="T5"/>
                  </a:cxn>
                  <a:cxn ang="0">
                    <a:pos x="T6" y="T7"/>
                  </a:cxn>
                  <a:cxn ang="0">
                    <a:pos x="T8" y="T9"/>
                  </a:cxn>
                </a:cxnLst>
                <a:rect l="0" t="0" r="r" b="b"/>
                <a:pathLst>
                  <a:path w="369" h="178">
                    <a:moveTo>
                      <a:pt x="369" y="88"/>
                    </a:moveTo>
                    <a:lnTo>
                      <a:pt x="0" y="178"/>
                    </a:lnTo>
                    <a:lnTo>
                      <a:pt x="0" y="88"/>
                    </a:lnTo>
                    <a:lnTo>
                      <a:pt x="369" y="0"/>
                    </a:lnTo>
                    <a:lnTo>
                      <a:pt x="369" y="88"/>
                    </a:lnTo>
                    <a:close/>
                  </a:path>
                </a:pathLst>
              </a:custGeom>
              <a:solidFill>
                <a:schemeClr val="bg1">
                  <a:lumMod val="85000"/>
                </a:schemeClr>
              </a:solidFill>
              <a:ln>
                <a:noFill/>
              </a:ln>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270" name="Freeform 267"/>
              <p:cNvSpPr>
                <a:spLocks/>
              </p:cNvSpPr>
              <p:nvPr/>
            </p:nvSpPr>
            <p:spPr bwMode="auto">
              <a:xfrm>
                <a:off x="5354768" y="3426613"/>
                <a:ext cx="733740" cy="59958"/>
              </a:xfrm>
              <a:custGeom>
                <a:avLst/>
                <a:gdLst>
                  <a:gd name="T0" fmla="*/ 382 w 413"/>
                  <a:gd name="T1" fmla="*/ 0 h 34"/>
                  <a:gd name="T2" fmla="*/ 413 w 413"/>
                  <a:gd name="T3" fmla="*/ 5 h 34"/>
                  <a:gd name="T4" fmla="*/ 121 w 413"/>
                  <a:gd name="T5" fmla="*/ 34 h 34"/>
                  <a:gd name="T6" fmla="*/ 0 w 413"/>
                  <a:gd name="T7" fmla="*/ 16 h 34"/>
                  <a:gd name="T8" fmla="*/ 382 w 413"/>
                  <a:gd name="T9" fmla="*/ 0 h 34"/>
                </a:gdLst>
                <a:ahLst/>
                <a:cxnLst>
                  <a:cxn ang="0">
                    <a:pos x="T0" y="T1"/>
                  </a:cxn>
                  <a:cxn ang="0">
                    <a:pos x="T2" y="T3"/>
                  </a:cxn>
                  <a:cxn ang="0">
                    <a:pos x="T4" y="T5"/>
                  </a:cxn>
                  <a:cxn ang="0">
                    <a:pos x="T6" y="T7"/>
                  </a:cxn>
                  <a:cxn ang="0">
                    <a:pos x="T8" y="T9"/>
                  </a:cxn>
                </a:cxnLst>
                <a:rect l="0" t="0" r="r" b="b"/>
                <a:pathLst>
                  <a:path w="413" h="34">
                    <a:moveTo>
                      <a:pt x="382" y="0"/>
                    </a:moveTo>
                    <a:cubicBezTo>
                      <a:pt x="389" y="2"/>
                      <a:pt x="400" y="4"/>
                      <a:pt x="413" y="5"/>
                    </a:cubicBezTo>
                    <a:cubicBezTo>
                      <a:pt x="121" y="34"/>
                      <a:pt x="121" y="34"/>
                      <a:pt x="121" y="34"/>
                    </a:cubicBezTo>
                    <a:cubicBezTo>
                      <a:pt x="70" y="29"/>
                      <a:pt x="28" y="23"/>
                      <a:pt x="0" y="16"/>
                    </a:cubicBezTo>
                    <a:lnTo>
                      <a:pt x="38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271" name="Freeform 268"/>
              <p:cNvSpPr>
                <a:spLocks/>
              </p:cNvSpPr>
              <p:nvPr/>
            </p:nvSpPr>
            <p:spPr bwMode="auto">
              <a:xfrm>
                <a:off x="5566121" y="3500811"/>
                <a:ext cx="605579" cy="72699"/>
              </a:xfrm>
              <a:custGeom>
                <a:avLst/>
                <a:gdLst>
                  <a:gd name="T0" fmla="*/ 293 w 341"/>
                  <a:gd name="T1" fmla="*/ 0 h 41"/>
                  <a:gd name="T2" fmla="*/ 341 w 341"/>
                  <a:gd name="T3" fmla="*/ 4 h 41"/>
                  <a:gd name="T4" fmla="*/ 185 w 341"/>
                  <a:gd name="T5" fmla="*/ 41 h 41"/>
                  <a:gd name="T6" fmla="*/ 0 w 341"/>
                  <a:gd name="T7" fmla="*/ 29 h 41"/>
                  <a:gd name="T8" fmla="*/ 293 w 341"/>
                  <a:gd name="T9" fmla="*/ 0 h 41"/>
                </a:gdLst>
                <a:ahLst/>
                <a:cxnLst>
                  <a:cxn ang="0">
                    <a:pos x="T0" y="T1"/>
                  </a:cxn>
                  <a:cxn ang="0">
                    <a:pos x="T2" y="T3"/>
                  </a:cxn>
                  <a:cxn ang="0">
                    <a:pos x="T4" y="T5"/>
                  </a:cxn>
                  <a:cxn ang="0">
                    <a:pos x="T6" y="T7"/>
                  </a:cxn>
                  <a:cxn ang="0">
                    <a:pos x="T8" y="T9"/>
                  </a:cxn>
                </a:cxnLst>
                <a:rect l="0" t="0" r="r" b="b"/>
                <a:pathLst>
                  <a:path w="341" h="41">
                    <a:moveTo>
                      <a:pt x="293" y="0"/>
                    </a:moveTo>
                    <a:cubicBezTo>
                      <a:pt x="306" y="2"/>
                      <a:pt x="323" y="3"/>
                      <a:pt x="341" y="4"/>
                    </a:cubicBezTo>
                    <a:cubicBezTo>
                      <a:pt x="185" y="41"/>
                      <a:pt x="185" y="41"/>
                      <a:pt x="185" y="41"/>
                    </a:cubicBezTo>
                    <a:cubicBezTo>
                      <a:pt x="115" y="39"/>
                      <a:pt x="52" y="34"/>
                      <a:pt x="0" y="29"/>
                    </a:cubicBezTo>
                    <a:lnTo>
                      <a:pt x="29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272" name="Freeform 269"/>
              <p:cNvSpPr>
                <a:spLocks/>
              </p:cNvSpPr>
              <p:nvPr/>
            </p:nvSpPr>
            <p:spPr bwMode="auto">
              <a:xfrm>
                <a:off x="5895143" y="3573511"/>
                <a:ext cx="376239" cy="74198"/>
              </a:xfrm>
              <a:custGeom>
                <a:avLst/>
                <a:gdLst>
                  <a:gd name="T0" fmla="*/ 156 w 212"/>
                  <a:gd name="T1" fmla="*/ 0 h 42"/>
                  <a:gd name="T2" fmla="*/ 212 w 212"/>
                  <a:gd name="T3" fmla="*/ 1 h 42"/>
                  <a:gd name="T4" fmla="*/ 212 w 212"/>
                  <a:gd name="T5" fmla="*/ 42 h 42"/>
                  <a:gd name="T6" fmla="*/ 0 w 212"/>
                  <a:gd name="T7" fmla="*/ 38 h 42"/>
                  <a:gd name="T8" fmla="*/ 156 w 212"/>
                  <a:gd name="T9" fmla="*/ 0 h 42"/>
                </a:gdLst>
                <a:ahLst/>
                <a:cxnLst>
                  <a:cxn ang="0">
                    <a:pos x="T0" y="T1"/>
                  </a:cxn>
                  <a:cxn ang="0">
                    <a:pos x="T2" y="T3"/>
                  </a:cxn>
                  <a:cxn ang="0">
                    <a:pos x="T4" y="T5"/>
                  </a:cxn>
                  <a:cxn ang="0">
                    <a:pos x="T6" y="T7"/>
                  </a:cxn>
                  <a:cxn ang="0">
                    <a:pos x="T8" y="T9"/>
                  </a:cxn>
                </a:cxnLst>
                <a:rect l="0" t="0" r="r" b="b"/>
                <a:pathLst>
                  <a:path w="212" h="42">
                    <a:moveTo>
                      <a:pt x="156" y="0"/>
                    </a:moveTo>
                    <a:cubicBezTo>
                      <a:pt x="173" y="1"/>
                      <a:pt x="192" y="1"/>
                      <a:pt x="212" y="1"/>
                    </a:cubicBezTo>
                    <a:cubicBezTo>
                      <a:pt x="212" y="42"/>
                      <a:pt x="212" y="42"/>
                      <a:pt x="212" y="42"/>
                    </a:cubicBezTo>
                    <a:cubicBezTo>
                      <a:pt x="137" y="42"/>
                      <a:pt x="65" y="41"/>
                      <a:pt x="0" y="38"/>
                    </a:cubicBezTo>
                    <a:lnTo>
                      <a:pt x="15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273" name="Freeform 270"/>
              <p:cNvSpPr>
                <a:spLocks/>
              </p:cNvSpPr>
              <p:nvPr/>
            </p:nvSpPr>
            <p:spPr bwMode="auto">
              <a:xfrm>
                <a:off x="6512714" y="3817841"/>
                <a:ext cx="756225" cy="37474"/>
              </a:xfrm>
              <a:custGeom>
                <a:avLst/>
                <a:gdLst>
                  <a:gd name="T0" fmla="*/ 11 w 426"/>
                  <a:gd name="T1" fmla="*/ 0 h 21"/>
                  <a:gd name="T2" fmla="*/ 426 w 426"/>
                  <a:gd name="T3" fmla="*/ 0 h 21"/>
                  <a:gd name="T4" fmla="*/ 383 w 426"/>
                  <a:gd name="T5" fmla="*/ 21 h 21"/>
                  <a:gd name="T6" fmla="*/ 0 w 426"/>
                  <a:gd name="T7" fmla="*/ 6 h 21"/>
                  <a:gd name="T8" fmla="*/ 11 w 426"/>
                  <a:gd name="T9" fmla="*/ 0 h 21"/>
                </a:gdLst>
                <a:ahLst/>
                <a:cxnLst>
                  <a:cxn ang="0">
                    <a:pos x="T0" y="T1"/>
                  </a:cxn>
                  <a:cxn ang="0">
                    <a:pos x="T2" y="T3"/>
                  </a:cxn>
                  <a:cxn ang="0">
                    <a:pos x="T4" y="T5"/>
                  </a:cxn>
                  <a:cxn ang="0">
                    <a:pos x="T6" y="T7"/>
                  </a:cxn>
                  <a:cxn ang="0">
                    <a:pos x="T8" y="T9"/>
                  </a:cxn>
                </a:cxnLst>
                <a:rect l="0" t="0" r="r" b="b"/>
                <a:pathLst>
                  <a:path w="426" h="21">
                    <a:moveTo>
                      <a:pt x="11" y="0"/>
                    </a:moveTo>
                    <a:cubicBezTo>
                      <a:pt x="426" y="0"/>
                      <a:pt x="426" y="0"/>
                      <a:pt x="426" y="0"/>
                    </a:cubicBezTo>
                    <a:cubicBezTo>
                      <a:pt x="426" y="8"/>
                      <a:pt x="410" y="15"/>
                      <a:pt x="383" y="21"/>
                    </a:cubicBezTo>
                    <a:cubicBezTo>
                      <a:pt x="0" y="6"/>
                      <a:pt x="0" y="6"/>
                      <a:pt x="0" y="6"/>
                    </a:cubicBezTo>
                    <a:cubicBezTo>
                      <a:pt x="7" y="4"/>
                      <a:pt x="11" y="2"/>
                      <a:pt x="1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274" name="Freeform 271"/>
              <p:cNvSpPr>
                <a:spLocks/>
              </p:cNvSpPr>
              <p:nvPr/>
            </p:nvSpPr>
            <p:spPr bwMode="auto">
              <a:xfrm>
                <a:off x="6455753" y="3761630"/>
                <a:ext cx="736738" cy="58459"/>
              </a:xfrm>
              <a:custGeom>
                <a:avLst/>
                <a:gdLst>
                  <a:gd name="T0" fmla="*/ 32 w 415"/>
                  <a:gd name="T1" fmla="*/ 0 h 33"/>
                  <a:gd name="T2" fmla="*/ 415 w 415"/>
                  <a:gd name="T3" fmla="*/ 15 h 33"/>
                  <a:gd name="T4" fmla="*/ 293 w 415"/>
                  <a:gd name="T5" fmla="*/ 33 h 33"/>
                  <a:gd name="T6" fmla="*/ 0 w 415"/>
                  <a:gd name="T7" fmla="*/ 5 h 33"/>
                  <a:gd name="T8" fmla="*/ 32 w 415"/>
                  <a:gd name="T9" fmla="*/ 0 h 33"/>
                </a:gdLst>
                <a:ahLst/>
                <a:cxnLst>
                  <a:cxn ang="0">
                    <a:pos x="T0" y="T1"/>
                  </a:cxn>
                  <a:cxn ang="0">
                    <a:pos x="T2" y="T3"/>
                  </a:cxn>
                  <a:cxn ang="0">
                    <a:pos x="T4" y="T5"/>
                  </a:cxn>
                  <a:cxn ang="0">
                    <a:pos x="T6" y="T7"/>
                  </a:cxn>
                  <a:cxn ang="0">
                    <a:pos x="T8" y="T9"/>
                  </a:cxn>
                </a:cxnLst>
                <a:rect l="0" t="0" r="r" b="b"/>
                <a:pathLst>
                  <a:path w="415" h="33">
                    <a:moveTo>
                      <a:pt x="32" y="0"/>
                    </a:moveTo>
                    <a:cubicBezTo>
                      <a:pt x="415" y="15"/>
                      <a:pt x="415" y="15"/>
                      <a:pt x="415" y="15"/>
                    </a:cubicBezTo>
                    <a:cubicBezTo>
                      <a:pt x="387" y="22"/>
                      <a:pt x="345" y="28"/>
                      <a:pt x="293" y="33"/>
                    </a:cubicBezTo>
                    <a:cubicBezTo>
                      <a:pt x="0" y="5"/>
                      <a:pt x="0" y="5"/>
                      <a:pt x="0" y="5"/>
                    </a:cubicBezTo>
                    <a:cubicBezTo>
                      <a:pt x="14" y="3"/>
                      <a:pt x="25" y="2"/>
                      <a:pt x="3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275" name="Freeform 272"/>
              <p:cNvSpPr>
                <a:spLocks/>
              </p:cNvSpPr>
              <p:nvPr/>
            </p:nvSpPr>
            <p:spPr bwMode="auto">
              <a:xfrm>
                <a:off x="6372561" y="3702421"/>
                <a:ext cx="603331" cy="72699"/>
              </a:xfrm>
              <a:custGeom>
                <a:avLst/>
                <a:gdLst>
                  <a:gd name="T0" fmla="*/ 47 w 340"/>
                  <a:gd name="T1" fmla="*/ 0 h 41"/>
                  <a:gd name="T2" fmla="*/ 340 w 340"/>
                  <a:gd name="T3" fmla="*/ 29 h 41"/>
                  <a:gd name="T4" fmla="*/ 160 w 340"/>
                  <a:gd name="T5" fmla="*/ 41 h 41"/>
                  <a:gd name="T6" fmla="*/ 0 w 340"/>
                  <a:gd name="T7" fmla="*/ 3 h 41"/>
                  <a:gd name="T8" fmla="*/ 47 w 340"/>
                  <a:gd name="T9" fmla="*/ 0 h 41"/>
                </a:gdLst>
                <a:ahLst/>
                <a:cxnLst>
                  <a:cxn ang="0">
                    <a:pos x="T0" y="T1"/>
                  </a:cxn>
                  <a:cxn ang="0">
                    <a:pos x="T2" y="T3"/>
                  </a:cxn>
                  <a:cxn ang="0">
                    <a:pos x="T4" y="T5"/>
                  </a:cxn>
                  <a:cxn ang="0">
                    <a:pos x="T6" y="T7"/>
                  </a:cxn>
                  <a:cxn ang="0">
                    <a:pos x="T8" y="T9"/>
                  </a:cxn>
                </a:cxnLst>
                <a:rect l="0" t="0" r="r" b="b"/>
                <a:pathLst>
                  <a:path w="340" h="41">
                    <a:moveTo>
                      <a:pt x="47" y="0"/>
                    </a:moveTo>
                    <a:cubicBezTo>
                      <a:pt x="340" y="29"/>
                      <a:pt x="340" y="29"/>
                      <a:pt x="340" y="29"/>
                    </a:cubicBezTo>
                    <a:cubicBezTo>
                      <a:pt x="289" y="34"/>
                      <a:pt x="228" y="38"/>
                      <a:pt x="160" y="41"/>
                    </a:cubicBezTo>
                    <a:cubicBezTo>
                      <a:pt x="0" y="3"/>
                      <a:pt x="0" y="3"/>
                      <a:pt x="0" y="3"/>
                    </a:cubicBezTo>
                    <a:cubicBezTo>
                      <a:pt x="18" y="2"/>
                      <a:pt x="34" y="1"/>
                      <a:pt x="4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276" name="Freeform 273"/>
              <p:cNvSpPr>
                <a:spLocks/>
              </p:cNvSpPr>
              <p:nvPr/>
            </p:nvSpPr>
            <p:spPr bwMode="auto">
              <a:xfrm>
                <a:off x="6271381" y="3640964"/>
                <a:ext cx="385232" cy="74198"/>
              </a:xfrm>
              <a:custGeom>
                <a:avLst/>
                <a:gdLst>
                  <a:gd name="T0" fmla="*/ 57 w 217"/>
                  <a:gd name="T1" fmla="*/ 0 h 42"/>
                  <a:gd name="T2" fmla="*/ 217 w 217"/>
                  <a:gd name="T3" fmla="*/ 38 h 42"/>
                  <a:gd name="T4" fmla="*/ 0 w 217"/>
                  <a:gd name="T5" fmla="*/ 42 h 42"/>
                  <a:gd name="T6" fmla="*/ 0 w 217"/>
                  <a:gd name="T7" fmla="*/ 1 h 42"/>
                  <a:gd name="T8" fmla="*/ 57 w 217"/>
                  <a:gd name="T9" fmla="*/ 0 h 42"/>
                </a:gdLst>
                <a:ahLst/>
                <a:cxnLst>
                  <a:cxn ang="0">
                    <a:pos x="T0" y="T1"/>
                  </a:cxn>
                  <a:cxn ang="0">
                    <a:pos x="T2" y="T3"/>
                  </a:cxn>
                  <a:cxn ang="0">
                    <a:pos x="T4" y="T5"/>
                  </a:cxn>
                  <a:cxn ang="0">
                    <a:pos x="T6" y="T7"/>
                  </a:cxn>
                  <a:cxn ang="0">
                    <a:pos x="T8" y="T9"/>
                  </a:cxn>
                </a:cxnLst>
                <a:rect l="0" t="0" r="r" b="b"/>
                <a:pathLst>
                  <a:path w="217" h="42">
                    <a:moveTo>
                      <a:pt x="57" y="0"/>
                    </a:moveTo>
                    <a:cubicBezTo>
                      <a:pt x="217" y="38"/>
                      <a:pt x="217" y="38"/>
                      <a:pt x="217" y="38"/>
                    </a:cubicBezTo>
                    <a:cubicBezTo>
                      <a:pt x="150" y="40"/>
                      <a:pt x="77" y="42"/>
                      <a:pt x="0" y="42"/>
                    </a:cubicBezTo>
                    <a:cubicBezTo>
                      <a:pt x="0" y="1"/>
                      <a:pt x="0" y="1"/>
                      <a:pt x="0" y="1"/>
                    </a:cubicBezTo>
                    <a:cubicBezTo>
                      <a:pt x="20" y="1"/>
                      <a:pt x="39" y="1"/>
                      <a:pt x="5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277" name="Freeform 274"/>
              <p:cNvSpPr>
                <a:spLocks/>
              </p:cNvSpPr>
              <p:nvPr/>
            </p:nvSpPr>
            <p:spPr bwMode="auto">
              <a:xfrm>
                <a:off x="5566121" y="2357856"/>
                <a:ext cx="522387" cy="116919"/>
              </a:xfrm>
              <a:custGeom>
                <a:avLst/>
                <a:gdLst>
                  <a:gd name="T0" fmla="*/ 697 w 697"/>
                  <a:gd name="T1" fmla="*/ 87 h 156"/>
                  <a:gd name="T2" fmla="*/ 0 w 697"/>
                  <a:gd name="T3" fmla="*/ 156 h 156"/>
                  <a:gd name="T4" fmla="*/ 0 w 697"/>
                  <a:gd name="T5" fmla="*/ 68 h 156"/>
                  <a:gd name="T6" fmla="*/ 697 w 697"/>
                  <a:gd name="T7" fmla="*/ 0 h 156"/>
                  <a:gd name="T8" fmla="*/ 697 w 697"/>
                  <a:gd name="T9" fmla="*/ 87 h 156"/>
                </a:gdLst>
                <a:ahLst/>
                <a:cxnLst>
                  <a:cxn ang="0">
                    <a:pos x="T0" y="T1"/>
                  </a:cxn>
                  <a:cxn ang="0">
                    <a:pos x="T2" y="T3"/>
                  </a:cxn>
                  <a:cxn ang="0">
                    <a:pos x="T4" y="T5"/>
                  </a:cxn>
                  <a:cxn ang="0">
                    <a:pos x="T6" y="T7"/>
                  </a:cxn>
                  <a:cxn ang="0">
                    <a:pos x="T8" y="T9"/>
                  </a:cxn>
                </a:cxnLst>
                <a:rect l="0" t="0" r="r" b="b"/>
                <a:pathLst>
                  <a:path w="697" h="156">
                    <a:moveTo>
                      <a:pt x="697" y="87"/>
                    </a:moveTo>
                    <a:lnTo>
                      <a:pt x="0" y="156"/>
                    </a:lnTo>
                    <a:lnTo>
                      <a:pt x="0" y="68"/>
                    </a:lnTo>
                    <a:lnTo>
                      <a:pt x="697" y="0"/>
                    </a:lnTo>
                    <a:lnTo>
                      <a:pt x="697" y="87"/>
                    </a:lnTo>
                    <a:close/>
                  </a:path>
                </a:pathLst>
              </a:custGeom>
              <a:solidFill>
                <a:schemeClr val="bg1">
                  <a:lumMod val="85000"/>
                </a:schemeClr>
              </a:solidFill>
              <a:ln>
                <a:noFill/>
              </a:ln>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278" name="Freeform 275"/>
              <p:cNvSpPr>
                <a:spLocks/>
              </p:cNvSpPr>
              <p:nvPr/>
            </p:nvSpPr>
            <p:spPr bwMode="auto">
              <a:xfrm>
                <a:off x="5895143" y="2428307"/>
                <a:ext cx="276558" cy="134906"/>
              </a:xfrm>
              <a:custGeom>
                <a:avLst/>
                <a:gdLst>
                  <a:gd name="T0" fmla="*/ 369 w 369"/>
                  <a:gd name="T1" fmla="*/ 90 h 180"/>
                  <a:gd name="T2" fmla="*/ 0 w 369"/>
                  <a:gd name="T3" fmla="*/ 180 h 180"/>
                  <a:gd name="T4" fmla="*/ 0 w 369"/>
                  <a:gd name="T5" fmla="*/ 90 h 180"/>
                  <a:gd name="T6" fmla="*/ 369 w 369"/>
                  <a:gd name="T7" fmla="*/ 0 h 180"/>
                  <a:gd name="T8" fmla="*/ 369 w 369"/>
                  <a:gd name="T9" fmla="*/ 90 h 180"/>
                </a:gdLst>
                <a:ahLst/>
                <a:cxnLst>
                  <a:cxn ang="0">
                    <a:pos x="T0" y="T1"/>
                  </a:cxn>
                  <a:cxn ang="0">
                    <a:pos x="T2" y="T3"/>
                  </a:cxn>
                  <a:cxn ang="0">
                    <a:pos x="T4" y="T5"/>
                  </a:cxn>
                  <a:cxn ang="0">
                    <a:pos x="T6" y="T7"/>
                  </a:cxn>
                  <a:cxn ang="0">
                    <a:pos x="T8" y="T9"/>
                  </a:cxn>
                </a:cxnLst>
                <a:rect l="0" t="0" r="r" b="b"/>
                <a:pathLst>
                  <a:path w="369" h="180">
                    <a:moveTo>
                      <a:pt x="369" y="90"/>
                    </a:moveTo>
                    <a:lnTo>
                      <a:pt x="0" y="180"/>
                    </a:lnTo>
                    <a:lnTo>
                      <a:pt x="0" y="90"/>
                    </a:lnTo>
                    <a:lnTo>
                      <a:pt x="369" y="0"/>
                    </a:lnTo>
                    <a:lnTo>
                      <a:pt x="369" y="90"/>
                    </a:lnTo>
                    <a:close/>
                  </a:path>
                </a:pathLst>
              </a:custGeom>
              <a:solidFill>
                <a:schemeClr val="bg1">
                  <a:lumMod val="85000"/>
                </a:schemeClr>
              </a:solidFill>
              <a:ln>
                <a:noFill/>
              </a:ln>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279" name="Freeform 276"/>
              <p:cNvSpPr>
                <a:spLocks/>
              </p:cNvSpPr>
              <p:nvPr/>
            </p:nvSpPr>
            <p:spPr bwMode="auto">
              <a:xfrm>
                <a:off x="5354768" y="2348862"/>
                <a:ext cx="733740" cy="59958"/>
              </a:xfrm>
              <a:custGeom>
                <a:avLst/>
                <a:gdLst>
                  <a:gd name="T0" fmla="*/ 382 w 413"/>
                  <a:gd name="T1" fmla="*/ 0 h 34"/>
                  <a:gd name="T2" fmla="*/ 413 w 413"/>
                  <a:gd name="T3" fmla="*/ 5 h 34"/>
                  <a:gd name="T4" fmla="*/ 121 w 413"/>
                  <a:gd name="T5" fmla="*/ 34 h 34"/>
                  <a:gd name="T6" fmla="*/ 0 w 413"/>
                  <a:gd name="T7" fmla="*/ 16 h 34"/>
                  <a:gd name="T8" fmla="*/ 382 w 413"/>
                  <a:gd name="T9" fmla="*/ 0 h 34"/>
                </a:gdLst>
                <a:ahLst/>
                <a:cxnLst>
                  <a:cxn ang="0">
                    <a:pos x="T0" y="T1"/>
                  </a:cxn>
                  <a:cxn ang="0">
                    <a:pos x="T2" y="T3"/>
                  </a:cxn>
                  <a:cxn ang="0">
                    <a:pos x="T4" y="T5"/>
                  </a:cxn>
                  <a:cxn ang="0">
                    <a:pos x="T6" y="T7"/>
                  </a:cxn>
                  <a:cxn ang="0">
                    <a:pos x="T8" y="T9"/>
                  </a:cxn>
                </a:cxnLst>
                <a:rect l="0" t="0" r="r" b="b"/>
                <a:pathLst>
                  <a:path w="413" h="34">
                    <a:moveTo>
                      <a:pt x="382" y="0"/>
                    </a:moveTo>
                    <a:cubicBezTo>
                      <a:pt x="389" y="2"/>
                      <a:pt x="400" y="4"/>
                      <a:pt x="413" y="5"/>
                    </a:cubicBezTo>
                    <a:cubicBezTo>
                      <a:pt x="121" y="34"/>
                      <a:pt x="121" y="34"/>
                      <a:pt x="121" y="34"/>
                    </a:cubicBezTo>
                    <a:cubicBezTo>
                      <a:pt x="70" y="29"/>
                      <a:pt x="28" y="23"/>
                      <a:pt x="0" y="16"/>
                    </a:cubicBezTo>
                    <a:lnTo>
                      <a:pt x="38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280" name="Freeform 277"/>
              <p:cNvSpPr>
                <a:spLocks/>
              </p:cNvSpPr>
              <p:nvPr/>
            </p:nvSpPr>
            <p:spPr bwMode="auto">
              <a:xfrm>
                <a:off x="5566121" y="2423060"/>
                <a:ext cx="605579" cy="72699"/>
              </a:xfrm>
              <a:custGeom>
                <a:avLst/>
                <a:gdLst>
                  <a:gd name="T0" fmla="*/ 293 w 341"/>
                  <a:gd name="T1" fmla="*/ 0 h 41"/>
                  <a:gd name="T2" fmla="*/ 341 w 341"/>
                  <a:gd name="T3" fmla="*/ 4 h 41"/>
                  <a:gd name="T4" fmla="*/ 185 w 341"/>
                  <a:gd name="T5" fmla="*/ 41 h 41"/>
                  <a:gd name="T6" fmla="*/ 0 w 341"/>
                  <a:gd name="T7" fmla="*/ 29 h 41"/>
                  <a:gd name="T8" fmla="*/ 293 w 341"/>
                  <a:gd name="T9" fmla="*/ 0 h 41"/>
                </a:gdLst>
                <a:ahLst/>
                <a:cxnLst>
                  <a:cxn ang="0">
                    <a:pos x="T0" y="T1"/>
                  </a:cxn>
                  <a:cxn ang="0">
                    <a:pos x="T2" y="T3"/>
                  </a:cxn>
                  <a:cxn ang="0">
                    <a:pos x="T4" y="T5"/>
                  </a:cxn>
                  <a:cxn ang="0">
                    <a:pos x="T6" y="T7"/>
                  </a:cxn>
                  <a:cxn ang="0">
                    <a:pos x="T8" y="T9"/>
                  </a:cxn>
                </a:cxnLst>
                <a:rect l="0" t="0" r="r" b="b"/>
                <a:pathLst>
                  <a:path w="341" h="41">
                    <a:moveTo>
                      <a:pt x="293" y="0"/>
                    </a:moveTo>
                    <a:cubicBezTo>
                      <a:pt x="306" y="2"/>
                      <a:pt x="323" y="3"/>
                      <a:pt x="341" y="4"/>
                    </a:cubicBezTo>
                    <a:cubicBezTo>
                      <a:pt x="185" y="41"/>
                      <a:pt x="185" y="41"/>
                      <a:pt x="185" y="41"/>
                    </a:cubicBezTo>
                    <a:cubicBezTo>
                      <a:pt x="115" y="38"/>
                      <a:pt x="52" y="34"/>
                      <a:pt x="0" y="29"/>
                    </a:cubicBezTo>
                    <a:lnTo>
                      <a:pt x="29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281" name="Freeform 278"/>
              <p:cNvSpPr>
                <a:spLocks/>
              </p:cNvSpPr>
              <p:nvPr/>
            </p:nvSpPr>
            <p:spPr bwMode="auto">
              <a:xfrm>
                <a:off x="5895143" y="2495760"/>
                <a:ext cx="376239" cy="74198"/>
              </a:xfrm>
              <a:custGeom>
                <a:avLst/>
                <a:gdLst>
                  <a:gd name="T0" fmla="*/ 156 w 212"/>
                  <a:gd name="T1" fmla="*/ 0 h 42"/>
                  <a:gd name="T2" fmla="*/ 212 w 212"/>
                  <a:gd name="T3" fmla="*/ 1 h 42"/>
                  <a:gd name="T4" fmla="*/ 212 w 212"/>
                  <a:gd name="T5" fmla="*/ 42 h 42"/>
                  <a:gd name="T6" fmla="*/ 0 w 212"/>
                  <a:gd name="T7" fmla="*/ 38 h 42"/>
                  <a:gd name="T8" fmla="*/ 156 w 212"/>
                  <a:gd name="T9" fmla="*/ 0 h 42"/>
                </a:gdLst>
                <a:ahLst/>
                <a:cxnLst>
                  <a:cxn ang="0">
                    <a:pos x="T0" y="T1"/>
                  </a:cxn>
                  <a:cxn ang="0">
                    <a:pos x="T2" y="T3"/>
                  </a:cxn>
                  <a:cxn ang="0">
                    <a:pos x="T4" y="T5"/>
                  </a:cxn>
                  <a:cxn ang="0">
                    <a:pos x="T6" y="T7"/>
                  </a:cxn>
                  <a:cxn ang="0">
                    <a:pos x="T8" y="T9"/>
                  </a:cxn>
                </a:cxnLst>
                <a:rect l="0" t="0" r="r" b="b"/>
                <a:pathLst>
                  <a:path w="212" h="42">
                    <a:moveTo>
                      <a:pt x="156" y="0"/>
                    </a:moveTo>
                    <a:cubicBezTo>
                      <a:pt x="173" y="1"/>
                      <a:pt x="192" y="1"/>
                      <a:pt x="212" y="1"/>
                    </a:cubicBezTo>
                    <a:cubicBezTo>
                      <a:pt x="212" y="42"/>
                      <a:pt x="212" y="42"/>
                      <a:pt x="212" y="42"/>
                    </a:cubicBezTo>
                    <a:cubicBezTo>
                      <a:pt x="137" y="42"/>
                      <a:pt x="65" y="41"/>
                      <a:pt x="0" y="38"/>
                    </a:cubicBezTo>
                    <a:lnTo>
                      <a:pt x="15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282" name="Freeform 279"/>
              <p:cNvSpPr>
                <a:spLocks/>
              </p:cNvSpPr>
              <p:nvPr/>
            </p:nvSpPr>
            <p:spPr bwMode="auto">
              <a:xfrm>
                <a:off x="6512714" y="2740090"/>
                <a:ext cx="756225" cy="37474"/>
              </a:xfrm>
              <a:custGeom>
                <a:avLst/>
                <a:gdLst>
                  <a:gd name="T0" fmla="*/ 11 w 426"/>
                  <a:gd name="T1" fmla="*/ 0 h 21"/>
                  <a:gd name="T2" fmla="*/ 426 w 426"/>
                  <a:gd name="T3" fmla="*/ 0 h 21"/>
                  <a:gd name="T4" fmla="*/ 383 w 426"/>
                  <a:gd name="T5" fmla="*/ 21 h 21"/>
                  <a:gd name="T6" fmla="*/ 0 w 426"/>
                  <a:gd name="T7" fmla="*/ 6 h 21"/>
                  <a:gd name="T8" fmla="*/ 11 w 426"/>
                  <a:gd name="T9" fmla="*/ 0 h 21"/>
                </a:gdLst>
                <a:ahLst/>
                <a:cxnLst>
                  <a:cxn ang="0">
                    <a:pos x="T0" y="T1"/>
                  </a:cxn>
                  <a:cxn ang="0">
                    <a:pos x="T2" y="T3"/>
                  </a:cxn>
                  <a:cxn ang="0">
                    <a:pos x="T4" y="T5"/>
                  </a:cxn>
                  <a:cxn ang="0">
                    <a:pos x="T6" y="T7"/>
                  </a:cxn>
                  <a:cxn ang="0">
                    <a:pos x="T8" y="T9"/>
                  </a:cxn>
                </a:cxnLst>
                <a:rect l="0" t="0" r="r" b="b"/>
                <a:pathLst>
                  <a:path w="426" h="21">
                    <a:moveTo>
                      <a:pt x="11" y="0"/>
                    </a:moveTo>
                    <a:cubicBezTo>
                      <a:pt x="426" y="0"/>
                      <a:pt x="426" y="0"/>
                      <a:pt x="426" y="0"/>
                    </a:cubicBezTo>
                    <a:cubicBezTo>
                      <a:pt x="426" y="7"/>
                      <a:pt x="410" y="15"/>
                      <a:pt x="383" y="21"/>
                    </a:cubicBezTo>
                    <a:cubicBezTo>
                      <a:pt x="0" y="6"/>
                      <a:pt x="0" y="6"/>
                      <a:pt x="0" y="6"/>
                    </a:cubicBezTo>
                    <a:cubicBezTo>
                      <a:pt x="7" y="4"/>
                      <a:pt x="11" y="2"/>
                      <a:pt x="1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283" name="Freeform 280"/>
              <p:cNvSpPr>
                <a:spLocks/>
              </p:cNvSpPr>
              <p:nvPr/>
            </p:nvSpPr>
            <p:spPr bwMode="auto">
              <a:xfrm>
                <a:off x="6455753" y="2683879"/>
                <a:ext cx="736738" cy="58459"/>
              </a:xfrm>
              <a:custGeom>
                <a:avLst/>
                <a:gdLst>
                  <a:gd name="T0" fmla="*/ 32 w 415"/>
                  <a:gd name="T1" fmla="*/ 0 h 33"/>
                  <a:gd name="T2" fmla="*/ 415 w 415"/>
                  <a:gd name="T3" fmla="*/ 15 h 33"/>
                  <a:gd name="T4" fmla="*/ 293 w 415"/>
                  <a:gd name="T5" fmla="*/ 33 h 33"/>
                  <a:gd name="T6" fmla="*/ 0 w 415"/>
                  <a:gd name="T7" fmla="*/ 4 h 33"/>
                  <a:gd name="T8" fmla="*/ 32 w 415"/>
                  <a:gd name="T9" fmla="*/ 0 h 33"/>
                </a:gdLst>
                <a:ahLst/>
                <a:cxnLst>
                  <a:cxn ang="0">
                    <a:pos x="T0" y="T1"/>
                  </a:cxn>
                  <a:cxn ang="0">
                    <a:pos x="T2" y="T3"/>
                  </a:cxn>
                  <a:cxn ang="0">
                    <a:pos x="T4" y="T5"/>
                  </a:cxn>
                  <a:cxn ang="0">
                    <a:pos x="T6" y="T7"/>
                  </a:cxn>
                  <a:cxn ang="0">
                    <a:pos x="T8" y="T9"/>
                  </a:cxn>
                </a:cxnLst>
                <a:rect l="0" t="0" r="r" b="b"/>
                <a:pathLst>
                  <a:path w="415" h="33">
                    <a:moveTo>
                      <a:pt x="32" y="0"/>
                    </a:moveTo>
                    <a:cubicBezTo>
                      <a:pt x="415" y="15"/>
                      <a:pt x="415" y="15"/>
                      <a:pt x="415" y="15"/>
                    </a:cubicBezTo>
                    <a:cubicBezTo>
                      <a:pt x="387" y="22"/>
                      <a:pt x="345" y="28"/>
                      <a:pt x="293" y="33"/>
                    </a:cubicBezTo>
                    <a:cubicBezTo>
                      <a:pt x="0" y="4"/>
                      <a:pt x="0" y="4"/>
                      <a:pt x="0" y="4"/>
                    </a:cubicBezTo>
                    <a:cubicBezTo>
                      <a:pt x="14" y="3"/>
                      <a:pt x="25" y="2"/>
                      <a:pt x="3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284" name="Freeform 281"/>
              <p:cNvSpPr>
                <a:spLocks/>
              </p:cNvSpPr>
              <p:nvPr/>
            </p:nvSpPr>
            <p:spPr bwMode="auto">
              <a:xfrm>
                <a:off x="6372561" y="2625420"/>
                <a:ext cx="603331" cy="70451"/>
              </a:xfrm>
              <a:custGeom>
                <a:avLst/>
                <a:gdLst>
                  <a:gd name="T0" fmla="*/ 47 w 340"/>
                  <a:gd name="T1" fmla="*/ 0 h 40"/>
                  <a:gd name="T2" fmla="*/ 340 w 340"/>
                  <a:gd name="T3" fmla="*/ 29 h 40"/>
                  <a:gd name="T4" fmla="*/ 160 w 340"/>
                  <a:gd name="T5" fmla="*/ 40 h 40"/>
                  <a:gd name="T6" fmla="*/ 0 w 340"/>
                  <a:gd name="T7" fmla="*/ 3 h 40"/>
                  <a:gd name="T8" fmla="*/ 47 w 340"/>
                  <a:gd name="T9" fmla="*/ 0 h 40"/>
                </a:gdLst>
                <a:ahLst/>
                <a:cxnLst>
                  <a:cxn ang="0">
                    <a:pos x="T0" y="T1"/>
                  </a:cxn>
                  <a:cxn ang="0">
                    <a:pos x="T2" y="T3"/>
                  </a:cxn>
                  <a:cxn ang="0">
                    <a:pos x="T4" y="T5"/>
                  </a:cxn>
                  <a:cxn ang="0">
                    <a:pos x="T6" y="T7"/>
                  </a:cxn>
                  <a:cxn ang="0">
                    <a:pos x="T8" y="T9"/>
                  </a:cxn>
                </a:cxnLst>
                <a:rect l="0" t="0" r="r" b="b"/>
                <a:pathLst>
                  <a:path w="340" h="40">
                    <a:moveTo>
                      <a:pt x="47" y="0"/>
                    </a:moveTo>
                    <a:cubicBezTo>
                      <a:pt x="340" y="29"/>
                      <a:pt x="340" y="29"/>
                      <a:pt x="340" y="29"/>
                    </a:cubicBezTo>
                    <a:cubicBezTo>
                      <a:pt x="289" y="34"/>
                      <a:pt x="228" y="38"/>
                      <a:pt x="160" y="40"/>
                    </a:cubicBezTo>
                    <a:cubicBezTo>
                      <a:pt x="0" y="3"/>
                      <a:pt x="0" y="3"/>
                      <a:pt x="0" y="3"/>
                    </a:cubicBezTo>
                    <a:cubicBezTo>
                      <a:pt x="18" y="2"/>
                      <a:pt x="34" y="1"/>
                      <a:pt x="4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285" name="Freeform 282"/>
              <p:cNvSpPr>
                <a:spLocks/>
              </p:cNvSpPr>
              <p:nvPr/>
            </p:nvSpPr>
            <p:spPr bwMode="auto">
              <a:xfrm>
                <a:off x="6271381" y="2563213"/>
                <a:ext cx="385232" cy="74198"/>
              </a:xfrm>
              <a:custGeom>
                <a:avLst/>
                <a:gdLst>
                  <a:gd name="T0" fmla="*/ 57 w 217"/>
                  <a:gd name="T1" fmla="*/ 0 h 42"/>
                  <a:gd name="T2" fmla="*/ 217 w 217"/>
                  <a:gd name="T3" fmla="*/ 37 h 42"/>
                  <a:gd name="T4" fmla="*/ 0 w 217"/>
                  <a:gd name="T5" fmla="*/ 42 h 42"/>
                  <a:gd name="T6" fmla="*/ 0 w 217"/>
                  <a:gd name="T7" fmla="*/ 1 h 42"/>
                  <a:gd name="T8" fmla="*/ 57 w 217"/>
                  <a:gd name="T9" fmla="*/ 0 h 42"/>
                </a:gdLst>
                <a:ahLst/>
                <a:cxnLst>
                  <a:cxn ang="0">
                    <a:pos x="T0" y="T1"/>
                  </a:cxn>
                  <a:cxn ang="0">
                    <a:pos x="T2" y="T3"/>
                  </a:cxn>
                  <a:cxn ang="0">
                    <a:pos x="T4" y="T5"/>
                  </a:cxn>
                  <a:cxn ang="0">
                    <a:pos x="T6" y="T7"/>
                  </a:cxn>
                  <a:cxn ang="0">
                    <a:pos x="T8" y="T9"/>
                  </a:cxn>
                </a:cxnLst>
                <a:rect l="0" t="0" r="r" b="b"/>
                <a:pathLst>
                  <a:path w="217" h="42">
                    <a:moveTo>
                      <a:pt x="57" y="0"/>
                    </a:moveTo>
                    <a:cubicBezTo>
                      <a:pt x="217" y="37"/>
                      <a:pt x="217" y="37"/>
                      <a:pt x="217" y="37"/>
                    </a:cubicBezTo>
                    <a:cubicBezTo>
                      <a:pt x="150" y="40"/>
                      <a:pt x="77" y="42"/>
                      <a:pt x="0" y="42"/>
                    </a:cubicBezTo>
                    <a:cubicBezTo>
                      <a:pt x="0" y="1"/>
                      <a:pt x="0" y="1"/>
                      <a:pt x="0" y="1"/>
                    </a:cubicBezTo>
                    <a:cubicBezTo>
                      <a:pt x="20" y="1"/>
                      <a:pt x="39" y="1"/>
                      <a:pt x="5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286" name="Freeform 283"/>
              <p:cNvSpPr>
                <a:spLocks/>
              </p:cNvSpPr>
              <p:nvPr/>
            </p:nvSpPr>
            <p:spPr bwMode="auto">
              <a:xfrm>
                <a:off x="6008314" y="2864503"/>
                <a:ext cx="523886" cy="542623"/>
              </a:xfrm>
              <a:custGeom>
                <a:avLst/>
                <a:gdLst>
                  <a:gd name="T0" fmla="*/ 284 w 295"/>
                  <a:gd name="T1" fmla="*/ 4 h 306"/>
                  <a:gd name="T2" fmla="*/ 253 w 295"/>
                  <a:gd name="T3" fmla="*/ 0 h 306"/>
                  <a:gd name="T4" fmla="*/ 253 w 295"/>
                  <a:gd name="T5" fmla="*/ 38 h 306"/>
                  <a:gd name="T6" fmla="*/ 242 w 295"/>
                  <a:gd name="T7" fmla="*/ 37 h 306"/>
                  <a:gd name="T8" fmla="*/ 232 w 295"/>
                  <a:gd name="T9" fmla="*/ 36 h 306"/>
                  <a:gd name="T10" fmla="*/ 222 w 295"/>
                  <a:gd name="T11" fmla="*/ 35 h 306"/>
                  <a:gd name="T12" fmla="*/ 213 w 295"/>
                  <a:gd name="T13" fmla="*/ 35 h 306"/>
                  <a:gd name="T14" fmla="*/ 205 w 295"/>
                  <a:gd name="T15" fmla="*/ 35 h 306"/>
                  <a:gd name="T16" fmla="*/ 205 w 295"/>
                  <a:gd name="T17" fmla="*/ 72 h 306"/>
                  <a:gd name="T18" fmla="*/ 203 w 295"/>
                  <a:gd name="T19" fmla="*/ 72 h 306"/>
                  <a:gd name="T20" fmla="*/ 194 w 295"/>
                  <a:gd name="T21" fmla="*/ 72 h 306"/>
                  <a:gd name="T22" fmla="*/ 185 w 295"/>
                  <a:gd name="T23" fmla="*/ 72 h 306"/>
                  <a:gd name="T24" fmla="*/ 176 w 295"/>
                  <a:gd name="T25" fmla="*/ 71 h 306"/>
                  <a:gd name="T26" fmla="*/ 166 w 295"/>
                  <a:gd name="T27" fmla="*/ 71 h 306"/>
                  <a:gd name="T28" fmla="*/ 156 w 295"/>
                  <a:gd name="T29" fmla="*/ 71 h 306"/>
                  <a:gd name="T30" fmla="*/ 149 w 295"/>
                  <a:gd name="T31" fmla="*/ 71 h 306"/>
                  <a:gd name="T32" fmla="*/ 149 w 295"/>
                  <a:gd name="T33" fmla="*/ 109 h 306"/>
                  <a:gd name="T34" fmla="*/ 146 w 295"/>
                  <a:gd name="T35" fmla="*/ 109 h 306"/>
                  <a:gd name="T36" fmla="*/ 135 w 295"/>
                  <a:gd name="T37" fmla="*/ 109 h 306"/>
                  <a:gd name="T38" fmla="*/ 122 w 295"/>
                  <a:gd name="T39" fmla="*/ 109 h 306"/>
                  <a:gd name="T40" fmla="*/ 106 w 295"/>
                  <a:gd name="T41" fmla="*/ 110 h 306"/>
                  <a:gd name="T42" fmla="*/ 92 w 295"/>
                  <a:gd name="T43" fmla="*/ 110 h 306"/>
                  <a:gd name="T44" fmla="*/ 92 w 295"/>
                  <a:gd name="T45" fmla="*/ 148 h 306"/>
                  <a:gd name="T46" fmla="*/ 54 w 295"/>
                  <a:gd name="T47" fmla="*/ 150 h 306"/>
                  <a:gd name="T48" fmla="*/ 45 w 295"/>
                  <a:gd name="T49" fmla="*/ 151 h 306"/>
                  <a:gd name="T50" fmla="*/ 45 w 295"/>
                  <a:gd name="T51" fmla="*/ 188 h 306"/>
                  <a:gd name="T52" fmla="*/ 40 w 295"/>
                  <a:gd name="T53" fmla="*/ 188 h 306"/>
                  <a:gd name="T54" fmla="*/ 31 w 295"/>
                  <a:gd name="T55" fmla="*/ 190 h 306"/>
                  <a:gd name="T56" fmla="*/ 24 w 295"/>
                  <a:gd name="T57" fmla="*/ 191 h 306"/>
                  <a:gd name="T58" fmla="*/ 19 w 295"/>
                  <a:gd name="T59" fmla="*/ 192 h 306"/>
                  <a:gd name="T60" fmla="*/ 14 w 295"/>
                  <a:gd name="T61" fmla="*/ 192 h 306"/>
                  <a:gd name="T62" fmla="*/ 13 w 295"/>
                  <a:gd name="T63" fmla="*/ 193 h 306"/>
                  <a:gd name="T64" fmla="*/ 13 w 295"/>
                  <a:gd name="T65" fmla="*/ 231 h 306"/>
                  <a:gd name="T66" fmla="*/ 13 w 295"/>
                  <a:gd name="T67" fmla="*/ 231 h 306"/>
                  <a:gd name="T68" fmla="*/ 11 w 295"/>
                  <a:gd name="T69" fmla="*/ 231 h 306"/>
                  <a:gd name="T70" fmla="*/ 8 w 295"/>
                  <a:gd name="T71" fmla="*/ 232 h 306"/>
                  <a:gd name="T72" fmla="*/ 5 w 295"/>
                  <a:gd name="T73" fmla="*/ 233 h 306"/>
                  <a:gd name="T74" fmla="*/ 4 w 295"/>
                  <a:gd name="T75" fmla="*/ 234 h 306"/>
                  <a:gd name="T76" fmla="*/ 2 w 295"/>
                  <a:gd name="T77" fmla="*/ 235 h 306"/>
                  <a:gd name="T78" fmla="*/ 2 w 295"/>
                  <a:gd name="T79" fmla="*/ 236 h 306"/>
                  <a:gd name="T80" fmla="*/ 2 w 295"/>
                  <a:gd name="T81" fmla="*/ 274 h 306"/>
                  <a:gd name="T82" fmla="*/ 13 w 295"/>
                  <a:gd name="T83" fmla="*/ 306 h 306"/>
                  <a:gd name="T84" fmla="*/ 127 w 295"/>
                  <a:gd name="T85" fmla="*/ 176 h 306"/>
                  <a:gd name="T86" fmla="*/ 127 w 295"/>
                  <a:gd name="T87" fmla="*/ 176 h 306"/>
                  <a:gd name="T88" fmla="*/ 284 w 295"/>
                  <a:gd name="T89" fmla="*/ 4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5" h="306">
                    <a:moveTo>
                      <a:pt x="284" y="4"/>
                    </a:moveTo>
                    <a:cubicBezTo>
                      <a:pt x="276" y="3"/>
                      <a:pt x="266" y="1"/>
                      <a:pt x="253" y="0"/>
                    </a:cubicBezTo>
                    <a:cubicBezTo>
                      <a:pt x="253" y="38"/>
                      <a:pt x="253" y="38"/>
                      <a:pt x="253" y="38"/>
                    </a:cubicBezTo>
                    <a:cubicBezTo>
                      <a:pt x="250" y="37"/>
                      <a:pt x="246" y="37"/>
                      <a:pt x="242" y="37"/>
                    </a:cubicBezTo>
                    <a:cubicBezTo>
                      <a:pt x="239" y="36"/>
                      <a:pt x="235" y="36"/>
                      <a:pt x="232" y="36"/>
                    </a:cubicBezTo>
                    <a:cubicBezTo>
                      <a:pt x="228" y="36"/>
                      <a:pt x="225" y="36"/>
                      <a:pt x="222" y="35"/>
                    </a:cubicBezTo>
                    <a:cubicBezTo>
                      <a:pt x="219" y="35"/>
                      <a:pt x="216" y="35"/>
                      <a:pt x="213" y="35"/>
                    </a:cubicBezTo>
                    <a:cubicBezTo>
                      <a:pt x="210" y="35"/>
                      <a:pt x="208" y="35"/>
                      <a:pt x="205" y="35"/>
                    </a:cubicBezTo>
                    <a:cubicBezTo>
                      <a:pt x="205" y="72"/>
                      <a:pt x="205" y="72"/>
                      <a:pt x="205" y="72"/>
                    </a:cubicBezTo>
                    <a:cubicBezTo>
                      <a:pt x="204" y="72"/>
                      <a:pt x="204" y="72"/>
                      <a:pt x="203" y="72"/>
                    </a:cubicBezTo>
                    <a:cubicBezTo>
                      <a:pt x="200" y="72"/>
                      <a:pt x="197" y="72"/>
                      <a:pt x="194" y="72"/>
                    </a:cubicBezTo>
                    <a:cubicBezTo>
                      <a:pt x="191" y="72"/>
                      <a:pt x="188" y="72"/>
                      <a:pt x="185" y="72"/>
                    </a:cubicBezTo>
                    <a:cubicBezTo>
                      <a:pt x="182" y="72"/>
                      <a:pt x="179" y="71"/>
                      <a:pt x="176" y="71"/>
                    </a:cubicBezTo>
                    <a:cubicBezTo>
                      <a:pt x="173" y="71"/>
                      <a:pt x="169" y="71"/>
                      <a:pt x="166" y="71"/>
                    </a:cubicBezTo>
                    <a:cubicBezTo>
                      <a:pt x="163" y="71"/>
                      <a:pt x="160" y="71"/>
                      <a:pt x="156" y="71"/>
                    </a:cubicBezTo>
                    <a:cubicBezTo>
                      <a:pt x="154" y="71"/>
                      <a:pt x="152" y="71"/>
                      <a:pt x="149" y="71"/>
                    </a:cubicBezTo>
                    <a:cubicBezTo>
                      <a:pt x="149" y="109"/>
                      <a:pt x="149" y="109"/>
                      <a:pt x="149" y="109"/>
                    </a:cubicBezTo>
                    <a:cubicBezTo>
                      <a:pt x="148" y="109"/>
                      <a:pt x="147" y="109"/>
                      <a:pt x="146" y="109"/>
                    </a:cubicBezTo>
                    <a:cubicBezTo>
                      <a:pt x="142" y="109"/>
                      <a:pt x="139" y="109"/>
                      <a:pt x="135" y="109"/>
                    </a:cubicBezTo>
                    <a:cubicBezTo>
                      <a:pt x="131" y="109"/>
                      <a:pt x="126" y="109"/>
                      <a:pt x="122" y="109"/>
                    </a:cubicBezTo>
                    <a:cubicBezTo>
                      <a:pt x="117" y="109"/>
                      <a:pt x="111" y="109"/>
                      <a:pt x="106" y="110"/>
                    </a:cubicBezTo>
                    <a:cubicBezTo>
                      <a:pt x="101" y="110"/>
                      <a:pt x="97" y="110"/>
                      <a:pt x="92" y="110"/>
                    </a:cubicBezTo>
                    <a:cubicBezTo>
                      <a:pt x="92" y="148"/>
                      <a:pt x="92" y="148"/>
                      <a:pt x="92" y="148"/>
                    </a:cubicBezTo>
                    <a:cubicBezTo>
                      <a:pt x="78" y="148"/>
                      <a:pt x="66" y="149"/>
                      <a:pt x="54" y="150"/>
                    </a:cubicBezTo>
                    <a:cubicBezTo>
                      <a:pt x="51" y="150"/>
                      <a:pt x="48" y="151"/>
                      <a:pt x="45" y="151"/>
                    </a:cubicBezTo>
                    <a:cubicBezTo>
                      <a:pt x="45" y="188"/>
                      <a:pt x="45" y="188"/>
                      <a:pt x="45" y="188"/>
                    </a:cubicBezTo>
                    <a:cubicBezTo>
                      <a:pt x="43" y="188"/>
                      <a:pt x="42" y="188"/>
                      <a:pt x="40" y="188"/>
                    </a:cubicBezTo>
                    <a:cubicBezTo>
                      <a:pt x="37" y="189"/>
                      <a:pt x="34" y="189"/>
                      <a:pt x="31" y="190"/>
                    </a:cubicBezTo>
                    <a:cubicBezTo>
                      <a:pt x="29" y="190"/>
                      <a:pt x="26" y="190"/>
                      <a:pt x="24" y="191"/>
                    </a:cubicBezTo>
                    <a:cubicBezTo>
                      <a:pt x="22" y="191"/>
                      <a:pt x="20" y="191"/>
                      <a:pt x="19" y="192"/>
                    </a:cubicBezTo>
                    <a:cubicBezTo>
                      <a:pt x="17" y="192"/>
                      <a:pt x="16" y="192"/>
                      <a:pt x="14" y="192"/>
                    </a:cubicBezTo>
                    <a:cubicBezTo>
                      <a:pt x="14" y="193"/>
                      <a:pt x="13" y="193"/>
                      <a:pt x="13" y="193"/>
                    </a:cubicBezTo>
                    <a:cubicBezTo>
                      <a:pt x="13" y="231"/>
                      <a:pt x="13" y="231"/>
                      <a:pt x="13" y="231"/>
                    </a:cubicBezTo>
                    <a:cubicBezTo>
                      <a:pt x="13" y="231"/>
                      <a:pt x="13" y="231"/>
                      <a:pt x="13" y="231"/>
                    </a:cubicBezTo>
                    <a:cubicBezTo>
                      <a:pt x="12" y="231"/>
                      <a:pt x="11" y="231"/>
                      <a:pt x="11" y="231"/>
                    </a:cubicBezTo>
                    <a:cubicBezTo>
                      <a:pt x="10" y="232"/>
                      <a:pt x="9" y="232"/>
                      <a:pt x="8" y="232"/>
                    </a:cubicBezTo>
                    <a:cubicBezTo>
                      <a:pt x="7" y="233"/>
                      <a:pt x="6" y="233"/>
                      <a:pt x="5" y="233"/>
                    </a:cubicBezTo>
                    <a:cubicBezTo>
                      <a:pt x="5" y="234"/>
                      <a:pt x="4" y="234"/>
                      <a:pt x="4" y="234"/>
                    </a:cubicBezTo>
                    <a:cubicBezTo>
                      <a:pt x="3" y="234"/>
                      <a:pt x="3" y="235"/>
                      <a:pt x="2" y="235"/>
                    </a:cubicBezTo>
                    <a:cubicBezTo>
                      <a:pt x="2" y="236"/>
                      <a:pt x="2" y="236"/>
                      <a:pt x="2" y="236"/>
                    </a:cubicBezTo>
                    <a:cubicBezTo>
                      <a:pt x="2" y="274"/>
                      <a:pt x="2" y="274"/>
                      <a:pt x="2" y="274"/>
                    </a:cubicBezTo>
                    <a:cubicBezTo>
                      <a:pt x="13" y="306"/>
                      <a:pt x="13" y="306"/>
                      <a:pt x="13" y="306"/>
                    </a:cubicBezTo>
                    <a:cubicBezTo>
                      <a:pt x="13" y="306"/>
                      <a:pt x="0" y="233"/>
                      <a:pt x="127" y="176"/>
                    </a:cubicBezTo>
                    <a:cubicBezTo>
                      <a:pt x="127" y="176"/>
                      <a:pt x="127" y="176"/>
                      <a:pt x="127" y="176"/>
                    </a:cubicBezTo>
                    <a:cubicBezTo>
                      <a:pt x="263" y="92"/>
                      <a:pt x="295" y="39"/>
                      <a:pt x="284" y="4"/>
                    </a:cubicBezTo>
                    <a:close/>
                  </a:path>
                </a:pathLst>
              </a:custGeom>
              <a:gradFill>
                <a:gsLst>
                  <a:gs pos="100000">
                    <a:schemeClr val="bg1"/>
                  </a:gs>
                  <a:gs pos="0">
                    <a:schemeClr val="bg1">
                      <a:lumMod val="95000"/>
                    </a:schemeClr>
                  </a:gs>
                </a:gsLst>
                <a:lin ang="2700000" scaled="1"/>
              </a:gradFill>
              <a:ln w="19050">
                <a:noFill/>
              </a:ln>
              <a:effectLst>
                <a:outerShdw blurRad="139700" dist="38100" dir="5400000" algn="t" rotWithShape="0">
                  <a:prstClr val="black">
                    <a:alpha val="30000"/>
                  </a:prstClr>
                </a:outerShdw>
                <a:softEdge rad="0"/>
              </a:effectLst>
            </p:spPr>
            <p:txBody>
              <a:bodyPr vert="horz" wrap="square" lIns="68580" tIns="34290" rIns="68580" bIns="34290" numCol="1" anchor="t" anchorCtr="0" compatLnSpc="1">
                <a:prstTxWarp prst="textNoShape">
                  <a:avLst/>
                </a:prstTxWarp>
                <a:noAutofit/>
              </a:bodyPr>
              <a:lstStyle/>
              <a:p>
                <a:endParaRPr lang="zh-CN" altLang="en-US">
                  <a:solidFill>
                    <a:prstClr val="black"/>
                  </a:solidFill>
                  <a:latin typeface="Arial" panose="020B0604020202020204" pitchFamily="34" charset="0"/>
                  <a:ea typeface="微软雅黑" panose="020B0503020204020204" pitchFamily="34" charset="-122"/>
                </a:endParaRPr>
              </a:p>
            </p:txBody>
          </p:sp>
          <p:sp>
            <p:nvSpPr>
              <p:cNvPr id="287" name="Freeform 284"/>
              <p:cNvSpPr>
                <a:spLocks/>
              </p:cNvSpPr>
              <p:nvPr/>
            </p:nvSpPr>
            <p:spPr bwMode="auto">
              <a:xfrm>
                <a:off x="5276822" y="2272415"/>
                <a:ext cx="756225" cy="37474"/>
              </a:xfrm>
              <a:custGeom>
                <a:avLst/>
                <a:gdLst>
                  <a:gd name="T0" fmla="*/ 414 w 426"/>
                  <a:gd name="T1" fmla="*/ 0 h 21"/>
                  <a:gd name="T2" fmla="*/ 426 w 426"/>
                  <a:gd name="T3" fmla="*/ 6 h 21"/>
                  <a:gd name="T4" fmla="*/ 44 w 426"/>
                  <a:gd name="T5" fmla="*/ 21 h 21"/>
                  <a:gd name="T6" fmla="*/ 0 w 426"/>
                  <a:gd name="T7" fmla="*/ 0 h 21"/>
                  <a:gd name="T8" fmla="*/ 414 w 426"/>
                  <a:gd name="T9" fmla="*/ 0 h 21"/>
                </a:gdLst>
                <a:ahLst/>
                <a:cxnLst>
                  <a:cxn ang="0">
                    <a:pos x="T0" y="T1"/>
                  </a:cxn>
                  <a:cxn ang="0">
                    <a:pos x="T2" y="T3"/>
                  </a:cxn>
                  <a:cxn ang="0">
                    <a:pos x="T4" y="T5"/>
                  </a:cxn>
                  <a:cxn ang="0">
                    <a:pos x="T6" y="T7"/>
                  </a:cxn>
                  <a:cxn ang="0">
                    <a:pos x="T8" y="T9"/>
                  </a:cxn>
                </a:cxnLst>
                <a:rect l="0" t="0" r="r" b="b"/>
                <a:pathLst>
                  <a:path w="426" h="21">
                    <a:moveTo>
                      <a:pt x="414" y="0"/>
                    </a:moveTo>
                    <a:cubicBezTo>
                      <a:pt x="414" y="2"/>
                      <a:pt x="418" y="4"/>
                      <a:pt x="426" y="6"/>
                    </a:cubicBezTo>
                    <a:cubicBezTo>
                      <a:pt x="44" y="21"/>
                      <a:pt x="44" y="21"/>
                      <a:pt x="44" y="21"/>
                    </a:cubicBezTo>
                    <a:cubicBezTo>
                      <a:pt x="16" y="15"/>
                      <a:pt x="0" y="8"/>
                      <a:pt x="0" y="0"/>
                    </a:cubicBezTo>
                    <a:lnTo>
                      <a:pt x="41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288" name="Freeform 285"/>
              <p:cNvSpPr>
                <a:spLocks/>
              </p:cNvSpPr>
              <p:nvPr/>
            </p:nvSpPr>
            <p:spPr bwMode="auto">
              <a:xfrm>
                <a:off x="5354768" y="2281409"/>
                <a:ext cx="678279" cy="95933"/>
              </a:xfrm>
              <a:custGeom>
                <a:avLst/>
                <a:gdLst>
                  <a:gd name="T0" fmla="*/ 905 w 905"/>
                  <a:gd name="T1" fmla="*/ 90 h 128"/>
                  <a:gd name="T2" fmla="*/ 0 w 905"/>
                  <a:gd name="T3" fmla="*/ 128 h 128"/>
                  <a:gd name="T4" fmla="*/ 0 w 905"/>
                  <a:gd name="T5" fmla="*/ 38 h 128"/>
                  <a:gd name="T6" fmla="*/ 905 w 905"/>
                  <a:gd name="T7" fmla="*/ 0 h 128"/>
                  <a:gd name="T8" fmla="*/ 905 w 905"/>
                  <a:gd name="T9" fmla="*/ 90 h 128"/>
                </a:gdLst>
                <a:ahLst/>
                <a:cxnLst>
                  <a:cxn ang="0">
                    <a:pos x="T0" y="T1"/>
                  </a:cxn>
                  <a:cxn ang="0">
                    <a:pos x="T2" y="T3"/>
                  </a:cxn>
                  <a:cxn ang="0">
                    <a:pos x="T4" y="T5"/>
                  </a:cxn>
                  <a:cxn ang="0">
                    <a:pos x="T6" y="T7"/>
                  </a:cxn>
                  <a:cxn ang="0">
                    <a:pos x="T8" y="T9"/>
                  </a:cxn>
                </a:cxnLst>
                <a:rect l="0" t="0" r="r" b="b"/>
                <a:pathLst>
                  <a:path w="905" h="128">
                    <a:moveTo>
                      <a:pt x="905" y="90"/>
                    </a:moveTo>
                    <a:lnTo>
                      <a:pt x="0" y="128"/>
                    </a:lnTo>
                    <a:lnTo>
                      <a:pt x="0" y="38"/>
                    </a:lnTo>
                    <a:lnTo>
                      <a:pt x="905" y="0"/>
                    </a:lnTo>
                    <a:lnTo>
                      <a:pt x="905" y="90"/>
                    </a:lnTo>
                    <a:close/>
                  </a:path>
                </a:pathLst>
              </a:custGeom>
              <a:solidFill>
                <a:schemeClr val="bg1">
                  <a:lumMod val="85000"/>
                </a:schemeClr>
              </a:solidFill>
              <a:ln>
                <a:noFill/>
              </a:ln>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289" name="Freeform 286"/>
              <p:cNvSpPr>
                <a:spLocks/>
              </p:cNvSpPr>
              <p:nvPr/>
            </p:nvSpPr>
            <p:spPr bwMode="auto">
              <a:xfrm>
                <a:off x="5276822" y="3350166"/>
                <a:ext cx="756225" cy="37474"/>
              </a:xfrm>
              <a:custGeom>
                <a:avLst/>
                <a:gdLst>
                  <a:gd name="T0" fmla="*/ 414 w 426"/>
                  <a:gd name="T1" fmla="*/ 0 h 21"/>
                  <a:gd name="T2" fmla="*/ 426 w 426"/>
                  <a:gd name="T3" fmla="*/ 6 h 21"/>
                  <a:gd name="T4" fmla="*/ 44 w 426"/>
                  <a:gd name="T5" fmla="*/ 21 h 21"/>
                  <a:gd name="T6" fmla="*/ 0 w 426"/>
                  <a:gd name="T7" fmla="*/ 0 h 21"/>
                  <a:gd name="T8" fmla="*/ 414 w 426"/>
                  <a:gd name="T9" fmla="*/ 0 h 21"/>
                </a:gdLst>
                <a:ahLst/>
                <a:cxnLst>
                  <a:cxn ang="0">
                    <a:pos x="T0" y="T1"/>
                  </a:cxn>
                  <a:cxn ang="0">
                    <a:pos x="T2" y="T3"/>
                  </a:cxn>
                  <a:cxn ang="0">
                    <a:pos x="T4" y="T5"/>
                  </a:cxn>
                  <a:cxn ang="0">
                    <a:pos x="T6" y="T7"/>
                  </a:cxn>
                  <a:cxn ang="0">
                    <a:pos x="T8" y="T9"/>
                  </a:cxn>
                </a:cxnLst>
                <a:rect l="0" t="0" r="r" b="b"/>
                <a:pathLst>
                  <a:path w="426" h="21">
                    <a:moveTo>
                      <a:pt x="414" y="0"/>
                    </a:moveTo>
                    <a:cubicBezTo>
                      <a:pt x="414" y="2"/>
                      <a:pt x="418" y="4"/>
                      <a:pt x="426" y="6"/>
                    </a:cubicBezTo>
                    <a:cubicBezTo>
                      <a:pt x="44" y="21"/>
                      <a:pt x="44" y="21"/>
                      <a:pt x="44" y="21"/>
                    </a:cubicBezTo>
                    <a:cubicBezTo>
                      <a:pt x="16" y="15"/>
                      <a:pt x="0" y="8"/>
                      <a:pt x="0" y="0"/>
                    </a:cubicBezTo>
                    <a:lnTo>
                      <a:pt x="41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290" name="Freeform 287"/>
              <p:cNvSpPr>
                <a:spLocks/>
              </p:cNvSpPr>
              <p:nvPr/>
            </p:nvSpPr>
            <p:spPr bwMode="auto">
              <a:xfrm>
                <a:off x="5354768" y="3358998"/>
                <a:ext cx="678279" cy="93685"/>
              </a:xfrm>
              <a:custGeom>
                <a:avLst/>
                <a:gdLst>
                  <a:gd name="T0" fmla="*/ 905 w 905"/>
                  <a:gd name="T1" fmla="*/ 88 h 125"/>
                  <a:gd name="T2" fmla="*/ 0 w 905"/>
                  <a:gd name="T3" fmla="*/ 125 h 125"/>
                  <a:gd name="T4" fmla="*/ 0 w 905"/>
                  <a:gd name="T5" fmla="*/ 36 h 125"/>
                  <a:gd name="T6" fmla="*/ 905 w 905"/>
                  <a:gd name="T7" fmla="*/ 0 h 125"/>
                  <a:gd name="T8" fmla="*/ 905 w 905"/>
                  <a:gd name="T9" fmla="*/ 88 h 125"/>
                </a:gdLst>
                <a:ahLst/>
                <a:cxnLst>
                  <a:cxn ang="0">
                    <a:pos x="T0" y="T1"/>
                  </a:cxn>
                  <a:cxn ang="0">
                    <a:pos x="T2" y="T3"/>
                  </a:cxn>
                  <a:cxn ang="0">
                    <a:pos x="T4" y="T5"/>
                  </a:cxn>
                  <a:cxn ang="0">
                    <a:pos x="T6" y="T7"/>
                  </a:cxn>
                  <a:cxn ang="0">
                    <a:pos x="T8" y="T9"/>
                  </a:cxn>
                </a:cxnLst>
                <a:rect l="0" t="0" r="r" b="b"/>
                <a:pathLst>
                  <a:path w="905" h="125">
                    <a:moveTo>
                      <a:pt x="905" y="88"/>
                    </a:moveTo>
                    <a:lnTo>
                      <a:pt x="0" y="125"/>
                    </a:lnTo>
                    <a:lnTo>
                      <a:pt x="0" y="36"/>
                    </a:lnTo>
                    <a:lnTo>
                      <a:pt x="905" y="0"/>
                    </a:lnTo>
                    <a:lnTo>
                      <a:pt x="905" y="88"/>
                    </a:lnTo>
                    <a:close/>
                  </a:path>
                </a:pathLst>
              </a:custGeom>
              <a:solidFill>
                <a:schemeClr val="bg1">
                  <a:lumMod val="85000"/>
                </a:schemeClr>
              </a:solidFill>
              <a:ln>
                <a:noFill/>
              </a:ln>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291" name="Freeform 288"/>
              <p:cNvSpPr>
                <a:spLocks/>
              </p:cNvSpPr>
              <p:nvPr/>
            </p:nvSpPr>
            <p:spPr bwMode="auto">
              <a:xfrm>
                <a:off x="5276822" y="3339445"/>
                <a:ext cx="2022845" cy="706759"/>
              </a:xfrm>
              <a:custGeom>
                <a:avLst/>
                <a:gdLst>
                  <a:gd name="T0" fmla="*/ 1122 w 1139"/>
                  <a:gd name="T1" fmla="*/ 399 h 399"/>
                  <a:gd name="T2" fmla="*/ 1122 w 1139"/>
                  <a:gd name="T3" fmla="*/ 265 h 399"/>
                  <a:gd name="T4" fmla="*/ 1122 w 1139"/>
                  <a:gd name="T5" fmla="*/ 265 h 399"/>
                  <a:gd name="T6" fmla="*/ 1119 w 1139"/>
                  <a:gd name="T7" fmla="*/ 269 h 399"/>
                  <a:gd name="T8" fmla="*/ 1115 w 1139"/>
                  <a:gd name="T9" fmla="*/ 273 h 399"/>
                  <a:gd name="T10" fmla="*/ 1108 w 1139"/>
                  <a:gd name="T11" fmla="*/ 276 h 399"/>
                  <a:gd name="T12" fmla="*/ 1099 w 1139"/>
                  <a:gd name="T13" fmla="*/ 280 h 399"/>
                  <a:gd name="T14" fmla="*/ 1088 w 1139"/>
                  <a:gd name="T15" fmla="*/ 283 h 399"/>
                  <a:gd name="T16" fmla="*/ 1079 w 1139"/>
                  <a:gd name="T17" fmla="*/ 285 h 399"/>
                  <a:gd name="T18" fmla="*/ 1079 w 1139"/>
                  <a:gd name="T19" fmla="*/ 248 h 399"/>
                  <a:gd name="T20" fmla="*/ 1075 w 1139"/>
                  <a:gd name="T21" fmla="*/ 249 h 399"/>
                  <a:gd name="T22" fmla="*/ 1058 w 1139"/>
                  <a:gd name="T23" fmla="*/ 252 h 399"/>
                  <a:gd name="T24" fmla="*/ 1037 w 1139"/>
                  <a:gd name="T25" fmla="*/ 256 h 399"/>
                  <a:gd name="T26" fmla="*/ 1011 w 1139"/>
                  <a:gd name="T27" fmla="*/ 259 h 399"/>
                  <a:gd name="T28" fmla="*/ 976 w 1139"/>
                  <a:gd name="T29" fmla="*/ 264 h 399"/>
                  <a:gd name="T30" fmla="*/ 957 w 1139"/>
                  <a:gd name="T31" fmla="*/ 266 h 399"/>
                  <a:gd name="T32" fmla="*/ 957 w 1139"/>
                  <a:gd name="T33" fmla="*/ 228 h 399"/>
                  <a:gd name="T34" fmla="*/ 921 w 1139"/>
                  <a:gd name="T35" fmla="*/ 231 h 399"/>
                  <a:gd name="T36" fmla="*/ 778 w 1139"/>
                  <a:gd name="T37" fmla="*/ 240 h 399"/>
                  <a:gd name="T38" fmla="*/ 777 w 1139"/>
                  <a:gd name="T39" fmla="*/ 240 h 399"/>
                  <a:gd name="T40" fmla="*/ 777 w 1139"/>
                  <a:gd name="T41" fmla="*/ 202 h 399"/>
                  <a:gd name="T42" fmla="*/ 725 w 1139"/>
                  <a:gd name="T43" fmla="*/ 204 h 399"/>
                  <a:gd name="T44" fmla="*/ 662 w 1139"/>
                  <a:gd name="T45" fmla="*/ 205 h 399"/>
                  <a:gd name="T46" fmla="*/ 615 w 1139"/>
                  <a:gd name="T47" fmla="*/ 206 h 399"/>
                  <a:gd name="T48" fmla="*/ 573 w 1139"/>
                  <a:gd name="T49" fmla="*/ 206 h 399"/>
                  <a:gd name="T50" fmla="*/ 560 w 1139"/>
                  <a:gd name="T51" fmla="*/ 206 h 399"/>
                  <a:gd name="T52" fmla="*/ 560 w 1139"/>
                  <a:gd name="T53" fmla="*/ 168 h 399"/>
                  <a:gd name="T54" fmla="*/ 533 w 1139"/>
                  <a:gd name="T55" fmla="*/ 168 h 399"/>
                  <a:gd name="T56" fmla="*/ 495 w 1139"/>
                  <a:gd name="T57" fmla="*/ 168 h 399"/>
                  <a:gd name="T58" fmla="*/ 459 w 1139"/>
                  <a:gd name="T59" fmla="*/ 168 h 399"/>
                  <a:gd name="T60" fmla="*/ 424 w 1139"/>
                  <a:gd name="T61" fmla="*/ 167 h 399"/>
                  <a:gd name="T62" fmla="*/ 390 w 1139"/>
                  <a:gd name="T63" fmla="*/ 166 h 399"/>
                  <a:gd name="T64" fmla="*/ 355 w 1139"/>
                  <a:gd name="T65" fmla="*/ 165 h 399"/>
                  <a:gd name="T66" fmla="*/ 348 w 1139"/>
                  <a:gd name="T67" fmla="*/ 164 h 399"/>
                  <a:gd name="T68" fmla="*/ 348 w 1139"/>
                  <a:gd name="T69" fmla="*/ 127 h 399"/>
                  <a:gd name="T70" fmla="*/ 320 w 1139"/>
                  <a:gd name="T71" fmla="*/ 125 h 399"/>
                  <a:gd name="T72" fmla="*/ 284 w 1139"/>
                  <a:gd name="T73" fmla="*/ 124 h 399"/>
                  <a:gd name="T74" fmla="*/ 247 w 1139"/>
                  <a:gd name="T75" fmla="*/ 121 h 399"/>
                  <a:gd name="T76" fmla="*/ 207 w 1139"/>
                  <a:gd name="T77" fmla="*/ 118 h 399"/>
                  <a:gd name="T78" fmla="*/ 163 w 1139"/>
                  <a:gd name="T79" fmla="*/ 115 h 399"/>
                  <a:gd name="T80" fmla="*/ 163 w 1139"/>
                  <a:gd name="T81" fmla="*/ 77 h 399"/>
                  <a:gd name="T82" fmla="*/ 44 w 1139"/>
                  <a:gd name="T83" fmla="*/ 59 h 399"/>
                  <a:gd name="T84" fmla="*/ 44 w 1139"/>
                  <a:gd name="T85" fmla="*/ 22 h 399"/>
                  <a:gd name="T86" fmla="*/ 0 w 1139"/>
                  <a:gd name="T87" fmla="*/ 0 h 399"/>
                  <a:gd name="T88" fmla="*/ 0 w 1139"/>
                  <a:gd name="T89" fmla="*/ 99 h 399"/>
                  <a:gd name="T90" fmla="*/ 726 w 1139"/>
                  <a:gd name="T91" fmla="*/ 333 h 399"/>
                  <a:gd name="T92" fmla="*/ 1122 w 1139"/>
                  <a:gd name="T93" fmla="*/ 399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39" h="399">
                    <a:moveTo>
                      <a:pt x="1122" y="399"/>
                    </a:moveTo>
                    <a:cubicBezTo>
                      <a:pt x="1122" y="265"/>
                      <a:pt x="1122" y="265"/>
                      <a:pt x="1122" y="265"/>
                    </a:cubicBezTo>
                    <a:cubicBezTo>
                      <a:pt x="1122" y="265"/>
                      <a:pt x="1122" y="265"/>
                      <a:pt x="1122" y="265"/>
                    </a:cubicBezTo>
                    <a:cubicBezTo>
                      <a:pt x="1122" y="266"/>
                      <a:pt x="1120" y="268"/>
                      <a:pt x="1119" y="269"/>
                    </a:cubicBezTo>
                    <a:cubicBezTo>
                      <a:pt x="1118" y="270"/>
                      <a:pt x="1117" y="272"/>
                      <a:pt x="1115" y="273"/>
                    </a:cubicBezTo>
                    <a:cubicBezTo>
                      <a:pt x="1113" y="274"/>
                      <a:pt x="1111" y="275"/>
                      <a:pt x="1108" y="276"/>
                    </a:cubicBezTo>
                    <a:cubicBezTo>
                      <a:pt x="1106" y="277"/>
                      <a:pt x="1103" y="279"/>
                      <a:pt x="1099" y="280"/>
                    </a:cubicBezTo>
                    <a:cubicBezTo>
                      <a:pt x="1096" y="281"/>
                      <a:pt x="1092" y="282"/>
                      <a:pt x="1088" y="283"/>
                    </a:cubicBezTo>
                    <a:cubicBezTo>
                      <a:pt x="1085" y="284"/>
                      <a:pt x="1083" y="285"/>
                      <a:pt x="1079" y="285"/>
                    </a:cubicBezTo>
                    <a:cubicBezTo>
                      <a:pt x="1079" y="248"/>
                      <a:pt x="1079" y="248"/>
                      <a:pt x="1079" y="248"/>
                    </a:cubicBezTo>
                    <a:cubicBezTo>
                      <a:pt x="1078" y="248"/>
                      <a:pt x="1076" y="248"/>
                      <a:pt x="1075" y="249"/>
                    </a:cubicBezTo>
                    <a:cubicBezTo>
                      <a:pt x="1069" y="250"/>
                      <a:pt x="1064" y="251"/>
                      <a:pt x="1058" y="252"/>
                    </a:cubicBezTo>
                    <a:cubicBezTo>
                      <a:pt x="1051" y="253"/>
                      <a:pt x="1044" y="255"/>
                      <a:pt x="1037" y="256"/>
                    </a:cubicBezTo>
                    <a:cubicBezTo>
                      <a:pt x="1029" y="257"/>
                      <a:pt x="1020" y="258"/>
                      <a:pt x="1011" y="259"/>
                    </a:cubicBezTo>
                    <a:cubicBezTo>
                      <a:pt x="1000" y="261"/>
                      <a:pt x="988" y="262"/>
                      <a:pt x="976" y="264"/>
                    </a:cubicBezTo>
                    <a:cubicBezTo>
                      <a:pt x="970" y="264"/>
                      <a:pt x="963" y="265"/>
                      <a:pt x="957" y="266"/>
                    </a:cubicBezTo>
                    <a:cubicBezTo>
                      <a:pt x="957" y="228"/>
                      <a:pt x="957" y="228"/>
                      <a:pt x="957" y="228"/>
                    </a:cubicBezTo>
                    <a:cubicBezTo>
                      <a:pt x="945" y="229"/>
                      <a:pt x="934" y="230"/>
                      <a:pt x="921" y="231"/>
                    </a:cubicBezTo>
                    <a:cubicBezTo>
                      <a:pt x="879" y="235"/>
                      <a:pt x="830" y="238"/>
                      <a:pt x="778" y="240"/>
                    </a:cubicBezTo>
                    <a:cubicBezTo>
                      <a:pt x="777" y="240"/>
                      <a:pt x="777" y="240"/>
                      <a:pt x="777" y="240"/>
                    </a:cubicBezTo>
                    <a:cubicBezTo>
                      <a:pt x="777" y="202"/>
                      <a:pt x="777" y="202"/>
                      <a:pt x="777" y="202"/>
                    </a:cubicBezTo>
                    <a:cubicBezTo>
                      <a:pt x="760" y="203"/>
                      <a:pt x="743" y="203"/>
                      <a:pt x="725" y="204"/>
                    </a:cubicBezTo>
                    <a:cubicBezTo>
                      <a:pt x="705" y="204"/>
                      <a:pt x="684" y="205"/>
                      <a:pt x="662" y="205"/>
                    </a:cubicBezTo>
                    <a:cubicBezTo>
                      <a:pt x="647" y="206"/>
                      <a:pt x="631" y="206"/>
                      <a:pt x="615" y="206"/>
                    </a:cubicBezTo>
                    <a:cubicBezTo>
                      <a:pt x="601" y="206"/>
                      <a:pt x="587" y="206"/>
                      <a:pt x="573" y="206"/>
                    </a:cubicBezTo>
                    <a:cubicBezTo>
                      <a:pt x="568" y="206"/>
                      <a:pt x="564" y="206"/>
                      <a:pt x="560" y="206"/>
                    </a:cubicBezTo>
                    <a:cubicBezTo>
                      <a:pt x="560" y="168"/>
                      <a:pt x="560" y="168"/>
                      <a:pt x="560" y="168"/>
                    </a:cubicBezTo>
                    <a:cubicBezTo>
                      <a:pt x="551" y="168"/>
                      <a:pt x="542" y="168"/>
                      <a:pt x="533" y="168"/>
                    </a:cubicBezTo>
                    <a:cubicBezTo>
                      <a:pt x="520" y="168"/>
                      <a:pt x="508" y="168"/>
                      <a:pt x="495" y="168"/>
                    </a:cubicBezTo>
                    <a:cubicBezTo>
                      <a:pt x="483" y="168"/>
                      <a:pt x="471" y="168"/>
                      <a:pt x="459" y="168"/>
                    </a:cubicBezTo>
                    <a:cubicBezTo>
                      <a:pt x="448" y="167"/>
                      <a:pt x="436" y="167"/>
                      <a:pt x="424" y="167"/>
                    </a:cubicBezTo>
                    <a:cubicBezTo>
                      <a:pt x="413" y="167"/>
                      <a:pt x="401" y="166"/>
                      <a:pt x="390" y="166"/>
                    </a:cubicBezTo>
                    <a:cubicBezTo>
                      <a:pt x="378" y="165"/>
                      <a:pt x="366" y="165"/>
                      <a:pt x="355" y="165"/>
                    </a:cubicBezTo>
                    <a:cubicBezTo>
                      <a:pt x="353" y="165"/>
                      <a:pt x="350" y="164"/>
                      <a:pt x="348" y="164"/>
                    </a:cubicBezTo>
                    <a:cubicBezTo>
                      <a:pt x="348" y="127"/>
                      <a:pt x="348" y="127"/>
                      <a:pt x="348" y="127"/>
                    </a:cubicBezTo>
                    <a:cubicBezTo>
                      <a:pt x="338" y="126"/>
                      <a:pt x="329" y="126"/>
                      <a:pt x="320" y="125"/>
                    </a:cubicBezTo>
                    <a:cubicBezTo>
                      <a:pt x="308" y="125"/>
                      <a:pt x="296" y="124"/>
                      <a:pt x="284" y="124"/>
                    </a:cubicBezTo>
                    <a:cubicBezTo>
                      <a:pt x="272" y="123"/>
                      <a:pt x="259" y="122"/>
                      <a:pt x="247" y="121"/>
                    </a:cubicBezTo>
                    <a:cubicBezTo>
                      <a:pt x="234" y="120"/>
                      <a:pt x="220" y="119"/>
                      <a:pt x="207" y="118"/>
                    </a:cubicBezTo>
                    <a:cubicBezTo>
                      <a:pt x="192" y="117"/>
                      <a:pt x="177" y="116"/>
                      <a:pt x="163" y="115"/>
                    </a:cubicBezTo>
                    <a:cubicBezTo>
                      <a:pt x="163" y="77"/>
                      <a:pt x="163" y="77"/>
                      <a:pt x="163" y="77"/>
                    </a:cubicBezTo>
                    <a:cubicBezTo>
                      <a:pt x="113" y="72"/>
                      <a:pt x="72" y="66"/>
                      <a:pt x="44" y="59"/>
                    </a:cubicBezTo>
                    <a:cubicBezTo>
                      <a:pt x="44" y="22"/>
                      <a:pt x="44" y="22"/>
                      <a:pt x="44" y="22"/>
                    </a:cubicBezTo>
                    <a:cubicBezTo>
                      <a:pt x="16" y="15"/>
                      <a:pt x="0" y="8"/>
                      <a:pt x="0" y="0"/>
                    </a:cubicBezTo>
                    <a:cubicBezTo>
                      <a:pt x="0" y="99"/>
                      <a:pt x="0" y="99"/>
                      <a:pt x="0" y="99"/>
                    </a:cubicBezTo>
                    <a:cubicBezTo>
                      <a:pt x="0" y="229"/>
                      <a:pt x="328" y="293"/>
                      <a:pt x="726" y="333"/>
                    </a:cubicBezTo>
                    <a:cubicBezTo>
                      <a:pt x="1139" y="375"/>
                      <a:pt x="1117" y="385"/>
                      <a:pt x="1122" y="399"/>
                    </a:cubicBezTo>
                    <a:close/>
                  </a:path>
                </a:pathLst>
              </a:custGeom>
              <a:gradFill>
                <a:gsLst>
                  <a:gs pos="100000">
                    <a:schemeClr val="bg1"/>
                  </a:gs>
                  <a:gs pos="0">
                    <a:schemeClr val="bg1">
                      <a:lumMod val="95000"/>
                    </a:schemeClr>
                  </a:gs>
                </a:gsLst>
                <a:lin ang="2700000" scaled="1"/>
              </a:gradFill>
              <a:ln w="19050">
                <a:noFill/>
              </a:ln>
              <a:effectLst>
                <a:outerShdw blurRad="139700" dist="38100" dir="5400000" algn="t" rotWithShape="0">
                  <a:prstClr val="black">
                    <a:alpha val="30000"/>
                  </a:prstClr>
                </a:outerShdw>
                <a:softEdge rad="0"/>
              </a:effectLst>
            </p:spPr>
            <p:txBody>
              <a:bodyPr vert="horz" wrap="square" lIns="68580" tIns="34290" rIns="68580" bIns="34290" numCol="1" anchor="t" anchorCtr="0" compatLnSpc="1">
                <a:prstTxWarp prst="textNoShape">
                  <a:avLst/>
                </a:prstTxWarp>
                <a:noAutofit/>
              </a:bodyPr>
              <a:lstStyle/>
              <a:p>
                <a:endParaRPr lang="zh-CN" altLang="en-US">
                  <a:solidFill>
                    <a:prstClr val="black"/>
                  </a:solidFill>
                  <a:latin typeface="Arial" panose="020B0604020202020204" pitchFamily="34" charset="0"/>
                  <a:ea typeface="微软雅黑" panose="020B0503020204020204" pitchFamily="34" charset="-122"/>
                </a:endParaRPr>
              </a:p>
            </p:txBody>
          </p:sp>
          <p:sp>
            <p:nvSpPr>
              <p:cNvPr id="292" name="Freeform 289"/>
              <p:cNvSpPr>
                <a:spLocks/>
              </p:cNvSpPr>
              <p:nvPr/>
            </p:nvSpPr>
            <p:spPr bwMode="auto">
              <a:xfrm>
                <a:off x="6224685" y="2740090"/>
                <a:ext cx="1033532" cy="436197"/>
              </a:xfrm>
              <a:custGeom>
                <a:avLst/>
                <a:gdLst>
                  <a:gd name="T0" fmla="*/ 308 w 582"/>
                  <a:gd name="T1" fmla="*/ 42 h 246"/>
                  <a:gd name="T2" fmla="*/ 310 w 582"/>
                  <a:gd name="T3" fmla="*/ 36 h 246"/>
                  <a:gd name="T4" fmla="*/ 163 w 582"/>
                  <a:gd name="T5" fmla="*/ 0 h 246"/>
                  <a:gd name="T6" fmla="*/ 15 w 582"/>
                  <a:gd name="T7" fmla="*/ 14 h 246"/>
                  <a:gd name="T8" fmla="*/ 157 w 582"/>
                  <a:gd name="T9" fmla="*/ 74 h 246"/>
                  <a:gd name="T10" fmla="*/ 158 w 582"/>
                  <a:gd name="T11" fmla="*/ 78 h 246"/>
                  <a:gd name="T12" fmla="*/ 158 w 582"/>
                  <a:gd name="T13" fmla="*/ 79 h 246"/>
                  <a:gd name="T14" fmla="*/ 158 w 582"/>
                  <a:gd name="T15" fmla="*/ 82 h 246"/>
                  <a:gd name="T16" fmla="*/ 159 w 582"/>
                  <a:gd name="T17" fmla="*/ 84 h 246"/>
                  <a:gd name="T18" fmla="*/ 159 w 582"/>
                  <a:gd name="T19" fmla="*/ 87 h 246"/>
                  <a:gd name="T20" fmla="*/ 159 w 582"/>
                  <a:gd name="T21" fmla="*/ 88 h 246"/>
                  <a:gd name="T22" fmla="*/ 159 w 582"/>
                  <a:gd name="T23" fmla="*/ 92 h 246"/>
                  <a:gd name="T24" fmla="*/ 158 w 582"/>
                  <a:gd name="T25" fmla="*/ 93 h 246"/>
                  <a:gd name="T26" fmla="*/ 158 w 582"/>
                  <a:gd name="T27" fmla="*/ 97 h 246"/>
                  <a:gd name="T28" fmla="*/ 158 w 582"/>
                  <a:gd name="T29" fmla="*/ 98 h 246"/>
                  <a:gd name="T30" fmla="*/ 157 w 582"/>
                  <a:gd name="T31" fmla="*/ 101 h 246"/>
                  <a:gd name="T32" fmla="*/ 156 w 582"/>
                  <a:gd name="T33" fmla="*/ 103 h 246"/>
                  <a:gd name="T34" fmla="*/ 155 w 582"/>
                  <a:gd name="T35" fmla="*/ 107 h 246"/>
                  <a:gd name="T36" fmla="*/ 155 w 582"/>
                  <a:gd name="T37" fmla="*/ 108 h 246"/>
                  <a:gd name="T38" fmla="*/ 152 w 582"/>
                  <a:gd name="T39" fmla="*/ 113 h 246"/>
                  <a:gd name="T40" fmla="*/ 152 w 582"/>
                  <a:gd name="T41" fmla="*/ 115 h 246"/>
                  <a:gd name="T42" fmla="*/ 150 w 582"/>
                  <a:gd name="T43" fmla="*/ 118 h 246"/>
                  <a:gd name="T44" fmla="*/ 149 w 582"/>
                  <a:gd name="T45" fmla="*/ 120 h 246"/>
                  <a:gd name="T46" fmla="*/ 146 w 582"/>
                  <a:gd name="T47" fmla="*/ 124 h 246"/>
                  <a:gd name="T48" fmla="*/ 145 w 582"/>
                  <a:gd name="T49" fmla="*/ 126 h 246"/>
                  <a:gd name="T50" fmla="*/ 141 w 582"/>
                  <a:gd name="T51" fmla="*/ 132 h 246"/>
                  <a:gd name="T52" fmla="*/ 141 w 582"/>
                  <a:gd name="T53" fmla="*/ 133 h 246"/>
                  <a:gd name="T54" fmla="*/ 137 w 582"/>
                  <a:gd name="T55" fmla="*/ 138 h 246"/>
                  <a:gd name="T56" fmla="*/ 135 w 582"/>
                  <a:gd name="T57" fmla="*/ 140 h 246"/>
                  <a:gd name="T58" fmla="*/ 132 w 582"/>
                  <a:gd name="T59" fmla="*/ 144 h 246"/>
                  <a:gd name="T60" fmla="*/ 130 w 582"/>
                  <a:gd name="T61" fmla="*/ 146 h 246"/>
                  <a:gd name="T62" fmla="*/ 125 w 582"/>
                  <a:gd name="T63" fmla="*/ 151 h 246"/>
                  <a:gd name="T64" fmla="*/ 124 w 582"/>
                  <a:gd name="T65" fmla="*/ 152 h 246"/>
                  <a:gd name="T66" fmla="*/ 118 w 582"/>
                  <a:gd name="T67" fmla="*/ 159 h 246"/>
                  <a:gd name="T68" fmla="*/ 116 w 582"/>
                  <a:gd name="T69" fmla="*/ 161 h 246"/>
                  <a:gd name="T70" fmla="*/ 110 w 582"/>
                  <a:gd name="T71" fmla="*/ 166 h 246"/>
                  <a:gd name="T72" fmla="*/ 108 w 582"/>
                  <a:gd name="T73" fmla="*/ 168 h 246"/>
                  <a:gd name="T74" fmla="*/ 102 w 582"/>
                  <a:gd name="T75" fmla="*/ 173 h 246"/>
                  <a:gd name="T76" fmla="*/ 100 w 582"/>
                  <a:gd name="T77" fmla="*/ 175 h 246"/>
                  <a:gd name="T78" fmla="*/ 91 w 582"/>
                  <a:gd name="T79" fmla="*/ 182 h 246"/>
                  <a:gd name="T80" fmla="*/ 90 w 582"/>
                  <a:gd name="T81" fmla="*/ 183 h 246"/>
                  <a:gd name="T82" fmla="*/ 82 w 582"/>
                  <a:gd name="T83" fmla="*/ 190 h 246"/>
                  <a:gd name="T84" fmla="*/ 79 w 582"/>
                  <a:gd name="T85" fmla="*/ 192 h 246"/>
                  <a:gd name="T86" fmla="*/ 71 w 582"/>
                  <a:gd name="T87" fmla="*/ 198 h 246"/>
                  <a:gd name="T88" fmla="*/ 68 w 582"/>
                  <a:gd name="T89" fmla="*/ 200 h 246"/>
                  <a:gd name="T90" fmla="*/ 59 w 582"/>
                  <a:gd name="T91" fmla="*/ 207 h 246"/>
                  <a:gd name="T92" fmla="*/ 57 w 582"/>
                  <a:gd name="T93" fmla="*/ 209 h 246"/>
                  <a:gd name="T94" fmla="*/ 45 w 582"/>
                  <a:gd name="T95" fmla="*/ 217 h 246"/>
                  <a:gd name="T96" fmla="*/ 42 w 582"/>
                  <a:gd name="T97" fmla="*/ 219 h 246"/>
                  <a:gd name="T98" fmla="*/ 32 w 582"/>
                  <a:gd name="T99" fmla="*/ 225 h 246"/>
                  <a:gd name="T100" fmla="*/ 28 w 582"/>
                  <a:gd name="T101" fmla="*/ 228 h 246"/>
                  <a:gd name="T102" fmla="*/ 18 w 582"/>
                  <a:gd name="T103" fmla="*/ 234 h 246"/>
                  <a:gd name="T104" fmla="*/ 14 w 582"/>
                  <a:gd name="T105" fmla="*/ 237 h 246"/>
                  <a:gd name="T106" fmla="*/ 0 w 582"/>
                  <a:gd name="T107" fmla="*/ 246 h 246"/>
                  <a:gd name="T108" fmla="*/ 582 w 582"/>
                  <a:gd name="T109" fmla="*/ 138 h 246"/>
                  <a:gd name="T110" fmla="*/ 582 w 582"/>
                  <a:gd name="T111" fmla="*/ 42 h 246"/>
                  <a:gd name="T112" fmla="*/ 308 w 582"/>
                  <a:gd name="T113" fmla="*/ 42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82" h="246">
                    <a:moveTo>
                      <a:pt x="308" y="42"/>
                    </a:moveTo>
                    <a:cubicBezTo>
                      <a:pt x="310" y="36"/>
                      <a:pt x="310" y="36"/>
                      <a:pt x="310" y="36"/>
                    </a:cubicBezTo>
                    <a:cubicBezTo>
                      <a:pt x="163" y="0"/>
                      <a:pt x="163" y="0"/>
                      <a:pt x="163" y="0"/>
                    </a:cubicBezTo>
                    <a:cubicBezTo>
                      <a:pt x="15" y="14"/>
                      <a:pt x="15" y="14"/>
                      <a:pt x="15" y="14"/>
                    </a:cubicBezTo>
                    <a:cubicBezTo>
                      <a:pt x="15" y="14"/>
                      <a:pt x="139" y="21"/>
                      <a:pt x="157" y="74"/>
                    </a:cubicBezTo>
                    <a:cubicBezTo>
                      <a:pt x="157" y="76"/>
                      <a:pt x="157" y="77"/>
                      <a:pt x="158" y="78"/>
                    </a:cubicBezTo>
                    <a:cubicBezTo>
                      <a:pt x="158" y="79"/>
                      <a:pt x="158" y="79"/>
                      <a:pt x="158" y="79"/>
                    </a:cubicBezTo>
                    <a:cubicBezTo>
                      <a:pt x="158" y="80"/>
                      <a:pt x="158" y="81"/>
                      <a:pt x="158" y="82"/>
                    </a:cubicBezTo>
                    <a:cubicBezTo>
                      <a:pt x="158" y="83"/>
                      <a:pt x="159" y="83"/>
                      <a:pt x="159" y="84"/>
                    </a:cubicBezTo>
                    <a:cubicBezTo>
                      <a:pt x="159" y="85"/>
                      <a:pt x="159" y="86"/>
                      <a:pt x="159" y="87"/>
                    </a:cubicBezTo>
                    <a:cubicBezTo>
                      <a:pt x="159" y="87"/>
                      <a:pt x="159" y="87"/>
                      <a:pt x="159" y="88"/>
                    </a:cubicBezTo>
                    <a:cubicBezTo>
                      <a:pt x="159" y="89"/>
                      <a:pt x="159" y="91"/>
                      <a:pt x="159" y="92"/>
                    </a:cubicBezTo>
                    <a:cubicBezTo>
                      <a:pt x="159" y="92"/>
                      <a:pt x="158" y="93"/>
                      <a:pt x="158" y="93"/>
                    </a:cubicBezTo>
                    <a:cubicBezTo>
                      <a:pt x="158" y="94"/>
                      <a:pt x="158" y="96"/>
                      <a:pt x="158" y="97"/>
                    </a:cubicBezTo>
                    <a:cubicBezTo>
                      <a:pt x="158" y="97"/>
                      <a:pt x="158" y="98"/>
                      <a:pt x="158" y="98"/>
                    </a:cubicBezTo>
                    <a:cubicBezTo>
                      <a:pt x="157" y="99"/>
                      <a:pt x="157" y="100"/>
                      <a:pt x="157" y="101"/>
                    </a:cubicBezTo>
                    <a:cubicBezTo>
                      <a:pt x="157" y="102"/>
                      <a:pt x="156" y="103"/>
                      <a:pt x="156" y="103"/>
                    </a:cubicBezTo>
                    <a:cubicBezTo>
                      <a:pt x="156" y="104"/>
                      <a:pt x="155" y="106"/>
                      <a:pt x="155" y="107"/>
                    </a:cubicBezTo>
                    <a:cubicBezTo>
                      <a:pt x="155" y="108"/>
                      <a:pt x="155" y="108"/>
                      <a:pt x="155" y="108"/>
                    </a:cubicBezTo>
                    <a:cubicBezTo>
                      <a:pt x="154" y="110"/>
                      <a:pt x="153" y="111"/>
                      <a:pt x="152" y="113"/>
                    </a:cubicBezTo>
                    <a:cubicBezTo>
                      <a:pt x="152" y="114"/>
                      <a:pt x="152" y="114"/>
                      <a:pt x="152" y="115"/>
                    </a:cubicBezTo>
                    <a:cubicBezTo>
                      <a:pt x="151" y="116"/>
                      <a:pt x="150" y="117"/>
                      <a:pt x="150" y="118"/>
                    </a:cubicBezTo>
                    <a:cubicBezTo>
                      <a:pt x="149" y="119"/>
                      <a:pt x="149" y="120"/>
                      <a:pt x="149" y="120"/>
                    </a:cubicBezTo>
                    <a:cubicBezTo>
                      <a:pt x="148" y="122"/>
                      <a:pt x="147" y="123"/>
                      <a:pt x="146" y="124"/>
                    </a:cubicBezTo>
                    <a:cubicBezTo>
                      <a:pt x="146" y="125"/>
                      <a:pt x="146" y="125"/>
                      <a:pt x="145" y="126"/>
                    </a:cubicBezTo>
                    <a:cubicBezTo>
                      <a:pt x="144" y="128"/>
                      <a:pt x="143" y="130"/>
                      <a:pt x="141" y="132"/>
                    </a:cubicBezTo>
                    <a:cubicBezTo>
                      <a:pt x="141" y="133"/>
                      <a:pt x="141" y="133"/>
                      <a:pt x="141" y="133"/>
                    </a:cubicBezTo>
                    <a:cubicBezTo>
                      <a:pt x="139" y="134"/>
                      <a:pt x="138" y="136"/>
                      <a:pt x="137" y="138"/>
                    </a:cubicBezTo>
                    <a:cubicBezTo>
                      <a:pt x="136" y="138"/>
                      <a:pt x="136" y="139"/>
                      <a:pt x="135" y="140"/>
                    </a:cubicBezTo>
                    <a:cubicBezTo>
                      <a:pt x="134" y="141"/>
                      <a:pt x="133" y="142"/>
                      <a:pt x="132" y="144"/>
                    </a:cubicBezTo>
                    <a:cubicBezTo>
                      <a:pt x="131" y="145"/>
                      <a:pt x="131" y="145"/>
                      <a:pt x="130" y="146"/>
                    </a:cubicBezTo>
                    <a:cubicBezTo>
                      <a:pt x="128" y="148"/>
                      <a:pt x="127" y="149"/>
                      <a:pt x="125" y="151"/>
                    </a:cubicBezTo>
                    <a:cubicBezTo>
                      <a:pt x="125" y="151"/>
                      <a:pt x="124" y="152"/>
                      <a:pt x="124" y="152"/>
                    </a:cubicBezTo>
                    <a:cubicBezTo>
                      <a:pt x="122" y="154"/>
                      <a:pt x="120" y="157"/>
                      <a:pt x="118" y="159"/>
                    </a:cubicBezTo>
                    <a:cubicBezTo>
                      <a:pt x="117" y="159"/>
                      <a:pt x="116" y="160"/>
                      <a:pt x="116" y="161"/>
                    </a:cubicBezTo>
                    <a:cubicBezTo>
                      <a:pt x="114" y="162"/>
                      <a:pt x="112" y="164"/>
                      <a:pt x="110" y="166"/>
                    </a:cubicBezTo>
                    <a:cubicBezTo>
                      <a:pt x="110" y="167"/>
                      <a:pt x="109" y="167"/>
                      <a:pt x="108" y="168"/>
                    </a:cubicBezTo>
                    <a:cubicBezTo>
                      <a:pt x="106" y="170"/>
                      <a:pt x="104" y="171"/>
                      <a:pt x="102" y="173"/>
                    </a:cubicBezTo>
                    <a:cubicBezTo>
                      <a:pt x="101" y="174"/>
                      <a:pt x="101" y="175"/>
                      <a:pt x="100" y="175"/>
                    </a:cubicBezTo>
                    <a:cubicBezTo>
                      <a:pt x="97" y="178"/>
                      <a:pt x="94" y="180"/>
                      <a:pt x="91" y="182"/>
                    </a:cubicBezTo>
                    <a:cubicBezTo>
                      <a:pt x="90" y="183"/>
                      <a:pt x="90" y="183"/>
                      <a:pt x="90" y="183"/>
                    </a:cubicBezTo>
                    <a:cubicBezTo>
                      <a:pt x="88" y="185"/>
                      <a:pt x="85" y="188"/>
                      <a:pt x="82" y="190"/>
                    </a:cubicBezTo>
                    <a:cubicBezTo>
                      <a:pt x="81" y="191"/>
                      <a:pt x="80" y="192"/>
                      <a:pt x="79" y="192"/>
                    </a:cubicBezTo>
                    <a:cubicBezTo>
                      <a:pt x="76" y="194"/>
                      <a:pt x="74" y="196"/>
                      <a:pt x="71" y="198"/>
                    </a:cubicBezTo>
                    <a:cubicBezTo>
                      <a:pt x="70" y="199"/>
                      <a:pt x="69" y="200"/>
                      <a:pt x="68" y="200"/>
                    </a:cubicBezTo>
                    <a:cubicBezTo>
                      <a:pt x="65" y="203"/>
                      <a:pt x="62" y="205"/>
                      <a:pt x="59" y="207"/>
                    </a:cubicBezTo>
                    <a:cubicBezTo>
                      <a:pt x="58" y="207"/>
                      <a:pt x="58" y="208"/>
                      <a:pt x="57" y="209"/>
                    </a:cubicBezTo>
                    <a:cubicBezTo>
                      <a:pt x="53" y="211"/>
                      <a:pt x="49" y="214"/>
                      <a:pt x="45" y="217"/>
                    </a:cubicBezTo>
                    <a:cubicBezTo>
                      <a:pt x="44" y="217"/>
                      <a:pt x="43" y="218"/>
                      <a:pt x="42" y="219"/>
                    </a:cubicBezTo>
                    <a:cubicBezTo>
                      <a:pt x="39" y="221"/>
                      <a:pt x="36" y="223"/>
                      <a:pt x="32" y="225"/>
                    </a:cubicBezTo>
                    <a:cubicBezTo>
                      <a:pt x="31" y="226"/>
                      <a:pt x="29" y="227"/>
                      <a:pt x="28" y="228"/>
                    </a:cubicBezTo>
                    <a:cubicBezTo>
                      <a:pt x="25" y="230"/>
                      <a:pt x="22" y="232"/>
                      <a:pt x="18" y="234"/>
                    </a:cubicBezTo>
                    <a:cubicBezTo>
                      <a:pt x="17" y="235"/>
                      <a:pt x="16" y="236"/>
                      <a:pt x="14" y="237"/>
                    </a:cubicBezTo>
                    <a:cubicBezTo>
                      <a:pt x="9" y="240"/>
                      <a:pt x="5" y="243"/>
                      <a:pt x="0" y="246"/>
                    </a:cubicBezTo>
                    <a:cubicBezTo>
                      <a:pt x="38" y="229"/>
                      <a:pt x="582" y="166"/>
                      <a:pt x="582" y="138"/>
                    </a:cubicBezTo>
                    <a:cubicBezTo>
                      <a:pt x="582" y="42"/>
                      <a:pt x="582" y="42"/>
                      <a:pt x="582" y="42"/>
                    </a:cubicBezTo>
                    <a:lnTo>
                      <a:pt x="308" y="42"/>
                    </a:lnTo>
                    <a:close/>
                  </a:path>
                </a:pathLst>
              </a:custGeom>
              <a:gradFill>
                <a:gsLst>
                  <a:gs pos="100000">
                    <a:schemeClr val="bg1"/>
                  </a:gs>
                  <a:gs pos="0">
                    <a:schemeClr val="bg1">
                      <a:lumMod val="95000"/>
                    </a:schemeClr>
                  </a:gs>
                </a:gsLst>
                <a:lin ang="2700000" scaled="1"/>
              </a:gradFill>
              <a:ln w="19050">
                <a:noFill/>
              </a:ln>
              <a:effectLst>
                <a:outerShdw blurRad="139700" dist="38100" dir="5400000" algn="t" rotWithShape="0">
                  <a:prstClr val="black">
                    <a:alpha val="30000"/>
                  </a:prstClr>
                </a:outerShdw>
                <a:softEdge rad="0"/>
              </a:effectLst>
            </p:spPr>
            <p:txBody>
              <a:bodyPr vert="horz" wrap="square" lIns="68580" tIns="34290" rIns="68580" bIns="34290" numCol="1" anchor="t" anchorCtr="0" compatLnSpc="1">
                <a:prstTxWarp prst="textNoShape">
                  <a:avLst/>
                </a:prstTxWarp>
                <a:noAutofit/>
              </a:bodyPr>
              <a:lstStyle/>
              <a:p>
                <a:endParaRPr lang="zh-CN" altLang="en-US">
                  <a:solidFill>
                    <a:prstClr val="black"/>
                  </a:solidFill>
                  <a:latin typeface="Arial" panose="020B0604020202020204" pitchFamily="34" charset="0"/>
                  <a:ea typeface="微软雅黑" panose="020B0503020204020204" pitchFamily="34" charset="-122"/>
                </a:endParaRPr>
              </a:p>
            </p:txBody>
          </p:sp>
          <p:sp>
            <p:nvSpPr>
              <p:cNvPr id="293" name="Freeform 290"/>
              <p:cNvSpPr>
                <a:spLocks/>
              </p:cNvSpPr>
              <p:nvPr/>
            </p:nvSpPr>
            <p:spPr bwMode="auto">
              <a:xfrm>
                <a:off x="5276822" y="2263193"/>
                <a:ext cx="2022845" cy="707508"/>
              </a:xfrm>
              <a:custGeom>
                <a:avLst/>
                <a:gdLst>
                  <a:gd name="T0" fmla="*/ 1122 w 1139"/>
                  <a:gd name="T1" fmla="*/ 399 h 399"/>
                  <a:gd name="T2" fmla="*/ 1122 w 1139"/>
                  <a:gd name="T3" fmla="*/ 264 h 399"/>
                  <a:gd name="T4" fmla="*/ 1122 w 1139"/>
                  <a:gd name="T5" fmla="*/ 265 h 399"/>
                  <a:gd name="T6" fmla="*/ 1119 w 1139"/>
                  <a:gd name="T7" fmla="*/ 269 h 399"/>
                  <a:gd name="T8" fmla="*/ 1115 w 1139"/>
                  <a:gd name="T9" fmla="*/ 272 h 399"/>
                  <a:gd name="T10" fmla="*/ 1108 w 1139"/>
                  <a:gd name="T11" fmla="*/ 276 h 399"/>
                  <a:gd name="T12" fmla="*/ 1099 w 1139"/>
                  <a:gd name="T13" fmla="*/ 279 h 399"/>
                  <a:gd name="T14" fmla="*/ 1088 w 1139"/>
                  <a:gd name="T15" fmla="*/ 283 h 399"/>
                  <a:gd name="T16" fmla="*/ 1079 w 1139"/>
                  <a:gd name="T17" fmla="*/ 285 h 399"/>
                  <a:gd name="T18" fmla="*/ 1079 w 1139"/>
                  <a:gd name="T19" fmla="*/ 247 h 399"/>
                  <a:gd name="T20" fmla="*/ 1075 w 1139"/>
                  <a:gd name="T21" fmla="*/ 248 h 399"/>
                  <a:gd name="T22" fmla="*/ 1058 w 1139"/>
                  <a:gd name="T23" fmla="*/ 252 h 399"/>
                  <a:gd name="T24" fmla="*/ 1037 w 1139"/>
                  <a:gd name="T25" fmla="*/ 255 h 399"/>
                  <a:gd name="T26" fmla="*/ 1011 w 1139"/>
                  <a:gd name="T27" fmla="*/ 259 h 399"/>
                  <a:gd name="T28" fmla="*/ 976 w 1139"/>
                  <a:gd name="T29" fmla="*/ 263 h 399"/>
                  <a:gd name="T30" fmla="*/ 957 w 1139"/>
                  <a:gd name="T31" fmla="*/ 265 h 399"/>
                  <a:gd name="T32" fmla="*/ 957 w 1139"/>
                  <a:gd name="T33" fmla="*/ 228 h 399"/>
                  <a:gd name="T34" fmla="*/ 921 w 1139"/>
                  <a:gd name="T35" fmla="*/ 231 h 399"/>
                  <a:gd name="T36" fmla="*/ 778 w 1139"/>
                  <a:gd name="T37" fmla="*/ 239 h 399"/>
                  <a:gd name="T38" fmla="*/ 777 w 1139"/>
                  <a:gd name="T39" fmla="*/ 239 h 399"/>
                  <a:gd name="T40" fmla="*/ 777 w 1139"/>
                  <a:gd name="T41" fmla="*/ 201 h 399"/>
                  <a:gd name="T42" fmla="*/ 725 w 1139"/>
                  <a:gd name="T43" fmla="*/ 203 h 399"/>
                  <a:gd name="T44" fmla="*/ 662 w 1139"/>
                  <a:gd name="T45" fmla="*/ 205 h 399"/>
                  <a:gd name="T46" fmla="*/ 615 w 1139"/>
                  <a:gd name="T47" fmla="*/ 205 h 399"/>
                  <a:gd name="T48" fmla="*/ 573 w 1139"/>
                  <a:gd name="T49" fmla="*/ 206 h 399"/>
                  <a:gd name="T50" fmla="*/ 560 w 1139"/>
                  <a:gd name="T51" fmla="*/ 206 h 399"/>
                  <a:gd name="T52" fmla="*/ 560 w 1139"/>
                  <a:gd name="T53" fmla="*/ 168 h 399"/>
                  <a:gd name="T54" fmla="*/ 533 w 1139"/>
                  <a:gd name="T55" fmla="*/ 168 h 399"/>
                  <a:gd name="T56" fmla="*/ 495 w 1139"/>
                  <a:gd name="T57" fmla="*/ 168 h 399"/>
                  <a:gd name="T58" fmla="*/ 459 w 1139"/>
                  <a:gd name="T59" fmla="*/ 167 h 399"/>
                  <a:gd name="T60" fmla="*/ 424 w 1139"/>
                  <a:gd name="T61" fmla="*/ 166 h 399"/>
                  <a:gd name="T62" fmla="*/ 390 w 1139"/>
                  <a:gd name="T63" fmla="*/ 165 h 399"/>
                  <a:gd name="T64" fmla="*/ 355 w 1139"/>
                  <a:gd name="T65" fmla="*/ 164 h 399"/>
                  <a:gd name="T66" fmla="*/ 348 w 1139"/>
                  <a:gd name="T67" fmla="*/ 164 h 399"/>
                  <a:gd name="T68" fmla="*/ 348 w 1139"/>
                  <a:gd name="T69" fmla="*/ 126 h 399"/>
                  <a:gd name="T70" fmla="*/ 320 w 1139"/>
                  <a:gd name="T71" fmla="*/ 125 h 399"/>
                  <a:gd name="T72" fmla="*/ 284 w 1139"/>
                  <a:gd name="T73" fmla="*/ 123 h 399"/>
                  <a:gd name="T74" fmla="*/ 247 w 1139"/>
                  <a:gd name="T75" fmla="*/ 121 h 399"/>
                  <a:gd name="T76" fmla="*/ 207 w 1139"/>
                  <a:gd name="T77" fmla="*/ 118 h 399"/>
                  <a:gd name="T78" fmla="*/ 163 w 1139"/>
                  <a:gd name="T79" fmla="*/ 114 h 399"/>
                  <a:gd name="T80" fmla="*/ 163 w 1139"/>
                  <a:gd name="T81" fmla="*/ 77 h 399"/>
                  <a:gd name="T82" fmla="*/ 44 w 1139"/>
                  <a:gd name="T83" fmla="*/ 59 h 399"/>
                  <a:gd name="T84" fmla="*/ 44 w 1139"/>
                  <a:gd name="T85" fmla="*/ 21 h 399"/>
                  <a:gd name="T86" fmla="*/ 0 w 1139"/>
                  <a:gd name="T87" fmla="*/ 0 h 399"/>
                  <a:gd name="T88" fmla="*/ 0 w 1139"/>
                  <a:gd name="T89" fmla="*/ 99 h 399"/>
                  <a:gd name="T90" fmla="*/ 726 w 1139"/>
                  <a:gd name="T91" fmla="*/ 333 h 399"/>
                  <a:gd name="T92" fmla="*/ 1122 w 1139"/>
                  <a:gd name="T93" fmla="*/ 399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39" h="399">
                    <a:moveTo>
                      <a:pt x="1122" y="399"/>
                    </a:moveTo>
                    <a:cubicBezTo>
                      <a:pt x="1122" y="264"/>
                      <a:pt x="1122" y="264"/>
                      <a:pt x="1122" y="264"/>
                    </a:cubicBezTo>
                    <a:cubicBezTo>
                      <a:pt x="1122" y="265"/>
                      <a:pt x="1122" y="265"/>
                      <a:pt x="1122" y="265"/>
                    </a:cubicBezTo>
                    <a:cubicBezTo>
                      <a:pt x="1122" y="266"/>
                      <a:pt x="1120" y="267"/>
                      <a:pt x="1119" y="269"/>
                    </a:cubicBezTo>
                    <a:cubicBezTo>
                      <a:pt x="1118" y="270"/>
                      <a:pt x="1117" y="271"/>
                      <a:pt x="1115" y="272"/>
                    </a:cubicBezTo>
                    <a:cubicBezTo>
                      <a:pt x="1113" y="273"/>
                      <a:pt x="1111" y="275"/>
                      <a:pt x="1108" y="276"/>
                    </a:cubicBezTo>
                    <a:cubicBezTo>
                      <a:pt x="1106" y="277"/>
                      <a:pt x="1103" y="278"/>
                      <a:pt x="1099" y="279"/>
                    </a:cubicBezTo>
                    <a:cubicBezTo>
                      <a:pt x="1096" y="280"/>
                      <a:pt x="1092" y="282"/>
                      <a:pt x="1088" y="283"/>
                    </a:cubicBezTo>
                    <a:cubicBezTo>
                      <a:pt x="1085" y="283"/>
                      <a:pt x="1083" y="284"/>
                      <a:pt x="1079" y="285"/>
                    </a:cubicBezTo>
                    <a:cubicBezTo>
                      <a:pt x="1079" y="247"/>
                      <a:pt x="1079" y="247"/>
                      <a:pt x="1079" y="247"/>
                    </a:cubicBezTo>
                    <a:cubicBezTo>
                      <a:pt x="1078" y="247"/>
                      <a:pt x="1076" y="248"/>
                      <a:pt x="1075" y="248"/>
                    </a:cubicBezTo>
                    <a:cubicBezTo>
                      <a:pt x="1069" y="249"/>
                      <a:pt x="1064" y="251"/>
                      <a:pt x="1058" y="252"/>
                    </a:cubicBezTo>
                    <a:cubicBezTo>
                      <a:pt x="1051" y="253"/>
                      <a:pt x="1044" y="254"/>
                      <a:pt x="1037" y="255"/>
                    </a:cubicBezTo>
                    <a:cubicBezTo>
                      <a:pt x="1029" y="257"/>
                      <a:pt x="1020" y="258"/>
                      <a:pt x="1011" y="259"/>
                    </a:cubicBezTo>
                    <a:cubicBezTo>
                      <a:pt x="1000" y="261"/>
                      <a:pt x="988" y="262"/>
                      <a:pt x="976" y="263"/>
                    </a:cubicBezTo>
                    <a:cubicBezTo>
                      <a:pt x="970" y="264"/>
                      <a:pt x="963" y="265"/>
                      <a:pt x="957" y="265"/>
                    </a:cubicBezTo>
                    <a:cubicBezTo>
                      <a:pt x="957" y="228"/>
                      <a:pt x="957" y="228"/>
                      <a:pt x="957" y="228"/>
                    </a:cubicBezTo>
                    <a:cubicBezTo>
                      <a:pt x="945" y="229"/>
                      <a:pt x="934" y="230"/>
                      <a:pt x="921" y="231"/>
                    </a:cubicBezTo>
                    <a:cubicBezTo>
                      <a:pt x="879" y="234"/>
                      <a:pt x="830" y="237"/>
                      <a:pt x="778" y="239"/>
                    </a:cubicBezTo>
                    <a:cubicBezTo>
                      <a:pt x="777" y="239"/>
                      <a:pt x="777" y="239"/>
                      <a:pt x="777" y="239"/>
                    </a:cubicBezTo>
                    <a:cubicBezTo>
                      <a:pt x="777" y="201"/>
                      <a:pt x="777" y="201"/>
                      <a:pt x="777" y="201"/>
                    </a:cubicBezTo>
                    <a:cubicBezTo>
                      <a:pt x="760" y="202"/>
                      <a:pt x="743" y="203"/>
                      <a:pt x="725" y="203"/>
                    </a:cubicBezTo>
                    <a:cubicBezTo>
                      <a:pt x="705" y="204"/>
                      <a:pt x="684" y="204"/>
                      <a:pt x="662" y="205"/>
                    </a:cubicBezTo>
                    <a:cubicBezTo>
                      <a:pt x="647" y="205"/>
                      <a:pt x="631" y="205"/>
                      <a:pt x="615" y="205"/>
                    </a:cubicBezTo>
                    <a:cubicBezTo>
                      <a:pt x="601" y="206"/>
                      <a:pt x="587" y="206"/>
                      <a:pt x="573" y="206"/>
                    </a:cubicBezTo>
                    <a:cubicBezTo>
                      <a:pt x="568" y="206"/>
                      <a:pt x="564" y="206"/>
                      <a:pt x="560" y="206"/>
                    </a:cubicBezTo>
                    <a:cubicBezTo>
                      <a:pt x="560" y="168"/>
                      <a:pt x="560" y="168"/>
                      <a:pt x="560" y="168"/>
                    </a:cubicBezTo>
                    <a:cubicBezTo>
                      <a:pt x="551" y="168"/>
                      <a:pt x="542" y="168"/>
                      <a:pt x="533" y="168"/>
                    </a:cubicBezTo>
                    <a:cubicBezTo>
                      <a:pt x="520" y="168"/>
                      <a:pt x="508" y="168"/>
                      <a:pt x="495" y="168"/>
                    </a:cubicBezTo>
                    <a:cubicBezTo>
                      <a:pt x="483" y="168"/>
                      <a:pt x="471" y="167"/>
                      <a:pt x="459" y="167"/>
                    </a:cubicBezTo>
                    <a:cubicBezTo>
                      <a:pt x="448" y="167"/>
                      <a:pt x="436" y="167"/>
                      <a:pt x="424" y="166"/>
                    </a:cubicBezTo>
                    <a:cubicBezTo>
                      <a:pt x="413" y="166"/>
                      <a:pt x="401" y="166"/>
                      <a:pt x="390" y="165"/>
                    </a:cubicBezTo>
                    <a:cubicBezTo>
                      <a:pt x="378" y="165"/>
                      <a:pt x="366" y="165"/>
                      <a:pt x="355" y="164"/>
                    </a:cubicBezTo>
                    <a:cubicBezTo>
                      <a:pt x="353" y="164"/>
                      <a:pt x="350" y="164"/>
                      <a:pt x="348" y="164"/>
                    </a:cubicBezTo>
                    <a:cubicBezTo>
                      <a:pt x="348" y="126"/>
                      <a:pt x="348" y="126"/>
                      <a:pt x="348" y="126"/>
                    </a:cubicBezTo>
                    <a:cubicBezTo>
                      <a:pt x="338" y="126"/>
                      <a:pt x="329" y="125"/>
                      <a:pt x="320" y="125"/>
                    </a:cubicBezTo>
                    <a:cubicBezTo>
                      <a:pt x="308" y="124"/>
                      <a:pt x="296" y="124"/>
                      <a:pt x="284" y="123"/>
                    </a:cubicBezTo>
                    <a:cubicBezTo>
                      <a:pt x="272" y="122"/>
                      <a:pt x="259" y="122"/>
                      <a:pt x="247" y="121"/>
                    </a:cubicBezTo>
                    <a:cubicBezTo>
                      <a:pt x="234" y="120"/>
                      <a:pt x="220" y="119"/>
                      <a:pt x="207" y="118"/>
                    </a:cubicBezTo>
                    <a:cubicBezTo>
                      <a:pt x="192" y="117"/>
                      <a:pt x="177" y="116"/>
                      <a:pt x="163" y="114"/>
                    </a:cubicBezTo>
                    <a:cubicBezTo>
                      <a:pt x="163" y="77"/>
                      <a:pt x="163" y="77"/>
                      <a:pt x="163" y="77"/>
                    </a:cubicBezTo>
                    <a:cubicBezTo>
                      <a:pt x="113" y="72"/>
                      <a:pt x="72" y="66"/>
                      <a:pt x="44" y="59"/>
                    </a:cubicBezTo>
                    <a:cubicBezTo>
                      <a:pt x="44" y="21"/>
                      <a:pt x="44" y="21"/>
                      <a:pt x="44" y="21"/>
                    </a:cubicBezTo>
                    <a:cubicBezTo>
                      <a:pt x="16" y="15"/>
                      <a:pt x="0" y="8"/>
                      <a:pt x="0" y="0"/>
                    </a:cubicBezTo>
                    <a:cubicBezTo>
                      <a:pt x="0" y="99"/>
                      <a:pt x="0" y="99"/>
                      <a:pt x="0" y="99"/>
                    </a:cubicBezTo>
                    <a:cubicBezTo>
                      <a:pt x="0" y="228"/>
                      <a:pt x="328" y="293"/>
                      <a:pt x="726" y="333"/>
                    </a:cubicBezTo>
                    <a:cubicBezTo>
                      <a:pt x="1139" y="374"/>
                      <a:pt x="1117" y="385"/>
                      <a:pt x="1122" y="399"/>
                    </a:cubicBezTo>
                    <a:close/>
                  </a:path>
                </a:pathLst>
              </a:custGeom>
              <a:gradFill>
                <a:gsLst>
                  <a:gs pos="100000">
                    <a:schemeClr val="bg1"/>
                  </a:gs>
                  <a:gs pos="0">
                    <a:schemeClr val="bg1">
                      <a:lumMod val="95000"/>
                    </a:schemeClr>
                  </a:gs>
                </a:gsLst>
                <a:lin ang="2700000" scaled="1"/>
              </a:gradFill>
              <a:ln w="19050">
                <a:noFill/>
              </a:ln>
              <a:effectLst>
                <a:outerShdw blurRad="139700" dist="38100" dir="5400000" algn="t" rotWithShape="0">
                  <a:prstClr val="black">
                    <a:alpha val="30000"/>
                  </a:prstClr>
                </a:outerShdw>
                <a:softEdge rad="0"/>
              </a:effectLst>
            </p:spPr>
            <p:txBody>
              <a:bodyPr vert="horz" wrap="square" lIns="68580" tIns="34290" rIns="68580" bIns="34290" numCol="1" anchor="t" anchorCtr="0" compatLnSpc="1">
                <a:prstTxWarp prst="textNoShape">
                  <a:avLst/>
                </a:prstTxWarp>
                <a:noAutofit/>
              </a:bodyPr>
              <a:lstStyle/>
              <a:p>
                <a:endParaRPr lang="zh-CN" altLang="en-US">
                  <a:solidFill>
                    <a:prstClr val="black"/>
                  </a:solidFill>
                  <a:latin typeface="Arial" panose="020B0604020202020204" pitchFamily="34" charset="0"/>
                  <a:ea typeface="微软雅黑" panose="020B0503020204020204" pitchFamily="34" charset="-122"/>
                </a:endParaRPr>
              </a:p>
            </p:txBody>
          </p:sp>
          <p:sp>
            <p:nvSpPr>
              <p:cNvPr id="294" name="Freeform 291"/>
              <p:cNvSpPr>
                <a:spLocks/>
              </p:cNvSpPr>
              <p:nvPr/>
            </p:nvSpPr>
            <p:spPr bwMode="auto">
              <a:xfrm>
                <a:off x="5937863" y="5597104"/>
                <a:ext cx="5246" cy="0"/>
              </a:xfrm>
              <a:custGeom>
                <a:avLst/>
                <a:gdLst>
                  <a:gd name="T0" fmla="*/ 3 w 3"/>
                  <a:gd name="T1" fmla="*/ 2 w 3"/>
                  <a:gd name="T2" fmla="*/ 0 w 3"/>
                  <a:gd name="T3" fmla="*/ 3 w 3"/>
                </a:gdLst>
                <a:ahLst/>
                <a:cxnLst>
                  <a:cxn ang="0">
                    <a:pos x="T0" y="0"/>
                  </a:cxn>
                  <a:cxn ang="0">
                    <a:pos x="T1" y="0"/>
                  </a:cxn>
                  <a:cxn ang="0">
                    <a:pos x="T2" y="0"/>
                  </a:cxn>
                  <a:cxn ang="0">
                    <a:pos x="T3" y="0"/>
                  </a:cxn>
                </a:cxnLst>
                <a:rect l="0" t="0" r="r" b="b"/>
                <a:pathLst>
                  <a:path w="3">
                    <a:moveTo>
                      <a:pt x="3" y="0"/>
                    </a:moveTo>
                    <a:cubicBezTo>
                      <a:pt x="3" y="0"/>
                      <a:pt x="3" y="0"/>
                      <a:pt x="2" y="0"/>
                    </a:cubicBezTo>
                    <a:cubicBezTo>
                      <a:pt x="1" y="0"/>
                      <a:pt x="1" y="0"/>
                      <a:pt x="0" y="0"/>
                    </a:cubicBezTo>
                    <a:cubicBezTo>
                      <a:pt x="1" y="0"/>
                      <a:pt x="2" y="0"/>
                      <a:pt x="3"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295" name="Freeform 292"/>
              <p:cNvSpPr>
                <a:spLocks/>
              </p:cNvSpPr>
              <p:nvPr/>
            </p:nvSpPr>
            <p:spPr bwMode="auto">
              <a:xfrm>
                <a:off x="5816447" y="552815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296" name="Freeform 293"/>
              <p:cNvSpPr>
                <a:spLocks/>
              </p:cNvSpPr>
              <p:nvPr/>
            </p:nvSpPr>
            <p:spPr bwMode="auto">
              <a:xfrm>
                <a:off x="5816447" y="5528152"/>
                <a:ext cx="0" cy="14240"/>
              </a:xfrm>
              <a:custGeom>
                <a:avLst/>
                <a:gdLst>
                  <a:gd name="T0" fmla="*/ 0 h 8"/>
                  <a:gd name="T1" fmla="*/ 0 h 8"/>
                  <a:gd name="T2" fmla="*/ 8 h 8"/>
                  <a:gd name="T3" fmla="*/ 8 h 8"/>
                  <a:gd name="T4" fmla="*/ 0 h 8"/>
                </a:gdLst>
                <a:ahLst/>
                <a:cxnLst>
                  <a:cxn ang="0">
                    <a:pos x="0" y="T0"/>
                  </a:cxn>
                  <a:cxn ang="0">
                    <a:pos x="0" y="T1"/>
                  </a:cxn>
                  <a:cxn ang="0">
                    <a:pos x="0" y="T2"/>
                  </a:cxn>
                  <a:cxn ang="0">
                    <a:pos x="0" y="T3"/>
                  </a:cxn>
                  <a:cxn ang="0">
                    <a:pos x="0" y="T4"/>
                  </a:cxn>
                </a:cxnLst>
                <a:rect l="0" t="0" r="r" b="b"/>
                <a:pathLst>
                  <a:path h="8">
                    <a:moveTo>
                      <a:pt x="0" y="0"/>
                    </a:moveTo>
                    <a:cubicBezTo>
                      <a:pt x="0" y="0"/>
                      <a:pt x="0" y="0"/>
                      <a:pt x="0" y="0"/>
                    </a:cubicBezTo>
                    <a:cubicBezTo>
                      <a:pt x="0" y="3"/>
                      <a:pt x="0" y="5"/>
                      <a:pt x="0" y="8"/>
                    </a:cubicBezTo>
                    <a:cubicBezTo>
                      <a:pt x="0" y="8"/>
                      <a:pt x="0" y="8"/>
                      <a:pt x="0" y="8"/>
                    </a:cubicBezTo>
                    <a:cubicBezTo>
                      <a:pt x="0" y="5"/>
                      <a:pt x="0" y="3"/>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297" name="Freeform 294"/>
              <p:cNvSpPr>
                <a:spLocks/>
              </p:cNvSpPr>
              <p:nvPr/>
            </p:nvSpPr>
            <p:spPr bwMode="auto">
              <a:xfrm>
                <a:off x="6942165" y="5535647"/>
                <a:ext cx="0" cy="8994"/>
              </a:xfrm>
              <a:custGeom>
                <a:avLst/>
                <a:gdLst>
                  <a:gd name="T0" fmla="*/ 0 h 5"/>
                  <a:gd name="T1" fmla="*/ 5 h 5"/>
                  <a:gd name="T2" fmla="*/ 5 h 5"/>
                  <a:gd name="T3" fmla="*/ 0 h 5"/>
                </a:gdLst>
                <a:ahLst/>
                <a:cxnLst>
                  <a:cxn ang="0">
                    <a:pos x="0" y="T0"/>
                  </a:cxn>
                  <a:cxn ang="0">
                    <a:pos x="0" y="T1"/>
                  </a:cxn>
                  <a:cxn ang="0">
                    <a:pos x="0" y="T2"/>
                  </a:cxn>
                  <a:cxn ang="0">
                    <a:pos x="0" y="T3"/>
                  </a:cxn>
                </a:cxnLst>
                <a:rect l="0" t="0" r="r" b="b"/>
                <a:pathLst>
                  <a:path h="5">
                    <a:moveTo>
                      <a:pt x="0" y="0"/>
                    </a:moveTo>
                    <a:cubicBezTo>
                      <a:pt x="0" y="2"/>
                      <a:pt x="0" y="4"/>
                      <a:pt x="0" y="5"/>
                    </a:cubicBezTo>
                    <a:cubicBezTo>
                      <a:pt x="0" y="5"/>
                      <a:pt x="0" y="5"/>
                      <a:pt x="0" y="5"/>
                    </a:cubicBezTo>
                    <a:cubicBezTo>
                      <a:pt x="0" y="4"/>
                      <a:pt x="0" y="2"/>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298" name="Freeform 296"/>
              <p:cNvSpPr>
                <a:spLocks/>
              </p:cNvSpPr>
              <p:nvPr/>
            </p:nvSpPr>
            <p:spPr bwMode="auto">
              <a:xfrm>
                <a:off x="5816447" y="5517659"/>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299" name="Freeform 303"/>
              <p:cNvSpPr>
                <a:spLocks/>
              </p:cNvSpPr>
              <p:nvPr/>
            </p:nvSpPr>
            <p:spPr bwMode="auto">
              <a:xfrm>
                <a:off x="6651367" y="5496674"/>
                <a:ext cx="1499" cy="11992"/>
              </a:xfrm>
              <a:custGeom>
                <a:avLst/>
                <a:gdLst>
                  <a:gd name="T0" fmla="*/ 0 w 1"/>
                  <a:gd name="T1" fmla="*/ 0 h 7"/>
                  <a:gd name="T2" fmla="*/ 0 w 1"/>
                  <a:gd name="T3" fmla="*/ 6 h 7"/>
                  <a:gd name="T4" fmla="*/ 1 w 1"/>
                  <a:gd name="T5" fmla="*/ 7 h 7"/>
                  <a:gd name="T6" fmla="*/ 1 w 1"/>
                  <a:gd name="T7" fmla="*/ 1 h 7"/>
                  <a:gd name="T8" fmla="*/ 0 w 1"/>
                  <a:gd name="T9" fmla="*/ 0 h 7"/>
                </a:gdLst>
                <a:ahLst/>
                <a:cxnLst>
                  <a:cxn ang="0">
                    <a:pos x="T0" y="T1"/>
                  </a:cxn>
                  <a:cxn ang="0">
                    <a:pos x="T2" y="T3"/>
                  </a:cxn>
                  <a:cxn ang="0">
                    <a:pos x="T4" y="T5"/>
                  </a:cxn>
                  <a:cxn ang="0">
                    <a:pos x="T6" y="T7"/>
                  </a:cxn>
                  <a:cxn ang="0">
                    <a:pos x="T8" y="T9"/>
                  </a:cxn>
                </a:cxnLst>
                <a:rect l="0" t="0" r="r" b="b"/>
                <a:pathLst>
                  <a:path w="1" h="7">
                    <a:moveTo>
                      <a:pt x="0" y="0"/>
                    </a:moveTo>
                    <a:cubicBezTo>
                      <a:pt x="0" y="6"/>
                      <a:pt x="0" y="6"/>
                      <a:pt x="0" y="6"/>
                    </a:cubicBezTo>
                    <a:cubicBezTo>
                      <a:pt x="0" y="7"/>
                      <a:pt x="1" y="7"/>
                      <a:pt x="1" y="7"/>
                    </a:cubicBezTo>
                    <a:cubicBezTo>
                      <a:pt x="1" y="1"/>
                      <a:pt x="1" y="1"/>
                      <a:pt x="1" y="1"/>
                    </a:cubicBezTo>
                    <a:cubicBezTo>
                      <a:pt x="1" y="1"/>
                      <a:pt x="0" y="0"/>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300" name="Freeform 304"/>
              <p:cNvSpPr>
                <a:spLocks/>
              </p:cNvSpPr>
              <p:nvPr/>
            </p:nvSpPr>
            <p:spPr bwMode="auto">
              <a:xfrm>
                <a:off x="6642374" y="5489179"/>
                <a:ext cx="8994" cy="28480"/>
              </a:xfrm>
              <a:custGeom>
                <a:avLst/>
                <a:gdLst>
                  <a:gd name="T0" fmla="*/ 4 w 5"/>
                  <a:gd name="T1" fmla="*/ 0 h 16"/>
                  <a:gd name="T2" fmla="*/ 0 w 5"/>
                  <a:gd name="T3" fmla="*/ 10 h 16"/>
                  <a:gd name="T4" fmla="*/ 0 w 5"/>
                  <a:gd name="T5" fmla="*/ 16 h 16"/>
                  <a:gd name="T6" fmla="*/ 4 w 5"/>
                  <a:gd name="T7" fmla="*/ 7 h 16"/>
                  <a:gd name="T8" fmla="*/ 5 w 5"/>
                  <a:gd name="T9" fmla="*/ 10 h 16"/>
                  <a:gd name="T10" fmla="*/ 5 w 5"/>
                  <a:gd name="T11" fmla="*/ 4 h 16"/>
                  <a:gd name="T12" fmla="*/ 4 w 5"/>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5" h="16">
                    <a:moveTo>
                      <a:pt x="4" y="0"/>
                    </a:moveTo>
                    <a:cubicBezTo>
                      <a:pt x="4" y="0"/>
                      <a:pt x="2" y="4"/>
                      <a:pt x="0" y="10"/>
                    </a:cubicBezTo>
                    <a:cubicBezTo>
                      <a:pt x="0" y="16"/>
                      <a:pt x="0" y="16"/>
                      <a:pt x="0" y="16"/>
                    </a:cubicBezTo>
                    <a:cubicBezTo>
                      <a:pt x="2" y="10"/>
                      <a:pt x="4" y="7"/>
                      <a:pt x="4" y="7"/>
                    </a:cubicBezTo>
                    <a:cubicBezTo>
                      <a:pt x="4" y="7"/>
                      <a:pt x="4" y="8"/>
                      <a:pt x="5" y="10"/>
                    </a:cubicBezTo>
                    <a:cubicBezTo>
                      <a:pt x="5" y="4"/>
                      <a:pt x="5" y="4"/>
                      <a:pt x="5" y="4"/>
                    </a:cubicBezTo>
                    <a:cubicBezTo>
                      <a:pt x="4" y="2"/>
                      <a:pt x="4" y="0"/>
                      <a:pt x="4"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301" name="Freeform 305"/>
              <p:cNvSpPr>
                <a:spLocks/>
              </p:cNvSpPr>
              <p:nvPr/>
            </p:nvSpPr>
            <p:spPr bwMode="auto">
              <a:xfrm>
                <a:off x="6367315" y="5487680"/>
                <a:ext cx="1499" cy="19486"/>
              </a:xfrm>
              <a:custGeom>
                <a:avLst/>
                <a:gdLst>
                  <a:gd name="T0" fmla="*/ 1 w 1"/>
                  <a:gd name="T1" fmla="*/ 0 h 11"/>
                  <a:gd name="T2" fmla="*/ 0 w 1"/>
                  <a:gd name="T3" fmla="*/ 4 h 11"/>
                  <a:gd name="T4" fmla="*/ 0 w 1"/>
                  <a:gd name="T5" fmla="*/ 11 h 11"/>
                  <a:gd name="T6" fmla="*/ 1 w 1"/>
                  <a:gd name="T7" fmla="*/ 7 h 11"/>
                  <a:gd name="T8" fmla="*/ 1 w 1"/>
                  <a:gd name="T9" fmla="*/ 9 h 11"/>
                  <a:gd name="T10" fmla="*/ 1 w 1"/>
                  <a:gd name="T11" fmla="*/ 3 h 11"/>
                  <a:gd name="T12" fmla="*/ 1 w 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1" h="11">
                    <a:moveTo>
                      <a:pt x="1" y="0"/>
                    </a:moveTo>
                    <a:cubicBezTo>
                      <a:pt x="1" y="0"/>
                      <a:pt x="1" y="2"/>
                      <a:pt x="0" y="4"/>
                    </a:cubicBezTo>
                    <a:cubicBezTo>
                      <a:pt x="0" y="11"/>
                      <a:pt x="0" y="11"/>
                      <a:pt x="0" y="11"/>
                    </a:cubicBezTo>
                    <a:cubicBezTo>
                      <a:pt x="1" y="8"/>
                      <a:pt x="1" y="7"/>
                      <a:pt x="1" y="7"/>
                    </a:cubicBezTo>
                    <a:cubicBezTo>
                      <a:pt x="1" y="7"/>
                      <a:pt x="1" y="8"/>
                      <a:pt x="1" y="9"/>
                    </a:cubicBezTo>
                    <a:cubicBezTo>
                      <a:pt x="1" y="3"/>
                      <a:pt x="1" y="3"/>
                      <a:pt x="1" y="3"/>
                    </a:cubicBezTo>
                    <a:cubicBezTo>
                      <a:pt x="1" y="1"/>
                      <a:pt x="1" y="0"/>
                      <a:pt x="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302" name="Freeform 307"/>
              <p:cNvSpPr>
                <a:spLocks/>
              </p:cNvSpPr>
              <p:nvPr/>
            </p:nvSpPr>
            <p:spPr bwMode="auto">
              <a:xfrm>
                <a:off x="5940861" y="5597104"/>
                <a:ext cx="11242" cy="0"/>
              </a:xfrm>
              <a:custGeom>
                <a:avLst/>
                <a:gdLst>
                  <a:gd name="T0" fmla="*/ 6 w 6"/>
                  <a:gd name="T1" fmla="*/ 0 w 6"/>
                  <a:gd name="T2" fmla="*/ 1 w 6"/>
                  <a:gd name="T3" fmla="*/ 6 w 6"/>
                  <a:gd name="T4" fmla="*/ 6 w 6"/>
                </a:gdLst>
                <a:ahLst/>
                <a:cxnLst>
                  <a:cxn ang="0">
                    <a:pos x="T0" y="0"/>
                  </a:cxn>
                  <a:cxn ang="0">
                    <a:pos x="T1" y="0"/>
                  </a:cxn>
                  <a:cxn ang="0">
                    <a:pos x="T2" y="0"/>
                  </a:cxn>
                  <a:cxn ang="0">
                    <a:pos x="T3" y="0"/>
                  </a:cxn>
                  <a:cxn ang="0">
                    <a:pos x="T4" y="0"/>
                  </a:cxn>
                </a:cxnLst>
                <a:rect l="0" t="0" r="r" b="b"/>
                <a:pathLst>
                  <a:path w="6">
                    <a:moveTo>
                      <a:pt x="6" y="0"/>
                    </a:moveTo>
                    <a:cubicBezTo>
                      <a:pt x="4" y="0"/>
                      <a:pt x="2" y="0"/>
                      <a:pt x="0" y="0"/>
                    </a:cubicBezTo>
                    <a:cubicBezTo>
                      <a:pt x="1" y="0"/>
                      <a:pt x="1" y="0"/>
                      <a:pt x="1" y="0"/>
                    </a:cubicBezTo>
                    <a:cubicBezTo>
                      <a:pt x="2" y="0"/>
                      <a:pt x="4" y="0"/>
                      <a:pt x="6" y="0"/>
                    </a:cubicBezTo>
                    <a:cubicBezTo>
                      <a:pt x="6" y="0"/>
                      <a:pt x="6" y="0"/>
                      <a:pt x="6"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grpSp>
        <p:sp>
          <p:nvSpPr>
            <p:cNvPr id="303" name="椭圆 302"/>
            <p:cNvSpPr/>
            <p:nvPr/>
          </p:nvSpPr>
          <p:spPr>
            <a:xfrm>
              <a:off x="4209202" y="4511422"/>
              <a:ext cx="1050661" cy="284006"/>
            </a:xfrm>
            <a:prstGeom prst="ellipse">
              <a:avLst/>
            </a:prstGeom>
            <a:gradFill flip="none" rotWithShape="1">
              <a:gsLst>
                <a:gs pos="100000">
                  <a:schemeClr val="tx1">
                    <a:alpha val="69000"/>
                  </a:schemeClr>
                </a:gs>
                <a:gs pos="0">
                  <a:schemeClr val="tx1">
                    <a:lumMod val="95000"/>
                    <a:lumOff val="5000"/>
                    <a:alpha val="0"/>
                  </a:schemeClr>
                </a:gs>
              </a:gsLst>
              <a:lin ang="4800000" scaled="0"/>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prstClr val="white"/>
                </a:solidFill>
              </a:endParaRPr>
            </a:p>
          </p:txBody>
        </p:sp>
        <p:grpSp>
          <p:nvGrpSpPr>
            <p:cNvPr id="4" name="组合 3"/>
            <p:cNvGrpSpPr/>
            <p:nvPr/>
          </p:nvGrpSpPr>
          <p:grpSpPr>
            <a:xfrm>
              <a:off x="3045327" y="1316766"/>
              <a:ext cx="368489" cy="368489"/>
              <a:chOff x="4060435" y="1913471"/>
              <a:chExt cx="491319" cy="491319"/>
            </a:xfrm>
          </p:grpSpPr>
          <p:sp>
            <p:nvSpPr>
              <p:cNvPr id="308" name="椭圆 307"/>
              <p:cNvSpPr/>
              <p:nvPr/>
            </p:nvSpPr>
            <p:spPr>
              <a:xfrm>
                <a:off x="4060435" y="1913471"/>
                <a:ext cx="491319" cy="491319"/>
              </a:xfrm>
              <a:prstGeom prst="ellipse">
                <a:avLst/>
              </a:prstGeom>
              <a:gradFill>
                <a:gsLst>
                  <a:gs pos="11000">
                    <a:srgbClr val="2B3649"/>
                  </a:gs>
                  <a:gs pos="100000">
                    <a:srgbClr val="3B4A62"/>
                  </a:gs>
                </a:gsLst>
                <a:lin ang="2700000" scaled="0"/>
              </a:gradFill>
              <a:ln w="25400">
                <a:noFill/>
              </a:ln>
              <a:effectLst>
                <a:outerShdw blurRad="1651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09" name="加号 308"/>
              <p:cNvSpPr/>
              <p:nvPr/>
            </p:nvSpPr>
            <p:spPr>
              <a:xfrm>
                <a:off x="4190378" y="2036324"/>
                <a:ext cx="240080" cy="240080"/>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2" name="组合 1"/>
            <p:cNvGrpSpPr/>
            <p:nvPr/>
          </p:nvGrpSpPr>
          <p:grpSpPr>
            <a:xfrm>
              <a:off x="5843218" y="1026602"/>
              <a:ext cx="368489" cy="368489"/>
              <a:chOff x="7790956" y="1526586"/>
              <a:chExt cx="491319" cy="491319"/>
            </a:xfrm>
          </p:grpSpPr>
          <p:sp>
            <p:nvSpPr>
              <p:cNvPr id="311" name="椭圆 310"/>
              <p:cNvSpPr/>
              <p:nvPr/>
            </p:nvSpPr>
            <p:spPr>
              <a:xfrm>
                <a:off x="7790956" y="1526586"/>
                <a:ext cx="491319" cy="491319"/>
              </a:xfrm>
              <a:prstGeom prst="ellipse">
                <a:avLst/>
              </a:prstGeom>
              <a:gradFill>
                <a:gsLst>
                  <a:gs pos="11000">
                    <a:srgbClr val="2B3649"/>
                  </a:gs>
                  <a:gs pos="100000">
                    <a:srgbClr val="3B4A62"/>
                  </a:gs>
                </a:gsLst>
                <a:lin ang="2700000" scaled="0"/>
              </a:gradFill>
              <a:ln w="25400">
                <a:noFill/>
              </a:ln>
              <a:effectLst>
                <a:outerShdw blurRad="2032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12" name="加号 311"/>
              <p:cNvSpPr/>
              <p:nvPr/>
            </p:nvSpPr>
            <p:spPr>
              <a:xfrm>
                <a:off x="7916575" y="1633687"/>
                <a:ext cx="240080" cy="240080"/>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3" name="组合 2"/>
            <p:cNvGrpSpPr/>
            <p:nvPr/>
          </p:nvGrpSpPr>
          <p:grpSpPr>
            <a:xfrm>
              <a:off x="5814427" y="3099598"/>
              <a:ext cx="368489" cy="368489"/>
              <a:chOff x="7752568" y="4290581"/>
              <a:chExt cx="491319" cy="491319"/>
            </a:xfrm>
          </p:grpSpPr>
          <p:sp>
            <p:nvSpPr>
              <p:cNvPr id="314" name="椭圆 313"/>
              <p:cNvSpPr/>
              <p:nvPr/>
            </p:nvSpPr>
            <p:spPr>
              <a:xfrm>
                <a:off x="7752568" y="4290581"/>
                <a:ext cx="491319" cy="491319"/>
              </a:xfrm>
              <a:prstGeom prst="ellipse">
                <a:avLst/>
              </a:prstGeom>
              <a:gradFill>
                <a:gsLst>
                  <a:gs pos="11000">
                    <a:srgbClr val="2B3649"/>
                  </a:gs>
                  <a:gs pos="100000">
                    <a:srgbClr val="3B4A62"/>
                  </a:gs>
                </a:gsLst>
                <a:lin ang="2700000" scaled="0"/>
              </a:gradFill>
              <a:ln w="25400">
                <a:noFill/>
              </a:ln>
              <a:effectLst>
                <a:outerShdw blurRad="1651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15" name="加号 314"/>
              <p:cNvSpPr/>
              <p:nvPr/>
            </p:nvSpPr>
            <p:spPr>
              <a:xfrm>
                <a:off x="7860201" y="4424588"/>
                <a:ext cx="240080" cy="240080"/>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5" name="组合 4"/>
            <p:cNvGrpSpPr/>
            <p:nvPr/>
          </p:nvGrpSpPr>
          <p:grpSpPr>
            <a:xfrm>
              <a:off x="3173146" y="3806666"/>
              <a:ext cx="368489" cy="368489"/>
              <a:chOff x="4230861" y="5233338"/>
              <a:chExt cx="491319" cy="491319"/>
            </a:xfrm>
          </p:grpSpPr>
          <p:sp>
            <p:nvSpPr>
              <p:cNvPr id="317" name="椭圆 316"/>
              <p:cNvSpPr/>
              <p:nvPr/>
            </p:nvSpPr>
            <p:spPr>
              <a:xfrm>
                <a:off x="4230861" y="5233338"/>
                <a:ext cx="491319" cy="491319"/>
              </a:xfrm>
              <a:prstGeom prst="ellipse">
                <a:avLst/>
              </a:prstGeom>
              <a:gradFill>
                <a:gsLst>
                  <a:gs pos="11000">
                    <a:srgbClr val="2B3649"/>
                  </a:gs>
                  <a:gs pos="100000">
                    <a:srgbClr val="3B4A62"/>
                  </a:gs>
                </a:gsLst>
                <a:lin ang="2700000" scaled="0"/>
              </a:gradFill>
              <a:ln w="25400">
                <a:noFill/>
              </a:ln>
              <a:effectLst>
                <a:outerShdw blurRad="1651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18" name="加号 317"/>
              <p:cNvSpPr/>
              <p:nvPr/>
            </p:nvSpPr>
            <p:spPr>
              <a:xfrm>
                <a:off x="4341294" y="5370262"/>
                <a:ext cx="240080" cy="240080"/>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grpSp>
        <p:nvGrpSpPr>
          <p:cNvPr id="310" name="组合 309"/>
          <p:cNvGrpSpPr/>
          <p:nvPr/>
        </p:nvGrpSpPr>
        <p:grpSpPr>
          <a:xfrm>
            <a:off x="578702" y="555694"/>
            <a:ext cx="1486542" cy="521708"/>
            <a:chOff x="349800" y="270568"/>
            <a:chExt cx="1486542" cy="521708"/>
          </a:xfrm>
        </p:grpSpPr>
        <p:sp>
          <p:nvSpPr>
            <p:cNvPr id="313" name="PA_文本框 1">
              <a:extLst>
                <a:ext uri="{FF2B5EF4-FFF2-40B4-BE49-F238E27FC236}">
                  <a16:creationId xmlns:a16="http://schemas.microsoft.com/office/drawing/2014/main" id="{95CA5390-EAD3-40A5-BF6F-C69AB99948CD}"/>
                </a:ext>
              </a:extLst>
            </p:cNvPr>
            <p:cNvSpPr txBox="1"/>
            <p:nvPr>
              <p:custDataLst>
                <p:tags r:id="rId1"/>
              </p:custDataLst>
            </p:nvPr>
          </p:nvSpPr>
          <p:spPr>
            <a:xfrm>
              <a:off x="349800" y="270568"/>
              <a:ext cx="923330" cy="362279"/>
            </a:xfrm>
            <a:prstGeom prst="rect">
              <a:avLst/>
            </a:prstGeom>
            <a:noFill/>
          </p:spPr>
          <p:txBody>
            <a:bodyPr wrap="none" lIns="0" tIns="0" rIns="0" rtlCol="0">
              <a:spAutoFit/>
            </a:bodyPr>
            <a:lstStyle/>
            <a:p>
              <a:pPr>
                <a:lnSpc>
                  <a:spcPts val="2700"/>
                </a:lnSpc>
              </a:pPr>
              <a:r>
                <a:rPr lang="zh-CN" altLang="en-US" sz="1800" b="1" dirty="0">
                  <a:solidFill>
                    <a:srgbClr val="2B3649"/>
                  </a:solidFill>
                  <a:latin typeface="+mj-ea"/>
                  <a:ea typeface="+mj-ea"/>
                  <a:cs typeface="+mn-ea"/>
                  <a:sym typeface="+mn-lt"/>
                </a:rPr>
                <a:t>Development status quo</a:t>
              </a:r>
              <a:endParaRPr lang="en-US" altLang="zh-CN" sz="1800" b="1" dirty="0">
                <a:solidFill>
                  <a:srgbClr val="2B3649"/>
                </a:solidFill>
                <a:latin typeface="+mj-ea"/>
                <a:ea typeface="+mj-ea"/>
                <a:cs typeface="+mn-ea"/>
                <a:sym typeface="+mn-lt"/>
              </a:endParaRPr>
            </a:p>
          </p:txBody>
        </p:sp>
        <p:sp>
          <p:nvSpPr>
            <p:cNvPr id="316" name="PA_文本框 1">
              <a:extLst>
                <a:ext uri="{FF2B5EF4-FFF2-40B4-BE49-F238E27FC236}">
                  <a16:creationId xmlns:a16="http://schemas.microsoft.com/office/drawing/2014/main" id="{BA0F9515-D5AE-4BED-A481-29A81D6010FD}"/>
                </a:ext>
              </a:extLst>
            </p:cNvPr>
            <p:cNvSpPr txBox="1"/>
            <p:nvPr>
              <p:custDataLst>
                <p:tags r:id="rId2"/>
              </p:custDataLst>
            </p:nvPr>
          </p:nvSpPr>
          <p:spPr>
            <a:xfrm>
              <a:off x="349800" y="547081"/>
              <a:ext cx="1486542" cy="245195"/>
            </a:xfrm>
            <a:prstGeom prst="rect">
              <a:avLst/>
            </a:prstGeom>
            <a:noFill/>
          </p:spPr>
          <p:txBody>
            <a:bodyPr wrap="square" lIns="0" tIns="0" rIns="0" rtlCol="0">
              <a:spAutoFit/>
            </a:bodyPr>
            <a:lstStyle/>
            <a:p>
              <a:pPr>
                <a:lnSpc>
                  <a:spcPts val="1725"/>
                </a:lnSpc>
              </a:pPr>
              <a:r>
                <a:rPr lang="en-US" altLang="zh-CN" sz="1050" dirty="0">
                  <a:solidFill>
                    <a:srgbClr val="2B3649"/>
                  </a:solidFill>
                  <a:cs typeface="+mn-ea"/>
                  <a:sym typeface="+mn-lt"/>
                </a:rPr>
                <a:t>TEAM INTRODUCTION</a:t>
              </a:r>
            </a:p>
          </p:txBody>
        </p:sp>
      </p:grpSp>
      <p:sp>
        <p:nvSpPr>
          <p:cNvPr id="323" name="文本框 322"/>
          <p:cNvSpPr txBox="1"/>
          <p:nvPr/>
        </p:nvSpPr>
        <p:spPr>
          <a:xfrm>
            <a:off x="6245002" y="1476178"/>
            <a:ext cx="1855295" cy="720197"/>
          </a:xfrm>
          <a:prstGeom prst="rect">
            <a:avLst/>
          </a:prstGeom>
          <a:noFill/>
          <a:effectLst/>
        </p:spPr>
        <p:txBody>
          <a:bodyPr wrap="square" rtlCol="0">
            <a:spAutoFit/>
          </a:bodyPr>
          <a:lstStyle/>
          <a:p>
            <a:pPr>
              <a:lnSpc>
                <a:spcPct val="120000"/>
              </a:lnSpc>
            </a:pPr>
            <a:r>
              <a:rPr lang="zh-CN" altLang="en-US" sz="1400" dirty="0">
                <a:solidFill>
                  <a:srgbClr val="2B3649"/>
                </a:solidFill>
                <a:latin typeface="+mj-ea"/>
              </a:rPr>
              <a:t>Add your title</a:t>
            </a:r>
            <a:endParaRPr lang="en-US" altLang="zh-CN" sz="1400" dirty="0">
              <a:solidFill>
                <a:srgbClr val="2B3649"/>
              </a:solidFill>
              <a:latin typeface="+mj-ea"/>
            </a:endParaRPr>
          </a:p>
          <a:p>
            <a:pPr>
              <a:lnSpc>
                <a:spcPct val="120000"/>
              </a:lnSpc>
            </a:pPr>
            <a:r>
              <a:rPr lang="zh-CN" altLang="en-US" sz="1000" dirty="0">
                <a:solidFill>
                  <a:schemeClr val="tx1">
                    <a:lumMod val="50000"/>
                    <a:lumOff val="50000"/>
                  </a:schemeClr>
                </a:solidFill>
                <a:latin typeface="+mj-ea"/>
              </a:rPr>
              <a:t>Please enter your main narrative here</a:t>
            </a:r>
          </a:p>
        </p:txBody>
      </p:sp>
      <p:sp>
        <p:nvSpPr>
          <p:cNvPr id="324" name="文本框 323"/>
          <p:cNvSpPr txBox="1"/>
          <p:nvPr/>
        </p:nvSpPr>
        <p:spPr>
          <a:xfrm>
            <a:off x="848025" y="1476178"/>
            <a:ext cx="1855295" cy="720197"/>
          </a:xfrm>
          <a:prstGeom prst="rect">
            <a:avLst/>
          </a:prstGeom>
          <a:noFill/>
          <a:effectLst/>
        </p:spPr>
        <p:txBody>
          <a:bodyPr wrap="square" rtlCol="0">
            <a:spAutoFit/>
          </a:bodyPr>
          <a:lstStyle/>
          <a:p>
            <a:pPr algn="r">
              <a:lnSpc>
                <a:spcPct val="120000"/>
              </a:lnSpc>
            </a:pPr>
            <a:r>
              <a:rPr lang="zh-CN" altLang="en-US" sz="1400" dirty="0">
                <a:solidFill>
                  <a:srgbClr val="2B3649"/>
                </a:solidFill>
                <a:latin typeface="+mj-ea"/>
              </a:rPr>
              <a:t>Add your title</a:t>
            </a:r>
            <a:endParaRPr lang="en-US" altLang="zh-CN" sz="1400" dirty="0">
              <a:solidFill>
                <a:srgbClr val="2B3649"/>
              </a:solidFill>
              <a:latin typeface="+mj-ea"/>
            </a:endParaRPr>
          </a:p>
          <a:p>
            <a:pPr algn="r">
              <a:lnSpc>
                <a:spcPct val="120000"/>
              </a:lnSpc>
            </a:pPr>
            <a:r>
              <a:rPr lang="zh-CN" altLang="en-US" sz="1000" dirty="0">
                <a:solidFill>
                  <a:schemeClr val="tx1">
                    <a:lumMod val="50000"/>
                    <a:lumOff val="50000"/>
                  </a:schemeClr>
                </a:solidFill>
                <a:latin typeface="+mj-ea"/>
              </a:rPr>
              <a:t>Please enter your main narrative here</a:t>
            </a:r>
          </a:p>
        </p:txBody>
      </p:sp>
      <p:sp>
        <p:nvSpPr>
          <p:cNvPr id="325" name="文本框 324"/>
          <p:cNvSpPr txBox="1"/>
          <p:nvPr/>
        </p:nvSpPr>
        <p:spPr>
          <a:xfrm>
            <a:off x="6245002" y="3291354"/>
            <a:ext cx="1855295" cy="720197"/>
          </a:xfrm>
          <a:prstGeom prst="rect">
            <a:avLst/>
          </a:prstGeom>
          <a:noFill/>
          <a:effectLst/>
        </p:spPr>
        <p:txBody>
          <a:bodyPr wrap="square" rtlCol="0">
            <a:spAutoFit/>
          </a:bodyPr>
          <a:lstStyle/>
          <a:p>
            <a:pPr>
              <a:lnSpc>
                <a:spcPct val="120000"/>
              </a:lnSpc>
            </a:pPr>
            <a:r>
              <a:rPr lang="zh-CN" altLang="en-US" sz="1400" dirty="0">
                <a:solidFill>
                  <a:srgbClr val="2B3649"/>
                </a:solidFill>
                <a:latin typeface="+mj-ea"/>
              </a:rPr>
              <a:t>Add your title</a:t>
            </a:r>
            <a:endParaRPr lang="en-US" altLang="zh-CN" sz="1400" dirty="0">
              <a:solidFill>
                <a:srgbClr val="2B3649"/>
              </a:solidFill>
              <a:latin typeface="+mj-ea"/>
            </a:endParaRPr>
          </a:p>
          <a:p>
            <a:pPr>
              <a:lnSpc>
                <a:spcPct val="120000"/>
              </a:lnSpc>
            </a:pPr>
            <a:r>
              <a:rPr lang="zh-CN" altLang="en-US" sz="1000" dirty="0">
                <a:solidFill>
                  <a:schemeClr val="tx1">
                    <a:lumMod val="50000"/>
                    <a:lumOff val="50000"/>
                  </a:schemeClr>
                </a:solidFill>
                <a:latin typeface="+mj-ea"/>
              </a:rPr>
              <a:t>Please enter your main narrative here</a:t>
            </a:r>
          </a:p>
        </p:txBody>
      </p:sp>
      <p:sp>
        <p:nvSpPr>
          <p:cNvPr id="326" name="文本框 325"/>
          <p:cNvSpPr txBox="1"/>
          <p:nvPr/>
        </p:nvSpPr>
        <p:spPr>
          <a:xfrm>
            <a:off x="848025" y="3291354"/>
            <a:ext cx="1855295" cy="720197"/>
          </a:xfrm>
          <a:prstGeom prst="rect">
            <a:avLst/>
          </a:prstGeom>
          <a:noFill/>
          <a:effectLst/>
        </p:spPr>
        <p:txBody>
          <a:bodyPr wrap="square" rtlCol="0">
            <a:spAutoFit/>
          </a:bodyPr>
          <a:lstStyle/>
          <a:p>
            <a:pPr algn="r">
              <a:lnSpc>
                <a:spcPct val="120000"/>
              </a:lnSpc>
            </a:pPr>
            <a:r>
              <a:rPr lang="zh-CN" altLang="en-US" sz="1400" dirty="0">
                <a:solidFill>
                  <a:srgbClr val="2B3649"/>
                </a:solidFill>
                <a:latin typeface="+mj-ea"/>
              </a:rPr>
              <a:t>Add your title</a:t>
            </a:r>
            <a:endParaRPr lang="en-US" altLang="zh-CN" sz="1400" dirty="0">
              <a:solidFill>
                <a:srgbClr val="2B3649"/>
              </a:solidFill>
              <a:latin typeface="+mj-ea"/>
            </a:endParaRPr>
          </a:p>
          <a:p>
            <a:pPr algn="r">
              <a:lnSpc>
                <a:spcPct val="120000"/>
              </a:lnSpc>
            </a:pPr>
            <a:r>
              <a:rPr lang="zh-CN" altLang="en-US" sz="1000" dirty="0">
                <a:solidFill>
                  <a:schemeClr val="tx1">
                    <a:lumMod val="50000"/>
                    <a:lumOff val="50000"/>
                  </a:schemeClr>
                </a:solidFill>
                <a:latin typeface="+mj-ea"/>
              </a:rPr>
              <a:t>Please enter your main narrative here</a:t>
            </a:r>
          </a:p>
        </p:txBody>
      </p:sp>
    </p:spTree>
    <p:extLst>
      <p:ext uri="{BB962C8B-B14F-4D97-AF65-F5344CB8AC3E}">
        <p14:creationId xmlns:p14="http://schemas.microsoft.com/office/powerpoint/2010/main" val="164699396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16="http://schemas.microsoft.com/office/drawing/2014/main" xmlns:a14="http://schemas.microsoft.com/office/drawing/2010/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323"/>
                                        </p:tgtEl>
                                        <p:attrNameLst>
                                          <p:attrName>style.visibility</p:attrName>
                                        </p:attrNameLst>
                                      </p:cBhvr>
                                      <p:to>
                                        <p:strVal val="visible"/>
                                      </p:to>
                                    </p:set>
                                    <p:animEffect transition="in" filter="wipe(left)">
                                      <p:cBhvr>
                                        <p:cTn id="13" dur="500"/>
                                        <p:tgtEl>
                                          <p:spTgt spid="323"/>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24"/>
                                        </p:tgtEl>
                                        <p:attrNameLst>
                                          <p:attrName>style.visibility</p:attrName>
                                        </p:attrNameLst>
                                      </p:cBhvr>
                                      <p:to>
                                        <p:strVal val="visible"/>
                                      </p:to>
                                    </p:set>
                                    <p:animEffect transition="in" filter="wipe(left)">
                                      <p:cBhvr>
                                        <p:cTn id="17" dur="500"/>
                                        <p:tgtEl>
                                          <p:spTgt spid="324"/>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325"/>
                                        </p:tgtEl>
                                        <p:attrNameLst>
                                          <p:attrName>style.visibility</p:attrName>
                                        </p:attrNameLst>
                                      </p:cBhvr>
                                      <p:to>
                                        <p:strVal val="visible"/>
                                      </p:to>
                                    </p:set>
                                    <p:animEffect transition="in" filter="wipe(left)">
                                      <p:cBhvr>
                                        <p:cTn id="21" dur="500"/>
                                        <p:tgtEl>
                                          <p:spTgt spid="325"/>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326"/>
                                        </p:tgtEl>
                                        <p:attrNameLst>
                                          <p:attrName>style.visibility</p:attrName>
                                        </p:attrNameLst>
                                      </p:cBhvr>
                                      <p:to>
                                        <p:strVal val="visible"/>
                                      </p:to>
                                    </p:set>
                                    <p:animEffect transition="in" filter="wipe(left)">
                                      <p:cBhvr>
                                        <p:cTn id="25" dur="500"/>
                                        <p:tgtEl>
                                          <p:spTgt spid="3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3" grpId="0"/>
      <p:bldP spid="324" grpId="0"/>
      <p:bldP spid="325" grpId="0"/>
      <p:bldP spid="32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4364"/>
            <a:ext cx="9144000" cy="5139136"/>
          </a:xfrm>
          <a:prstGeom prst="rect">
            <a:avLst/>
          </a:prstGeom>
        </p:spPr>
      </p:pic>
      <p:sp>
        <p:nvSpPr>
          <p:cNvPr id="11" name="矩形 10"/>
          <p:cNvSpPr/>
          <p:nvPr/>
        </p:nvSpPr>
        <p:spPr>
          <a:xfrm>
            <a:off x="1837291" y="1448448"/>
            <a:ext cx="5469418" cy="2284102"/>
          </a:xfrm>
          <a:prstGeom prst="rect">
            <a:avLst/>
          </a:prstGeom>
          <a:gradFill>
            <a:gsLst>
              <a:gs pos="11000">
                <a:srgbClr val="2B3649"/>
              </a:gs>
              <a:gs pos="100000">
                <a:srgbClr val="3B4A62"/>
              </a:gs>
            </a:gsLst>
            <a:lin ang="2700000" scaled="0"/>
          </a:gradFill>
          <a:ln>
            <a:noFill/>
          </a:ln>
          <a:effectLst>
            <a:outerShdw blurRad="444500" dist="254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12" name="矩形 11"/>
          <p:cNvSpPr/>
          <p:nvPr/>
        </p:nvSpPr>
        <p:spPr>
          <a:xfrm>
            <a:off x="2009994" y="1619987"/>
            <a:ext cx="5124012" cy="1941024"/>
          </a:xfrm>
          <a:prstGeom prst="rect">
            <a:avLst/>
          </a:prstGeom>
          <a:noFill/>
          <a:ln w="25400">
            <a:solidFill>
              <a:schemeClr val="bg1"/>
            </a:solidFill>
          </a:ln>
          <a:effectLst>
            <a:outerShdw blurRad="444500" dist="254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13" name="文本框 12"/>
          <p:cNvSpPr txBox="1"/>
          <p:nvPr/>
        </p:nvSpPr>
        <p:spPr>
          <a:xfrm>
            <a:off x="2264521" y="1956707"/>
            <a:ext cx="1088760" cy="1419619"/>
          </a:xfrm>
          <a:prstGeom prst="rect">
            <a:avLst/>
          </a:prstGeom>
          <a:noFill/>
        </p:spPr>
        <p:txBody>
          <a:bodyPr wrap="none" rtlCol="0">
            <a:spAutoFit/>
          </a:bodyPr>
          <a:lstStyle/>
          <a:p>
            <a:pPr algn="ctr"/>
            <a:r>
              <a:rPr lang="en-US" altLang="zh-CN" sz="8625" dirty="0">
                <a:solidFill>
                  <a:schemeClr val="bg1"/>
                </a:solidFill>
                <a:latin typeface="Agency FB" panose="020B0503020202020204" pitchFamily="34" charset="0"/>
              </a:rPr>
              <a:t>04</a:t>
            </a:r>
            <a:endParaRPr lang="zh-CN" altLang="en-US" sz="8625" dirty="0">
              <a:solidFill>
                <a:schemeClr val="bg1"/>
              </a:solidFill>
              <a:latin typeface="Agency FB" panose="020B0503020202020204" pitchFamily="34" charset="0"/>
            </a:endParaRPr>
          </a:p>
        </p:txBody>
      </p:sp>
      <p:sp>
        <p:nvSpPr>
          <p:cNvPr id="14" name="文本框 13"/>
          <p:cNvSpPr txBox="1"/>
          <p:nvPr/>
        </p:nvSpPr>
        <p:spPr>
          <a:xfrm>
            <a:off x="3683612" y="2132431"/>
            <a:ext cx="3450385" cy="400110"/>
          </a:xfrm>
          <a:prstGeom prst="rect">
            <a:avLst/>
          </a:prstGeom>
          <a:noFill/>
        </p:spPr>
        <p:txBody>
          <a:bodyPr wrap="square" rtlCol="0">
            <a:spAutoFit/>
            <a:scene3d>
              <a:camera prst="orthographicFront"/>
              <a:lightRig rig="threePt" dir="t"/>
            </a:scene3d>
            <a:sp3d contourW="12700"/>
          </a:bodyPr>
          <a:lstStyle/>
          <a:p>
            <a:r>
              <a:rPr lang="zh-CN" altLang="en-US" sz="2000" b="1" dirty="0">
                <a:solidFill>
                  <a:schemeClr val="bg1"/>
                </a:solidFill>
                <a:latin typeface="+mj-ea"/>
                <a:ea typeface="+mj-ea"/>
              </a:rPr>
              <a:t>Return on investment</a:t>
            </a:r>
          </a:p>
        </p:txBody>
      </p:sp>
      <p:sp>
        <p:nvSpPr>
          <p:cNvPr id="15" name="文本框 14"/>
          <p:cNvSpPr txBox="1"/>
          <p:nvPr/>
        </p:nvSpPr>
        <p:spPr>
          <a:xfrm>
            <a:off x="3683612" y="2686359"/>
            <a:ext cx="3178731" cy="483337"/>
          </a:xfrm>
          <a:prstGeom prst="rect">
            <a:avLst/>
          </a:prstGeom>
          <a:noFill/>
        </p:spPr>
        <p:txBody>
          <a:bodyPr wrap="square" rtlCol="0">
            <a:spAutoFit/>
            <a:scene3d>
              <a:camera prst="orthographicFront"/>
              <a:lightRig rig="threePt" dir="t"/>
            </a:scene3d>
            <a:sp3d contourW="12700"/>
          </a:bodyPr>
          <a:lstStyle/>
          <a:p>
            <a:pPr>
              <a:lnSpc>
                <a:spcPct val="150000"/>
              </a:lnSpc>
            </a:pPr>
            <a:r>
              <a:rPr lang="en-US" altLang="zh-CN" sz="900" dirty="0">
                <a:solidFill>
                  <a:schemeClr val="bg1"/>
                </a:solidFill>
                <a:latin typeface="+mj-ea"/>
                <a:ea typeface="+mj-ea"/>
              </a:rPr>
              <a:t>The user-will can on a project or computer or print the presentation and make</a:t>
            </a:r>
          </a:p>
        </p:txBody>
      </p:sp>
      <p:cxnSp>
        <p:nvCxnSpPr>
          <p:cNvPr id="17" name="直接连接符 16"/>
          <p:cNvCxnSpPr/>
          <p:nvPr/>
        </p:nvCxnSpPr>
        <p:spPr>
          <a:xfrm>
            <a:off x="3414334" y="2187701"/>
            <a:ext cx="0" cy="934549"/>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2666977"/>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21" presetClass="entr" presetSubtype="8"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heel(8)">
                                      <p:cBhvr>
                                        <p:cTn id="12" dur="1000"/>
                                        <p:tgtEl>
                                          <p:spTgt spid="12"/>
                                        </p:tgtEl>
                                      </p:cBhvr>
                                    </p:animEffect>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1"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up)">
                                      <p:cBhvr>
                                        <p:cTn id="22" dur="500"/>
                                        <p:tgtEl>
                                          <p:spTgt spid="17"/>
                                        </p:tgtEl>
                                      </p:cBhvr>
                                    </p:animEffect>
                                  </p:childTnLst>
                                </p:cTn>
                              </p:par>
                            </p:childTnLst>
                          </p:cTn>
                        </p:par>
                        <p:par>
                          <p:cTn id="23" fill="hold">
                            <p:stCondLst>
                              <p:cond delay="2000"/>
                            </p:stCondLst>
                            <p:childTnLst>
                              <p:par>
                                <p:cTn id="24" presetID="12" presetClass="entr" presetSubtype="2"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p:tgtEl>
                                          <p:spTgt spid="14"/>
                                        </p:tgtEl>
                                        <p:attrNameLst>
                                          <p:attrName>ppt_x</p:attrName>
                                        </p:attrNameLst>
                                      </p:cBhvr>
                                      <p:tavLst>
                                        <p:tav tm="0">
                                          <p:val>
                                            <p:strVal val="#ppt_x+#ppt_w*1.125000"/>
                                          </p:val>
                                        </p:tav>
                                        <p:tav tm="100000">
                                          <p:val>
                                            <p:strVal val="#ppt_x"/>
                                          </p:val>
                                        </p:tav>
                                      </p:tavLst>
                                    </p:anim>
                                    <p:animEffect transition="in" filter="wipe(left)">
                                      <p:cBhvr>
                                        <p:cTn id="27" dur="500"/>
                                        <p:tgtEl>
                                          <p:spTgt spid="14"/>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p:bldP spid="14" grpId="0"/>
      <p:bldP spid="1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图表 7" descr="e7d195523061f1c09e9d68d7cf438b91ef959ecb14fc25d26BBA7F7DBC18E55DFF4014AF651F0BF2569D4B6C1DA7F1A4683A481403BD872FC687266AD13265C1DE7C373772FD8728ABDD69ADD03BFF5BE2862BC891DBB79E831677839DA1A1704E8AE592028226C9E918C0B50881C89B77AB8D1B44EF594EC5FCAA7D071964C2C3832D0F3E7F2E7532694B2E8EF2793F"/>
          <p:cNvGraphicFramePr/>
          <p:nvPr>
            <p:extLst>
              <p:ext uri="{D42A27DB-BD31-4B8C-83A1-F6EECF244321}">
                <p14:modId xmlns:p14="http://schemas.microsoft.com/office/powerpoint/2010/main" val="386681150"/>
              </p:ext>
            </p:extLst>
          </p:nvPr>
        </p:nvGraphicFramePr>
        <p:xfrm>
          <a:off x="-62705" y="1589011"/>
          <a:ext cx="4024328" cy="2683290"/>
        </p:xfrm>
        <a:graphic>
          <a:graphicData uri="http://schemas.openxmlformats.org/drawingml/2006/chart">
            <c:chart xmlns:c="http://schemas.openxmlformats.org/drawingml/2006/chart" xmlns:r="http://schemas.openxmlformats.org/officeDocument/2006/relationships" r:id="rId5"/>
          </a:graphicData>
        </a:graphic>
      </p:graphicFrame>
      <p:sp>
        <p:nvSpPr>
          <p:cNvPr id="9" name="文本框 11" descr="e7d195523061f1c09e9d68d7cf438b91ef959ecb14fc25d26BBA7F7DBC18E55DFF4014AF651F0BF2569D4B6C1DA7F1A4683A481403BD872FC687266AD13265C1DE7C373772FD8728ABDD69ADD03BFF5BE2862BC891DBB79E831677839DA1A1704E8AE592028226C9E918C0B50881C89B77AB8D1B44EF594EC5FCAA7D071964C2C3832D0F3E7F2E7532694B2E8EF2793F"/>
          <p:cNvSpPr txBox="1">
            <a:spLocks noChangeArrowheads="1"/>
          </p:cNvSpPr>
          <p:nvPr/>
        </p:nvSpPr>
        <p:spPr bwMode="auto">
          <a:xfrm>
            <a:off x="560424" y="2078137"/>
            <a:ext cx="1934312" cy="461665"/>
          </a:xfrm>
          <a:prstGeom prst="rect">
            <a:avLst/>
          </a:prstGeom>
          <a:noFill/>
          <a:ln>
            <a:noFill/>
          </a:ln>
        </p:spPr>
        <p:txBody>
          <a:bodyPr wrap="square">
            <a:spAutoFit/>
          </a:bodyPr>
          <a:lstStyle>
            <a:lvl1pPr>
              <a:defRPr sz="1300">
                <a:solidFill>
                  <a:schemeClr val="tx1"/>
                </a:solidFill>
                <a:latin typeface="Arial" panose="020B0604020202020204" pitchFamily="34" charset="0"/>
                <a:ea typeface="微软雅黑" panose="020B0503020204020204" pitchFamily="34" charset="-122"/>
              </a:defRPr>
            </a:lvl1pPr>
            <a:lvl2pPr marL="742950" indent="-285750">
              <a:defRPr sz="1300">
                <a:solidFill>
                  <a:schemeClr val="tx1"/>
                </a:solidFill>
                <a:latin typeface="Arial" panose="020B0604020202020204" pitchFamily="34" charset="0"/>
                <a:ea typeface="微软雅黑" panose="020B0503020204020204" pitchFamily="34" charset="-122"/>
              </a:defRPr>
            </a:lvl2pPr>
            <a:lvl3pPr marL="1143000" indent="-228600">
              <a:defRPr sz="1300">
                <a:solidFill>
                  <a:schemeClr val="tx1"/>
                </a:solidFill>
                <a:latin typeface="Arial" panose="020B0604020202020204" pitchFamily="34" charset="0"/>
                <a:ea typeface="微软雅黑" panose="020B0503020204020204" pitchFamily="34" charset="-122"/>
              </a:defRPr>
            </a:lvl3pPr>
            <a:lvl4pPr marL="1600200" indent="-228600">
              <a:defRPr sz="1300">
                <a:solidFill>
                  <a:schemeClr val="tx1"/>
                </a:solidFill>
                <a:latin typeface="Arial" panose="020B0604020202020204" pitchFamily="34" charset="0"/>
                <a:ea typeface="微软雅黑" panose="020B0503020204020204" pitchFamily="34" charset="-122"/>
              </a:defRPr>
            </a:lvl4pPr>
            <a:lvl5pPr marL="2057400" indent="-228600">
              <a:defRPr sz="1300">
                <a:solidFill>
                  <a:schemeClr val="tx1"/>
                </a:solidFill>
                <a:latin typeface="Arial" panose="020B0604020202020204" pitchFamily="34" charset="0"/>
                <a:ea typeface="微软雅黑" panose="020B0503020204020204" pitchFamily="34" charset="-122"/>
              </a:defRPr>
            </a:lvl5pPr>
            <a:lvl6pPr marL="25146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marL="29718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marL="34290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marL="38862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algn="ctr" defTabSz="514350" fontAlgn="base">
              <a:spcBef>
                <a:spcPct val="0"/>
              </a:spcBef>
              <a:spcAft>
                <a:spcPct val="0"/>
              </a:spcAft>
            </a:pPr>
            <a:r>
              <a:rPr lang="en-US" altLang="zh-CN" sz="2400" b="1" dirty="0">
                <a:solidFill>
                  <a:schemeClr val="bg1"/>
                </a:solidFill>
                <a:latin typeface="Arial" panose="020B0604020202020204"/>
                <a:ea typeface="微软雅黑" panose="020B0503020204020204" pitchFamily="34" charset="-122"/>
                <a:sym typeface="Calibri" panose="020F0502020204030204" pitchFamily="34" charset="0"/>
              </a:rPr>
              <a:t>20</a:t>
            </a:r>
            <a:r>
              <a:rPr lang="en-US" altLang="zh-CN" sz="1600" b="1" dirty="0">
                <a:solidFill>
                  <a:schemeClr val="bg1"/>
                </a:solidFill>
                <a:latin typeface="Arial" panose="020B0604020202020204"/>
                <a:ea typeface="微软雅黑" panose="020B0503020204020204" pitchFamily="34" charset="-122"/>
                <a:sym typeface="Calibri" panose="020F0502020204030204" pitchFamily="34" charset="0"/>
              </a:rPr>
              <a:t>%</a:t>
            </a:r>
            <a:endParaRPr lang="en-US" altLang="zh-CN" sz="800" b="1" dirty="0">
              <a:solidFill>
                <a:schemeClr val="bg1"/>
              </a:solidFill>
              <a:latin typeface="Arial" panose="020B0604020202020204"/>
              <a:ea typeface="微软雅黑" panose="020B0503020204020204" pitchFamily="34" charset="-122"/>
              <a:sym typeface="Calibri" panose="020F0502020204030204" pitchFamily="34" charset="0"/>
            </a:endParaRPr>
          </a:p>
        </p:txBody>
      </p:sp>
      <p:sp>
        <p:nvSpPr>
          <p:cNvPr id="12" name="矩形 11" descr="e7d195523061f1c09e9d68d7cf438b91ef959ecb14fc25d26BBA7F7DBC18E55DFF4014AF651F0BF2569D4B6C1DA7F1A4683A481403BD872FC687266AD13265C1DE7C373772FD8728ABDD69ADD03BFF5BE2862BC891DBB79E831677839DA1A1704E8AE592028226C9E918C0B50881C89B77AB8D1B44EF594EC5FCAA7D071964C2C3832D0F3E7F2E7532694B2E8EF2793F"/>
          <p:cNvSpPr/>
          <p:nvPr/>
        </p:nvSpPr>
        <p:spPr>
          <a:xfrm>
            <a:off x="4714588" y="1272394"/>
            <a:ext cx="3310522" cy="1200329"/>
          </a:xfrm>
          <a:prstGeom prst="rect">
            <a:avLst/>
          </a:prstGeom>
        </p:spPr>
        <p:txBody>
          <a:bodyPr wrap="none">
            <a:spAutoFit/>
          </a:bodyPr>
          <a:lstStyle/>
          <a:p>
            <a:pPr algn="r"/>
            <a:r>
              <a:rPr lang="en-US" altLang="zh-CN" sz="3600" b="1" dirty="0">
                <a:solidFill>
                  <a:schemeClr val="bg1">
                    <a:lumMod val="85000"/>
                  </a:schemeClr>
                </a:solidFill>
                <a:latin typeface="微软雅黑" panose="020B0503020204020204" pitchFamily="34" charset="-122"/>
                <a:sym typeface="Calibri" panose="020F0502020204030204" pitchFamily="34" charset="0"/>
              </a:rPr>
              <a:t>INVESTMENT</a:t>
            </a:r>
          </a:p>
          <a:p>
            <a:pPr algn="r"/>
            <a:r>
              <a:rPr lang="en-US" altLang="zh-CN" sz="3600" b="1" dirty="0">
                <a:solidFill>
                  <a:schemeClr val="bg1">
                    <a:lumMod val="85000"/>
                  </a:schemeClr>
                </a:solidFill>
                <a:latin typeface="微软雅黑" panose="020B0503020204020204" pitchFamily="34" charset="-122"/>
                <a:sym typeface="Calibri" panose="020F0502020204030204" pitchFamily="34" charset="0"/>
              </a:rPr>
              <a:t>RETURN</a:t>
            </a:r>
          </a:p>
        </p:txBody>
      </p:sp>
      <p:sp>
        <p:nvSpPr>
          <p:cNvPr id="14" name="矩形 13" descr="e7d195523061f1c09e9d68d7cf438b91ef959ecb14fc25d26BBA7F7DBC18E55DFF4014AF651F0BF2569D4B6C1DA7F1A4683A481403BD872FC687266AD13265C1DE7C373772FD8728ABDD69ADD03BFF5BE2862BC891DBB79E831677839DA1A1704E8AE592028226C9E918C0B50881C89B77AB8D1B44EF594EC5FCAA7D071964C2C3832D0F3E7F2E7532694B2E8EF2793F"/>
          <p:cNvSpPr/>
          <p:nvPr/>
        </p:nvSpPr>
        <p:spPr>
          <a:xfrm>
            <a:off x="3856116" y="2872041"/>
            <a:ext cx="4415047" cy="630685"/>
          </a:xfrm>
          <a:prstGeom prst="rect">
            <a:avLst/>
          </a:prstGeom>
        </p:spPr>
        <p:txBody>
          <a:bodyPr wrap="square">
            <a:spAutoFit/>
          </a:bodyPr>
          <a:lstStyle/>
          <a:p>
            <a:pPr>
              <a:lnSpc>
                <a:spcPct val="120000"/>
              </a:lnSpc>
            </a:pPr>
            <a:r>
              <a:rPr lang="zh-CN" altLang="en-US" sz="1000" dirty="0">
                <a:solidFill>
                  <a:schemeClr val="bg1">
                    <a:lumMod val="50000"/>
                  </a:schemeClr>
                </a:solidFill>
                <a:latin typeface="+mj-ea"/>
              </a:rPr>
              <a:t>Add your title Please enter your main narrative here Enter your main narrative Please enter your main narrative here please enter your main narrative here</a:t>
            </a:r>
          </a:p>
          <a:p>
            <a:pPr>
              <a:lnSpc>
                <a:spcPct val="120000"/>
              </a:lnSpc>
            </a:pPr>
            <a:endParaRPr lang="zh-CN" altLang="en-US" sz="1000" dirty="0">
              <a:solidFill>
                <a:schemeClr val="bg1">
                  <a:lumMod val="50000"/>
                </a:schemeClr>
              </a:solidFill>
              <a:latin typeface="+mj-ea"/>
            </a:endParaRPr>
          </a:p>
        </p:txBody>
      </p:sp>
      <p:sp>
        <p:nvSpPr>
          <p:cNvPr id="15" name="文本框 5"/>
          <p:cNvSpPr txBox="1">
            <a:spLocks noChangeArrowheads="1"/>
          </p:cNvSpPr>
          <p:nvPr/>
        </p:nvSpPr>
        <p:spPr bwMode="auto">
          <a:xfrm>
            <a:off x="3853069" y="2318768"/>
            <a:ext cx="417204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1800" dirty="0">
                <a:solidFill>
                  <a:srgbClr val="2B3649"/>
                </a:solidFill>
                <a:latin typeface="+mj-ea"/>
                <a:ea typeface="+mj-ea"/>
              </a:rPr>
              <a:t>Financing</a:t>
            </a:r>
            <a:r>
              <a:rPr lang="en-US" altLang="zh-CN" sz="1800" dirty="0">
                <a:solidFill>
                  <a:srgbClr val="2B3649"/>
                </a:solidFill>
                <a:latin typeface="+mj-ea"/>
                <a:ea typeface="+mj-ea"/>
              </a:rPr>
              <a:t>1000W </a:t>
            </a:r>
            <a:r>
              <a:rPr lang="zh-CN" altLang="en-US" sz="1800" dirty="0">
                <a:solidFill>
                  <a:srgbClr val="2B3649"/>
                </a:solidFill>
                <a:latin typeface="+mj-ea"/>
                <a:ea typeface="+mj-ea"/>
              </a:rPr>
              <a:t>Transfer</a:t>
            </a:r>
            <a:r>
              <a:rPr lang="en-US" altLang="zh-CN" sz="1800" dirty="0">
                <a:solidFill>
                  <a:srgbClr val="2B3649"/>
                </a:solidFill>
                <a:latin typeface="+mj-ea"/>
                <a:ea typeface="+mj-ea"/>
              </a:rPr>
              <a:t>20%</a:t>
            </a:r>
            <a:r>
              <a:rPr lang="zh-CN" altLang="en-US" sz="1800" dirty="0">
                <a:solidFill>
                  <a:srgbClr val="2B3649"/>
                </a:solidFill>
                <a:latin typeface="+mj-ea"/>
                <a:ea typeface="+mj-ea"/>
              </a:rPr>
              <a:t>Shares</a:t>
            </a:r>
          </a:p>
        </p:txBody>
      </p:sp>
      <p:cxnSp>
        <p:nvCxnSpPr>
          <p:cNvPr id="16" name="直接连接符 15"/>
          <p:cNvCxnSpPr/>
          <p:nvPr/>
        </p:nvCxnSpPr>
        <p:spPr>
          <a:xfrm>
            <a:off x="3961623" y="2795957"/>
            <a:ext cx="310126" cy="0"/>
          </a:xfrm>
          <a:prstGeom prst="line">
            <a:avLst/>
          </a:prstGeom>
          <a:ln w="19050">
            <a:solidFill>
              <a:srgbClr val="3B4A62"/>
            </a:solidFill>
          </a:ln>
        </p:spPr>
        <p:style>
          <a:lnRef idx="1">
            <a:schemeClr val="accent1"/>
          </a:lnRef>
          <a:fillRef idx="0">
            <a:schemeClr val="accent1"/>
          </a:fillRef>
          <a:effectRef idx="0">
            <a:schemeClr val="accent1"/>
          </a:effectRef>
          <a:fontRef idx="minor">
            <a:schemeClr val="tx1"/>
          </a:fontRef>
        </p:style>
      </p:cxnSp>
      <p:grpSp>
        <p:nvGrpSpPr>
          <p:cNvPr id="17" name="组合 16"/>
          <p:cNvGrpSpPr/>
          <p:nvPr/>
        </p:nvGrpSpPr>
        <p:grpSpPr>
          <a:xfrm>
            <a:off x="578402" y="561975"/>
            <a:ext cx="1486542" cy="521708"/>
            <a:chOff x="349800" y="270568"/>
            <a:chExt cx="1486542" cy="521708"/>
          </a:xfrm>
        </p:grpSpPr>
        <p:sp>
          <p:nvSpPr>
            <p:cNvPr id="18" name="PA_文本框 1">
              <a:extLst>
                <a:ext uri="{FF2B5EF4-FFF2-40B4-BE49-F238E27FC236}">
                  <a16:creationId xmlns:a16="http://schemas.microsoft.com/office/drawing/2014/main" id="{95CA5390-EAD3-40A5-BF6F-C69AB99948CD}"/>
                </a:ext>
              </a:extLst>
            </p:cNvPr>
            <p:cNvSpPr txBox="1"/>
            <p:nvPr>
              <p:custDataLst>
                <p:tags r:id="rId1"/>
              </p:custDataLst>
            </p:nvPr>
          </p:nvSpPr>
          <p:spPr>
            <a:xfrm>
              <a:off x="349800" y="270568"/>
              <a:ext cx="923330" cy="362279"/>
            </a:xfrm>
            <a:prstGeom prst="rect">
              <a:avLst/>
            </a:prstGeom>
            <a:noFill/>
          </p:spPr>
          <p:txBody>
            <a:bodyPr wrap="none" lIns="0" tIns="0" rIns="0" rtlCol="0">
              <a:spAutoFit/>
            </a:bodyPr>
            <a:lstStyle/>
            <a:p>
              <a:pPr>
                <a:lnSpc>
                  <a:spcPts val="2700"/>
                </a:lnSpc>
              </a:pPr>
              <a:r>
                <a:rPr lang="zh-CN" altLang="en-US" sz="1800" b="1" dirty="0">
                  <a:solidFill>
                    <a:srgbClr val="2B3649"/>
                  </a:solidFill>
                  <a:latin typeface="+mj-ea"/>
                  <a:ea typeface="+mj-ea"/>
                  <a:cs typeface="+mn-ea"/>
                  <a:sym typeface="+mn-lt"/>
                </a:rPr>
                <a:t>Return on investment</a:t>
              </a:r>
              <a:endParaRPr lang="en-US" altLang="zh-CN" sz="1800" b="1" dirty="0">
                <a:solidFill>
                  <a:srgbClr val="2B3649"/>
                </a:solidFill>
                <a:latin typeface="+mj-ea"/>
                <a:ea typeface="+mj-ea"/>
                <a:cs typeface="+mn-ea"/>
                <a:sym typeface="+mn-lt"/>
              </a:endParaRPr>
            </a:p>
          </p:txBody>
        </p:sp>
        <p:sp>
          <p:nvSpPr>
            <p:cNvPr id="19" name="PA_文本框 1">
              <a:extLst>
                <a:ext uri="{FF2B5EF4-FFF2-40B4-BE49-F238E27FC236}">
                  <a16:creationId xmlns:a16="http://schemas.microsoft.com/office/drawing/2014/main" id="{BA0F9515-D5AE-4BED-A481-29A81D6010FD}"/>
                </a:ext>
              </a:extLst>
            </p:cNvPr>
            <p:cNvSpPr txBox="1"/>
            <p:nvPr>
              <p:custDataLst>
                <p:tags r:id="rId2"/>
              </p:custDataLst>
            </p:nvPr>
          </p:nvSpPr>
          <p:spPr>
            <a:xfrm>
              <a:off x="349800" y="547081"/>
              <a:ext cx="1486542" cy="245195"/>
            </a:xfrm>
            <a:prstGeom prst="rect">
              <a:avLst/>
            </a:prstGeom>
            <a:noFill/>
          </p:spPr>
          <p:txBody>
            <a:bodyPr wrap="square" lIns="0" tIns="0" rIns="0" rtlCol="0">
              <a:spAutoFit/>
            </a:bodyPr>
            <a:lstStyle/>
            <a:p>
              <a:pPr>
                <a:lnSpc>
                  <a:spcPts val="1725"/>
                </a:lnSpc>
              </a:pPr>
              <a:r>
                <a:rPr lang="en-US" altLang="zh-CN" sz="1050" dirty="0">
                  <a:solidFill>
                    <a:srgbClr val="2B3649"/>
                  </a:solidFill>
                  <a:cs typeface="+mn-ea"/>
                  <a:sym typeface="+mn-lt"/>
                </a:rPr>
                <a:t>TEAM INTRODUCTION</a:t>
              </a:r>
            </a:p>
          </p:txBody>
        </p:sp>
      </p:gr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16="http://schemas.microsoft.com/office/drawing/2014/main" xmlns:a14="http://schemas.microsoft.com/office/drawing/2010/main" xmlns:c="http://schemas.openxmlformats.org/drawingml/2006/chart"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par>
                                <p:cTn id="12" presetID="2" presetClass="entr" presetSubtype="2" fill="hold" grpId="0" nodeType="withEffect">
                                  <p:stCondLst>
                                    <p:cond delay="500"/>
                                  </p:stCondLst>
                                  <p:childTnLst>
                                    <p:set>
                                      <p:cBhvr>
                                        <p:cTn id="13" dur="1" fill="hold">
                                          <p:stCondLst>
                                            <p:cond delay="0"/>
                                          </p:stCondLst>
                                        </p:cTn>
                                        <p:tgtEl>
                                          <p:spTgt spid="14"/>
                                        </p:tgtEl>
                                        <p:attrNameLst>
                                          <p:attrName>style.visibility</p:attrName>
                                        </p:attrNameLst>
                                      </p:cBhvr>
                                      <p:to>
                                        <p:strVal val="visible"/>
                                      </p:to>
                                    </p:set>
                                    <p:anim calcmode="lin" valueType="num">
                                      <p:cBhvr additive="base">
                                        <p:cTn id="14" dur="500" fill="hold"/>
                                        <p:tgtEl>
                                          <p:spTgt spid="14"/>
                                        </p:tgtEl>
                                        <p:attrNameLst>
                                          <p:attrName>ppt_x</p:attrName>
                                        </p:attrNameLst>
                                      </p:cBhvr>
                                      <p:tavLst>
                                        <p:tav tm="0">
                                          <p:val>
                                            <p:strVal val="1+#ppt_w/2"/>
                                          </p:val>
                                        </p:tav>
                                        <p:tav tm="100000">
                                          <p:val>
                                            <p:strVal val="#ppt_x"/>
                                          </p:val>
                                        </p:tav>
                                      </p:tavLst>
                                    </p:anim>
                                    <p:anim calcmode="lin" valueType="num">
                                      <p:cBhvr additive="base">
                                        <p:cTn id="15" dur="500" fill="hold"/>
                                        <p:tgtEl>
                                          <p:spTgt spid="14"/>
                                        </p:tgtEl>
                                        <p:attrNameLst>
                                          <p:attrName>ppt_y</p:attrName>
                                        </p:attrNameLst>
                                      </p:cBhvr>
                                      <p:tavLst>
                                        <p:tav tm="0">
                                          <p:val>
                                            <p:strVal val="#ppt_y"/>
                                          </p:val>
                                        </p:tav>
                                        <p:tav tm="100000">
                                          <p:val>
                                            <p:strVal val="#ppt_y"/>
                                          </p:val>
                                        </p:tav>
                                      </p:tavLst>
                                    </p:anim>
                                  </p:childTnLst>
                                </p:cTn>
                              </p:par>
                              <p:par>
                                <p:cTn id="16" presetID="2" presetClass="entr" presetSubtype="2" fill="hold" grpId="0" nodeType="withEffect">
                                  <p:stCondLst>
                                    <p:cond delay="50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1+#ppt_w/2"/>
                                          </p:val>
                                        </p:tav>
                                        <p:tav tm="100000">
                                          <p:val>
                                            <p:strVal val="#ppt_x"/>
                                          </p:val>
                                        </p:tav>
                                      </p:tavLst>
                                    </p:anim>
                                    <p:anim calcmode="lin" valueType="num">
                                      <p:cBhvr additive="base">
                                        <p:cTn id="19" dur="500" fill="hold"/>
                                        <p:tgtEl>
                                          <p:spTgt spid="15"/>
                                        </p:tgtEl>
                                        <p:attrNameLst>
                                          <p:attrName>ppt_y</p:attrName>
                                        </p:attrNameLst>
                                      </p:cBhvr>
                                      <p:tavLst>
                                        <p:tav tm="0">
                                          <p:val>
                                            <p:strVal val="#ppt_y"/>
                                          </p:val>
                                        </p:tav>
                                        <p:tav tm="100000">
                                          <p:val>
                                            <p:strVal val="#ppt_y"/>
                                          </p:val>
                                        </p:tav>
                                      </p:tavLst>
                                    </p:anim>
                                  </p:childTnLst>
                                </p:cTn>
                              </p:par>
                              <p:par>
                                <p:cTn id="20" presetID="2" presetClass="entr" presetSubtype="2" fill="hold" nodeType="withEffect">
                                  <p:stCondLst>
                                    <p:cond delay="500"/>
                                  </p:stCondLst>
                                  <p:childTnLst>
                                    <p:set>
                                      <p:cBhvr>
                                        <p:cTn id="21" dur="1" fill="hold">
                                          <p:stCondLst>
                                            <p:cond delay="0"/>
                                          </p:stCondLst>
                                        </p:cTn>
                                        <p:tgtEl>
                                          <p:spTgt spid="16"/>
                                        </p:tgtEl>
                                        <p:attrNameLst>
                                          <p:attrName>style.visibility</p:attrName>
                                        </p:attrNameLst>
                                      </p:cBhvr>
                                      <p:to>
                                        <p:strVal val="visible"/>
                                      </p:to>
                                    </p:set>
                                    <p:anim calcmode="lin" valueType="num">
                                      <p:cBhvr additive="base">
                                        <p:cTn id="22" dur="500" fill="hold"/>
                                        <p:tgtEl>
                                          <p:spTgt spid="16"/>
                                        </p:tgtEl>
                                        <p:attrNameLst>
                                          <p:attrName>ppt_x</p:attrName>
                                        </p:attrNameLst>
                                      </p:cBhvr>
                                      <p:tavLst>
                                        <p:tav tm="0">
                                          <p:val>
                                            <p:strVal val="1+#ppt_w/2"/>
                                          </p:val>
                                        </p:tav>
                                        <p:tav tm="100000">
                                          <p:val>
                                            <p:strVal val="#ppt_x"/>
                                          </p:val>
                                        </p:tav>
                                      </p:tavLst>
                                    </p:anim>
                                    <p:anim calcmode="lin" valueType="num">
                                      <p:cBhvr additive="base">
                                        <p:cTn id="23"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P spid="12" grpId="0"/>
      <p:bldP spid="14" grpId="0"/>
      <p:bldP spid="1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25" descr="e7d195523061f1c0deeec63e560781cfd59afb0ea006f2a87ABB68BF51EA6619813959095094C18C62A12F549504892A4AAA8C1554C6663626E05CA27F281A14E6983772AFC3FB97135759321DEA3D704CB8FFD9D2544D20ADDCB4FC824F904E0D83D989474D2C72C21C19999FBBACD7FA81DBC650697183C998B58960BA5FD542E56B4FBC2C958F"/>
          <p:cNvGrpSpPr/>
          <p:nvPr/>
        </p:nvGrpSpPr>
        <p:grpSpPr>
          <a:xfrm>
            <a:off x="5778100" y="1477108"/>
            <a:ext cx="2631936" cy="1754624"/>
            <a:chOff x="7686906" y="2412289"/>
            <a:chExt cx="3731271" cy="2487515"/>
          </a:xfrm>
        </p:grpSpPr>
        <p:graphicFrame>
          <p:nvGraphicFramePr>
            <p:cNvPr id="27" name="图表 26"/>
            <p:cNvGraphicFramePr/>
            <p:nvPr>
              <p:extLst>
                <p:ext uri="{D42A27DB-BD31-4B8C-83A1-F6EECF244321}">
                  <p14:modId xmlns:p14="http://schemas.microsoft.com/office/powerpoint/2010/main" val="623439654"/>
                </p:ext>
              </p:extLst>
            </p:nvPr>
          </p:nvGraphicFramePr>
          <p:xfrm>
            <a:off x="7686906" y="2412289"/>
            <a:ext cx="3731271" cy="2487515"/>
          </p:xfrm>
          <a:graphic>
            <a:graphicData uri="http://schemas.openxmlformats.org/drawingml/2006/chart">
              <c:chart xmlns:c="http://schemas.openxmlformats.org/drawingml/2006/chart" xmlns:r="http://schemas.openxmlformats.org/officeDocument/2006/relationships" r:id="rId5"/>
            </a:graphicData>
          </a:graphic>
        </p:graphicFrame>
        <p:sp>
          <p:nvSpPr>
            <p:cNvPr id="28" name="矩形 27"/>
            <p:cNvSpPr/>
            <p:nvPr/>
          </p:nvSpPr>
          <p:spPr>
            <a:xfrm>
              <a:off x="9084594" y="3318045"/>
              <a:ext cx="939023" cy="654498"/>
            </a:xfrm>
            <a:prstGeom prst="rect">
              <a:avLst/>
            </a:prstGeom>
          </p:spPr>
          <p:txBody>
            <a:bodyPr wrap="none" anchor="t">
              <a:spAutoFit/>
            </a:bodyPr>
            <a:lstStyle/>
            <a:p>
              <a:pPr algn="ctr">
                <a:lnSpc>
                  <a:spcPct val="120000"/>
                </a:lnSpc>
              </a:pPr>
              <a:r>
                <a:rPr lang="en-US" altLang="zh-CN" sz="2000" b="1" dirty="0">
                  <a:solidFill>
                    <a:srgbClr val="2B3649"/>
                  </a:solidFill>
                  <a:latin typeface="+mn-ea"/>
                </a:rPr>
                <a:t>16%</a:t>
              </a:r>
              <a:endParaRPr lang="zh-CN" altLang="en-US" sz="2000" b="1" dirty="0">
                <a:solidFill>
                  <a:srgbClr val="2B3649"/>
                </a:solidFill>
                <a:latin typeface="+mn-ea"/>
              </a:endParaRPr>
            </a:p>
          </p:txBody>
        </p:sp>
      </p:grpSp>
      <p:grpSp>
        <p:nvGrpSpPr>
          <p:cNvPr id="29" name="组合 28" descr="e7d195523061f1c0deeec63e560781cfd59afb0ea006f2a87ABB68BF51EA6619813959095094C18C62A12F549504892A4AAA8C1554C6663626E05CA27F281A14E6983772AFC3FB97135759321DEA3D704CB8FFD9D2544D20ADDCB4FC824F904E0D83D989474D2C72C21C19999FBBACD7FA81DBC650697183C998B58960BA5FD542E56B4FBC2C958F"/>
          <p:cNvGrpSpPr/>
          <p:nvPr/>
        </p:nvGrpSpPr>
        <p:grpSpPr>
          <a:xfrm>
            <a:off x="838759" y="1477108"/>
            <a:ext cx="2631936" cy="1754624"/>
            <a:chOff x="804135" y="2412289"/>
            <a:chExt cx="3731271" cy="2487515"/>
          </a:xfrm>
        </p:grpSpPr>
        <p:graphicFrame>
          <p:nvGraphicFramePr>
            <p:cNvPr id="30" name="图表 29"/>
            <p:cNvGraphicFramePr/>
            <p:nvPr>
              <p:extLst>
                <p:ext uri="{D42A27DB-BD31-4B8C-83A1-F6EECF244321}">
                  <p14:modId xmlns:p14="http://schemas.microsoft.com/office/powerpoint/2010/main" val="1512127816"/>
                </p:ext>
              </p:extLst>
            </p:nvPr>
          </p:nvGraphicFramePr>
          <p:xfrm>
            <a:off x="804135" y="2412289"/>
            <a:ext cx="3731271" cy="2487515"/>
          </p:xfrm>
          <a:graphic>
            <a:graphicData uri="http://schemas.openxmlformats.org/drawingml/2006/chart">
              <c:chart xmlns:c="http://schemas.openxmlformats.org/drawingml/2006/chart" xmlns:r="http://schemas.openxmlformats.org/officeDocument/2006/relationships" r:id="rId6"/>
            </a:graphicData>
          </a:graphic>
        </p:graphicFrame>
        <p:sp>
          <p:nvSpPr>
            <p:cNvPr id="31" name="矩形 30"/>
            <p:cNvSpPr/>
            <p:nvPr/>
          </p:nvSpPr>
          <p:spPr>
            <a:xfrm>
              <a:off x="2198695" y="3318045"/>
              <a:ext cx="939023" cy="654498"/>
            </a:xfrm>
            <a:prstGeom prst="rect">
              <a:avLst/>
            </a:prstGeom>
          </p:spPr>
          <p:txBody>
            <a:bodyPr wrap="none" anchor="t">
              <a:spAutoFit/>
            </a:bodyPr>
            <a:lstStyle/>
            <a:p>
              <a:pPr algn="ctr">
                <a:lnSpc>
                  <a:spcPct val="120000"/>
                </a:lnSpc>
              </a:pPr>
              <a:r>
                <a:rPr lang="en-US" altLang="zh-CN" sz="2000" b="1" dirty="0">
                  <a:solidFill>
                    <a:srgbClr val="2B3649"/>
                  </a:solidFill>
                  <a:latin typeface="+mn-ea"/>
                </a:rPr>
                <a:t>75%</a:t>
              </a:r>
              <a:endParaRPr lang="zh-CN" altLang="en-US" sz="2000" b="1" dirty="0">
                <a:solidFill>
                  <a:srgbClr val="2B3649"/>
                </a:solidFill>
                <a:latin typeface="+mn-ea"/>
              </a:endParaRPr>
            </a:p>
          </p:txBody>
        </p:sp>
      </p:grpSp>
      <p:grpSp>
        <p:nvGrpSpPr>
          <p:cNvPr id="33" name="组合 32" descr="e7d195523061f1c0deeec63e560781cfd59afb0ea006f2a87ABB68BF51EA6619813959095094C18C62A12F549504892A4AAA8C1554C6663626E05CA27F281A14E6983772AFC3FB97135759321DEA3D704CB8FFD9D2544D20ADDCB4FC824F904E0D83D989474D2C72C21C19999FBBACD7FA81DBC650697183C998B58960BA5FD542E56B4FBC2C958F"/>
          <p:cNvGrpSpPr/>
          <p:nvPr/>
        </p:nvGrpSpPr>
        <p:grpSpPr>
          <a:xfrm>
            <a:off x="1317948" y="1500480"/>
            <a:ext cx="6519674" cy="1702660"/>
            <a:chOff x="1466642" y="2445644"/>
            <a:chExt cx="9242882" cy="2413847"/>
          </a:xfrm>
        </p:grpSpPr>
        <p:sp>
          <p:nvSpPr>
            <p:cNvPr id="34" name="弧形 33"/>
            <p:cNvSpPr/>
            <p:nvPr/>
          </p:nvSpPr>
          <p:spPr>
            <a:xfrm flipH="1" flipV="1">
              <a:off x="1466642" y="2485957"/>
              <a:ext cx="2373534" cy="2373534"/>
            </a:xfrm>
            <a:prstGeom prst="arc">
              <a:avLst>
                <a:gd name="adj1" fmla="val 10684416"/>
                <a:gd name="adj2" fmla="val 20274395"/>
              </a:avLst>
            </a:prstGeom>
            <a:noFill/>
            <a:ln w="9525">
              <a:solidFill>
                <a:srgbClr val="353434"/>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latin typeface="+mn-ea"/>
              </a:endParaRPr>
            </a:p>
          </p:txBody>
        </p:sp>
        <p:sp>
          <p:nvSpPr>
            <p:cNvPr id="35" name="弧形 34"/>
            <p:cNvSpPr/>
            <p:nvPr/>
          </p:nvSpPr>
          <p:spPr>
            <a:xfrm flipH="1" flipV="1">
              <a:off x="4899685" y="2485957"/>
              <a:ext cx="2373534" cy="2373534"/>
            </a:xfrm>
            <a:prstGeom prst="arc">
              <a:avLst>
                <a:gd name="adj1" fmla="val 10684416"/>
                <a:gd name="adj2" fmla="val 20274395"/>
              </a:avLst>
            </a:prstGeom>
            <a:noFill/>
            <a:ln w="9525">
              <a:solidFill>
                <a:srgbClr val="353434"/>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latin typeface="+mn-ea"/>
              </a:endParaRPr>
            </a:p>
          </p:txBody>
        </p:sp>
        <p:grpSp>
          <p:nvGrpSpPr>
            <p:cNvPr id="36" name="组合 35"/>
            <p:cNvGrpSpPr/>
            <p:nvPr/>
          </p:nvGrpSpPr>
          <p:grpSpPr>
            <a:xfrm>
              <a:off x="1466642" y="2445644"/>
              <a:ext cx="9242882" cy="2373534"/>
              <a:chOff x="1466642" y="2445644"/>
              <a:chExt cx="9242882" cy="2373534"/>
            </a:xfrm>
          </p:grpSpPr>
          <p:cxnSp>
            <p:nvCxnSpPr>
              <p:cNvPr id="39" name="直接连接符 38"/>
              <p:cNvCxnSpPr/>
              <p:nvPr/>
            </p:nvCxnSpPr>
            <p:spPr>
              <a:xfrm>
                <a:off x="3840729" y="3632411"/>
                <a:ext cx="1072940" cy="0"/>
              </a:xfrm>
              <a:prstGeom prst="line">
                <a:avLst/>
              </a:prstGeom>
              <a:noFill/>
              <a:ln w="9525">
                <a:solidFill>
                  <a:srgbClr val="353434"/>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cxnSp>
            <p:nvCxnSpPr>
              <p:cNvPr id="40" name="直接连接符 39"/>
              <p:cNvCxnSpPr/>
              <p:nvPr/>
            </p:nvCxnSpPr>
            <p:spPr>
              <a:xfrm>
                <a:off x="7274137" y="3632411"/>
                <a:ext cx="1055058" cy="0"/>
              </a:xfrm>
              <a:prstGeom prst="line">
                <a:avLst/>
              </a:prstGeom>
              <a:noFill/>
              <a:ln w="9525">
                <a:solidFill>
                  <a:srgbClr val="353434"/>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sp>
            <p:nvSpPr>
              <p:cNvPr id="41" name="弧形 40"/>
              <p:cNvSpPr/>
              <p:nvPr/>
            </p:nvSpPr>
            <p:spPr>
              <a:xfrm flipH="1">
                <a:off x="1466642" y="2445644"/>
                <a:ext cx="2373534" cy="2373534"/>
              </a:xfrm>
              <a:prstGeom prst="arc">
                <a:avLst>
                  <a:gd name="adj1" fmla="val 12184051"/>
                  <a:gd name="adj2" fmla="val 0"/>
                </a:avLst>
              </a:prstGeom>
              <a:noFill/>
              <a:ln w="9525">
                <a:solidFill>
                  <a:srgbClr val="353434"/>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latin typeface="+mn-ea"/>
                </a:endParaRPr>
              </a:p>
            </p:txBody>
          </p:sp>
          <p:sp>
            <p:nvSpPr>
              <p:cNvPr id="42" name="弧形 41"/>
              <p:cNvSpPr/>
              <p:nvPr/>
            </p:nvSpPr>
            <p:spPr>
              <a:xfrm flipH="1">
                <a:off x="4899685" y="2445644"/>
                <a:ext cx="2373534" cy="2373534"/>
              </a:xfrm>
              <a:prstGeom prst="arc">
                <a:avLst>
                  <a:gd name="adj1" fmla="val 12184051"/>
                  <a:gd name="adj2" fmla="val 0"/>
                </a:avLst>
              </a:prstGeom>
              <a:noFill/>
              <a:ln w="9525">
                <a:solidFill>
                  <a:srgbClr val="353434"/>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latin typeface="+mn-ea"/>
                </a:endParaRPr>
              </a:p>
            </p:txBody>
          </p:sp>
          <p:sp>
            <p:nvSpPr>
              <p:cNvPr id="43" name="弧形 42"/>
              <p:cNvSpPr/>
              <p:nvPr/>
            </p:nvSpPr>
            <p:spPr>
              <a:xfrm flipH="1">
                <a:off x="8335990" y="2445644"/>
                <a:ext cx="2373534" cy="2373534"/>
              </a:xfrm>
              <a:prstGeom prst="arc">
                <a:avLst>
                  <a:gd name="adj1" fmla="val 12184051"/>
                  <a:gd name="adj2" fmla="val 0"/>
                </a:avLst>
              </a:prstGeom>
              <a:noFill/>
              <a:ln w="9525">
                <a:solidFill>
                  <a:srgbClr val="353434"/>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latin typeface="+mn-ea"/>
                </a:endParaRPr>
              </a:p>
            </p:txBody>
          </p:sp>
        </p:grpSp>
        <p:sp>
          <p:nvSpPr>
            <p:cNvPr id="38" name="弧形 37"/>
            <p:cNvSpPr/>
            <p:nvPr/>
          </p:nvSpPr>
          <p:spPr>
            <a:xfrm flipH="1" flipV="1">
              <a:off x="8335990" y="2485957"/>
              <a:ext cx="2373534" cy="2373534"/>
            </a:xfrm>
            <a:prstGeom prst="arc">
              <a:avLst>
                <a:gd name="adj1" fmla="val 10684416"/>
                <a:gd name="adj2" fmla="val 20274395"/>
              </a:avLst>
            </a:prstGeom>
            <a:noFill/>
            <a:ln w="9525">
              <a:solidFill>
                <a:srgbClr val="353434"/>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latin typeface="+mn-ea"/>
              </a:endParaRPr>
            </a:p>
          </p:txBody>
        </p:sp>
      </p:grpSp>
      <p:grpSp>
        <p:nvGrpSpPr>
          <p:cNvPr id="44" name="组合 43" descr="e7d195523061f1c0deeec63e560781cfd59afb0ea006f2a87ABB68BF51EA6619813959095094C18C62A12F549504892A4AAA8C1554C6663626E05CA27F281A14E6983772AFC3FB97135759321DEA3D704CB8FFD9D2544D20ADDCB4FC824F904E0D83D989474D2C72C21C19999FBBACD7FA81DBC650697183C998B58960BA5FD542E56B4FBC2C958F"/>
          <p:cNvGrpSpPr/>
          <p:nvPr/>
        </p:nvGrpSpPr>
        <p:grpSpPr>
          <a:xfrm>
            <a:off x="3279122" y="1477108"/>
            <a:ext cx="2631936" cy="1754624"/>
            <a:chOff x="4245521" y="2412289"/>
            <a:chExt cx="3731271" cy="2487515"/>
          </a:xfrm>
        </p:grpSpPr>
        <p:graphicFrame>
          <p:nvGraphicFramePr>
            <p:cNvPr id="45" name="图表 44"/>
            <p:cNvGraphicFramePr/>
            <p:nvPr>
              <p:extLst>
                <p:ext uri="{D42A27DB-BD31-4B8C-83A1-F6EECF244321}">
                  <p14:modId xmlns:p14="http://schemas.microsoft.com/office/powerpoint/2010/main" val="4215705885"/>
                </p:ext>
              </p:extLst>
            </p:nvPr>
          </p:nvGraphicFramePr>
          <p:xfrm>
            <a:off x="4245521" y="2412289"/>
            <a:ext cx="3731271" cy="2487515"/>
          </p:xfrm>
          <a:graphic>
            <a:graphicData uri="http://schemas.openxmlformats.org/drawingml/2006/chart">
              <c:chart xmlns:c="http://schemas.openxmlformats.org/drawingml/2006/chart" xmlns:r="http://schemas.openxmlformats.org/officeDocument/2006/relationships" r:id="rId7"/>
            </a:graphicData>
          </a:graphic>
        </p:graphicFrame>
        <p:sp>
          <p:nvSpPr>
            <p:cNvPr id="46" name="矩形 45"/>
            <p:cNvSpPr/>
            <p:nvPr/>
          </p:nvSpPr>
          <p:spPr>
            <a:xfrm>
              <a:off x="5634194" y="3318045"/>
              <a:ext cx="939023" cy="654498"/>
            </a:xfrm>
            <a:prstGeom prst="rect">
              <a:avLst/>
            </a:prstGeom>
          </p:spPr>
          <p:txBody>
            <a:bodyPr wrap="none" anchor="t">
              <a:spAutoFit/>
            </a:bodyPr>
            <a:lstStyle/>
            <a:p>
              <a:pPr algn="ctr">
                <a:lnSpc>
                  <a:spcPct val="120000"/>
                </a:lnSpc>
              </a:pPr>
              <a:r>
                <a:rPr lang="en-US" altLang="zh-CN" sz="2000" b="1" dirty="0">
                  <a:solidFill>
                    <a:srgbClr val="2B3649"/>
                  </a:solidFill>
                  <a:latin typeface="+mn-ea"/>
                </a:rPr>
                <a:t>55%</a:t>
              </a:r>
              <a:endParaRPr lang="zh-CN" altLang="en-US" sz="2000" b="1" dirty="0">
                <a:solidFill>
                  <a:srgbClr val="2B3649"/>
                </a:solidFill>
                <a:latin typeface="+mn-ea"/>
              </a:endParaRPr>
            </a:p>
          </p:txBody>
        </p:sp>
      </p:grpSp>
      <p:sp>
        <p:nvSpPr>
          <p:cNvPr id="47" name="文本框 46" descr="e7d195523061f1c0deeec63e560781cfd59afb0ea006f2a87ABB68BF51EA6619813959095094C18C62A12F549504892A4AAA8C1554C6663626E05CA27F281A14E6983772AFC3FB97135759321DEA3D704CB8FFD9D2544D20ADDCB4FC824F904E0D83D989474D2C72C21C19999FBBACD7FA81DBC650697183C998B58960BA5FD542E56B4FBC2C958F"/>
          <p:cNvSpPr txBox="1"/>
          <p:nvPr/>
        </p:nvSpPr>
        <p:spPr>
          <a:xfrm>
            <a:off x="6087370" y="3473995"/>
            <a:ext cx="1750252" cy="705321"/>
          </a:xfrm>
          <a:prstGeom prst="rect">
            <a:avLst/>
          </a:prstGeom>
          <a:noFill/>
          <a:effectLst/>
        </p:spPr>
        <p:txBody>
          <a:bodyPr wrap="square" rtlCol="0">
            <a:spAutoFit/>
          </a:bodyPr>
          <a:lstStyle/>
          <a:p>
            <a:pPr algn="ctr">
              <a:lnSpc>
                <a:spcPct val="120000"/>
              </a:lnSpc>
            </a:pPr>
            <a:r>
              <a:rPr lang="zh-CN" altLang="en-US" sz="1400" dirty="0">
                <a:solidFill>
                  <a:srgbClr val="2B3649"/>
                </a:solidFill>
                <a:latin typeface="+mj-ea"/>
              </a:rPr>
              <a:t>Add your title</a:t>
            </a:r>
            <a:endParaRPr lang="en-US" altLang="zh-CN" sz="1400" dirty="0">
              <a:solidFill>
                <a:srgbClr val="2B3649"/>
              </a:solidFill>
              <a:latin typeface="+mj-ea"/>
            </a:endParaRPr>
          </a:p>
          <a:p>
            <a:pPr algn="ctr">
              <a:lnSpc>
                <a:spcPct val="120000"/>
              </a:lnSpc>
            </a:pPr>
            <a:r>
              <a:rPr lang="zh-CN" altLang="en-US" sz="1000" dirty="0">
                <a:solidFill>
                  <a:schemeClr val="tx1">
                    <a:lumMod val="50000"/>
                    <a:lumOff val="50000"/>
                  </a:schemeClr>
                </a:solidFill>
                <a:latin typeface="+mj-ea"/>
              </a:rPr>
              <a:t>Please enter your main narrative here</a:t>
            </a:r>
          </a:p>
        </p:txBody>
      </p:sp>
      <p:sp>
        <p:nvSpPr>
          <p:cNvPr id="48" name="文本框 47" descr="e7d195523061f1c0deeec63e560781cfd59afb0ea006f2a87ABB68BF51EA6619813959095094C18C62A12F549504892A4AAA8C1554C6663626E05CA27F281A14E6983772AFC3FB97135759321DEA3D704CB8FFD9D2544D20ADDCB4FC824F904E0D83D989474D2C72C21C19999FBBACD7FA81DBC650697183C998B58960BA5FD542E56B4FBC2C958F"/>
          <p:cNvSpPr txBox="1"/>
          <p:nvPr/>
        </p:nvSpPr>
        <p:spPr>
          <a:xfrm>
            <a:off x="3674474" y="3473995"/>
            <a:ext cx="1750252" cy="705321"/>
          </a:xfrm>
          <a:prstGeom prst="rect">
            <a:avLst/>
          </a:prstGeom>
          <a:noFill/>
          <a:effectLst/>
        </p:spPr>
        <p:txBody>
          <a:bodyPr wrap="square" rtlCol="0">
            <a:spAutoFit/>
          </a:bodyPr>
          <a:lstStyle/>
          <a:p>
            <a:pPr algn="ctr">
              <a:lnSpc>
                <a:spcPct val="120000"/>
              </a:lnSpc>
            </a:pPr>
            <a:r>
              <a:rPr lang="zh-CN" altLang="en-US" sz="1400" dirty="0">
                <a:solidFill>
                  <a:srgbClr val="2B3649"/>
                </a:solidFill>
                <a:latin typeface="+mj-ea"/>
              </a:rPr>
              <a:t>Add your title</a:t>
            </a:r>
            <a:endParaRPr lang="en-US" altLang="zh-CN" sz="1400" dirty="0">
              <a:solidFill>
                <a:srgbClr val="2B3649"/>
              </a:solidFill>
              <a:latin typeface="+mj-ea"/>
            </a:endParaRPr>
          </a:p>
          <a:p>
            <a:pPr algn="ctr">
              <a:lnSpc>
                <a:spcPct val="120000"/>
              </a:lnSpc>
            </a:pPr>
            <a:r>
              <a:rPr lang="zh-CN" altLang="en-US" sz="1000" dirty="0">
                <a:solidFill>
                  <a:schemeClr val="tx1">
                    <a:lumMod val="50000"/>
                    <a:lumOff val="50000"/>
                  </a:schemeClr>
                </a:solidFill>
                <a:latin typeface="+mj-ea"/>
              </a:rPr>
              <a:t>Please enter your main narrative here</a:t>
            </a:r>
          </a:p>
        </p:txBody>
      </p:sp>
      <p:sp>
        <p:nvSpPr>
          <p:cNvPr id="49" name="文本框 48" descr="e7d195523061f1c0deeec63e560781cfd59afb0ea006f2a87ABB68BF51EA6619813959095094C18C62A12F549504892A4AAA8C1554C6663626E05CA27F281A14E6983772AFC3FB97135759321DEA3D704CB8FFD9D2544D20ADDCB4FC824F904E0D83D989474D2C72C21C19999FBBACD7FA81DBC650697183C998B58960BA5FD542E56B4FBC2C958F"/>
          <p:cNvSpPr txBox="1"/>
          <p:nvPr/>
        </p:nvSpPr>
        <p:spPr>
          <a:xfrm>
            <a:off x="1223405" y="3473995"/>
            <a:ext cx="1750252" cy="705321"/>
          </a:xfrm>
          <a:prstGeom prst="rect">
            <a:avLst/>
          </a:prstGeom>
          <a:noFill/>
          <a:effectLst/>
        </p:spPr>
        <p:txBody>
          <a:bodyPr wrap="square" rtlCol="0">
            <a:spAutoFit/>
          </a:bodyPr>
          <a:lstStyle/>
          <a:p>
            <a:pPr algn="ctr">
              <a:lnSpc>
                <a:spcPct val="120000"/>
              </a:lnSpc>
            </a:pPr>
            <a:r>
              <a:rPr lang="zh-CN" altLang="en-US" sz="1400" dirty="0">
                <a:solidFill>
                  <a:srgbClr val="2B3649"/>
                </a:solidFill>
                <a:latin typeface="+mj-ea"/>
              </a:rPr>
              <a:t>Add your title</a:t>
            </a:r>
            <a:endParaRPr lang="en-US" altLang="zh-CN" sz="1400" dirty="0">
              <a:solidFill>
                <a:srgbClr val="2B3649"/>
              </a:solidFill>
              <a:latin typeface="+mj-ea"/>
            </a:endParaRPr>
          </a:p>
          <a:p>
            <a:pPr algn="ctr">
              <a:lnSpc>
                <a:spcPct val="120000"/>
              </a:lnSpc>
            </a:pPr>
            <a:r>
              <a:rPr lang="zh-CN" altLang="en-US" sz="1000" dirty="0">
                <a:solidFill>
                  <a:schemeClr val="tx1">
                    <a:lumMod val="50000"/>
                    <a:lumOff val="50000"/>
                  </a:schemeClr>
                </a:solidFill>
                <a:latin typeface="+mj-ea"/>
              </a:rPr>
              <a:t>Please enter your main narrative here</a:t>
            </a:r>
          </a:p>
        </p:txBody>
      </p:sp>
      <p:grpSp>
        <p:nvGrpSpPr>
          <p:cNvPr id="32" name="组合 31"/>
          <p:cNvGrpSpPr/>
          <p:nvPr/>
        </p:nvGrpSpPr>
        <p:grpSpPr>
          <a:xfrm>
            <a:off x="579714" y="558834"/>
            <a:ext cx="1486542" cy="521708"/>
            <a:chOff x="349800" y="270568"/>
            <a:chExt cx="1486542" cy="521708"/>
          </a:xfrm>
        </p:grpSpPr>
        <p:sp>
          <p:nvSpPr>
            <p:cNvPr id="50" name="PA_文本框 1">
              <a:extLst>
                <a:ext uri="{FF2B5EF4-FFF2-40B4-BE49-F238E27FC236}">
                  <a16:creationId xmlns:a16="http://schemas.microsoft.com/office/drawing/2014/main" id="{95CA5390-EAD3-40A5-BF6F-C69AB99948CD}"/>
                </a:ext>
              </a:extLst>
            </p:cNvPr>
            <p:cNvSpPr txBox="1"/>
            <p:nvPr>
              <p:custDataLst>
                <p:tags r:id="rId1"/>
              </p:custDataLst>
            </p:nvPr>
          </p:nvSpPr>
          <p:spPr>
            <a:xfrm>
              <a:off x="349800" y="270568"/>
              <a:ext cx="923330" cy="360804"/>
            </a:xfrm>
            <a:prstGeom prst="rect">
              <a:avLst/>
            </a:prstGeom>
            <a:noFill/>
          </p:spPr>
          <p:txBody>
            <a:bodyPr wrap="none" lIns="0" tIns="0" rIns="0" rtlCol="0">
              <a:spAutoFit/>
            </a:bodyPr>
            <a:lstStyle/>
            <a:p>
              <a:pPr>
                <a:lnSpc>
                  <a:spcPts val="2700"/>
                </a:lnSpc>
              </a:pPr>
              <a:r>
                <a:rPr lang="zh-CN" altLang="en-US" sz="1800" b="1" dirty="0">
                  <a:solidFill>
                    <a:srgbClr val="2B3649"/>
                  </a:solidFill>
                  <a:latin typeface="+mj-ea"/>
                  <a:ea typeface="+mj-ea"/>
                  <a:cs typeface="+mn-ea"/>
                  <a:sym typeface="+mn-lt"/>
                </a:rPr>
                <a:t>Return on investment</a:t>
              </a:r>
              <a:endParaRPr lang="en-US" altLang="zh-CN" sz="1800" b="1" dirty="0">
                <a:solidFill>
                  <a:srgbClr val="2B3649"/>
                </a:solidFill>
                <a:latin typeface="+mj-ea"/>
                <a:ea typeface="+mj-ea"/>
                <a:cs typeface="+mn-ea"/>
                <a:sym typeface="+mn-lt"/>
              </a:endParaRPr>
            </a:p>
          </p:txBody>
        </p:sp>
        <p:sp>
          <p:nvSpPr>
            <p:cNvPr id="56" name="PA_文本框 1">
              <a:extLst>
                <a:ext uri="{FF2B5EF4-FFF2-40B4-BE49-F238E27FC236}">
                  <a16:creationId xmlns:a16="http://schemas.microsoft.com/office/drawing/2014/main" id="{BA0F9515-D5AE-4BED-A481-29A81D6010FD}"/>
                </a:ext>
              </a:extLst>
            </p:cNvPr>
            <p:cNvSpPr txBox="1"/>
            <p:nvPr>
              <p:custDataLst>
                <p:tags r:id="rId2"/>
              </p:custDataLst>
            </p:nvPr>
          </p:nvSpPr>
          <p:spPr>
            <a:xfrm>
              <a:off x="349800" y="547081"/>
              <a:ext cx="1486542" cy="245195"/>
            </a:xfrm>
            <a:prstGeom prst="rect">
              <a:avLst/>
            </a:prstGeom>
            <a:noFill/>
          </p:spPr>
          <p:txBody>
            <a:bodyPr wrap="square" lIns="0" tIns="0" rIns="0" rtlCol="0">
              <a:spAutoFit/>
            </a:bodyPr>
            <a:lstStyle/>
            <a:p>
              <a:pPr>
                <a:lnSpc>
                  <a:spcPts val="1725"/>
                </a:lnSpc>
              </a:pPr>
              <a:r>
                <a:rPr lang="en-US" altLang="zh-CN" sz="1050" dirty="0">
                  <a:solidFill>
                    <a:srgbClr val="2B3649"/>
                  </a:solidFill>
                  <a:cs typeface="+mn-ea"/>
                  <a:sym typeface="+mn-lt"/>
                </a:rPr>
                <a:t>TEAM INTRODUCTION</a:t>
              </a:r>
            </a:p>
          </p:txBody>
        </p:sp>
      </p:grpSp>
    </p:spTree>
    <p:extLst>
      <p:ext uri="{BB962C8B-B14F-4D97-AF65-F5344CB8AC3E}">
        <p14:creationId xmlns:p14="http://schemas.microsoft.com/office/powerpoint/2010/main" val="41981473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16="http://schemas.microsoft.com/office/drawing/2014/main" xmlns:c="http://schemas.openxmlformats.org/drawingml/2006/chart"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par>
                          <p:cTn id="8" fill="hold">
                            <p:stCondLst>
                              <p:cond delay="500"/>
                            </p:stCondLst>
                            <p:childTnLst>
                              <p:par>
                                <p:cTn id="9" presetID="2" presetClass="entr" presetSubtype="1" decel="100000"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750" fill="hold"/>
                                        <p:tgtEl>
                                          <p:spTgt spid="29"/>
                                        </p:tgtEl>
                                        <p:attrNameLst>
                                          <p:attrName>ppt_x</p:attrName>
                                        </p:attrNameLst>
                                      </p:cBhvr>
                                      <p:tavLst>
                                        <p:tav tm="0">
                                          <p:val>
                                            <p:strVal val="#ppt_x"/>
                                          </p:val>
                                        </p:tav>
                                        <p:tav tm="100000">
                                          <p:val>
                                            <p:strVal val="#ppt_x"/>
                                          </p:val>
                                        </p:tav>
                                      </p:tavLst>
                                    </p:anim>
                                    <p:anim calcmode="lin" valueType="num">
                                      <p:cBhvr additive="base">
                                        <p:cTn id="12" dur="750" fill="hold"/>
                                        <p:tgtEl>
                                          <p:spTgt spid="29"/>
                                        </p:tgtEl>
                                        <p:attrNameLst>
                                          <p:attrName>ppt_y</p:attrName>
                                        </p:attrNameLst>
                                      </p:cBhvr>
                                      <p:tavLst>
                                        <p:tav tm="0">
                                          <p:val>
                                            <p:strVal val="0-#ppt_h/2"/>
                                          </p:val>
                                        </p:tav>
                                        <p:tav tm="100000">
                                          <p:val>
                                            <p:strVal val="#ppt_y"/>
                                          </p:val>
                                        </p:tav>
                                      </p:tavLst>
                                    </p:anim>
                                  </p:childTnLst>
                                </p:cTn>
                              </p:par>
                              <p:par>
                                <p:cTn id="13" presetID="2" presetClass="entr" presetSubtype="4" decel="100000" fill="hold" grpId="0" nodeType="withEffect">
                                  <p:stCondLst>
                                    <p:cond delay="0"/>
                                  </p:stCondLst>
                                  <p:childTnLst>
                                    <p:set>
                                      <p:cBhvr>
                                        <p:cTn id="14" dur="1" fill="hold">
                                          <p:stCondLst>
                                            <p:cond delay="0"/>
                                          </p:stCondLst>
                                        </p:cTn>
                                        <p:tgtEl>
                                          <p:spTgt spid="49"/>
                                        </p:tgtEl>
                                        <p:attrNameLst>
                                          <p:attrName>style.visibility</p:attrName>
                                        </p:attrNameLst>
                                      </p:cBhvr>
                                      <p:to>
                                        <p:strVal val="visible"/>
                                      </p:to>
                                    </p:set>
                                    <p:anim calcmode="lin" valueType="num">
                                      <p:cBhvr additive="base">
                                        <p:cTn id="15" dur="750" fill="hold"/>
                                        <p:tgtEl>
                                          <p:spTgt spid="49"/>
                                        </p:tgtEl>
                                        <p:attrNameLst>
                                          <p:attrName>ppt_x</p:attrName>
                                        </p:attrNameLst>
                                      </p:cBhvr>
                                      <p:tavLst>
                                        <p:tav tm="0">
                                          <p:val>
                                            <p:strVal val="#ppt_x"/>
                                          </p:val>
                                        </p:tav>
                                        <p:tav tm="100000">
                                          <p:val>
                                            <p:strVal val="#ppt_x"/>
                                          </p:val>
                                        </p:tav>
                                      </p:tavLst>
                                    </p:anim>
                                    <p:anim calcmode="lin" valueType="num">
                                      <p:cBhvr additive="base">
                                        <p:cTn id="16" dur="750" fill="hold"/>
                                        <p:tgtEl>
                                          <p:spTgt spid="49"/>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2" presetClass="entr" presetSubtype="1" decel="10000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 calcmode="lin" valueType="num">
                                      <p:cBhvr additive="base">
                                        <p:cTn id="20" dur="750" fill="hold"/>
                                        <p:tgtEl>
                                          <p:spTgt spid="44"/>
                                        </p:tgtEl>
                                        <p:attrNameLst>
                                          <p:attrName>ppt_x</p:attrName>
                                        </p:attrNameLst>
                                      </p:cBhvr>
                                      <p:tavLst>
                                        <p:tav tm="0">
                                          <p:val>
                                            <p:strVal val="#ppt_x"/>
                                          </p:val>
                                        </p:tav>
                                        <p:tav tm="100000">
                                          <p:val>
                                            <p:strVal val="#ppt_x"/>
                                          </p:val>
                                        </p:tav>
                                      </p:tavLst>
                                    </p:anim>
                                    <p:anim calcmode="lin" valueType="num">
                                      <p:cBhvr additive="base">
                                        <p:cTn id="21" dur="750" fill="hold"/>
                                        <p:tgtEl>
                                          <p:spTgt spid="44"/>
                                        </p:tgtEl>
                                        <p:attrNameLst>
                                          <p:attrName>ppt_y</p:attrName>
                                        </p:attrNameLst>
                                      </p:cBhvr>
                                      <p:tavLst>
                                        <p:tav tm="0">
                                          <p:val>
                                            <p:strVal val="0-#ppt_h/2"/>
                                          </p:val>
                                        </p:tav>
                                        <p:tav tm="100000">
                                          <p:val>
                                            <p:strVal val="#ppt_y"/>
                                          </p:val>
                                        </p:tav>
                                      </p:tavLst>
                                    </p:anim>
                                  </p:childTnLst>
                                </p:cTn>
                              </p:par>
                              <p:par>
                                <p:cTn id="22" presetID="2" presetClass="entr" presetSubtype="4" decel="100000" fill="hold" grpId="0" nodeType="withEffect">
                                  <p:stCondLst>
                                    <p:cond delay="0"/>
                                  </p:stCondLst>
                                  <p:childTnLst>
                                    <p:set>
                                      <p:cBhvr>
                                        <p:cTn id="23" dur="1" fill="hold">
                                          <p:stCondLst>
                                            <p:cond delay="0"/>
                                          </p:stCondLst>
                                        </p:cTn>
                                        <p:tgtEl>
                                          <p:spTgt spid="48"/>
                                        </p:tgtEl>
                                        <p:attrNameLst>
                                          <p:attrName>style.visibility</p:attrName>
                                        </p:attrNameLst>
                                      </p:cBhvr>
                                      <p:to>
                                        <p:strVal val="visible"/>
                                      </p:to>
                                    </p:set>
                                    <p:anim calcmode="lin" valueType="num">
                                      <p:cBhvr additive="base">
                                        <p:cTn id="24" dur="750" fill="hold"/>
                                        <p:tgtEl>
                                          <p:spTgt spid="48"/>
                                        </p:tgtEl>
                                        <p:attrNameLst>
                                          <p:attrName>ppt_x</p:attrName>
                                        </p:attrNameLst>
                                      </p:cBhvr>
                                      <p:tavLst>
                                        <p:tav tm="0">
                                          <p:val>
                                            <p:strVal val="#ppt_x"/>
                                          </p:val>
                                        </p:tav>
                                        <p:tav tm="100000">
                                          <p:val>
                                            <p:strVal val="#ppt_x"/>
                                          </p:val>
                                        </p:tav>
                                      </p:tavLst>
                                    </p:anim>
                                    <p:anim calcmode="lin" valueType="num">
                                      <p:cBhvr additive="base">
                                        <p:cTn id="25" dur="750" fill="hold"/>
                                        <p:tgtEl>
                                          <p:spTgt spid="48"/>
                                        </p:tgtEl>
                                        <p:attrNameLst>
                                          <p:attrName>ppt_y</p:attrName>
                                        </p:attrNameLst>
                                      </p:cBhvr>
                                      <p:tavLst>
                                        <p:tav tm="0">
                                          <p:val>
                                            <p:strVal val="1+#ppt_h/2"/>
                                          </p:val>
                                        </p:tav>
                                        <p:tav tm="100000">
                                          <p:val>
                                            <p:strVal val="#ppt_y"/>
                                          </p:val>
                                        </p:tav>
                                      </p:tavLst>
                                    </p:anim>
                                  </p:childTnLst>
                                </p:cTn>
                              </p:par>
                            </p:childTnLst>
                          </p:cTn>
                        </p:par>
                        <p:par>
                          <p:cTn id="26" fill="hold">
                            <p:stCondLst>
                              <p:cond delay="2000"/>
                            </p:stCondLst>
                            <p:childTnLst>
                              <p:par>
                                <p:cTn id="27" presetID="2" presetClass="entr" presetSubtype="1" decel="100000"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additive="base">
                                        <p:cTn id="29" dur="750" fill="hold"/>
                                        <p:tgtEl>
                                          <p:spTgt spid="26"/>
                                        </p:tgtEl>
                                        <p:attrNameLst>
                                          <p:attrName>ppt_x</p:attrName>
                                        </p:attrNameLst>
                                      </p:cBhvr>
                                      <p:tavLst>
                                        <p:tav tm="0">
                                          <p:val>
                                            <p:strVal val="#ppt_x"/>
                                          </p:val>
                                        </p:tav>
                                        <p:tav tm="100000">
                                          <p:val>
                                            <p:strVal val="#ppt_x"/>
                                          </p:val>
                                        </p:tav>
                                      </p:tavLst>
                                    </p:anim>
                                    <p:anim calcmode="lin" valueType="num">
                                      <p:cBhvr additive="base">
                                        <p:cTn id="30" dur="750" fill="hold"/>
                                        <p:tgtEl>
                                          <p:spTgt spid="26"/>
                                        </p:tgtEl>
                                        <p:attrNameLst>
                                          <p:attrName>ppt_y</p:attrName>
                                        </p:attrNameLst>
                                      </p:cBhvr>
                                      <p:tavLst>
                                        <p:tav tm="0">
                                          <p:val>
                                            <p:strVal val="0-#ppt_h/2"/>
                                          </p:val>
                                        </p:tav>
                                        <p:tav tm="100000">
                                          <p:val>
                                            <p:strVal val="#ppt_y"/>
                                          </p:val>
                                        </p:tav>
                                      </p:tavLst>
                                    </p:anim>
                                  </p:childTnLst>
                                </p:cTn>
                              </p:par>
                              <p:par>
                                <p:cTn id="31" presetID="2" presetClass="entr" presetSubtype="4" decel="100000" fill="hold" grpId="0" nodeType="withEffect">
                                  <p:stCondLst>
                                    <p:cond delay="0"/>
                                  </p:stCondLst>
                                  <p:childTnLst>
                                    <p:set>
                                      <p:cBhvr>
                                        <p:cTn id="32" dur="1" fill="hold">
                                          <p:stCondLst>
                                            <p:cond delay="0"/>
                                          </p:stCondLst>
                                        </p:cTn>
                                        <p:tgtEl>
                                          <p:spTgt spid="47"/>
                                        </p:tgtEl>
                                        <p:attrNameLst>
                                          <p:attrName>style.visibility</p:attrName>
                                        </p:attrNameLst>
                                      </p:cBhvr>
                                      <p:to>
                                        <p:strVal val="visible"/>
                                      </p:to>
                                    </p:set>
                                    <p:anim calcmode="lin" valueType="num">
                                      <p:cBhvr additive="base">
                                        <p:cTn id="33" dur="750" fill="hold"/>
                                        <p:tgtEl>
                                          <p:spTgt spid="47"/>
                                        </p:tgtEl>
                                        <p:attrNameLst>
                                          <p:attrName>ppt_x</p:attrName>
                                        </p:attrNameLst>
                                      </p:cBhvr>
                                      <p:tavLst>
                                        <p:tav tm="0">
                                          <p:val>
                                            <p:strVal val="#ppt_x"/>
                                          </p:val>
                                        </p:tav>
                                        <p:tav tm="100000">
                                          <p:val>
                                            <p:strVal val="#ppt_x"/>
                                          </p:val>
                                        </p:tav>
                                      </p:tavLst>
                                    </p:anim>
                                    <p:anim calcmode="lin" valueType="num">
                                      <p:cBhvr additive="base">
                                        <p:cTn id="34" dur="750" fill="hold"/>
                                        <p:tgtEl>
                                          <p:spTgt spid="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P spid="49"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826234" y="1148861"/>
            <a:ext cx="3635916" cy="3353136"/>
            <a:chOff x="2574388" y="714705"/>
            <a:chExt cx="4374068" cy="4033880"/>
          </a:xfrm>
        </p:grpSpPr>
        <p:sp>
          <p:nvSpPr>
            <p:cNvPr id="48" name="矩形 47"/>
            <p:cNvSpPr/>
            <p:nvPr/>
          </p:nvSpPr>
          <p:spPr>
            <a:xfrm>
              <a:off x="4096845" y="1083859"/>
              <a:ext cx="630415" cy="1650085"/>
            </a:xfrm>
            <a:prstGeom prst="rect">
              <a:avLst/>
            </a:prstGeom>
            <a:gradFill>
              <a:gsLst>
                <a:gs pos="11000">
                  <a:srgbClr val="2B3649"/>
                </a:gs>
                <a:gs pos="100000">
                  <a:srgbClr val="3B4A62"/>
                </a:gs>
              </a:gsLst>
              <a:lin ang="2700000" scaled="0"/>
            </a:gradFill>
            <a:ln w="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9" name="矩形 48"/>
            <p:cNvSpPr/>
            <p:nvPr/>
          </p:nvSpPr>
          <p:spPr>
            <a:xfrm rot="5400000">
              <a:off x="5237094" y="1593694"/>
              <a:ext cx="630415" cy="1650085"/>
            </a:xfrm>
            <a:prstGeom prst="rect">
              <a:avLst/>
            </a:prstGeom>
            <a:gradFill>
              <a:gsLst>
                <a:gs pos="11000">
                  <a:srgbClr val="2B3649"/>
                </a:gs>
                <a:gs pos="100000">
                  <a:srgbClr val="3B4A62"/>
                </a:gs>
              </a:gsLst>
              <a:lin ang="2700000" scaled="0"/>
            </a:gra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0" name="矩形 49"/>
            <p:cNvSpPr/>
            <p:nvPr/>
          </p:nvSpPr>
          <p:spPr>
            <a:xfrm rot="10800000">
              <a:off x="4727259" y="2733944"/>
              <a:ext cx="630415" cy="1650085"/>
            </a:xfrm>
            <a:prstGeom prst="rect">
              <a:avLst/>
            </a:prstGeom>
            <a:gradFill>
              <a:gsLst>
                <a:gs pos="11000">
                  <a:srgbClr val="2B3649"/>
                </a:gs>
                <a:gs pos="100000">
                  <a:srgbClr val="3B4A62"/>
                </a:gs>
              </a:gsLst>
              <a:lin ang="2700000" scaled="0"/>
            </a:gra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1" name="矩形 50"/>
            <p:cNvSpPr/>
            <p:nvPr/>
          </p:nvSpPr>
          <p:spPr>
            <a:xfrm rot="16200000">
              <a:off x="3587010" y="2224108"/>
              <a:ext cx="630415" cy="1650085"/>
            </a:xfrm>
            <a:prstGeom prst="rect">
              <a:avLst/>
            </a:prstGeom>
            <a:gradFill>
              <a:gsLst>
                <a:gs pos="11000">
                  <a:srgbClr val="2B3649"/>
                </a:gs>
                <a:gs pos="100000">
                  <a:srgbClr val="3B4A62"/>
                </a:gs>
              </a:gsLst>
              <a:lin ang="2700000" scaled="0"/>
            </a:gra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3" name="组合 2"/>
            <p:cNvGrpSpPr/>
            <p:nvPr/>
          </p:nvGrpSpPr>
          <p:grpSpPr>
            <a:xfrm>
              <a:off x="3880250" y="1864476"/>
              <a:ext cx="1713550" cy="1713550"/>
              <a:chOff x="5173666" y="2758502"/>
              <a:chExt cx="2284733" cy="2284733"/>
            </a:xfrm>
          </p:grpSpPr>
          <p:sp>
            <p:nvSpPr>
              <p:cNvPr id="52" name="任意多边形 51"/>
              <p:cNvSpPr/>
              <p:nvPr/>
            </p:nvSpPr>
            <p:spPr>
              <a:xfrm>
                <a:off x="5173666" y="2758502"/>
                <a:ext cx="2284733" cy="2284733"/>
              </a:xfrm>
              <a:custGeom>
                <a:avLst/>
                <a:gdLst>
                  <a:gd name="connsiteX0" fmla="*/ 627070 w 1414708"/>
                  <a:gd name="connsiteY0" fmla="*/ 0 h 1414708"/>
                  <a:gd name="connsiteX1" fmla="*/ 787639 w 1414708"/>
                  <a:gd name="connsiteY1" fmla="*/ 0 h 1414708"/>
                  <a:gd name="connsiteX2" fmla="*/ 818947 w 1414708"/>
                  <a:gd name="connsiteY2" fmla="*/ 146064 h 1414708"/>
                  <a:gd name="connsiteX3" fmla="*/ 826511 w 1414708"/>
                  <a:gd name="connsiteY3" fmla="*/ 147218 h 1414708"/>
                  <a:gd name="connsiteX4" fmla="*/ 890637 w 1414708"/>
                  <a:gd name="connsiteY4" fmla="*/ 166265 h 1414708"/>
                  <a:gd name="connsiteX5" fmla="*/ 991504 w 1414708"/>
                  <a:gd name="connsiteY5" fmla="*/ 54626 h 1414708"/>
                  <a:gd name="connsiteX6" fmla="*/ 1130560 w 1414708"/>
                  <a:gd name="connsiteY6" fmla="*/ 134910 h 1414708"/>
                  <a:gd name="connsiteX7" fmla="*/ 1085871 w 1414708"/>
                  <a:gd name="connsiteY7" fmla="*/ 273252 h 1414708"/>
                  <a:gd name="connsiteX8" fmla="*/ 1094279 w 1414708"/>
                  <a:gd name="connsiteY8" fmla="*/ 279383 h 1414708"/>
                  <a:gd name="connsiteX9" fmla="*/ 1138991 w 1414708"/>
                  <a:gd name="connsiteY9" fmla="*/ 322395 h 1414708"/>
                  <a:gd name="connsiteX10" fmla="*/ 1143788 w 1414708"/>
                  <a:gd name="connsiteY10" fmla="*/ 328084 h 1414708"/>
                  <a:gd name="connsiteX11" fmla="*/ 1279799 w 1414708"/>
                  <a:gd name="connsiteY11" fmla="*/ 284150 h 1414708"/>
                  <a:gd name="connsiteX12" fmla="*/ 1360084 w 1414708"/>
                  <a:gd name="connsiteY12" fmla="*/ 423206 h 1414708"/>
                  <a:gd name="connsiteX13" fmla="*/ 1258750 w 1414708"/>
                  <a:gd name="connsiteY13" fmla="*/ 514762 h 1414708"/>
                  <a:gd name="connsiteX14" fmla="*/ 1266950 w 1414708"/>
                  <a:gd name="connsiteY14" fmla="*/ 535107 h 1414708"/>
                  <a:gd name="connsiteX15" fmla="*/ 1283058 w 1414708"/>
                  <a:gd name="connsiteY15" fmla="*/ 598851 h 1414708"/>
                  <a:gd name="connsiteX16" fmla="*/ 1414708 w 1414708"/>
                  <a:gd name="connsiteY16" fmla="*/ 627071 h 1414708"/>
                  <a:gd name="connsiteX17" fmla="*/ 1414708 w 1414708"/>
                  <a:gd name="connsiteY17" fmla="*/ 787638 h 1414708"/>
                  <a:gd name="connsiteX18" fmla="*/ 1291400 w 1414708"/>
                  <a:gd name="connsiteY18" fmla="*/ 814069 h 1414708"/>
                  <a:gd name="connsiteX19" fmla="*/ 1286586 w 1414708"/>
                  <a:gd name="connsiteY19" fmla="*/ 845607 h 1414708"/>
                  <a:gd name="connsiteX20" fmla="*/ 1274135 w 1414708"/>
                  <a:gd name="connsiteY20" fmla="*/ 895309 h 1414708"/>
                  <a:gd name="connsiteX21" fmla="*/ 1269256 w 1414708"/>
                  <a:gd name="connsiteY21" fmla="*/ 909440 h 1414708"/>
                  <a:gd name="connsiteX22" fmla="*/ 1360084 w 1414708"/>
                  <a:gd name="connsiteY22" fmla="*/ 991504 h 1414708"/>
                  <a:gd name="connsiteX23" fmla="*/ 1279799 w 1414708"/>
                  <a:gd name="connsiteY23" fmla="*/ 1130559 h 1414708"/>
                  <a:gd name="connsiteX24" fmla="*/ 1168182 w 1414708"/>
                  <a:gd name="connsiteY24" fmla="*/ 1094504 h 1414708"/>
                  <a:gd name="connsiteX25" fmla="*/ 1154421 w 1414708"/>
                  <a:gd name="connsiteY25" fmla="*/ 1113376 h 1414708"/>
                  <a:gd name="connsiteX26" fmla="*/ 1111411 w 1414708"/>
                  <a:gd name="connsiteY26" fmla="*/ 1158088 h 1414708"/>
                  <a:gd name="connsiteX27" fmla="*/ 1095560 w 1414708"/>
                  <a:gd name="connsiteY27" fmla="*/ 1171449 h 1414708"/>
                  <a:gd name="connsiteX28" fmla="*/ 1130560 w 1414708"/>
                  <a:gd name="connsiteY28" fmla="*/ 1279799 h 1414708"/>
                  <a:gd name="connsiteX29" fmla="*/ 991504 w 1414708"/>
                  <a:gd name="connsiteY29" fmla="*/ 1360083 h 1414708"/>
                  <a:gd name="connsiteX30" fmla="*/ 917693 w 1414708"/>
                  <a:gd name="connsiteY30" fmla="*/ 1278391 h 1414708"/>
                  <a:gd name="connsiteX31" fmla="*/ 898699 w 1414708"/>
                  <a:gd name="connsiteY31" fmla="*/ 1286047 h 1414708"/>
                  <a:gd name="connsiteX32" fmla="*/ 810436 w 1414708"/>
                  <a:gd name="connsiteY32" fmla="*/ 1308351 h 1414708"/>
                  <a:gd name="connsiteX33" fmla="*/ 787639 w 1414708"/>
                  <a:gd name="connsiteY33" fmla="*/ 1414708 h 1414708"/>
                  <a:gd name="connsiteX34" fmla="*/ 627070 w 1414708"/>
                  <a:gd name="connsiteY34" fmla="*/ 1414708 h 1414708"/>
                  <a:gd name="connsiteX35" fmla="*/ 604225 w 1414708"/>
                  <a:gd name="connsiteY35" fmla="*/ 1308129 h 1414708"/>
                  <a:gd name="connsiteX36" fmla="*/ 588198 w 1414708"/>
                  <a:gd name="connsiteY36" fmla="*/ 1305683 h 1414708"/>
                  <a:gd name="connsiteX37" fmla="*/ 496866 w 1414708"/>
                  <a:gd name="connsiteY37" fmla="*/ 1278557 h 1414708"/>
                  <a:gd name="connsiteX38" fmla="*/ 423205 w 1414708"/>
                  <a:gd name="connsiteY38" fmla="*/ 1360083 h 1414708"/>
                  <a:gd name="connsiteX39" fmla="*/ 284150 w 1414708"/>
                  <a:gd name="connsiteY39" fmla="*/ 1279799 h 1414708"/>
                  <a:gd name="connsiteX40" fmla="*/ 318965 w 1414708"/>
                  <a:gd name="connsiteY40" fmla="*/ 1172020 h 1414708"/>
                  <a:gd name="connsiteX41" fmla="*/ 251122 w 1414708"/>
                  <a:gd name="connsiteY41" fmla="*/ 1102537 h 1414708"/>
                  <a:gd name="connsiteX42" fmla="*/ 245733 w 1414708"/>
                  <a:gd name="connsiteY42" fmla="*/ 1094760 h 1414708"/>
                  <a:gd name="connsiteX43" fmla="*/ 134911 w 1414708"/>
                  <a:gd name="connsiteY43" fmla="*/ 1130559 h 1414708"/>
                  <a:gd name="connsiteX44" fmla="*/ 54626 w 1414708"/>
                  <a:gd name="connsiteY44" fmla="*/ 991504 h 1414708"/>
                  <a:gd name="connsiteX45" fmla="*/ 145519 w 1414708"/>
                  <a:gd name="connsiteY45" fmla="*/ 909381 h 1414708"/>
                  <a:gd name="connsiteX46" fmla="*/ 136590 w 1414708"/>
                  <a:gd name="connsiteY46" fmla="*/ 881279 h 1414708"/>
                  <a:gd name="connsiteX47" fmla="*/ 123065 w 1414708"/>
                  <a:gd name="connsiteY47" fmla="*/ 814017 h 1414708"/>
                  <a:gd name="connsiteX48" fmla="*/ 0 w 1414708"/>
                  <a:gd name="connsiteY48" fmla="*/ 787638 h 1414708"/>
                  <a:gd name="connsiteX49" fmla="*/ 0 w 1414708"/>
                  <a:gd name="connsiteY49" fmla="*/ 627071 h 1414708"/>
                  <a:gd name="connsiteX50" fmla="*/ 130427 w 1414708"/>
                  <a:gd name="connsiteY50" fmla="*/ 599113 h 1414708"/>
                  <a:gd name="connsiteX51" fmla="*/ 136590 w 1414708"/>
                  <a:gd name="connsiteY51" fmla="*/ 571623 h 1414708"/>
                  <a:gd name="connsiteX52" fmla="*/ 156261 w 1414708"/>
                  <a:gd name="connsiteY52" fmla="*/ 515034 h 1414708"/>
                  <a:gd name="connsiteX53" fmla="*/ 54626 w 1414708"/>
                  <a:gd name="connsiteY53" fmla="*/ 423206 h 1414708"/>
                  <a:gd name="connsiteX54" fmla="*/ 134911 w 1414708"/>
                  <a:gd name="connsiteY54" fmla="*/ 284150 h 1414708"/>
                  <a:gd name="connsiteX55" fmla="*/ 271981 w 1414708"/>
                  <a:gd name="connsiteY55" fmla="*/ 328426 h 1414708"/>
                  <a:gd name="connsiteX56" fmla="*/ 302006 w 1414708"/>
                  <a:gd name="connsiteY56" fmla="*/ 296028 h 1414708"/>
                  <a:gd name="connsiteX57" fmla="*/ 329025 w 1414708"/>
                  <a:gd name="connsiteY57" fmla="*/ 273834 h 1414708"/>
                  <a:gd name="connsiteX58" fmla="*/ 284150 w 1414708"/>
                  <a:gd name="connsiteY58" fmla="*/ 134910 h 1414708"/>
                  <a:gd name="connsiteX59" fmla="*/ 423205 w 1414708"/>
                  <a:gd name="connsiteY59" fmla="*/ 54626 h 1414708"/>
                  <a:gd name="connsiteX60" fmla="*/ 523263 w 1414708"/>
                  <a:gd name="connsiteY60" fmla="*/ 165369 h 1414708"/>
                  <a:gd name="connsiteX61" fmla="*/ 588198 w 1414708"/>
                  <a:gd name="connsiteY61" fmla="*/ 147218 h 1414708"/>
                  <a:gd name="connsiteX62" fmla="*/ 595762 w 1414708"/>
                  <a:gd name="connsiteY62" fmla="*/ 146064 h 1414708"/>
                  <a:gd name="connsiteX63" fmla="*/ 627070 w 1414708"/>
                  <a:gd name="connsiteY63" fmla="*/ 0 h 1414708"/>
                  <a:gd name="connsiteX64" fmla="*/ 707354 w 1414708"/>
                  <a:gd name="connsiteY64" fmla="*/ 250154 h 1414708"/>
                  <a:gd name="connsiteX65" fmla="*/ 250154 w 1414708"/>
                  <a:gd name="connsiteY65" fmla="*/ 707354 h 1414708"/>
                  <a:gd name="connsiteX66" fmla="*/ 707354 w 1414708"/>
                  <a:gd name="connsiteY66" fmla="*/ 1164554 h 1414708"/>
                  <a:gd name="connsiteX67" fmla="*/ 1164554 w 1414708"/>
                  <a:gd name="connsiteY67" fmla="*/ 707354 h 1414708"/>
                  <a:gd name="connsiteX68" fmla="*/ 707354 w 1414708"/>
                  <a:gd name="connsiteY68" fmla="*/ 250154 h 1414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1414708" h="1414708">
                    <a:moveTo>
                      <a:pt x="627070" y="0"/>
                    </a:moveTo>
                    <a:lnTo>
                      <a:pt x="787639" y="0"/>
                    </a:lnTo>
                    <a:lnTo>
                      <a:pt x="818947" y="146064"/>
                    </a:lnTo>
                    <a:lnTo>
                      <a:pt x="826511" y="147218"/>
                    </a:lnTo>
                    <a:lnTo>
                      <a:pt x="890637" y="166265"/>
                    </a:lnTo>
                    <a:lnTo>
                      <a:pt x="991504" y="54626"/>
                    </a:lnTo>
                    <a:lnTo>
                      <a:pt x="1130560" y="134910"/>
                    </a:lnTo>
                    <a:lnTo>
                      <a:pt x="1085871" y="273252"/>
                    </a:lnTo>
                    <a:lnTo>
                      <a:pt x="1094279" y="279383"/>
                    </a:lnTo>
                    <a:cubicBezTo>
                      <a:pt x="1109924" y="292935"/>
                      <a:pt x="1124849" y="307293"/>
                      <a:pt x="1138991" y="322395"/>
                    </a:cubicBezTo>
                    <a:lnTo>
                      <a:pt x="1143788" y="328084"/>
                    </a:lnTo>
                    <a:lnTo>
                      <a:pt x="1279799" y="284150"/>
                    </a:lnTo>
                    <a:lnTo>
                      <a:pt x="1360084" y="423206"/>
                    </a:lnTo>
                    <a:lnTo>
                      <a:pt x="1258750" y="514762"/>
                    </a:lnTo>
                    <a:lnTo>
                      <a:pt x="1266950" y="535107"/>
                    </a:lnTo>
                    <a:lnTo>
                      <a:pt x="1283058" y="598851"/>
                    </a:lnTo>
                    <a:lnTo>
                      <a:pt x="1414708" y="627071"/>
                    </a:lnTo>
                    <a:lnTo>
                      <a:pt x="1414708" y="787638"/>
                    </a:lnTo>
                    <a:lnTo>
                      <a:pt x="1291400" y="814069"/>
                    </a:lnTo>
                    <a:lnTo>
                      <a:pt x="1286586" y="845607"/>
                    </a:lnTo>
                    <a:cubicBezTo>
                      <a:pt x="1283141" y="862446"/>
                      <a:pt x="1278979" y="879024"/>
                      <a:pt x="1274135" y="895309"/>
                    </a:cubicBezTo>
                    <a:lnTo>
                      <a:pt x="1269256" y="909440"/>
                    </a:lnTo>
                    <a:lnTo>
                      <a:pt x="1360084" y="991504"/>
                    </a:lnTo>
                    <a:lnTo>
                      <a:pt x="1279799" y="1130559"/>
                    </a:lnTo>
                    <a:lnTo>
                      <a:pt x="1168182" y="1094504"/>
                    </a:lnTo>
                    <a:lnTo>
                      <a:pt x="1154421" y="1113376"/>
                    </a:lnTo>
                    <a:cubicBezTo>
                      <a:pt x="1140871" y="1129021"/>
                      <a:pt x="1126512" y="1143946"/>
                      <a:pt x="1111411" y="1158088"/>
                    </a:cubicBezTo>
                    <a:lnTo>
                      <a:pt x="1095560" y="1171449"/>
                    </a:lnTo>
                    <a:lnTo>
                      <a:pt x="1130560" y="1279799"/>
                    </a:lnTo>
                    <a:lnTo>
                      <a:pt x="991504" y="1360083"/>
                    </a:lnTo>
                    <a:lnTo>
                      <a:pt x="917693" y="1278391"/>
                    </a:lnTo>
                    <a:lnTo>
                      <a:pt x="898699" y="1286047"/>
                    </a:lnTo>
                    <a:lnTo>
                      <a:pt x="810436" y="1308351"/>
                    </a:lnTo>
                    <a:lnTo>
                      <a:pt x="787639" y="1414708"/>
                    </a:lnTo>
                    <a:lnTo>
                      <a:pt x="627070" y="1414708"/>
                    </a:lnTo>
                    <a:lnTo>
                      <a:pt x="604225" y="1308129"/>
                    </a:lnTo>
                    <a:lnTo>
                      <a:pt x="588198" y="1305683"/>
                    </a:lnTo>
                    <a:lnTo>
                      <a:pt x="496866" y="1278557"/>
                    </a:lnTo>
                    <a:lnTo>
                      <a:pt x="423205" y="1360083"/>
                    </a:lnTo>
                    <a:lnTo>
                      <a:pt x="284150" y="1279799"/>
                    </a:lnTo>
                    <a:lnTo>
                      <a:pt x="318965" y="1172020"/>
                    </a:lnTo>
                    <a:lnTo>
                      <a:pt x="251122" y="1102537"/>
                    </a:lnTo>
                    <a:lnTo>
                      <a:pt x="245733" y="1094760"/>
                    </a:lnTo>
                    <a:lnTo>
                      <a:pt x="134911" y="1130559"/>
                    </a:lnTo>
                    <a:lnTo>
                      <a:pt x="54626" y="991504"/>
                    </a:lnTo>
                    <a:lnTo>
                      <a:pt x="145519" y="909381"/>
                    </a:lnTo>
                    <a:lnTo>
                      <a:pt x="136590" y="881279"/>
                    </a:lnTo>
                    <a:lnTo>
                      <a:pt x="123065" y="814017"/>
                    </a:lnTo>
                    <a:lnTo>
                      <a:pt x="0" y="787638"/>
                    </a:lnTo>
                    <a:lnTo>
                      <a:pt x="0" y="627071"/>
                    </a:lnTo>
                    <a:lnTo>
                      <a:pt x="130427" y="599113"/>
                    </a:lnTo>
                    <a:lnTo>
                      <a:pt x="136590" y="571623"/>
                    </a:lnTo>
                    <a:lnTo>
                      <a:pt x="156261" y="515034"/>
                    </a:lnTo>
                    <a:lnTo>
                      <a:pt x="54626" y="423206"/>
                    </a:lnTo>
                    <a:lnTo>
                      <a:pt x="134911" y="284150"/>
                    </a:lnTo>
                    <a:lnTo>
                      <a:pt x="271981" y="328426"/>
                    </a:lnTo>
                    <a:lnTo>
                      <a:pt x="302006" y="296028"/>
                    </a:lnTo>
                    <a:lnTo>
                      <a:pt x="329025" y="273834"/>
                    </a:lnTo>
                    <a:lnTo>
                      <a:pt x="284150" y="134910"/>
                    </a:lnTo>
                    <a:lnTo>
                      <a:pt x="423205" y="54626"/>
                    </a:lnTo>
                    <a:lnTo>
                      <a:pt x="523263" y="165369"/>
                    </a:lnTo>
                    <a:lnTo>
                      <a:pt x="588198" y="147218"/>
                    </a:lnTo>
                    <a:lnTo>
                      <a:pt x="595762" y="146064"/>
                    </a:lnTo>
                    <a:lnTo>
                      <a:pt x="627070" y="0"/>
                    </a:lnTo>
                    <a:close/>
                    <a:moveTo>
                      <a:pt x="707354" y="250154"/>
                    </a:moveTo>
                    <a:cubicBezTo>
                      <a:pt x="454849" y="250154"/>
                      <a:pt x="250154" y="454849"/>
                      <a:pt x="250154" y="707354"/>
                    </a:cubicBezTo>
                    <a:cubicBezTo>
                      <a:pt x="250154" y="959859"/>
                      <a:pt x="454849" y="1164554"/>
                      <a:pt x="707354" y="1164554"/>
                    </a:cubicBezTo>
                    <a:cubicBezTo>
                      <a:pt x="959859" y="1164554"/>
                      <a:pt x="1164554" y="959859"/>
                      <a:pt x="1164554" y="707354"/>
                    </a:cubicBezTo>
                    <a:cubicBezTo>
                      <a:pt x="1164554" y="454849"/>
                      <a:pt x="959859" y="250154"/>
                      <a:pt x="707354" y="250154"/>
                    </a:cubicBezTo>
                    <a:close/>
                  </a:path>
                </a:pathLst>
              </a:custGeom>
              <a:gradFill>
                <a:gsLst>
                  <a:gs pos="0">
                    <a:schemeClr val="bg1"/>
                  </a:gs>
                  <a:gs pos="100000">
                    <a:srgbClr val="E2E2E2"/>
                  </a:gs>
                </a:gsLst>
                <a:lin ang="2700000" scaled="1"/>
              </a:gradFill>
              <a:ln>
                <a:noFill/>
              </a:ln>
              <a:effectLst>
                <a:outerShdw blurRad="190500" dist="88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endParaRPr>
              </a:p>
            </p:txBody>
          </p:sp>
          <p:sp>
            <p:nvSpPr>
              <p:cNvPr id="53" name="同心圆 52"/>
              <p:cNvSpPr/>
              <p:nvPr/>
            </p:nvSpPr>
            <p:spPr>
              <a:xfrm>
                <a:off x="5544579" y="3128001"/>
                <a:ext cx="1542908" cy="1542909"/>
              </a:xfrm>
              <a:prstGeom prst="donut">
                <a:avLst>
                  <a:gd name="adj" fmla="val 2734"/>
                </a:avLst>
              </a:prstGeom>
              <a:gradFill>
                <a:gsLst>
                  <a:gs pos="0">
                    <a:srgbClr val="CDCDCD"/>
                  </a:gs>
                  <a:gs pos="100000">
                    <a:schemeClr val="bg1"/>
                  </a:gs>
                </a:gsLst>
                <a:lin ang="2700000" scaled="1"/>
              </a:grad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prstClr val="white"/>
                  </a:solidFill>
                  <a:latin typeface="Open Sans" panose="020B0606030504020204" pitchFamily="34" charset="0"/>
                  <a:cs typeface="Open Sans" panose="020B0606030504020204" pitchFamily="34" charset="0"/>
                </a:endParaRPr>
              </a:p>
            </p:txBody>
          </p:sp>
        </p:grpSp>
        <p:grpSp>
          <p:nvGrpSpPr>
            <p:cNvPr id="54" name="组合 53"/>
            <p:cNvGrpSpPr/>
            <p:nvPr/>
          </p:nvGrpSpPr>
          <p:grpSpPr>
            <a:xfrm>
              <a:off x="2574388" y="2607014"/>
              <a:ext cx="843383" cy="843384"/>
              <a:chOff x="1802687" y="3259299"/>
              <a:chExt cx="1414708" cy="1414708"/>
            </a:xfrm>
          </p:grpSpPr>
          <p:sp>
            <p:nvSpPr>
              <p:cNvPr id="55" name="任意多边形 54"/>
              <p:cNvSpPr/>
              <p:nvPr/>
            </p:nvSpPr>
            <p:spPr>
              <a:xfrm>
                <a:off x="1802687" y="3259299"/>
                <a:ext cx="1414708" cy="1414708"/>
              </a:xfrm>
              <a:custGeom>
                <a:avLst/>
                <a:gdLst>
                  <a:gd name="connsiteX0" fmla="*/ 734066 w 1656097"/>
                  <a:gd name="connsiteY0" fmla="*/ 0 h 1656098"/>
                  <a:gd name="connsiteX1" fmla="*/ 922032 w 1656097"/>
                  <a:gd name="connsiteY1" fmla="*/ 0 h 1656098"/>
                  <a:gd name="connsiteX2" fmla="*/ 958682 w 1656097"/>
                  <a:gd name="connsiteY2" fmla="*/ 170987 h 1656098"/>
                  <a:gd name="connsiteX3" fmla="*/ 967537 w 1656097"/>
                  <a:gd name="connsiteY3" fmla="*/ 172338 h 1656098"/>
                  <a:gd name="connsiteX4" fmla="*/ 1042604 w 1656097"/>
                  <a:gd name="connsiteY4" fmla="*/ 194634 h 1656098"/>
                  <a:gd name="connsiteX5" fmla="*/ 1160682 w 1656097"/>
                  <a:gd name="connsiteY5" fmla="*/ 63947 h 1656098"/>
                  <a:gd name="connsiteX6" fmla="*/ 1323465 w 1656097"/>
                  <a:gd name="connsiteY6" fmla="*/ 157929 h 1656098"/>
                  <a:gd name="connsiteX7" fmla="*/ 1271151 w 1656097"/>
                  <a:gd name="connsiteY7" fmla="*/ 319877 h 1656098"/>
                  <a:gd name="connsiteX8" fmla="*/ 1280994 w 1656097"/>
                  <a:gd name="connsiteY8" fmla="*/ 327054 h 1656098"/>
                  <a:gd name="connsiteX9" fmla="*/ 1333335 w 1656097"/>
                  <a:gd name="connsiteY9" fmla="*/ 377405 h 1656098"/>
                  <a:gd name="connsiteX10" fmla="*/ 1338950 w 1656097"/>
                  <a:gd name="connsiteY10" fmla="*/ 384065 h 1656098"/>
                  <a:gd name="connsiteX11" fmla="*/ 1498169 w 1656097"/>
                  <a:gd name="connsiteY11" fmla="*/ 332634 h 1656098"/>
                  <a:gd name="connsiteX12" fmla="*/ 1592152 w 1656097"/>
                  <a:gd name="connsiteY12" fmla="*/ 495417 h 1656098"/>
                  <a:gd name="connsiteX13" fmla="*/ 1473528 w 1656097"/>
                  <a:gd name="connsiteY13" fmla="*/ 602595 h 1656098"/>
                  <a:gd name="connsiteX14" fmla="*/ 1483127 w 1656097"/>
                  <a:gd name="connsiteY14" fmla="*/ 626411 h 1656098"/>
                  <a:gd name="connsiteX15" fmla="*/ 1501984 w 1656097"/>
                  <a:gd name="connsiteY15" fmla="*/ 701032 h 1656098"/>
                  <a:gd name="connsiteX16" fmla="*/ 1656097 w 1656097"/>
                  <a:gd name="connsiteY16" fmla="*/ 734067 h 1656098"/>
                  <a:gd name="connsiteX17" fmla="*/ 1656097 w 1656097"/>
                  <a:gd name="connsiteY17" fmla="*/ 922032 h 1656098"/>
                  <a:gd name="connsiteX18" fmla="*/ 1511749 w 1656097"/>
                  <a:gd name="connsiteY18" fmla="*/ 952973 h 1656098"/>
                  <a:gd name="connsiteX19" fmla="*/ 1506114 w 1656097"/>
                  <a:gd name="connsiteY19" fmla="*/ 989892 h 1656098"/>
                  <a:gd name="connsiteX20" fmla="*/ 1491538 w 1656097"/>
                  <a:gd name="connsiteY20" fmla="*/ 1048074 h 1656098"/>
                  <a:gd name="connsiteX21" fmla="*/ 1485827 w 1656097"/>
                  <a:gd name="connsiteY21" fmla="*/ 1064617 h 1656098"/>
                  <a:gd name="connsiteX22" fmla="*/ 1592152 w 1656097"/>
                  <a:gd name="connsiteY22" fmla="*/ 1160683 h 1656098"/>
                  <a:gd name="connsiteX23" fmla="*/ 1498169 w 1656097"/>
                  <a:gd name="connsiteY23" fmla="*/ 1323465 h 1656098"/>
                  <a:gd name="connsiteX24" fmla="*/ 1367507 w 1656097"/>
                  <a:gd name="connsiteY24" fmla="*/ 1281258 h 1656098"/>
                  <a:gd name="connsiteX25" fmla="*/ 1351398 w 1656097"/>
                  <a:gd name="connsiteY25" fmla="*/ 1303350 h 1656098"/>
                  <a:gd name="connsiteX26" fmla="*/ 1301049 w 1656097"/>
                  <a:gd name="connsiteY26" fmla="*/ 1355691 h 1656098"/>
                  <a:gd name="connsiteX27" fmla="*/ 1282493 w 1656097"/>
                  <a:gd name="connsiteY27" fmla="*/ 1371332 h 1656098"/>
                  <a:gd name="connsiteX28" fmla="*/ 1323465 w 1656097"/>
                  <a:gd name="connsiteY28" fmla="*/ 1498169 h 1656098"/>
                  <a:gd name="connsiteX29" fmla="*/ 1160682 w 1656097"/>
                  <a:gd name="connsiteY29" fmla="*/ 1592152 h 1656098"/>
                  <a:gd name="connsiteX30" fmla="*/ 1074277 w 1656097"/>
                  <a:gd name="connsiteY30" fmla="*/ 1496521 h 1656098"/>
                  <a:gd name="connsiteX31" fmla="*/ 1052042 w 1656097"/>
                  <a:gd name="connsiteY31" fmla="*/ 1505484 h 1656098"/>
                  <a:gd name="connsiteX32" fmla="*/ 948719 w 1656097"/>
                  <a:gd name="connsiteY32" fmla="*/ 1531593 h 1656098"/>
                  <a:gd name="connsiteX33" fmla="*/ 922032 w 1656097"/>
                  <a:gd name="connsiteY33" fmla="*/ 1656098 h 1656098"/>
                  <a:gd name="connsiteX34" fmla="*/ 734066 w 1656097"/>
                  <a:gd name="connsiteY34" fmla="*/ 1656098 h 1656098"/>
                  <a:gd name="connsiteX35" fmla="*/ 707323 w 1656097"/>
                  <a:gd name="connsiteY35" fmla="*/ 1531333 h 1656098"/>
                  <a:gd name="connsiteX36" fmla="*/ 688561 w 1656097"/>
                  <a:gd name="connsiteY36" fmla="*/ 1528470 h 1656098"/>
                  <a:gd name="connsiteX37" fmla="*/ 581645 w 1656097"/>
                  <a:gd name="connsiteY37" fmla="*/ 1496716 h 1656098"/>
                  <a:gd name="connsiteX38" fmla="*/ 495416 w 1656097"/>
                  <a:gd name="connsiteY38" fmla="*/ 1592152 h 1656098"/>
                  <a:gd name="connsiteX39" fmla="*/ 332634 w 1656097"/>
                  <a:gd name="connsiteY39" fmla="*/ 1498169 h 1656098"/>
                  <a:gd name="connsiteX40" fmla="*/ 373389 w 1656097"/>
                  <a:gd name="connsiteY40" fmla="*/ 1372000 h 1656098"/>
                  <a:gd name="connsiteX41" fmla="*/ 293970 w 1656097"/>
                  <a:gd name="connsiteY41" fmla="*/ 1290661 h 1656098"/>
                  <a:gd name="connsiteX42" fmla="*/ 287662 w 1656097"/>
                  <a:gd name="connsiteY42" fmla="*/ 1281558 h 1656098"/>
                  <a:gd name="connsiteX43" fmla="*/ 157930 w 1656097"/>
                  <a:gd name="connsiteY43" fmla="*/ 1323465 h 1656098"/>
                  <a:gd name="connsiteX44" fmla="*/ 63947 w 1656097"/>
                  <a:gd name="connsiteY44" fmla="*/ 1160683 h 1656098"/>
                  <a:gd name="connsiteX45" fmla="*/ 170348 w 1656097"/>
                  <a:gd name="connsiteY45" fmla="*/ 1064548 h 1656098"/>
                  <a:gd name="connsiteX46" fmla="*/ 159896 w 1656097"/>
                  <a:gd name="connsiteY46" fmla="*/ 1031651 h 1656098"/>
                  <a:gd name="connsiteX47" fmla="*/ 144063 w 1656097"/>
                  <a:gd name="connsiteY47" fmla="*/ 952912 h 1656098"/>
                  <a:gd name="connsiteX48" fmla="*/ 0 w 1656097"/>
                  <a:gd name="connsiteY48" fmla="*/ 922032 h 1656098"/>
                  <a:gd name="connsiteX49" fmla="*/ 0 w 1656097"/>
                  <a:gd name="connsiteY49" fmla="*/ 734067 h 1656098"/>
                  <a:gd name="connsiteX50" fmla="*/ 152682 w 1656097"/>
                  <a:gd name="connsiteY50" fmla="*/ 701339 h 1656098"/>
                  <a:gd name="connsiteX51" fmla="*/ 159896 w 1656097"/>
                  <a:gd name="connsiteY51" fmla="*/ 669158 h 1656098"/>
                  <a:gd name="connsiteX52" fmla="*/ 182923 w 1656097"/>
                  <a:gd name="connsiteY52" fmla="*/ 602913 h 1656098"/>
                  <a:gd name="connsiteX53" fmla="*/ 63947 w 1656097"/>
                  <a:gd name="connsiteY53" fmla="*/ 495417 h 1656098"/>
                  <a:gd name="connsiteX54" fmla="*/ 157930 w 1656097"/>
                  <a:gd name="connsiteY54" fmla="*/ 332634 h 1656098"/>
                  <a:gd name="connsiteX55" fmla="*/ 318389 w 1656097"/>
                  <a:gd name="connsiteY55" fmla="*/ 384465 h 1656098"/>
                  <a:gd name="connsiteX56" fmla="*/ 353537 w 1656097"/>
                  <a:gd name="connsiteY56" fmla="*/ 346539 h 1656098"/>
                  <a:gd name="connsiteX57" fmla="*/ 385166 w 1656097"/>
                  <a:gd name="connsiteY57" fmla="*/ 320558 h 1656098"/>
                  <a:gd name="connsiteX58" fmla="*/ 332634 w 1656097"/>
                  <a:gd name="connsiteY58" fmla="*/ 157929 h 1656098"/>
                  <a:gd name="connsiteX59" fmla="*/ 495416 w 1656097"/>
                  <a:gd name="connsiteY59" fmla="*/ 63947 h 1656098"/>
                  <a:gd name="connsiteX60" fmla="*/ 612546 w 1656097"/>
                  <a:gd name="connsiteY60" fmla="*/ 193585 h 1656098"/>
                  <a:gd name="connsiteX61" fmla="*/ 688561 w 1656097"/>
                  <a:gd name="connsiteY61" fmla="*/ 172338 h 1656098"/>
                  <a:gd name="connsiteX62" fmla="*/ 697415 w 1656097"/>
                  <a:gd name="connsiteY62" fmla="*/ 170987 h 165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656097" h="1656098">
                    <a:moveTo>
                      <a:pt x="734066" y="0"/>
                    </a:moveTo>
                    <a:lnTo>
                      <a:pt x="922032" y="0"/>
                    </a:lnTo>
                    <a:lnTo>
                      <a:pt x="958682" y="170987"/>
                    </a:lnTo>
                    <a:lnTo>
                      <a:pt x="967537" y="172338"/>
                    </a:lnTo>
                    <a:lnTo>
                      <a:pt x="1042604" y="194634"/>
                    </a:lnTo>
                    <a:lnTo>
                      <a:pt x="1160682" y="63947"/>
                    </a:lnTo>
                    <a:lnTo>
                      <a:pt x="1323465" y="157929"/>
                    </a:lnTo>
                    <a:lnTo>
                      <a:pt x="1271151" y="319877"/>
                    </a:lnTo>
                    <a:lnTo>
                      <a:pt x="1280994" y="327054"/>
                    </a:lnTo>
                    <a:cubicBezTo>
                      <a:pt x="1299308" y="342918"/>
                      <a:pt x="1316780" y="359726"/>
                      <a:pt x="1333335" y="377405"/>
                    </a:cubicBezTo>
                    <a:lnTo>
                      <a:pt x="1338950" y="384065"/>
                    </a:lnTo>
                    <a:lnTo>
                      <a:pt x="1498169" y="332634"/>
                    </a:lnTo>
                    <a:lnTo>
                      <a:pt x="1592152" y="495417"/>
                    </a:lnTo>
                    <a:lnTo>
                      <a:pt x="1473528" y="602595"/>
                    </a:lnTo>
                    <a:lnTo>
                      <a:pt x="1483127" y="626411"/>
                    </a:lnTo>
                    <a:lnTo>
                      <a:pt x="1501984" y="701032"/>
                    </a:lnTo>
                    <a:lnTo>
                      <a:pt x="1656097" y="734067"/>
                    </a:lnTo>
                    <a:lnTo>
                      <a:pt x="1656097" y="922032"/>
                    </a:lnTo>
                    <a:lnTo>
                      <a:pt x="1511749" y="952973"/>
                    </a:lnTo>
                    <a:lnTo>
                      <a:pt x="1506114" y="989892"/>
                    </a:lnTo>
                    <a:cubicBezTo>
                      <a:pt x="1502081" y="1009604"/>
                      <a:pt x="1497209" y="1029011"/>
                      <a:pt x="1491538" y="1048074"/>
                    </a:cubicBezTo>
                    <a:lnTo>
                      <a:pt x="1485827" y="1064617"/>
                    </a:lnTo>
                    <a:lnTo>
                      <a:pt x="1592152" y="1160683"/>
                    </a:lnTo>
                    <a:lnTo>
                      <a:pt x="1498169" y="1323465"/>
                    </a:lnTo>
                    <a:lnTo>
                      <a:pt x="1367507" y="1281258"/>
                    </a:lnTo>
                    <a:lnTo>
                      <a:pt x="1351398" y="1303350"/>
                    </a:lnTo>
                    <a:cubicBezTo>
                      <a:pt x="1335535" y="1321664"/>
                      <a:pt x="1318727" y="1339136"/>
                      <a:pt x="1301049" y="1355691"/>
                    </a:cubicBezTo>
                    <a:lnTo>
                      <a:pt x="1282493" y="1371332"/>
                    </a:lnTo>
                    <a:lnTo>
                      <a:pt x="1323465" y="1498169"/>
                    </a:lnTo>
                    <a:lnTo>
                      <a:pt x="1160682" y="1592152"/>
                    </a:lnTo>
                    <a:lnTo>
                      <a:pt x="1074277" y="1496521"/>
                    </a:lnTo>
                    <a:lnTo>
                      <a:pt x="1052042" y="1505484"/>
                    </a:lnTo>
                    <a:lnTo>
                      <a:pt x="948719" y="1531593"/>
                    </a:lnTo>
                    <a:lnTo>
                      <a:pt x="922032" y="1656098"/>
                    </a:lnTo>
                    <a:lnTo>
                      <a:pt x="734066" y="1656098"/>
                    </a:lnTo>
                    <a:lnTo>
                      <a:pt x="707323" y="1531333"/>
                    </a:lnTo>
                    <a:lnTo>
                      <a:pt x="688561" y="1528470"/>
                    </a:lnTo>
                    <a:lnTo>
                      <a:pt x="581645" y="1496716"/>
                    </a:lnTo>
                    <a:lnTo>
                      <a:pt x="495416" y="1592152"/>
                    </a:lnTo>
                    <a:lnTo>
                      <a:pt x="332634" y="1498169"/>
                    </a:lnTo>
                    <a:lnTo>
                      <a:pt x="373389" y="1372000"/>
                    </a:lnTo>
                    <a:lnTo>
                      <a:pt x="293970" y="1290661"/>
                    </a:lnTo>
                    <a:lnTo>
                      <a:pt x="287662" y="1281558"/>
                    </a:lnTo>
                    <a:lnTo>
                      <a:pt x="157930" y="1323465"/>
                    </a:lnTo>
                    <a:lnTo>
                      <a:pt x="63947" y="1160683"/>
                    </a:lnTo>
                    <a:lnTo>
                      <a:pt x="170348" y="1064548"/>
                    </a:lnTo>
                    <a:lnTo>
                      <a:pt x="159896" y="1031651"/>
                    </a:lnTo>
                    <a:lnTo>
                      <a:pt x="144063" y="952912"/>
                    </a:lnTo>
                    <a:lnTo>
                      <a:pt x="0" y="922032"/>
                    </a:lnTo>
                    <a:lnTo>
                      <a:pt x="0" y="734067"/>
                    </a:lnTo>
                    <a:lnTo>
                      <a:pt x="152682" y="701339"/>
                    </a:lnTo>
                    <a:lnTo>
                      <a:pt x="159896" y="669158"/>
                    </a:lnTo>
                    <a:lnTo>
                      <a:pt x="182923" y="602913"/>
                    </a:lnTo>
                    <a:lnTo>
                      <a:pt x="63947" y="495417"/>
                    </a:lnTo>
                    <a:lnTo>
                      <a:pt x="157930" y="332634"/>
                    </a:lnTo>
                    <a:lnTo>
                      <a:pt x="318389" y="384465"/>
                    </a:lnTo>
                    <a:lnTo>
                      <a:pt x="353537" y="346539"/>
                    </a:lnTo>
                    <a:lnTo>
                      <a:pt x="385166" y="320558"/>
                    </a:lnTo>
                    <a:lnTo>
                      <a:pt x="332634" y="157929"/>
                    </a:lnTo>
                    <a:lnTo>
                      <a:pt x="495416" y="63947"/>
                    </a:lnTo>
                    <a:lnTo>
                      <a:pt x="612546" y="193585"/>
                    </a:lnTo>
                    <a:lnTo>
                      <a:pt x="688561" y="172338"/>
                    </a:lnTo>
                    <a:lnTo>
                      <a:pt x="697415" y="170987"/>
                    </a:lnTo>
                    <a:close/>
                  </a:path>
                </a:pathLst>
              </a:custGeom>
              <a:gradFill>
                <a:gsLst>
                  <a:gs pos="0">
                    <a:schemeClr val="bg1"/>
                  </a:gs>
                  <a:gs pos="100000">
                    <a:srgbClr val="E2E2E2"/>
                  </a:gs>
                </a:gsLst>
                <a:lin ang="2700000" scaled="1"/>
              </a:gradFill>
              <a:ln>
                <a:noFill/>
              </a:ln>
              <a:effectLst>
                <a:outerShdw blurRad="190500" dist="88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endParaRPr>
              </a:p>
            </p:txBody>
          </p:sp>
          <p:sp>
            <p:nvSpPr>
              <p:cNvPr id="56" name="椭圆 55"/>
              <p:cNvSpPr/>
              <p:nvPr/>
            </p:nvSpPr>
            <p:spPr>
              <a:xfrm>
                <a:off x="2027436" y="3484049"/>
                <a:ext cx="965208" cy="965208"/>
              </a:xfrm>
              <a:prstGeom prst="ellipse">
                <a:avLst/>
              </a:prstGeom>
              <a:solidFill>
                <a:srgbClr val="F1F1F3"/>
              </a:solidFill>
              <a:ln w="22225">
                <a:gradFill flip="none" rotWithShape="1">
                  <a:gsLst>
                    <a:gs pos="0">
                      <a:srgbClr val="CDCDCD"/>
                    </a:gs>
                    <a:gs pos="100000">
                      <a:schemeClr val="bg1"/>
                    </a:gs>
                  </a:gsLst>
                  <a:lin ang="2700000" scaled="1"/>
                  <a:tileRect/>
                </a:gradFill>
              </a:ln>
              <a:effectLst>
                <a:innerShdw blurRad="88900" dist="381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57" name="组合 56"/>
            <p:cNvGrpSpPr/>
            <p:nvPr/>
          </p:nvGrpSpPr>
          <p:grpSpPr>
            <a:xfrm>
              <a:off x="4013981" y="714705"/>
              <a:ext cx="843383" cy="843384"/>
              <a:chOff x="1802687" y="3259299"/>
              <a:chExt cx="1414708" cy="1414708"/>
            </a:xfrm>
          </p:grpSpPr>
          <p:sp>
            <p:nvSpPr>
              <p:cNvPr id="58" name="任意多边形 57"/>
              <p:cNvSpPr/>
              <p:nvPr/>
            </p:nvSpPr>
            <p:spPr>
              <a:xfrm>
                <a:off x="1802687" y="3259299"/>
                <a:ext cx="1414708" cy="1414708"/>
              </a:xfrm>
              <a:custGeom>
                <a:avLst/>
                <a:gdLst>
                  <a:gd name="connsiteX0" fmla="*/ 734066 w 1656097"/>
                  <a:gd name="connsiteY0" fmla="*/ 0 h 1656098"/>
                  <a:gd name="connsiteX1" fmla="*/ 922032 w 1656097"/>
                  <a:gd name="connsiteY1" fmla="*/ 0 h 1656098"/>
                  <a:gd name="connsiteX2" fmla="*/ 958682 w 1656097"/>
                  <a:gd name="connsiteY2" fmla="*/ 170987 h 1656098"/>
                  <a:gd name="connsiteX3" fmla="*/ 967537 w 1656097"/>
                  <a:gd name="connsiteY3" fmla="*/ 172338 h 1656098"/>
                  <a:gd name="connsiteX4" fmla="*/ 1042604 w 1656097"/>
                  <a:gd name="connsiteY4" fmla="*/ 194634 h 1656098"/>
                  <a:gd name="connsiteX5" fmla="*/ 1160682 w 1656097"/>
                  <a:gd name="connsiteY5" fmla="*/ 63947 h 1656098"/>
                  <a:gd name="connsiteX6" fmla="*/ 1323465 w 1656097"/>
                  <a:gd name="connsiteY6" fmla="*/ 157929 h 1656098"/>
                  <a:gd name="connsiteX7" fmla="*/ 1271151 w 1656097"/>
                  <a:gd name="connsiteY7" fmla="*/ 319877 h 1656098"/>
                  <a:gd name="connsiteX8" fmla="*/ 1280994 w 1656097"/>
                  <a:gd name="connsiteY8" fmla="*/ 327054 h 1656098"/>
                  <a:gd name="connsiteX9" fmla="*/ 1333335 w 1656097"/>
                  <a:gd name="connsiteY9" fmla="*/ 377405 h 1656098"/>
                  <a:gd name="connsiteX10" fmla="*/ 1338950 w 1656097"/>
                  <a:gd name="connsiteY10" fmla="*/ 384065 h 1656098"/>
                  <a:gd name="connsiteX11" fmla="*/ 1498169 w 1656097"/>
                  <a:gd name="connsiteY11" fmla="*/ 332634 h 1656098"/>
                  <a:gd name="connsiteX12" fmla="*/ 1592152 w 1656097"/>
                  <a:gd name="connsiteY12" fmla="*/ 495417 h 1656098"/>
                  <a:gd name="connsiteX13" fmla="*/ 1473528 w 1656097"/>
                  <a:gd name="connsiteY13" fmla="*/ 602595 h 1656098"/>
                  <a:gd name="connsiteX14" fmla="*/ 1483127 w 1656097"/>
                  <a:gd name="connsiteY14" fmla="*/ 626411 h 1656098"/>
                  <a:gd name="connsiteX15" fmla="*/ 1501984 w 1656097"/>
                  <a:gd name="connsiteY15" fmla="*/ 701032 h 1656098"/>
                  <a:gd name="connsiteX16" fmla="*/ 1656097 w 1656097"/>
                  <a:gd name="connsiteY16" fmla="*/ 734067 h 1656098"/>
                  <a:gd name="connsiteX17" fmla="*/ 1656097 w 1656097"/>
                  <a:gd name="connsiteY17" fmla="*/ 922032 h 1656098"/>
                  <a:gd name="connsiteX18" fmla="*/ 1511749 w 1656097"/>
                  <a:gd name="connsiteY18" fmla="*/ 952973 h 1656098"/>
                  <a:gd name="connsiteX19" fmla="*/ 1506114 w 1656097"/>
                  <a:gd name="connsiteY19" fmla="*/ 989892 h 1656098"/>
                  <a:gd name="connsiteX20" fmla="*/ 1491538 w 1656097"/>
                  <a:gd name="connsiteY20" fmla="*/ 1048074 h 1656098"/>
                  <a:gd name="connsiteX21" fmla="*/ 1485827 w 1656097"/>
                  <a:gd name="connsiteY21" fmla="*/ 1064617 h 1656098"/>
                  <a:gd name="connsiteX22" fmla="*/ 1592152 w 1656097"/>
                  <a:gd name="connsiteY22" fmla="*/ 1160683 h 1656098"/>
                  <a:gd name="connsiteX23" fmla="*/ 1498169 w 1656097"/>
                  <a:gd name="connsiteY23" fmla="*/ 1323465 h 1656098"/>
                  <a:gd name="connsiteX24" fmla="*/ 1367507 w 1656097"/>
                  <a:gd name="connsiteY24" fmla="*/ 1281258 h 1656098"/>
                  <a:gd name="connsiteX25" fmla="*/ 1351398 w 1656097"/>
                  <a:gd name="connsiteY25" fmla="*/ 1303350 h 1656098"/>
                  <a:gd name="connsiteX26" fmla="*/ 1301049 w 1656097"/>
                  <a:gd name="connsiteY26" fmla="*/ 1355691 h 1656098"/>
                  <a:gd name="connsiteX27" fmla="*/ 1282493 w 1656097"/>
                  <a:gd name="connsiteY27" fmla="*/ 1371332 h 1656098"/>
                  <a:gd name="connsiteX28" fmla="*/ 1323465 w 1656097"/>
                  <a:gd name="connsiteY28" fmla="*/ 1498169 h 1656098"/>
                  <a:gd name="connsiteX29" fmla="*/ 1160682 w 1656097"/>
                  <a:gd name="connsiteY29" fmla="*/ 1592152 h 1656098"/>
                  <a:gd name="connsiteX30" fmla="*/ 1074277 w 1656097"/>
                  <a:gd name="connsiteY30" fmla="*/ 1496521 h 1656098"/>
                  <a:gd name="connsiteX31" fmla="*/ 1052042 w 1656097"/>
                  <a:gd name="connsiteY31" fmla="*/ 1505484 h 1656098"/>
                  <a:gd name="connsiteX32" fmla="*/ 948719 w 1656097"/>
                  <a:gd name="connsiteY32" fmla="*/ 1531593 h 1656098"/>
                  <a:gd name="connsiteX33" fmla="*/ 922032 w 1656097"/>
                  <a:gd name="connsiteY33" fmla="*/ 1656098 h 1656098"/>
                  <a:gd name="connsiteX34" fmla="*/ 734066 w 1656097"/>
                  <a:gd name="connsiteY34" fmla="*/ 1656098 h 1656098"/>
                  <a:gd name="connsiteX35" fmla="*/ 707323 w 1656097"/>
                  <a:gd name="connsiteY35" fmla="*/ 1531333 h 1656098"/>
                  <a:gd name="connsiteX36" fmla="*/ 688561 w 1656097"/>
                  <a:gd name="connsiteY36" fmla="*/ 1528470 h 1656098"/>
                  <a:gd name="connsiteX37" fmla="*/ 581645 w 1656097"/>
                  <a:gd name="connsiteY37" fmla="*/ 1496716 h 1656098"/>
                  <a:gd name="connsiteX38" fmla="*/ 495416 w 1656097"/>
                  <a:gd name="connsiteY38" fmla="*/ 1592152 h 1656098"/>
                  <a:gd name="connsiteX39" fmla="*/ 332634 w 1656097"/>
                  <a:gd name="connsiteY39" fmla="*/ 1498169 h 1656098"/>
                  <a:gd name="connsiteX40" fmla="*/ 373389 w 1656097"/>
                  <a:gd name="connsiteY40" fmla="*/ 1372000 h 1656098"/>
                  <a:gd name="connsiteX41" fmla="*/ 293970 w 1656097"/>
                  <a:gd name="connsiteY41" fmla="*/ 1290661 h 1656098"/>
                  <a:gd name="connsiteX42" fmla="*/ 287662 w 1656097"/>
                  <a:gd name="connsiteY42" fmla="*/ 1281558 h 1656098"/>
                  <a:gd name="connsiteX43" fmla="*/ 157930 w 1656097"/>
                  <a:gd name="connsiteY43" fmla="*/ 1323465 h 1656098"/>
                  <a:gd name="connsiteX44" fmla="*/ 63947 w 1656097"/>
                  <a:gd name="connsiteY44" fmla="*/ 1160683 h 1656098"/>
                  <a:gd name="connsiteX45" fmla="*/ 170348 w 1656097"/>
                  <a:gd name="connsiteY45" fmla="*/ 1064548 h 1656098"/>
                  <a:gd name="connsiteX46" fmla="*/ 159896 w 1656097"/>
                  <a:gd name="connsiteY46" fmla="*/ 1031651 h 1656098"/>
                  <a:gd name="connsiteX47" fmla="*/ 144063 w 1656097"/>
                  <a:gd name="connsiteY47" fmla="*/ 952912 h 1656098"/>
                  <a:gd name="connsiteX48" fmla="*/ 0 w 1656097"/>
                  <a:gd name="connsiteY48" fmla="*/ 922032 h 1656098"/>
                  <a:gd name="connsiteX49" fmla="*/ 0 w 1656097"/>
                  <a:gd name="connsiteY49" fmla="*/ 734067 h 1656098"/>
                  <a:gd name="connsiteX50" fmla="*/ 152682 w 1656097"/>
                  <a:gd name="connsiteY50" fmla="*/ 701339 h 1656098"/>
                  <a:gd name="connsiteX51" fmla="*/ 159896 w 1656097"/>
                  <a:gd name="connsiteY51" fmla="*/ 669158 h 1656098"/>
                  <a:gd name="connsiteX52" fmla="*/ 182923 w 1656097"/>
                  <a:gd name="connsiteY52" fmla="*/ 602913 h 1656098"/>
                  <a:gd name="connsiteX53" fmla="*/ 63947 w 1656097"/>
                  <a:gd name="connsiteY53" fmla="*/ 495417 h 1656098"/>
                  <a:gd name="connsiteX54" fmla="*/ 157930 w 1656097"/>
                  <a:gd name="connsiteY54" fmla="*/ 332634 h 1656098"/>
                  <a:gd name="connsiteX55" fmla="*/ 318389 w 1656097"/>
                  <a:gd name="connsiteY55" fmla="*/ 384465 h 1656098"/>
                  <a:gd name="connsiteX56" fmla="*/ 353537 w 1656097"/>
                  <a:gd name="connsiteY56" fmla="*/ 346539 h 1656098"/>
                  <a:gd name="connsiteX57" fmla="*/ 385166 w 1656097"/>
                  <a:gd name="connsiteY57" fmla="*/ 320558 h 1656098"/>
                  <a:gd name="connsiteX58" fmla="*/ 332634 w 1656097"/>
                  <a:gd name="connsiteY58" fmla="*/ 157929 h 1656098"/>
                  <a:gd name="connsiteX59" fmla="*/ 495416 w 1656097"/>
                  <a:gd name="connsiteY59" fmla="*/ 63947 h 1656098"/>
                  <a:gd name="connsiteX60" fmla="*/ 612546 w 1656097"/>
                  <a:gd name="connsiteY60" fmla="*/ 193585 h 1656098"/>
                  <a:gd name="connsiteX61" fmla="*/ 688561 w 1656097"/>
                  <a:gd name="connsiteY61" fmla="*/ 172338 h 1656098"/>
                  <a:gd name="connsiteX62" fmla="*/ 697415 w 1656097"/>
                  <a:gd name="connsiteY62" fmla="*/ 170987 h 165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656097" h="1656098">
                    <a:moveTo>
                      <a:pt x="734066" y="0"/>
                    </a:moveTo>
                    <a:lnTo>
                      <a:pt x="922032" y="0"/>
                    </a:lnTo>
                    <a:lnTo>
                      <a:pt x="958682" y="170987"/>
                    </a:lnTo>
                    <a:lnTo>
                      <a:pt x="967537" y="172338"/>
                    </a:lnTo>
                    <a:lnTo>
                      <a:pt x="1042604" y="194634"/>
                    </a:lnTo>
                    <a:lnTo>
                      <a:pt x="1160682" y="63947"/>
                    </a:lnTo>
                    <a:lnTo>
                      <a:pt x="1323465" y="157929"/>
                    </a:lnTo>
                    <a:lnTo>
                      <a:pt x="1271151" y="319877"/>
                    </a:lnTo>
                    <a:lnTo>
                      <a:pt x="1280994" y="327054"/>
                    </a:lnTo>
                    <a:cubicBezTo>
                      <a:pt x="1299308" y="342918"/>
                      <a:pt x="1316780" y="359726"/>
                      <a:pt x="1333335" y="377405"/>
                    </a:cubicBezTo>
                    <a:lnTo>
                      <a:pt x="1338950" y="384065"/>
                    </a:lnTo>
                    <a:lnTo>
                      <a:pt x="1498169" y="332634"/>
                    </a:lnTo>
                    <a:lnTo>
                      <a:pt x="1592152" y="495417"/>
                    </a:lnTo>
                    <a:lnTo>
                      <a:pt x="1473528" y="602595"/>
                    </a:lnTo>
                    <a:lnTo>
                      <a:pt x="1483127" y="626411"/>
                    </a:lnTo>
                    <a:lnTo>
                      <a:pt x="1501984" y="701032"/>
                    </a:lnTo>
                    <a:lnTo>
                      <a:pt x="1656097" y="734067"/>
                    </a:lnTo>
                    <a:lnTo>
                      <a:pt x="1656097" y="922032"/>
                    </a:lnTo>
                    <a:lnTo>
                      <a:pt x="1511749" y="952973"/>
                    </a:lnTo>
                    <a:lnTo>
                      <a:pt x="1506114" y="989892"/>
                    </a:lnTo>
                    <a:cubicBezTo>
                      <a:pt x="1502081" y="1009604"/>
                      <a:pt x="1497209" y="1029011"/>
                      <a:pt x="1491538" y="1048074"/>
                    </a:cubicBezTo>
                    <a:lnTo>
                      <a:pt x="1485827" y="1064617"/>
                    </a:lnTo>
                    <a:lnTo>
                      <a:pt x="1592152" y="1160683"/>
                    </a:lnTo>
                    <a:lnTo>
                      <a:pt x="1498169" y="1323465"/>
                    </a:lnTo>
                    <a:lnTo>
                      <a:pt x="1367507" y="1281258"/>
                    </a:lnTo>
                    <a:lnTo>
                      <a:pt x="1351398" y="1303350"/>
                    </a:lnTo>
                    <a:cubicBezTo>
                      <a:pt x="1335535" y="1321664"/>
                      <a:pt x="1318727" y="1339136"/>
                      <a:pt x="1301049" y="1355691"/>
                    </a:cubicBezTo>
                    <a:lnTo>
                      <a:pt x="1282493" y="1371332"/>
                    </a:lnTo>
                    <a:lnTo>
                      <a:pt x="1323465" y="1498169"/>
                    </a:lnTo>
                    <a:lnTo>
                      <a:pt x="1160682" y="1592152"/>
                    </a:lnTo>
                    <a:lnTo>
                      <a:pt x="1074277" y="1496521"/>
                    </a:lnTo>
                    <a:lnTo>
                      <a:pt x="1052042" y="1505484"/>
                    </a:lnTo>
                    <a:lnTo>
                      <a:pt x="948719" y="1531593"/>
                    </a:lnTo>
                    <a:lnTo>
                      <a:pt x="922032" y="1656098"/>
                    </a:lnTo>
                    <a:lnTo>
                      <a:pt x="734066" y="1656098"/>
                    </a:lnTo>
                    <a:lnTo>
                      <a:pt x="707323" y="1531333"/>
                    </a:lnTo>
                    <a:lnTo>
                      <a:pt x="688561" y="1528470"/>
                    </a:lnTo>
                    <a:lnTo>
                      <a:pt x="581645" y="1496716"/>
                    </a:lnTo>
                    <a:lnTo>
                      <a:pt x="495416" y="1592152"/>
                    </a:lnTo>
                    <a:lnTo>
                      <a:pt x="332634" y="1498169"/>
                    </a:lnTo>
                    <a:lnTo>
                      <a:pt x="373389" y="1372000"/>
                    </a:lnTo>
                    <a:lnTo>
                      <a:pt x="293970" y="1290661"/>
                    </a:lnTo>
                    <a:lnTo>
                      <a:pt x="287662" y="1281558"/>
                    </a:lnTo>
                    <a:lnTo>
                      <a:pt x="157930" y="1323465"/>
                    </a:lnTo>
                    <a:lnTo>
                      <a:pt x="63947" y="1160683"/>
                    </a:lnTo>
                    <a:lnTo>
                      <a:pt x="170348" y="1064548"/>
                    </a:lnTo>
                    <a:lnTo>
                      <a:pt x="159896" y="1031651"/>
                    </a:lnTo>
                    <a:lnTo>
                      <a:pt x="144063" y="952912"/>
                    </a:lnTo>
                    <a:lnTo>
                      <a:pt x="0" y="922032"/>
                    </a:lnTo>
                    <a:lnTo>
                      <a:pt x="0" y="734067"/>
                    </a:lnTo>
                    <a:lnTo>
                      <a:pt x="152682" y="701339"/>
                    </a:lnTo>
                    <a:lnTo>
                      <a:pt x="159896" y="669158"/>
                    </a:lnTo>
                    <a:lnTo>
                      <a:pt x="182923" y="602913"/>
                    </a:lnTo>
                    <a:lnTo>
                      <a:pt x="63947" y="495417"/>
                    </a:lnTo>
                    <a:lnTo>
                      <a:pt x="157930" y="332634"/>
                    </a:lnTo>
                    <a:lnTo>
                      <a:pt x="318389" y="384465"/>
                    </a:lnTo>
                    <a:lnTo>
                      <a:pt x="353537" y="346539"/>
                    </a:lnTo>
                    <a:lnTo>
                      <a:pt x="385166" y="320558"/>
                    </a:lnTo>
                    <a:lnTo>
                      <a:pt x="332634" y="157929"/>
                    </a:lnTo>
                    <a:lnTo>
                      <a:pt x="495416" y="63947"/>
                    </a:lnTo>
                    <a:lnTo>
                      <a:pt x="612546" y="193585"/>
                    </a:lnTo>
                    <a:lnTo>
                      <a:pt x="688561" y="172338"/>
                    </a:lnTo>
                    <a:lnTo>
                      <a:pt x="697415" y="170987"/>
                    </a:lnTo>
                    <a:close/>
                  </a:path>
                </a:pathLst>
              </a:custGeom>
              <a:gradFill>
                <a:gsLst>
                  <a:gs pos="0">
                    <a:schemeClr val="bg1"/>
                  </a:gs>
                  <a:gs pos="100000">
                    <a:srgbClr val="E2E2E2"/>
                  </a:gs>
                </a:gsLst>
                <a:lin ang="2700000" scaled="1"/>
              </a:gradFill>
              <a:ln>
                <a:noFill/>
              </a:ln>
              <a:effectLst>
                <a:outerShdw blurRad="190500" dist="88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endParaRPr>
              </a:p>
            </p:txBody>
          </p:sp>
          <p:sp>
            <p:nvSpPr>
              <p:cNvPr id="59" name="椭圆 58"/>
              <p:cNvSpPr/>
              <p:nvPr/>
            </p:nvSpPr>
            <p:spPr>
              <a:xfrm>
                <a:off x="2027436" y="3484049"/>
                <a:ext cx="965208" cy="965208"/>
              </a:xfrm>
              <a:prstGeom prst="ellipse">
                <a:avLst/>
              </a:prstGeom>
              <a:solidFill>
                <a:srgbClr val="F1F1F3"/>
              </a:solidFill>
              <a:ln w="22225">
                <a:gradFill flip="none" rotWithShape="1">
                  <a:gsLst>
                    <a:gs pos="0">
                      <a:srgbClr val="CDCDCD"/>
                    </a:gs>
                    <a:gs pos="100000">
                      <a:schemeClr val="bg1"/>
                    </a:gs>
                  </a:gsLst>
                  <a:lin ang="2700000" scaled="1"/>
                  <a:tileRect/>
                </a:gradFill>
              </a:ln>
              <a:effectLst>
                <a:innerShdw blurRad="88900" dist="381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60" name="组合 59"/>
            <p:cNvGrpSpPr/>
            <p:nvPr/>
          </p:nvGrpSpPr>
          <p:grpSpPr>
            <a:xfrm>
              <a:off x="6105073" y="1997044"/>
              <a:ext cx="843383" cy="843384"/>
              <a:chOff x="1802687" y="3259299"/>
              <a:chExt cx="1414708" cy="1414708"/>
            </a:xfrm>
          </p:grpSpPr>
          <p:sp>
            <p:nvSpPr>
              <p:cNvPr id="61" name="任意多边形 60"/>
              <p:cNvSpPr/>
              <p:nvPr/>
            </p:nvSpPr>
            <p:spPr>
              <a:xfrm>
                <a:off x="1802687" y="3259299"/>
                <a:ext cx="1414708" cy="1414708"/>
              </a:xfrm>
              <a:custGeom>
                <a:avLst/>
                <a:gdLst>
                  <a:gd name="connsiteX0" fmla="*/ 734066 w 1656097"/>
                  <a:gd name="connsiteY0" fmla="*/ 0 h 1656098"/>
                  <a:gd name="connsiteX1" fmla="*/ 922032 w 1656097"/>
                  <a:gd name="connsiteY1" fmla="*/ 0 h 1656098"/>
                  <a:gd name="connsiteX2" fmla="*/ 958682 w 1656097"/>
                  <a:gd name="connsiteY2" fmla="*/ 170987 h 1656098"/>
                  <a:gd name="connsiteX3" fmla="*/ 967537 w 1656097"/>
                  <a:gd name="connsiteY3" fmla="*/ 172338 h 1656098"/>
                  <a:gd name="connsiteX4" fmla="*/ 1042604 w 1656097"/>
                  <a:gd name="connsiteY4" fmla="*/ 194634 h 1656098"/>
                  <a:gd name="connsiteX5" fmla="*/ 1160682 w 1656097"/>
                  <a:gd name="connsiteY5" fmla="*/ 63947 h 1656098"/>
                  <a:gd name="connsiteX6" fmla="*/ 1323465 w 1656097"/>
                  <a:gd name="connsiteY6" fmla="*/ 157929 h 1656098"/>
                  <a:gd name="connsiteX7" fmla="*/ 1271151 w 1656097"/>
                  <a:gd name="connsiteY7" fmla="*/ 319877 h 1656098"/>
                  <a:gd name="connsiteX8" fmla="*/ 1280994 w 1656097"/>
                  <a:gd name="connsiteY8" fmla="*/ 327054 h 1656098"/>
                  <a:gd name="connsiteX9" fmla="*/ 1333335 w 1656097"/>
                  <a:gd name="connsiteY9" fmla="*/ 377405 h 1656098"/>
                  <a:gd name="connsiteX10" fmla="*/ 1338950 w 1656097"/>
                  <a:gd name="connsiteY10" fmla="*/ 384065 h 1656098"/>
                  <a:gd name="connsiteX11" fmla="*/ 1498169 w 1656097"/>
                  <a:gd name="connsiteY11" fmla="*/ 332634 h 1656098"/>
                  <a:gd name="connsiteX12" fmla="*/ 1592152 w 1656097"/>
                  <a:gd name="connsiteY12" fmla="*/ 495417 h 1656098"/>
                  <a:gd name="connsiteX13" fmla="*/ 1473528 w 1656097"/>
                  <a:gd name="connsiteY13" fmla="*/ 602595 h 1656098"/>
                  <a:gd name="connsiteX14" fmla="*/ 1483127 w 1656097"/>
                  <a:gd name="connsiteY14" fmla="*/ 626411 h 1656098"/>
                  <a:gd name="connsiteX15" fmla="*/ 1501984 w 1656097"/>
                  <a:gd name="connsiteY15" fmla="*/ 701032 h 1656098"/>
                  <a:gd name="connsiteX16" fmla="*/ 1656097 w 1656097"/>
                  <a:gd name="connsiteY16" fmla="*/ 734067 h 1656098"/>
                  <a:gd name="connsiteX17" fmla="*/ 1656097 w 1656097"/>
                  <a:gd name="connsiteY17" fmla="*/ 922032 h 1656098"/>
                  <a:gd name="connsiteX18" fmla="*/ 1511749 w 1656097"/>
                  <a:gd name="connsiteY18" fmla="*/ 952973 h 1656098"/>
                  <a:gd name="connsiteX19" fmla="*/ 1506114 w 1656097"/>
                  <a:gd name="connsiteY19" fmla="*/ 989892 h 1656098"/>
                  <a:gd name="connsiteX20" fmla="*/ 1491538 w 1656097"/>
                  <a:gd name="connsiteY20" fmla="*/ 1048074 h 1656098"/>
                  <a:gd name="connsiteX21" fmla="*/ 1485827 w 1656097"/>
                  <a:gd name="connsiteY21" fmla="*/ 1064617 h 1656098"/>
                  <a:gd name="connsiteX22" fmla="*/ 1592152 w 1656097"/>
                  <a:gd name="connsiteY22" fmla="*/ 1160683 h 1656098"/>
                  <a:gd name="connsiteX23" fmla="*/ 1498169 w 1656097"/>
                  <a:gd name="connsiteY23" fmla="*/ 1323465 h 1656098"/>
                  <a:gd name="connsiteX24" fmla="*/ 1367507 w 1656097"/>
                  <a:gd name="connsiteY24" fmla="*/ 1281258 h 1656098"/>
                  <a:gd name="connsiteX25" fmla="*/ 1351398 w 1656097"/>
                  <a:gd name="connsiteY25" fmla="*/ 1303350 h 1656098"/>
                  <a:gd name="connsiteX26" fmla="*/ 1301049 w 1656097"/>
                  <a:gd name="connsiteY26" fmla="*/ 1355691 h 1656098"/>
                  <a:gd name="connsiteX27" fmla="*/ 1282493 w 1656097"/>
                  <a:gd name="connsiteY27" fmla="*/ 1371332 h 1656098"/>
                  <a:gd name="connsiteX28" fmla="*/ 1323465 w 1656097"/>
                  <a:gd name="connsiteY28" fmla="*/ 1498169 h 1656098"/>
                  <a:gd name="connsiteX29" fmla="*/ 1160682 w 1656097"/>
                  <a:gd name="connsiteY29" fmla="*/ 1592152 h 1656098"/>
                  <a:gd name="connsiteX30" fmla="*/ 1074277 w 1656097"/>
                  <a:gd name="connsiteY30" fmla="*/ 1496521 h 1656098"/>
                  <a:gd name="connsiteX31" fmla="*/ 1052042 w 1656097"/>
                  <a:gd name="connsiteY31" fmla="*/ 1505484 h 1656098"/>
                  <a:gd name="connsiteX32" fmla="*/ 948719 w 1656097"/>
                  <a:gd name="connsiteY32" fmla="*/ 1531593 h 1656098"/>
                  <a:gd name="connsiteX33" fmla="*/ 922032 w 1656097"/>
                  <a:gd name="connsiteY33" fmla="*/ 1656098 h 1656098"/>
                  <a:gd name="connsiteX34" fmla="*/ 734066 w 1656097"/>
                  <a:gd name="connsiteY34" fmla="*/ 1656098 h 1656098"/>
                  <a:gd name="connsiteX35" fmla="*/ 707323 w 1656097"/>
                  <a:gd name="connsiteY35" fmla="*/ 1531333 h 1656098"/>
                  <a:gd name="connsiteX36" fmla="*/ 688561 w 1656097"/>
                  <a:gd name="connsiteY36" fmla="*/ 1528470 h 1656098"/>
                  <a:gd name="connsiteX37" fmla="*/ 581645 w 1656097"/>
                  <a:gd name="connsiteY37" fmla="*/ 1496716 h 1656098"/>
                  <a:gd name="connsiteX38" fmla="*/ 495416 w 1656097"/>
                  <a:gd name="connsiteY38" fmla="*/ 1592152 h 1656098"/>
                  <a:gd name="connsiteX39" fmla="*/ 332634 w 1656097"/>
                  <a:gd name="connsiteY39" fmla="*/ 1498169 h 1656098"/>
                  <a:gd name="connsiteX40" fmla="*/ 373389 w 1656097"/>
                  <a:gd name="connsiteY40" fmla="*/ 1372000 h 1656098"/>
                  <a:gd name="connsiteX41" fmla="*/ 293970 w 1656097"/>
                  <a:gd name="connsiteY41" fmla="*/ 1290661 h 1656098"/>
                  <a:gd name="connsiteX42" fmla="*/ 287662 w 1656097"/>
                  <a:gd name="connsiteY42" fmla="*/ 1281558 h 1656098"/>
                  <a:gd name="connsiteX43" fmla="*/ 157930 w 1656097"/>
                  <a:gd name="connsiteY43" fmla="*/ 1323465 h 1656098"/>
                  <a:gd name="connsiteX44" fmla="*/ 63947 w 1656097"/>
                  <a:gd name="connsiteY44" fmla="*/ 1160683 h 1656098"/>
                  <a:gd name="connsiteX45" fmla="*/ 170348 w 1656097"/>
                  <a:gd name="connsiteY45" fmla="*/ 1064548 h 1656098"/>
                  <a:gd name="connsiteX46" fmla="*/ 159896 w 1656097"/>
                  <a:gd name="connsiteY46" fmla="*/ 1031651 h 1656098"/>
                  <a:gd name="connsiteX47" fmla="*/ 144063 w 1656097"/>
                  <a:gd name="connsiteY47" fmla="*/ 952912 h 1656098"/>
                  <a:gd name="connsiteX48" fmla="*/ 0 w 1656097"/>
                  <a:gd name="connsiteY48" fmla="*/ 922032 h 1656098"/>
                  <a:gd name="connsiteX49" fmla="*/ 0 w 1656097"/>
                  <a:gd name="connsiteY49" fmla="*/ 734067 h 1656098"/>
                  <a:gd name="connsiteX50" fmla="*/ 152682 w 1656097"/>
                  <a:gd name="connsiteY50" fmla="*/ 701339 h 1656098"/>
                  <a:gd name="connsiteX51" fmla="*/ 159896 w 1656097"/>
                  <a:gd name="connsiteY51" fmla="*/ 669158 h 1656098"/>
                  <a:gd name="connsiteX52" fmla="*/ 182923 w 1656097"/>
                  <a:gd name="connsiteY52" fmla="*/ 602913 h 1656098"/>
                  <a:gd name="connsiteX53" fmla="*/ 63947 w 1656097"/>
                  <a:gd name="connsiteY53" fmla="*/ 495417 h 1656098"/>
                  <a:gd name="connsiteX54" fmla="*/ 157930 w 1656097"/>
                  <a:gd name="connsiteY54" fmla="*/ 332634 h 1656098"/>
                  <a:gd name="connsiteX55" fmla="*/ 318389 w 1656097"/>
                  <a:gd name="connsiteY55" fmla="*/ 384465 h 1656098"/>
                  <a:gd name="connsiteX56" fmla="*/ 353537 w 1656097"/>
                  <a:gd name="connsiteY56" fmla="*/ 346539 h 1656098"/>
                  <a:gd name="connsiteX57" fmla="*/ 385166 w 1656097"/>
                  <a:gd name="connsiteY57" fmla="*/ 320558 h 1656098"/>
                  <a:gd name="connsiteX58" fmla="*/ 332634 w 1656097"/>
                  <a:gd name="connsiteY58" fmla="*/ 157929 h 1656098"/>
                  <a:gd name="connsiteX59" fmla="*/ 495416 w 1656097"/>
                  <a:gd name="connsiteY59" fmla="*/ 63947 h 1656098"/>
                  <a:gd name="connsiteX60" fmla="*/ 612546 w 1656097"/>
                  <a:gd name="connsiteY60" fmla="*/ 193585 h 1656098"/>
                  <a:gd name="connsiteX61" fmla="*/ 688561 w 1656097"/>
                  <a:gd name="connsiteY61" fmla="*/ 172338 h 1656098"/>
                  <a:gd name="connsiteX62" fmla="*/ 697415 w 1656097"/>
                  <a:gd name="connsiteY62" fmla="*/ 170987 h 165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656097" h="1656098">
                    <a:moveTo>
                      <a:pt x="734066" y="0"/>
                    </a:moveTo>
                    <a:lnTo>
                      <a:pt x="922032" y="0"/>
                    </a:lnTo>
                    <a:lnTo>
                      <a:pt x="958682" y="170987"/>
                    </a:lnTo>
                    <a:lnTo>
                      <a:pt x="967537" y="172338"/>
                    </a:lnTo>
                    <a:lnTo>
                      <a:pt x="1042604" y="194634"/>
                    </a:lnTo>
                    <a:lnTo>
                      <a:pt x="1160682" y="63947"/>
                    </a:lnTo>
                    <a:lnTo>
                      <a:pt x="1323465" y="157929"/>
                    </a:lnTo>
                    <a:lnTo>
                      <a:pt x="1271151" y="319877"/>
                    </a:lnTo>
                    <a:lnTo>
                      <a:pt x="1280994" y="327054"/>
                    </a:lnTo>
                    <a:cubicBezTo>
                      <a:pt x="1299308" y="342918"/>
                      <a:pt x="1316780" y="359726"/>
                      <a:pt x="1333335" y="377405"/>
                    </a:cubicBezTo>
                    <a:lnTo>
                      <a:pt x="1338950" y="384065"/>
                    </a:lnTo>
                    <a:lnTo>
                      <a:pt x="1498169" y="332634"/>
                    </a:lnTo>
                    <a:lnTo>
                      <a:pt x="1592152" y="495417"/>
                    </a:lnTo>
                    <a:lnTo>
                      <a:pt x="1473528" y="602595"/>
                    </a:lnTo>
                    <a:lnTo>
                      <a:pt x="1483127" y="626411"/>
                    </a:lnTo>
                    <a:lnTo>
                      <a:pt x="1501984" y="701032"/>
                    </a:lnTo>
                    <a:lnTo>
                      <a:pt x="1656097" y="734067"/>
                    </a:lnTo>
                    <a:lnTo>
                      <a:pt x="1656097" y="922032"/>
                    </a:lnTo>
                    <a:lnTo>
                      <a:pt x="1511749" y="952973"/>
                    </a:lnTo>
                    <a:lnTo>
                      <a:pt x="1506114" y="989892"/>
                    </a:lnTo>
                    <a:cubicBezTo>
                      <a:pt x="1502081" y="1009604"/>
                      <a:pt x="1497209" y="1029011"/>
                      <a:pt x="1491538" y="1048074"/>
                    </a:cubicBezTo>
                    <a:lnTo>
                      <a:pt x="1485827" y="1064617"/>
                    </a:lnTo>
                    <a:lnTo>
                      <a:pt x="1592152" y="1160683"/>
                    </a:lnTo>
                    <a:lnTo>
                      <a:pt x="1498169" y="1323465"/>
                    </a:lnTo>
                    <a:lnTo>
                      <a:pt x="1367507" y="1281258"/>
                    </a:lnTo>
                    <a:lnTo>
                      <a:pt x="1351398" y="1303350"/>
                    </a:lnTo>
                    <a:cubicBezTo>
                      <a:pt x="1335535" y="1321664"/>
                      <a:pt x="1318727" y="1339136"/>
                      <a:pt x="1301049" y="1355691"/>
                    </a:cubicBezTo>
                    <a:lnTo>
                      <a:pt x="1282493" y="1371332"/>
                    </a:lnTo>
                    <a:lnTo>
                      <a:pt x="1323465" y="1498169"/>
                    </a:lnTo>
                    <a:lnTo>
                      <a:pt x="1160682" y="1592152"/>
                    </a:lnTo>
                    <a:lnTo>
                      <a:pt x="1074277" y="1496521"/>
                    </a:lnTo>
                    <a:lnTo>
                      <a:pt x="1052042" y="1505484"/>
                    </a:lnTo>
                    <a:lnTo>
                      <a:pt x="948719" y="1531593"/>
                    </a:lnTo>
                    <a:lnTo>
                      <a:pt x="922032" y="1656098"/>
                    </a:lnTo>
                    <a:lnTo>
                      <a:pt x="734066" y="1656098"/>
                    </a:lnTo>
                    <a:lnTo>
                      <a:pt x="707323" y="1531333"/>
                    </a:lnTo>
                    <a:lnTo>
                      <a:pt x="688561" y="1528470"/>
                    </a:lnTo>
                    <a:lnTo>
                      <a:pt x="581645" y="1496716"/>
                    </a:lnTo>
                    <a:lnTo>
                      <a:pt x="495416" y="1592152"/>
                    </a:lnTo>
                    <a:lnTo>
                      <a:pt x="332634" y="1498169"/>
                    </a:lnTo>
                    <a:lnTo>
                      <a:pt x="373389" y="1372000"/>
                    </a:lnTo>
                    <a:lnTo>
                      <a:pt x="293970" y="1290661"/>
                    </a:lnTo>
                    <a:lnTo>
                      <a:pt x="287662" y="1281558"/>
                    </a:lnTo>
                    <a:lnTo>
                      <a:pt x="157930" y="1323465"/>
                    </a:lnTo>
                    <a:lnTo>
                      <a:pt x="63947" y="1160683"/>
                    </a:lnTo>
                    <a:lnTo>
                      <a:pt x="170348" y="1064548"/>
                    </a:lnTo>
                    <a:lnTo>
                      <a:pt x="159896" y="1031651"/>
                    </a:lnTo>
                    <a:lnTo>
                      <a:pt x="144063" y="952912"/>
                    </a:lnTo>
                    <a:lnTo>
                      <a:pt x="0" y="922032"/>
                    </a:lnTo>
                    <a:lnTo>
                      <a:pt x="0" y="734067"/>
                    </a:lnTo>
                    <a:lnTo>
                      <a:pt x="152682" y="701339"/>
                    </a:lnTo>
                    <a:lnTo>
                      <a:pt x="159896" y="669158"/>
                    </a:lnTo>
                    <a:lnTo>
                      <a:pt x="182923" y="602913"/>
                    </a:lnTo>
                    <a:lnTo>
                      <a:pt x="63947" y="495417"/>
                    </a:lnTo>
                    <a:lnTo>
                      <a:pt x="157930" y="332634"/>
                    </a:lnTo>
                    <a:lnTo>
                      <a:pt x="318389" y="384465"/>
                    </a:lnTo>
                    <a:lnTo>
                      <a:pt x="353537" y="346539"/>
                    </a:lnTo>
                    <a:lnTo>
                      <a:pt x="385166" y="320558"/>
                    </a:lnTo>
                    <a:lnTo>
                      <a:pt x="332634" y="157929"/>
                    </a:lnTo>
                    <a:lnTo>
                      <a:pt x="495416" y="63947"/>
                    </a:lnTo>
                    <a:lnTo>
                      <a:pt x="612546" y="193585"/>
                    </a:lnTo>
                    <a:lnTo>
                      <a:pt x="688561" y="172338"/>
                    </a:lnTo>
                    <a:lnTo>
                      <a:pt x="697415" y="170987"/>
                    </a:lnTo>
                    <a:close/>
                  </a:path>
                </a:pathLst>
              </a:custGeom>
              <a:gradFill>
                <a:gsLst>
                  <a:gs pos="0">
                    <a:schemeClr val="bg1"/>
                  </a:gs>
                  <a:gs pos="100000">
                    <a:srgbClr val="E2E2E2"/>
                  </a:gs>
                </a:gsLst>
                <a:lin ang="2700000" scaled="1"/>
              </a:gradFill>
              <a:ln>
                <a:noFill/>
              </a:ln>
              <a:effectLst>
                <a:outerShdw blurRad="190500" dist="88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endParaRPr>
              </a:p>
            </p:txBody>
          </p:sp>
          <p:sp>
            <p:nvSpPr>
              <p:cNvPr id="62" name="椭圆 61"/>
              <p:cNvSpPr/>
              <p:nvPr/>
            </p:nvSpPr>
            <p:spPr>
              <a:xfrm>
                <a:off x="2027436" y="3484049"/>
                <a:ext cx="965208" cy="965208"/>
              </a:xfrm>
              <a:prstGeom prst="ellipse">
                <a:avLst/>
              </a:prstGeom>
              <a:solidFill>
                <a:srgbClr val="F1F1F3"/>
              </a:solidFill>
              <a:ln w="22225">
                <a:gradFill flip="none" rotWithShape="1">
                  <a:gsLst>
                    <a:gs pos="0">
                      <a:srgbClr val="CDCDCD"/>
                    </a:gs>
                    <a:gs pos="100000">
                      <a:schemeClr val="bg1"/>
                    </a:gs>
                  </a:gsLst>
                  <a:lin ang="2700000" scaled="1"/>
                  <a:tileRect/>
                </a:gradFill>
              </a:ln>
              <a:effectLst>
                <a:innerShdw blurRad="88900" dist="381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63" name="组合 62"/>
            <p:cNvGrpSpPr/>
            <p:nvPr/>
          </p:nvGrpSpPr>
          <p:grpSpPr>
            <a:xfrm>
              <a:off x="4620774" y="3905201"/>
              <a:ext cx="843383" cy="843384"/>
              <a:chOff x="1802687" y="3259299"/>
              <a:chExt cx="1414708" cy="1414708"/>
            </a:xfrm>
          </p:grpSpPr>
          <p:sp>
            <p:nvSpPr>
              <p:cNvPr id="64" name="任意多边形 63"/>
              <p:cNvSpPr/>
              <p:nvPr/>
            </p:nvSpPr>
            <p:spPr>
              <a:xfrm>
                <a:off x="1802687" y="3259299"/>
                <a:ext cx="1414708" cy="1414708"/>
              </a:xfrm>
              <a:custGeom>
                <a:avLst/>
                <a:gdLst>
                  <a:gd name="connsiteX0" fmla="*/ 734066 w 1656097"/>
                  <a:gd name="connsiteY0" fmla="*/ 0 h 1656098"/>
                  <a:gd name="connsiteX1" fmla="*/ 922032 w 1656097"/>
                  <a:gd name="connsiteY1" fmla="*/ 0 h 1656098"/>
                  <a:gd name="connsiteX2" fmla="*/ 958682 w 1656097"/>
                  <a:gd name="connsiteY2" fmla="*/ 170987 h 1656098"/>
                  <a:gd name="connsiteX3" fmla="*/ 967537 w 1656097"/>
                  <a:gd name="connsiteY3" fmla="*/ 172338 h 1656098"/>
                  <a:gd name="connsiteX4" fmla="*/ 1042604 w 1656097"/>
                  <a:gd name="connsiteY4" fmla="*/ 194634 h 1656098"/>
                  <a:gd name="connsiteX5" fmla="*/ 1160682 w 1656097"/>
                  <a:gd name="connsiteY5" fmla="*/ 63947 h 1656098"/>
                  <a:gd name="connsiteX6" fmla="*/ 1323465 w 1656097"/>
                  <a:gd name="connsiteY6" fmla="*/ 157929 h 1656098"/>
                  <a:gd name="connsiteX7" fmla="*/ 1271151 w 1656097"/>
                  <a:gd name="connsiteY7" fmla="*/ 319877 h 1656098"/>
                  <a:gd name="connsiteX8" fmla="*/ 1280994 w 1656097"/>
                  <a:gd name="connsiteY8" fmla="*/ 327054 h 1656098"/>
                  <a:gd name="connsiteX9" fmla="*/ 1333335 w 1656097"/>
                  <a:gd name="connsiteY9" fmla="*/ 377405 h 1656098"/>
                  <a:gd name="connsiteX10" fmla="*/ 1338950 w 1656097"/>
                  <a:gd name="connsiteY10" fmla="*/ 384065 h 1656098"/>
                  <a:gd name="connsiteX11" fmla="*/ 1498169 w 1656097"/>
                  <a:gd name="connsiteY11" fmla="*/ 332634 h 1656098"/>
                  <a:gd name="connsiteX12" fmla="*/ 1592152 w 1656097"/>
                  <a:gd name="connsiteY12" fmla="*/ 495417 h 1656098"/>
                  <a:gd name="connsiteX13" fmla="*/ 1473528 w 1656097"/>
                  <a:gd name="connsiteY13" fmla="*/ 602595 h 1656098"/>
                  <a:gd name="connsiteX14" fmla="*/ 1483127 w 1656097"/>
                  <a:gd name="connsiteY14" fmla="*/ 626411 h 1656098"/>
                  <a:gd name="connsiteX15" fmla="*/ 1501984 w 1656097"/>
                  <a:gd name="connsiteY15" fmla="*/ 701032 h 1656098"/>
                  <a:gd name="connsiteX16" fmla="*/ 1656097 w 1656097"/>
                  <a:gd name="connsiteY16" fmla="*/ 734067 h 1656098"/>
                  <a:gd name="connsiteX17" fmla="*/ 1656097 w 1656097"/>
                  <a:gd name="connsiteY17" fmla="*/ 922032 h 1656098"/>
                  <a:gd name="connsiteX18" fmla="*/ 1511749 w 1656097"/>
                  <a:gd name="connsiteY18" fmla="*/ 952973 h 1656098"/>
                  <a:gd name="connsiteX19" fmla="*/ 1506114 w 1656097"/>
                  <a:gd name="connsiteY19" fmla="*/ 989892 h 1656098"/>
                  <a:gd name="connsiteX20" fmla="*/ 1491538 w 1656097"/>
                  <a:gd name="connsiteY20" fmla="*/ 1048074 h 1656098"/>
                  <a:gd name="connsiteX21" fmla="*/ 1485827 w 1656097"/>
                  <a:gd name="connsiteY21" fmla="*/ 1064617 h 1656098"/>
                  <a:gd name="connsiteX22" fmla="*/ 1592152 w 1656097"/>
                  <a:gd name="connsiteY22" fmla="*/ 1160683 h 1656098"/>
                  <a:gd name="connsiteX23" fmla="*/ 1498169 w 1656097"/>
                  <a:gd name="connsiteY23" fmla="*/ 1323465 h 1656098"/>
                  <a:gd name="connsiteX24" fmla="*/ 1367507 w 1656097"/>
                  <a:gd name="connsiteY24" fmla="*/ 1281258 h 1656098"/>
                  <a:gd name="connsiteX25" fmla="*/ 1351398 w 1656097"/>
                  <a:gd name="connsiteY25" fmla="*/ 1303350 h 1656098"/>
                  <a:gd name="connsiteX26" fmla="*/ 1301049 w 1656097"/>
                  <a:gd name="connsiteY26" fmla="*/ 1355691 h 1656098"/>
                  <a:gd name="connsiteX27" fmla="*/ 1282493 w 1656097"/>
                  <a:gd name="connsiteY27" fmla="*/ 1371332 h 1656098"/>
                  <a:gd name="connsiteX28" fmla="*/ 1323465 w 1656097"/>
                  <a:gd name="connsiteY28" fmla="*/ 1498169 h 1656098"/>
                  <a:gd name="connsiteX29" fmla="*/ 1160682 w 1656097"/>
                  <a:gd name="connsiteY29" fmla="*/ 1592152 h 1656098"/>
                  <a:gd name="connsiteX30" fmla="*/ 1074277 w 1656097"/>
                  <a:gd name="connsiteY30" fmla="*/ 1496521 h 1656098"/>
                  <a:gd name="connsiteX31" fmla="*/ 1052042 w 1656097"/>
                  <a:gd name="connsiteY31" fmla="*/ 1505484 h 1656098"/>
                  <a:gd name="connsiteX32" fmla="*/ 948719 w 1656097"/>
                  <a:gd name="connsiteY32" fmla="*/ 1531593 h 1656098"/>
                  <a:gd name="connsiteX33" fmla="*/ 922032 w 1656097"/>
                  <a:gd name="connsiteY33" fmla="*/ 1656098 h 1656098"/>
                  <a:gd name="connsiteX34" fmla="*/ 734066 w 1656097"/>
                  <a:gd name="connsiteY34" fmla="*/ 1656098 h 1656098"/>
                  <a:gd name="connsiteX35" fmla="*/ 707323 w 1656097"/>
                  <a:gd name="connsiteY35" fmla="*/ 1531333 h 1656098"/>
                  <a:gd name="connsiteX36" fmla="*/ 688561 w 1656097"/>
                  <a:gd name="connsiteY36" fmla="*/ 1528470 h 1656098"/>
                  <a:gd name="connsiteX37" fmla="*/ 581645 w 1656097"/>
                  <a:gd name="connsiteY37" fmla="*/ 1496716 h 1656098"/>
                  <a:gd name="connsiteX38" fmla="*/ 495416 w 1656097"/>
                  <a:gd name="connsiteY38" fmla="*/ 1592152 h 1656098"/>
                  <a:gd name="connsiteX39" fmla="*/ 332634 w 1656097"/>
                  <a:gd name="connsiteY39" fmla="*/ 1498169 h 1656098"/>
                  <a:gd name="connsiteX40" fmla="*/ 373389 w 1656097"/>
                  <a:gd name="connsiteY40" fmla="*/ 1372000 h 1656098"/>
                  <a:gd name="connsiteX41" fmla="*/ 293970 w 1656097"/>
                  <a:gd name="connsiteY41" fmla="*/ 1290661 h 1656098"/>
                  <a:gd name="connsiteX42" fmla="*/ 287662 w 1656097"/>
                  <a:gd name="connsiteY42" fmla="*/ 1281558 h 1656098"/>
                  <a:gd name="connsiteX43" fmla="*/ 157930 w 1656097"/>
                  <a:gd name="connsiteY43" fmla="*/ 1323465 h 1656098"/>
                  <a:gd name="connsiteX44" fmla="*/ 63947 w 1656097"/>
                  <a:gd name="connsiteY44" fmla="*/ 1160683 h 1656098"/>
                  <a:gd name="connsiteX45" fmla="*/ 170348 w 1656097"/>
                  <a:gd name="connsiteY45" fmla="*/ 1064548 h 1656098"/>
                  <a:gd name="connsiteX46" fmla="*/ 159896 w 1656097"/>
                  <a:gd name="connsiteY46" fmla="*/ 1031651 h 1656098"/>
                  <a:gd name="connsiteX47" fmla="*/ 144063 w 1656097"/>
                  <a:gd name="connsiteY47" fmla="*/ 952912 h 1656098"/>
                  <a:gd name="connsiteX48" fmla="*/ 0 w 1656097"/>
                  <a:gd name="connsiteY48" fmla="*/ 922032 h 1656098"/>
                  <a:gd name="connsiteX49" fmla="*/ 0 w 1656097"/>
                  <a:gd name="connsiteY49" fmla="*/ 734067 h 1656098"/>
                  <a:gd name="connsiteX50" fmla="*/ 152682 w 1656097"/>
                  <a:gd name="connsiteY50" fmla="*/ 701339 h 1656098"/>
                  <a:gd name="connsiteX51" fmla="*/ 159896 w 1656097"/>
                  <a:gd name="connsiteY51" fmla="*/ 669158 h 1656098"/>
                  <a:gd name="connsiteX52" fmla="*/ 182923 w 1656097"/>
                  <a:gd name="connsiteY52" fmla="*/ 602913 h 1656098"/>
                  <a:gd name="connsiteX53" fmla="*/ 63947 w 1656097"/>
                  <a:gd name="connsiteY53" fmla="*/ 495417 h 1656098"/>
                  <a:gd name="connsiteX54" fmla="*/ 157930 w 1656097"/>
                  <a:gd name="connsiteY54" fmla="*/ 332634 h 1656098"/>
                  <a:gd name="connsiteX55" fmla="*/ 318389 w 1656097"/>
                  <a:gd name="connsiteY55" fmla="*/ 384465 h 1656098"/>
                  <a:gd name="connsiteX56" fmla="*/ 353537 w 1656097"/>
                  <a:gd name="connsiteY56" fmla="*/ 346539 h 1656098"/>
                  <a:gd name="connsiteX57" fmla="*/ 385166 w 1656097"/>
                  <a:gd name="connsiteY57" fmla="*/ 320558 h 1656098"/>
                  <a:gd name="connsiteX58" fmla="*/ 332634 w 1656097"/>
                  <a:gd name="connsiteY58" fmla="*/ 157929 h 1656098"/>
                  <a:gd name="connsiteX59" fmla="*/ 495416 w 1656097"/>
                  <a:gd name="connsiteY59" fmla="*/ 63947 h 1656098"/>
                  <a:gd name="connsiteX60" fmla="*/ 612546 w 1656097"/>
                  <a:gd name="connsiteY60" fmla="*/ 193585 h 1656098"/>
                  <a:gd name="connsiteX61" fmla="*/ 688561 w 1656097"/>
                  <a:gd name="connsiteY61" fmla="*/ 172338 h 1656098"/>
                  <a:gd name="connsiteX62" fmla="*/ 697415 w 1656097"/>
                  <a:gd name="connsiteY62" fmla="*/ 170987 h 165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656097" h="1656098">
                    <a:moveTo>
                      <a:pt x="734066" y="0"/>
                    </a:moveTo>
                    <a:lnTo>
                      <a:pt x="922032" y="0"/>
                    </a:lnTo>
                    <a:lnTo>
                      <a:pt x="958682" y="170987"/>
                    </a:lnTo>
                    <a:lnTo>
                      <a:pt x="967537" y="172338"/>
                    </a:lnTo>
                    <a:lnTo>
                      <a:pt x="1042604" y="194634"/>
                    </a:lnTo>
                    <a:lnTo>
                      <a:pt x="1160682" y="63947"/>
                    </a:lnTo>
                    <a:lnTo>
                      <a:pt x="1323465" y="157929"/>
                    </a:lnTo>
                    <a:lnTo>
                      <a:pt x="1271151" y="319877"/>
                    </a:lnTo>
                    <a:lnTo>
                      <a:pt x="1280994" y="327054"/>
                    </a:lnTo>
                    <a:cubicBezTo>
                      <a:pt x="1299308" y="342918"/>
                      <a:pt x="1316780" y="359726"/>
                      <a:pt x="1333335" y="377405"/>
                    </a:cubicBezTo>
                    <a:lnTo>
                      <a:pt x="1338950" y="384065"/>
                    </a:lnTo>
                    <a:lnTo>
                      <a:pt x="1498169" y="332634"/>
                    </a:lnTo>
                    <a:lnTo>
                      <a:pt x="1592152" y="495417"/>
                    </a:lnTo>
                    <a:lnTo>
                      <a:pt x="1473528" y="602595"/>
                    </a:lnTo>
                    <a:lnTo>
                      <a:pt x="1483127" y="626411"/>
                    </a:lnTo>
                    <a:lnTo>
                      <a:pt x="1501984" y="701032"/>
                    </a:lnTo>
                    <a:lnTo>
                      <a:pt x="1656097" y="734067"/>
                    </a:lnTo>
                    <a:lnTo>
                      <a:pt x="1656097" y="922032"/>
                    </a:lnTo>
                    <a:lnTo>
                      <a:pt x="1511749" y="952973"/>
                    </a:lnTo>
                    <a:lnTo>
                      <a:pt x="1506114" y="989892"/>
                    </a:lnTo>
                    <a:cubicBezTo>
                      <a:pt x="1502081" y="1009604"/>
                      <a:pt x="1497209" y="1029011"/>
                      <a:pt x="1491538" y="1048074"/>
                    </a:cubicBezTo>
                    <a:lnTo>
                      <a:pt x="1485827" y="1064617"/>
                    </a:lnTo>
                    <a:lnTo>
                      <a:pt x="1592152" y="1160683"/>
                    </a:lnTo>
                    <a:lnTo>
                      <a:pt x="1498169" y="1323465"/>
                    </a:lnTo>
                    <a:lnTo>
                      <a:pt x="1367507" y="1281258"/>
                    </a:lnTo>
                    <a:lnTo>
                      <a:pt x="1351398" y="1303350"/>
                    </a:lnTo>
                    <a:cubicBezTo>
                      <a:pt x="1335535" y="1321664"/>
                      <a:pt x="1318727" y="1339136"/>
                      <a:pt x="1301049" y="1355691"/>
                    </a:cubicBezTo>
                    <a:lnTo>
                      <a:pt x="1282493" y="1371332"/>
                    </a:lnTo>
                    <a:lnTo>
                      <a:pt x="1323465" y="1498169"/>
                    </a:lnTo>
                    <a:lnTo>
                      <a:pt x="1160682" y="1592152"/>
                    </a:lnTo>
                    <a:lnTo>
                      <a:pt x="1074277" y="1496521"/>
                    </a:lnTo>
                    <a:lnTo>
                      <a:pt x="1052042" y="1505484"/>
                    </a:lnTo>
                    <a:lnTo>
                      <a:pt x="948719" y="1531593"/>
                    </a:lnTo>
                    <a:lnTo>
                      <a:pt x="922032" y="1656098"/>
                    </a:lnTo>
                    <a:lnTo>
                      <a:pt x="734066" y="1656098"/>
                    </a:lnTo>
                    <a:lnTo>
                      <a:pt x="707323" y="1531333"/>
                    </a:lnTo>
                    <a:lnTo>
                      <a:pt x="688561" y="1528470"/>
                    </a:lnTo>
                    <a:lnTo>
                      <a:pt x="581645" y="1496716"/>
                    </a:lnTo>
                    <a:lnTo>
                      <a:pt x="495416" y="1592152"/>
                    </a:lnTo>
                    <a:lnTo>
                      <a:pt x="332634" y="1498169"/>
                    </a:lnTo>
                    <a:lnTo>
                      <a:pt x="373389" y="1372000"/>
                    </a:lnTo>
                    <a:lnTo>
                      <a:pt x="293970" y="1290661"/>
                    </a:lnTo>
                    <a:lnTo>
                      <a:pt x="287662" y="1281558"/>
                    </a:lnTo>
                    <a:lnTo>
                      <a:pt x="157930" y="1323465"/>
                    </a:lnTo>
                    <a:lnTo>
                      <a:pt x="63947" y="1160683"/>
                    </a:lnTo>
                    <a:lnTo>
                      <a:pt x="170348" y="1064548"/>
                    </a:lnTo>
                    <a:lnTo>
                      <a:pt x="159896" y="1031651"/>
                    </a:lnTo>
                    <a:lnTo>
                      <a:pt x="144063" y="952912"/>
                    </a:lnTo>
                    <a:lnTo>
                      <a:pt x="0" y="922032"/>
                    </a:lnTo>
                    <a:lnTo>
                      <a:pt x="0" y="734067"/>
                    </a:lnTo>
                    <a:lnTo>
                      <a:pt x="152682" y="701339"/>
                    </a:lnTo>
                    <a:lnTo>
                      <a:pt x="159896" y="669158"/>
                    </a:lnTo>
                    <a:lnTo>
                      <a:pt x="182923" y="602913"/>
                    </a:lnTo>
                    <a:lnTo>
                      <a:pt x="63947" y="495417"/>
                    </a:lnTo>
                    <a:lnTo>
                      <a:pt x="157930" y="332634"/>
                    </a:lnTo>
                    <a:lnTo>
                      <a:pt x="318389" y="384465"/>
                    </a:lnTo>
                    <a:lnTo>
                      <a:pt x="353537" y="346539"/>
                    </a:lnTo>
                    <a:lnTo>
                      <a:pt x="385166" y="320558"/>
                    </a:lnTo>
                    <a:lnTo>
                      <a:pt x="332634" y="157929"/>
                    </a:lnTo>
                    <a:lnTo>
                      <a:pt x="495416" y="63947"/>
                    </a:lnTo>
                    <a:lnTo>
                      <a:pt x="612546" y="193585"/>
                    </a:lnTo>
                    <a:lnTo>
                      <a:pt x="688561" y="172338"/>
                    </a:lnTo>
                    <a:lnTo>
                      <a:pt x="697415" y="170987"/>
                    </a:lnTo>
                    <a:close/>
                  </a:path>
                </a:pathLst>
              </a:custGeom>
              <a:gradFill>
                <a:gsLst>
                  <a:gs pos="0">
                    <a:schemeClr val="bg1"/>
                  </a:gs>
                  <a:gs pos="100000">
                    <a:srgbClr val="E2E2E2"/>
                  </a:gs>
                </a:gsLst>
                <a:lin ang="2700000" scaled="1"/>
              </a:gradFill>
              <a:ln>
                <a:noFill/>
              </a:ln>
              <a:effectLst>
                <a:outerShdw blurRad="190500" dist="88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endParaRPr>
              </a:p>
            </p:txBody>
          </p:sp>
          <p:sp>
            <p:nvSpPr>
              <p:cNvPr id="65" name="椭圆 64"/>
              <p:cNvSpPr/>
              <p:nvPr/>
            </p:nvSpPr>
            <p:spPr>
              <a:xfrm>
                <a:off x="2027436" y="3484049"/>
                <a:ext cx="965208" cy="965208"/>
              </a:xfrm>
              <a:prstGeom prst="ellipse">
                <a:avLst/>
              </a:prstGeom>
              <a:solidFill>
                <a:srgbClr val="F1F1F3"/>
              </a:solidFill>
              <a:ln w="22225">
                <a:gradFill flip="none" rotWithShape="1">
                  <a:gsLst>
                    <a:gs pos="0">
                      <a:srgbClr val="CDCDCD"/>
                    </a:gs>
                    <a:gs pos="100000">
                      <a:schemeClr val="bg1"/>
                    </a:gs>
                  </a:gsLst>
                  <a:lin ang="2700000" scaled="1"/>
                  <a:tileRect/>
                </a:gradFill>
              </a:ln>
              <a:effectLst>
                <a:innerShdw blurRad="88900" dist="381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66" name="组合 65"/>
            <p:cNvGrpSpPr/>
            <p:nvPr/>
          </p:nvGrpSpPr>
          <p:grpSpPr>
            <a:xfrm>
              <a:off x="6400988" y="2257885"/>
              <a:ext cx="251550" cy="321700"/>
              <a:chOff x="1605186" y="572440"/>
              <a:chExt cx="563562" cy="720725"/>
            </a:xfrm>
            <a:gradFill>
              <a:gsLst>
                <a:gs pos="11000">
                  <a:srgbClr val="2B3649"/>
                </a:gs>
                <a:gs pos="100000">
                  <a:srgbClr val="3B4A62"/>
                </a:gs>
              </a:gsLst>
              <a:lin ang="2700000" scaled="0"/>
            </a:gradFill>
          </p:grpSpPr>
          <p:sp>
            <p:nvSpPr>
              <p:cNvPr id="67" name="Freeform 32"/>
              <p:cNvSpPr>
                <a:spLocks/>
              </p:cNvSpPr>
              <p:nvPr/>
            </p:nvSpPr>
            <p:spPr bwMode="auto">
              <a:xfrm>
                <a:off x="1814736" y="572440"/>
                <a:ext cx="142875" cy="720725"/>
              </a:xfrm>
              <a:custGeom>
                <a:avLst/>
                <a:gdLst>
                  <a:gd name="T0" fmla="*/ 64 w 64"/>
                  <a:gd name="T1" fmla="*/ 289 h 321"/>
                  <a:gd name="T2" fmla="*/ 32 w 64"/>
                  <a:gd name="T3" fmla="*/ 321 h 321"/>
                  <a:gd name="T4" fmla="*/ 0 w 64"/>
                  <a:gd name="T5" fmla="*/ 289 h 321"/>
                  <a:gd name="T6" fmla="*/ 0 w 64"/>
                  <a:gd name="T7" fmla="*/ 32 h 321"/>
                  <a:gd name="T8" fmla="*/ 32 w 64"/>
                  <a:gd name="T9" fmla="*/ 0 h 321"/>
                  <a:gd name="T10" fmla="*/ 64 w 64"/>
                  <a:gd name="T11" fmla="*/ 32 h 321"/>
                  <a:gd name="T12" fmla="*/ 64 w 64"/>
                  <a:gd name="T13" fmla="*/ 289 h 321"/>
                </a:gdLst>
                <a:ahLst/>
                <a:cxnLst>
                  <a:cxn ang="0">
                    <a:pos x="T0" y="T1"/>
                  </a:cxn>
                  <a:cxn ang="0">
                    <a:pos x="T2" y="T3"/>
                  </a:cxn>
                  <a:cxn ang="0">
                    <a:pos x="T4" y="T5"/>
                  </a:cxn>
                  <a:cxn ang="0">
                    <a:pos x="T6" y="T7"/>
                  </a:cxn>
                  <a:cxn ang="0">
                    <a:pos x="T8" y="T9"/>
                  </a:cxn>
                  <a:cxn ang="0">
                    <a:pos x="T10" y="T11"/>
                  </a:cxn>
                  <a:cxn ang="0">
                    <a:pos x="T12" y="T13"/>
                  </a:cxn>
                </a:cxnLst>
                <a:rect l="0" t="0" r="r" b="b"/>
                <a:pathLst>
                  <a:path w="64" h="321">
                    <a:moveTo>
                      <a:pt x="64" y="289"/>
                    </a:moveTo>
                    <a:cubicBezTo>
                      <a:pt x="64" y="307"/>
                      <a:pt x="49" y="321"/>
                      <a:pt x="32" y="321"/>
                    </a:cubicBezTo>
                    <a:cubicBezTo>
                      <a:pt x="14" y="321"/>
                      <a:pt x="0" y="307"/>
                      <a:pt x="0" y="289"/>
                    </a:cubicBezTo>
                    <a:cubicBezTo>
                      <a:pt x="0" y="32"/>
                      <a:pt x="0" y="32"/>
                      <a:pt x="0" y="32"/>
                    </a:cubicBezTo>
                    <a:cubicBezTo>
                      <a:pt x="0" y="14"/>
                      <a:pt x="14" y="0"/>
                      <a:pt x="32" y="0"/>
                    </a:cubicBezTo>
                    <a:cubicBezTo>
                      <a:pt x="49" y="0"/>
                      <a:pt x="64" y="14"/>
                      <a:pt x="64" y="32"/>
                    </a:cubicBezTo>
                    <a:lnTo>
                      <a:pt x="64" y="2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68" name="Freeform 33"/>
              <p:cNvSpPr>
                <a:spLocks/>
              </p:cNvSpPr>
              <p:nvPr/>
            </p:nvSpPr>
            <p:spPr bwMode="auto">
              <a:xfrm>
                <a:off x="1605186" y="1012177"/>
                <a:ext cx="141288" cy="280988"/>
              </a:xfrm>
              <a:custGeom>
                <a:avLst/>
                <a:gdLst>
                  <a:gd name="T0" fmla="*/ 63 w 63"/>
                  <a:gd name="T1" fmla="*/ 93 h 125"/>
                  <a:gd name="T2" fmla="*/ 32 w 63"/>
                  <a:gd name="T3" fmla="*/ 125 h 125"/>
                  <a:gd name="T4" fmla="*/ 0 w 63"/>
                  <a:gd name="T5" fmla="*/ 93 h 125"/>
                  <a:gd name="T6" fmla="*/ 0 w 63"/>
                  <a:gd name="T7" fmla="*/ 32 h 125"/>
                  <a:gd name="T8" fmla="*/ 32 w 63"/>
                  <a:gd name="T9" fmla="*/ 0 h 125"/>
                  <a:gd name="T10" fmla="*/ 63 w 63"/>
                  <a:gd name="T11" fmla="*/ 32 h 125"/>
                  <a:gd name="T12" fmla="*/ 63 w 63"/>
                  <a:gd name="T13" fmla="*/ 93 h 125"/>
                </a:gdLst>
                <a:ahLst/>
                <a:cxnLst>
                  <a:cxn ang="0">
                    <a:pos x="T0" y="T1"/>
                  </a:cxn>
                  <a:cxn ang="0">
                    <a:pos x="T2" y="T3"/>
                  </a:cxn>
                  <a:cxn ang="0">
                    <a:pos x="T4" y="T5"/>
                  </a:cxn>
                  <a:cxn ang="0">
                    <a:pos x="T6" y="T7"/>
                  </a:cxn>
                  <a:cxn ang="0">
                    <a:pos x="T8" y="T9"/>
                  </a:cxn>
                  <a:cxn ang="0">
                    <a:pos x="T10" y="T11"/>
                  </a:cxn>
                  <a:cxn ang="0">
                    <a:pos x="T12" y="T13"/>
                  </a:cxn>
                </a:cxnLst>
                <a:rect l="0" t="0" r="r" b="b"/>
                <a:pathLst>
                  <a:path w="63" h="125">
                    <a:moveTo>
                      <a:pt x="63" y="93"/>
                    </a:moveTo>
                    <a:cubicBezTo>
                      <a:pt x="63" y="111"/>
                      <a:pt x="49" y="125"/>
                      <a:pt x="32" y="125"/>
                    </a:cubicBezTo>
                    <a:cubicBezTo>
                      <a:pt x="14" y="125"/>
                      <a:pt x="0" y="111"/>
                      <a:pt x="0" y="93"/>
                    </a:cubicBezTo>
                    <a:cubicBezTo>
                      <a:pt x="0" y="32"/>
                      <a:pt x="0" y="32"/>
                      <a:pt x="0" y="32"/>
                    </a:cubicBezTo>
                    <a:cubicBezTo>
                      <a:pt x="0" y="14"/>
                      <a:pt x="14" y="0"/>
                      <a:pt x="32" y="0"/>
                    </a:cubicBezTo>
                    <a:cubicBezTo>
                      <a:pt x="49" y="0"/>
                      <a:pt x="63" y="14"/>
                      <a:pt x="63" y="32"/>
                    </a:cubicBezTo>
                    <a:lnTo>
                      <a:pt x="63" y="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69" name="Freeform 34"/>
              <p:cNvSpPr>
                <a:spLocks/>
              </p:cNvSpPr>
              <p:nvPr/>
            </p:nvSpPr>
            <p:spPr bwMode="auto">
              <a:xfrm>
                <a:off x="2025873" y="804215"/>
                <a:ext cx="142875" cy="488950"/>
              </a:xfrm>
              <a:custGeom>
                <a:avLst/>
                <a:gdLst>
                  <a:gd name="T0" fmla="*/ 64 w 64"/>
                  <a:gd name="T1" fmla="*/ 186 h 218"/>
                  <a:gd name="T2" fmla="*/ 32 w 64"/>
                  <a:gd name="T3" fmla="*/ 218 h 218"/>
                  <a:gd name="T4" fmla="*/ 0 w 64"/>
                  <a:gd name="T5" fmla="*/ 186 h 218"/>
                  <a:gd name="T6" fmla="*/ 0 w 64"/>
                  <a:gd name="T7" fmla="*/ 32 h 218"/>
                  <a:gd name="T8" fmla="*/ 32 w 64"/>
                  <a:gd name="T9" fmla="*/ 0 h 218"/>
                  <a:gd name="T10" fmla="*/ 64 w 64"/>
                  <a:gd name="T11" fmla="*/ 32 h 218"/>
                  <a:gd name="T12" fmla="*/ 64 w 64"/>
                  <a:gd name="T13" fmla="*/ 186 h 218"/>
                </a:gdLst>
                <a:ahLst/>
                <a:cxnLst>
                  <a:cxn ang="0">
                    <a:pos x="T0" y="T1"/>
                  </a:cxn>
                  <a:cxn ang="0">
                    <a:pos x="T2" y="T3"/>
                  </a:cxn>
                  <a:cxn ang="0">
                    <a:pos x="T4" y="T5"/>
                  </a:cxn>
                  <a:cxn ang="0">
                    <a:pos x="T6" y="T7"/>
                  </a:cxn>
                  <a:cxn ang="0">
                    <a:pos x="T8" y="T9"/>
                  </a:cxn>
                  <a:cxn ang="0">
                    <a:pos x="T10" y="T11"/>
                  </a:cxn>
                  <a:cxn ang="0">
                    <a:pos x="T12" y="T13"/>
                  </a:cxn>
                </a:cxnLst>
                <a:rect l="0" t="0" r="r" b="b"/>
                <a:pathLst>
                  <a:path w="64" h="218">
                    <a:moveTo>
                      <a:pt x="64" y="186"/>
                    </a:moveTo>
                    <a:cubicBezTo>
                      <a:pt x="64" y="204"/>
                      <a:pt x="49" y="218"/>
                      <a:pt x="32" y="218"/>
                    </a:cubicBezTo>
                    <a:cubicBezTo>
                      <a:pt x="14" y="218"/>
                      <a:pt x="0" y="204"/>
                      <a:pt x="0" y="186"/>
                    </a:cubicBezTo>
                    <a:cubicBezTo>
                      <a:pt x="0" y="32"/>
                      <a:pt x="0" y="32"/>
                      <a:pt x="0" y="32"/>
                    </a:cubicBezTo>
                    <a:cubicBezTo>
                      <a:pt x="0" y="14"/>
                      <a:pt x="14" y="0"/>
                      <a:pt x="32" y="0"/>
                    </a:cubicBezTo>
                    <a:cubicBezTo>
                      <a:pt x="49" y="0"/>
                      <a:pt x="64" y="14"/>
                      <a:pt x="64" y="32"/>
                    </a:cubicBezTo>
                    <a:lnTo>
                      <a:pt x="64"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grpSp>
        <p:sp>
          <p:nvSpPr>
            <p:cNvPr id="70" name="Freeform 223"/>
            <p:cNvSpPr>
              <a:spLocks/>
            </p:cNvSpPr>
            <p:nvPr/>
          </p:nvSpPr>
          <p:spPr bwMode="auto">
            <a:xfrm>
              <a:off x="4903660" y="4205649"/>
              <a:ext cx="317483" cy="257485"/>
            </a:xfrm>
            <a:custGeom>
              <a:avLst/>
              <a:gdLst>
                <a:gd name="T0" fmla="*/ 107 w 107"/>
                <a:gd name="T1" fmla="*/ 10 h 87"/>
                <a:gd name="T2" fmla="*/ 95 w 107"/>
                <a:gd name="T3" fmla="*/ 13 h 87"/>
                <a:gd name="T4" fmla="*/ 104 w 107"/>
                <a:gd name="T5" fmla="*/ 1 h 87"/>
                <a:gd name="T6" fmla="*/ 90 w 107"/>
                <a:gd name="T7" fmla="*/ 7 h 87"/>
                <a:gd name="T8" fmla="*/ 74 w 107"/>
                <a:gd name="T9" fmla="*/ 0 h 87"/>
                <a:gd name="T10" fmla="*/ 52 w 107"/>
                <a:gd name="T11" fmla="*/ 22 h 87"/>
                <a:gd name="T12" fmla="*/ 53 w 107"/>
                <a:gd name="T13" fmla="*/ 27 h 87"/>
                <a:gd name="T14" fmla="*/ 7 w 107"/>
                <a:gd name="T15" fmla="*/ 4 h 87"/>
                <a:gd name="T16" fmla="*/ 4 w 107"/>
                <a:gd name="T17" fmla="*/ 15 h 87"/>
                <a:gd name="T18" fmla="*/ 14 w 107"/>
                <a:gd name="T19" fmla="*/ 33 h 87"/>
                <a:gd name="T20" fmla="*/ 4 w 107"/>
                <a:gd name="T21" fmla="*/ 30 h 87"/>
                <a:gd name="T22" fmla="*/ 4 w 107"/>
                <a:gd name="T23" fmla="*/ 31 h 87"/>
                <a:gd name="T24" fmla="*/ 22 w 107"/>
                <a:gd name="T25" fmla="*/ 52 h 87"/>
                <a:gd name="T26" fmla="*/ 16 w 107"/>
                <a:gd name="T27" fmla="*/ 53 h 87"/>
                <a:gd name="T28" fmla="*/ 12 w 107"/>
                <a:gd name="T29" fmla="*/ 53 h 87"/>
                <a:gd name="T30" fmla="*/ 32 w 107"/>
                <a:gd name="T31" fmla="*/ 68 h 87"/>
                <a:gd name="T32" fmla="*/ 5 w 107"/>
                <a:gd name="T33" fmla="*/ 77 h 87"/>
                <a:gd name="T34" fmla="*/ 0 w 107"/>
                <a:gd name="T35" fmla="*/ 77 h 87"/>
                <a:gd name="T36" fmla="*/ 33 w 107"/>
                <a:gd name="T37" fmla="*/ 87 h 87"/>
                <a:gd name="T38" fmla="*/ 96 w 107"/>
                <a:gd name="T39" fmla="*/ 24 h 87"/>
                <a:gd name="T40" fmla="*/ 96 w 107"/>
                <a:gd name="T41" fmla="*/ 21 h 87"/>
                <a:gd name="T42" fmla="*/ 107 w 107"/>
                <a:gd name="T43" fmla="*/ 1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7" h="87">
                  <a:moveTo>
                    <a:pt x="107" y="10"/>
                  </a:moveTo>
                  <a:cubicBezTo>
                    <a:pt x="103" y="12"/>
                    <a:pt x="99" y="13"/>
                    <a:pt x="95" y="13"/>
                  </a:cubicBezTo>
                  <a:cubicBezTo>
                    <a:pt x="99" y="11"/>
                    <a:pt x="103" y="6"/>
                    <a:pt x="104" y="1"/>
                  </a:cubicBezTo>
                  <a:cubicBezTo>
                    <a:pt x="100" y="4"/>
                    <a:pt x="95" y="6"/>
                    <a:pt x="90" y="7"/>
                  </a:cubicBezTo>
                  <a:cubicBezTo>
                    <a:pt x="86" y="2"/>
                    <a:pt x="80" y="0"/>
                    <a:pt x="74" y="0"/>
                  </a:cubicBezTo>
                  <a:cubicBezTo>
                    <a:pt x="62" y="0"/>
                    <a:pt x="52" y="9"/>
                    <a:pt x="52" y="22"/>
                  </a:cubicBezTo>
                  <a:cubicBezTo>
                    <a:pt x="52" y="23"/>
                    <a:pt x="52" y="25"/>
                    <a:pt x="53" y="27"/>
                  </a:cubicBezTo>
                  <a:cubicBezTo>
                    <a:pt x="34" y="26"/>
                    <a:pt x="18" y="17"/>
                    <a:pt x="7" y="4"/>
                  </a:cubicBezTo>
                  <a:cubicBezTo>
                    <a:pt x="5" y="7"/>
                    <a:pt x="4" y="11"/>
                    <a:pt x="4" y="15"/>
                  </a:cubicBezTo>
                  <a:cubicBezTo>
                    <a:pt x="4" y="22"/>
                    <a:pt x="8" y="29"/>
                    <a:pt x="14" y="33"/>
                  </a:cubicBezTo>
                  <a:cubicBezTo>
                    <a:pt x="10" y="33"/>
                    <a:pt x="7" y="32"/>
                    <a:pt x="4" y="30"/>
                  </a:cubicBezTo>
                  <a:cubicBezTo>
                    <a:pt x="4" y="31"/>
                    <a:pt x="4" y="31"/>
                    <a:pt x="4" y="31"/>
                  </a:cubicBezTo>
                  <a:cubicBezTo>
                    <a:pt x="4" y="41"/>
                    <a:pt x="12" y="50"/>
                    <a:pt x="22" y="52"/>
                  </a:cubicBezTo>
                  <a:cubicBezTo>
                    <a:pt x="20" y="53"/>
                    <a:pt x="18" y="53"/>
                    <a:pt x="16" y="53"/>
                  </a:cubicBezTo>
                  <a:cubicBezTo>
                    <a:pt x="14" y="53"/>
                    <a:pt x="13" y="53"/>
                    <a:pt x="12" y="53"/>
                  </a:cubicBezTo>
                  <a:cubicBezTo>
                    <a:pt x="15" y="61"/>
                    <a:pt x="23" y="68"/>
                    <a:pt x="32" y="68"/>
                  </a:cubicBezTo>
                  <a:cubicBezTo>
                    <a:pt x="25" y="74"/>
                    <a:pt x="15" y="77"/>
                    <a:pt x="5" y="77"/>
                  </a:cubicBezTo>
                  <a:cubicBezTo>
                    <a:pt x="3" y="77"/>
                    <a:pt x="1" y="77"/>
                    <a:pt x="0" y="77"/>
                  </a:cubicBezTo>
                  <a:cubicBezTo>
                    <a:pt x="9" y="83"/>
                    <a:pt x="21" y="87"/>
                    <a:pt x="33" y="87"/>
                  </a:cubicBezTo>
                  <a:cubicBezTo>
                    <a:pt x="74" y="87"/>
                    <a:pt x="96" y="53"/>
                    <a:pt x="96" y="24"/>
                  </a:cubicBezTo>
                  <a:cubicBezTo>
                    <a:pt x="96" y="23"/>
                    <a:pt x="96" y="22"/>
                    <a:pt x="96" y="21"/>
                  </a:cubicBezTo>
                  <a:cubicBezTo>
                    <a:pt x="101" y="18"/>
                    <a:pt x="104" y="14"/>
                    <a:pt x="107" y="10"/>
                  </a:cubicBezTo>
                  <a:close/>
                </a:path>
              </a:pathLst>
            </a:custGeom>
            <a:gradFill>
              <a:gsLst>
                <a:gs pos="11000">
                  <a:srgbClr val="2B3649"/>
                </a:gs>
                <a:gs pos="100000">
                  <a:srgbClr val="3B4A62"/>
                </a:gs>
              </a:gsLst>
              <a:lin ang="2700000" scaled="0"/>
            </a:gradFill>
            <a:ln>
              <a:noFill/>
            </a:ln>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grpSp>
          <p:nvGrpSpPr>
            <p:cNvPr id="71" name="组合 70"/>
            <p:cNvGrpSpPr/>
            <p:nvPr/>
          </p:nvGrpSpPr>
          <p:grpSpPr>
            <a:xfrm>
              <a:off x="2848693" y="2882027"/>
              <a:ext cx="294772" cy="293355"/>
              <a:chOff x="-136302" y="1682102"/>
              <a:chExt cx="660401" cy="657225"/>
            </a:xfrm>
            <a:gradFill>
              <a:gsLst>
                <a:gs pos="11000">
                  <a:srgbClr val="2B3649"/>
                </a:gs>
                <a:gs pos="100000">
                  <a:srgbClr val="3B4A62"/>
                </a:gs>
              </a:gsLst>
              <a:lin ang="2700000" scaled="0"/>
            </a:gradFill>
          </p:grpSpPr>
          <p:sp>
            <p:nvSpPr>
              <p:cNvPr id="72" name="Freeform 36"/>
              <p:cNvSpPr>
                <a:spLocks/>
              </p:cNvSpPr>
              <p:nvPr/>
            </p:nvSpPr>
            <p:spPr bwMode="auto">
              <a:xfrm>
                <a:off x="214536" y="1682102"/>
                <a:ext cx="309563" cy="309563"/>
              </a:xfrm>
              <a:custGeom>
                <a:avLst/>
                <a:gdLst>
                  <a:gd name="T0" fmla="*/ 0 w 138"/>
                  <a:gd name="T1" fmla="*/ 0 h 138"/>
                  <a:gd name="T2" fmla="*/ 0 w 138"/>
                  <a:gd name="T3" fmla="*/ 138 h 138"/>
                  <a:gd name="T4" fmla="*/ 138 w 138"/>
                  <a:gd name="T5" fmla="*/ 138 h 138"/>
                  <a:gd name="T6" fmla="*/ 0 w 138"/>
                  <a:gd name="T7" fmla="*/ 0 h 138"/>
                </a:gdLst>
                <a:ahLst/>
                <a:cxnLst>
                  <a:cxn ang="0">
                    <a:pos x="T0" y="T1"/>
                  </a:cxn>
                  <a:cxn ang="0">
                    <a:pos x="T2" y="T3"/>
                  </a:cxn>
                  <a:cxn ang="0">
                    <a:pos x="T4" y="T5"/>
                  </a:cxn>
                  <a:cxn ang="0">
                    <a:pos x="T6" y="T7"/>
                  </a:cxn>
                </a:cxnLst>
                <a:rect l="0" t="0" r="r" b="b"/>
                <a:pathLst>
                  <a:path w="138" h="138">
                    <a:moveTo>
                      <a:pt x="0" y="0"/>
                    </a:moveTo>
                    <a:cubicBezTo>
                      <a:pt x="0" y="138"/>
                      <a:pt x="0" y="138"/>
                      <a:pt x="0" y="138"/>
                    </a:cubicBezTo>
                    <a:cubicBezTo>
                      <a:pt x="138" y="138"/>
                      <a:pt x="138" y="138"/>
                      <a:pt x="138" y="138"/>
                    </a:cubicBezTo>
                    <a:cubicBezTo>
                      <a:pt x="134" y="63"/>
                      <a:pt x="74" y="4"/>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73" name="Freeform 37"/>
              <p:cNvSpPr>
                <a:spLocks/>
              </p:cNvSpPr>
              <p:nvPr/>
            </p:nvSpPr>
            <p:spPr bwMode="auto">
              <a:xfrm>
                <a:off x="-136302" y="1682102"/>
                <a:ext cx="660400" cy="657225"/>
              </a:xfrm>
              <a:custGeom>
                <a:avLst/>
                <a:gdLst>
                  <a:gd name="T0" fmla="*/ 139 w 294"/>
                  <a:gd name="T1" fmla="*/ 154 h 293"/>
                  <a:gd name="T2" fmla="*/ 139 w 294"/>
                  <a:gd name="T3" fmla="*/ 0 h 293"/>
                  <a:gd name="T4" fmla="*/ 0 w 294"/>
                  <a:gd name="T5" fmla="*/ 146 h 293"/>
                  <a:gd name="T6" fmla="*/ 147 w 294"/>
                  <a:gd name="T7" fmla="*/ 293 h 293"/>
                  <a:gd name="T8" fmla="*/ 294 w 294"/>
                  <a:gd name="T9" fmla="*/ 154 h 293"/>
                  <a:gd name="T10" fmla="*/ 139 w 294"/>
                  <a:gd name="T11" fmla="*/ 154 h 293"/>
                </a:gdLst>
                <a:ahLst/>
                <a:cxnLst>
                  <a:cxn ang="0">
                    <a:pos x="T0" y="T1"/>
                  </a:cxn>
                  <a:cxn ang="0">
                    <a:pos x="T2" y="T3"/>
                  </a:cxn>
                  <a:cxn ang="0">
                    <a:pos x="T4" y="T5"/>
                  </a:cxn>
                  <a:cxn ang="0">
                    <a:pos x="T6" y="T7"/>
                  </a:cxn>
                  <a:cxn ang="0">
                    <a:pos x="T8" y="T9"/>
                  </a:cxn>
                  <a:cxn ang="0">
                    <a:pos x="T10" y="T11"/>
                  </a:cxn>
                </a:cxnLst>
                <a:rect l="0" t="0" r="r" b="b"/>
                <a:pathLst>
                  <a:path w="294" h="293">
                    <a:moveTo>
                      <a:pt x="139" y="154"/>
                    </a:moveTo>
                    <a:cubicBezTo>
                      <a:pt x="139" y="0"/>
                      <a:pt x="139" y="0"/>
                      <a:pt x="139" y="0"/>
                    </a:cubicBezTo>
                    <a:cubicBezTo>
                      <a:pt x="61" y="4"/>
                      <a:pt x="0" y="68"/>
                      <a:pt x="0" y="146"/>
                    </a:cubicBezTo>
                    <a:cubicBezTo>
                      <a:pt x="0" y="227"/>
                      <a:pt x="66" y="293"/>
                      <a:pt x="147" y="293"/>
                    </a:cubicBezTo>
                    <a:cubicBezTo>
                      <a:pt x="226" y="293"/>
                      <a:pt x="289" y="232"/>
                      <a:pt x="294" y="154"/>
                    </a:cubicBezTo>
                    <a:lnTo>
                      <a:pt x="139"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grpSp>
        <p:grpSp>
          <p:nvGrpSpPr>
            <p:cNvPr id="74" name="组合 73"/>
            <p:cNvGrpSpPr/>
            <p:nvPr/>
          </p:nvGrpSpPr>
          <p:grpSpPr>
            <a:xfrm>
              <a:off x="4288475" y="979425"/>
              <a:ext cx="294393" cy="283115"/>
              <a:chOff x="9791183" y="5224434"/>
              <a:chExt cx="645684" cy="620945"/>
            </a:xfrm>
            <a:gradFill>
              <a:gsLst>
                <a:gs pos="11000">
                  <a:srgbClr val="2B3649"/>
                </a:gs>
                <a:gs pos="100000">
                  <a:srgbClr val="3B4A62"/>
                </a:gs>
              </a:gsLst>
              <a:lin ang="2700000" scaled="0"/>
            </a:gradFill>
          </p:grpSpPr>
          <p:sp>
            <p:nvSpPr>
              <p:cNvPr id="75" name="Oval 131"/>
              <p:cNvSpPr>
                <a:spLocks noChangeArrowheads="1"/>
              </p:cNvSpPr>
              <p:nvPr/>
            </p:nvSpPr>
            <p:spPr bwMode="auto">
              <a:xfrm>
                <a:off x="9968746" y="5224434"/>
                <a:ext cx="290558" cy="2942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76" name="Freeform 134"/>
              <p:cNvSpPr>
                <a:spLocks/>
              </p:cNvSpPr>
              <p:nvPr/>
            </p:nvSpPr>
            <p:spPr bwMode="auto">
              <a:xfrm>
                <a:off x="9791183" y="5564604"/>
                <a:ext cx="645684" cy="280775"/>
              </a:xfrm>
              <a:custGeom>
                <a:avLst/>
                <a:gdLst>
                  <a:gd name="T0" fmla="*/ 35 w 200"/>
                  <a:gd name="T1" fmla="*/ 87 h 87"/>
                  <a:gd name="T2" fmla="*/ 35 w 200"/>
                  <a:gd name="T3" fmla="*/ 72 h 87"/>
                  <a:gd name="T4" fmla="*/ 46 w 200"/>
                  <a:gd name="T5" fmla="*/ 72 h 87"/>
                  <a:gd name="T6" fmla="*/ 46 w 200"/>
                  <a:gd name="T7" fmla="*/ 87 h 87"/>
                  <a:gd name="T8" fmla="*/ 155 w 200"/>
                  <a:gd name="T9" fmla="*/ 87 h 87"/>
                  <a:gd name="T10" fmla="*/ 155 w 200"/>
                  <a:gd name="T11" fmla="*/ 72 h 87"/>
                  <a:gd name="T12" fmla="*/ 166 w 200"/>
                  <a:gd name="T13" fmla="*/ 72 h 87"/>
                  <a:gd name="T14" fmla="*/ 166 w 200"/>
                  <a:gd name="T15" fmla="*/ 87 h 87"/>
                  <a:gd name="T16" fmla="*/ 199 w 200"/>
                  <a:gd name="T17" fmla="*/ 87 h 87"/>
                  <a:gd name="T18" fmla="*/ 200 w 200"/>
                  <a:gd name="T19" fmla="*/ 43 h 87"/>
                  <a:gd name="T20" fmla="*/ 156 w 200"/>
                  <a:gd name="T21" fmla="*/ 0 h 87"/>
                  <a:gd name="T22" fmla="*/ 156 w 200"/>
                  <a:gd name="T23" fmla="*/ 0 h 87"/>
                  <a:gd name="T24" fmla="*/ 156 w 200"/>
                  <a:gd name="T25" fmla="*/ 0 h 87"/>
                  <a:gd name="T26" fmla="*/ 140 w 200"/>
                  <a:gd name="T27" fmla="*/ 0 h 87"/>
                  <a:gd name="T28" fmla="*/ 100 w 200"/>
                  <a:gd name="T29" fmla="*/ 80 h 87"/>
                  <a:gd name="T30" fmla="*/ 60 w 200"/>
                  <a:gd name="T31" fmla="*/ 0 h 87"/>
                  <a:gd name="T32" fmla="*/ 45 w 200"/>
                  <a:gd name="T33" fmla="*/ 0 h 87"/>
                  <a:gd name="T34" fmla="*/ 45 w 200"/>
                  <a:gd name="T35" fmla="*/ 0 h 87"/>
                  <a:gd name="T36" fmla="*/ 44 w 200"/>
                  <a:gd name="T37" fmla="*/ 0 h 87"/>
                  <a:gd name="T38" fmla="*/ 1 w 200"/>
                  <a:gd name="T39" fmla="*/ 43 h 87"/>
                  <a:gd name="T40" fmla="*/ 0 w 200"/>
                  <a:gd name="T41" fmla="*/ 87 h 87"/>
                  <a:gd name="T42" fmla="*/ 35 w 200"/>
                  <a:gd name="T43"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0" h="87">
                    <a:moveTo>
                      <a:pt x="35" y="87"/>
                    </a:moveTo>
                    <a:cubicBezTo>
                      <a:pt x="35" y="72"/>
                      <a:pt x="35" y="72"/>
                      <a:pt x="35" y="72"/>
                    </a:cubicBezTo>
                    <a:cubicBezTo>
                      <a:pt x="46" y="72"/>
                      <a:pt x="46" y="72"/>
                      <a:pt x="46" y="72"/>
                    </a:cubicBezTo>
                    <a:cubicBezTo>
                      <a:pt x="46" y="87"/>
                      <a:pt x="46" y="87"/>
                      <a:pt x="46" y="87"/>
                    </a:cubicBezTo>
                    <a:cubicBezTo>
                      <a:pt x="155" y="87"/>
                      <a:pt x="155" y="87"/>
                      <a:pt x="155" y="87"/>
                    </a:cubicBezTo>
                    <a:cubicBezTo>
                      <a:pt x="155" y="72"/>
                      <a:pt x="155" y="72"/>
                      <a:pt x="155" y="72"/>
                    </a:cubicBezTo>
                    <a:cubicBezTo>
                      <a:pt x="166" y="72"/>
                      <a:pt x="166" y="72"/>
                      <a:pt x="166" y="72"/>
                    </a:cubicBezTo>
                    <a:cubicBezTo>
                      <a:pt x="166" y="87"/>
                      <a:pt x="166" y="87"/>
                      <a:pt x="166" y="87"/>
                    </a:cubicBezTo>
                    <a:cubicBezTo>
                      <a:pt x="199" y="87"/>
                      <a:pt x="199" y="87"/>
                      <a:pt x="199" y="87"/>
                    </a:cubicBezTo>
                    <a:cubicBezTo>
                      <a:pt x="199" y="47"/>
                      <a:pt x="200" y="43"/>
                      <a:pt x="200" y="43"/>
                    </a:cubicBezTo>
                    <a:cubicBezTo>
                      <a:pt x="200" y="19"/>
                      <a:pt x="180" y="0"/>
                      <a:pt x="156" y="0"/>
                    </a:cubicBezTo>
                    <a:cubicBezTo>
                      <a:pt x="156" y="0"/>
                      <a:pt x="156" y="0"/>
                      <a:pt x="156" y="0"/>
                    </a:cubicBezTo>
                    <a:cubicBezTo>
                      <a:pt x="156" y="0"/>
                      <a:pt x="156" y="0"/>
                      <a:pt x="156" y="0"/>
                    </a:cubicBezTo>
                    <a:cubicBezTo>
                      <a:pt x="140" y="0"/>
                      <a:pt x="140" y="0"/>
                      <a:pt x="140" y="0"/>
                    </a:cubicBezTo>
                    <a:cubicBezTo>
                      <a:pt x="100" y="80"/>
                      <a:pt x="100" y="80"/>
                      <a:pt x="100" y="80"/>
                    </a:cubicBezTo>
                    <a:cubicBezTo>
                      <a:pt x="60" y="0"/>
                      <a:pt x="60" y="0"/>
                      <a:pt x="60" y="0"/>
                    </a:cubicBezTo>
                    <a:cubicBezTo>
                      <a:pt x="45" y="0"/>
                      <a:pt x="45" y="0"/>
                      <a:pt x="45" y="0"/>
                    </a:cubicBezTo>
                    <a:cubicBezTo>
                      <a:pt x="45" y="0"/>
                      <a:pt x="45" y="0"/>
                      <a:pt x="45" y="0"/>
                    </a:cubicBezTo>
                    <a:cubicBezTo>
                      <a:pt x="45" y="0"/>
                      <a:pt x="44" y="0"/>
                      <a:pt x="44" y="0"/>
                    </a:cubicBezTo>
                    <a:cubicBezTo>
                      <a:pt x="20" y="0"/>
                      <a:pt x="1" y="19"/>
                      <a:pt x="1" y="43"/>
                    </a:cubicBezTo>
                    <a:cubicBezTo>
                      <a:pt x="1" y="43"/>
                      <a:pt x="0" y="47"/>
                      <a:pt x="0" y="87"/>
                    </a:cubicBezTo>
                    <a:lnTo>
                      <a:pt x="35" y="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grpSp>
        <p:sp>
          <p:nvSpPr>
            <p:cNvPr id="77" name="矩形 76"/>
            <p:cNvSpPr/>
            <p:nvPr/>
          </p:nvSpPr>
          <p:spPr>
            <a:xfrm>
              <a:off x="4229016" y="2369387"/>
              <a:ext cx="521888" cy="323165"/>
            </a:xfrm>
            <a:prstGeom prst="rect">
              <a:avLst/>
            </a:prstGeom>
          </p:spPr>
          <p:txBody>
            <a:bodyPr wrap="square">
              <a:spAutoFit/>
            </a:bodyPr>
            <a:lstStyle/>
            <a:p>
              <a:pPr algn="ctr"/>
              <a:r>
                <a:rPr lang="en-US" altLang="zh-CN" sz="1500" dirty="0">
                  <a:solidFill>
                    <a:prstClr val="white"/>
                  </a:solidFill>
                  <a:latin typeface="Open Sans" panose="020B0606030504020204" pitchFamily="34" charset="0"/>
                  <a:ea typeface="Open Sans" panose="020B0606030504020204" pitchFamily="34" charset="0"/>
                  <a:cs typeface="Open Sans" panose="020B0606030504020204" pitchFamily="34" charset="0"/>
                </a:rPr>
                <a:t>01</a:t>
              </a:r>
              <a:endParaRPr lang="zh-CN" altLang="en-US" sz="1500" dirty="0">
                <a:solidFill>
                  <a:prstClr val="white"/>
                </a:solidFill>
                <a:latin typeface="Open Sans" panose="020B0606030504020204" pitchFamily="34" charset="0"/>
                <a:ea typeface="微软雅黑" panose="020B0503020204020204" pitchFamily="34" charset="-122"/>
                <a:cs typeface="Open Sans" panose="020B0606030504020204" pitchFamily="34" charset="0"/>
              </a:endParaRPr>
            </a:p>
          </p:txBody>
        </p:sp>
        <p:sp>
          <p:nvSpPr>
            <p:cNvPr id="78" name="矩形 77"/>
            <p:cNvSpPr/>
            <p:nvPr/>
          </p:nvSpPr>
          <p:spPr>
            <a:xfrm>
              <a:off x="4587001" y="2346850"/>
              <a:ext cx="728615" cy="323165"/>
            </a:xfrm>
            <a:prstGeom prst="rect">
              <a:avLst/>
            </a:prstGeom>
          </p:spPr>
          <p:txBody>
            <a:bodyPr wrap="square">
              <a:spAutoFit/>
            </a:bodyPr>
            <a:lstStyle/>
            <a:p>
              <a:pPr algn="ctr"/>
              <a:r>
                <a:rPr lang="en-US" altLang="zh-CN" sz="1500" dirty="0">
                  <a:solidFill>
                    <a:prstClr val="white"/>
                  </a:solidFill>
                  <a:latin typeface="Open Sans" panose="020B0606030504020204" pitchFamily="34" charset="0"/>
                  <a:ea typeface="Open Sans" panose="020B0606030504020204" pitchFamily="34" charset="0"/>
                  <a:cs typeface="Open Sans" panose="020B0606030504020204" pitchFamily="34" charset="0"/>
                </a:rPr>
                <a:t>02</a:t>
              </a:r>
              <a:endParaRPr lang="zh-CN" altLang="en-US" sz="1500" dirty="0">
                <a:solidFill>
                  <a:prstClr val="white"/>
                </a:solidFill>
                <a:latin typeface="Open Sans" panose="020B0606030504020204" pitchFamily="34" charset="0"/>
                <a:ea typeface="微软雅黑" panose="020B0503020204020204" pitchFamily="34" charset="-122"/>
                <a:cs typeface="Open Sans" panose="020B0606030504020204" pitchFamily="34" charset="0"/>
              </a:endParaRPr>
            </a:p>
          </p:txBody>
        </p:sp>
        <p:sp>
          <p:nvSpPr>
            <p:cNvPr id="79" name="矩形 78"/>
            <p:cNvSpPr/>
            <p:nvPr/>
          </p:nvSpPr>
          <p:spPr>
            <a:xfrm>
              <a:off x="4582543" y="2774323"/>
              <a:ext cx="728615" cy="323165"/>
            </a:xfrm>
            <a:prstGeom prst="rect">
              <a:avLst/>
            </a:prstGeom>
          </p:spPr>
          <p:txBody>
            <a:bodyPr wrap="square">
              <a:spAutoFit/>
            </a:bodyPr>
            <a:lstStyle/>
            <a:p>
              <a:pPr algn="ctr"/>
              <a:r>
                <a:rPr lang="en-US" altLang="zh-CN" sz="1500" dirty="0">
                  <a:solidFill>
                    <a:prstClr val="white"/>
                  </a:solidFill>
                  <a:latin typeface="Open Sans" panose="020B0606030504020204" pitchFamily="34" charset="0"/>
                  <a:ea typeface="Open Sans" panose="020B0606030504020204" pitchFamily="34" charset="0"/>
                  <a:cs typeface="Open Sans" panose="020B0606030504020204" pitchFamily="34" charset="0"/>
                </a:rPr>
                <a:t>03</a:t>
              </a:r>
              <a:endParaRPr lang="zh-CN" altLang="en-US" sz="1500" dirty="0">
                <a:solidFill>
                  <a:prstClr val="white"/>
                </a:solidFill>
                <a:latin typeface="Open Sans" panose="020B0606030504020204" pitchFamily="34" charset="0"/>
                <a:ea typeface="微软雅黑" panose="020B0503020204020204" pitchFamily="34" charset="-122"/>
                <a:cs typeface="Open Sans" panose="020B0606030504020204" pitchFamily="34" charset="0"/>
              </a:endParaRPr>
            </a:p>
          </p:txBody>
        </p:sp>
        <p:sp>
          <p:nvSpPr>
            <p:cNvPr id="80" name="矩形 79"/>
            <p:cNvSpPr/>
            <p:nvPr/>
          </p:nvSpPr>
          <p:spPr>
            <a:xfrm>
              <a:off x="4128749" y="2793667"/>
              <a:ext cx="728615" cy="323165"/>
            </a:xfrm>
            <a:prstGeom prst="rect">
              <a:avLst/>
            </a:prstGeom>
          </p:spPr>
          <p:txBody>
            <a:bodyPr wrap="square">
              <a:spAutoFit/>
            </a:bodyPr>
            <a:lstStyle/>
            <a:p>
              <a:pPr algn="ctr"/>
              <a:r>
                <a:rPr lang="en-US" altLang="zh-CN" sz="1500" dirty="0">
                  <a:solidFill>
                    <a:prstClr val="white"/>
                  </a:solidFill>
                  <a:latin typeface="Open Sans" panose="020B0606030504020204" pitchFamily="34" charset="0"/>
                  <a:ea typeface="Open Sans" panose="020B0606030504020204" pitchFamily="34" charset="0"/>
                  <a:cs typeface="Open Sans" panose="020B0606030504020204" pitchFamily="34" charset="0"/>
                </a:rPr>
                <a:t>04</a:t>
              </a:r>
              <a:endParaRPr lang="zh-CN" altLang="en-US" sz="1500" dirty="0">
                <a:solidFill>
                  <a:prstClr val="white"/>
                </a:solidFill>
                <a:latin typeface="Open Sans" panose="020B0606030504020204" pitchFamily="34" charset="0"/>
                <a:ea typeface="微软雅黑" panose="020B0503020204020204" pitchFamily="34" charset="-122"/>
                <a:cs typeface="Open Sans" panose="020B0606030504020204" pitchFamily="34" charset="0"/>
              </a:endParaRPr>
            </a:p>
          </p:txBody>
        </p:sp>
      </p:grpSp>
      <p:grpSp>
        <p:nvGrpSpPr>
          <p:cNvPr id="44" name="组合 43"/>
          <p:cNvGrpSpPr/>
          <p:nvPr/>
        </p:nvGrpSpPr>
        <p:grpSpPr>
          <a:xfrm>
            <a:off x="589546" y="552780"/>
            <a:ext cx="1486542" cy="521708"/>
            <a:chOff x="349800" y="270568"/>
            <a:chExt cx="1486542" cy="521708"/>
          </a:xfrm>
        </p:grpSpPr>
        <p:sp>
          <p:nvSpPr>
            <p:cNvPr id="45" name="PA_文本框 1">
              <a:extLst>
                <a:ext uri="{FF2B5EF4-FFF2-40B4-BE49-F238E27FC236}">
                  <a16:creationId xmlns:a16="http://schemas.microsoft.com/office/drawing/2014/main" id="{95CA5390-EAD3-40A5-BF6F-C69AB99948CD}"/>
                </a:ext>
              </a:extLst>
            </p:cNvPr>
            <p:cNvSpPr txBox="1"/>
            <p:nvPr>
              <p:custDataLst>
                <p:tags r:id="rId1"/>
              </p:custDataLst>
            </p:nvPr>
          </p:nvSpPr>
          <p:spPr>
            <a:xfrm>
              <a:off x="349800" y="270568"/>
              <a:ext cx="923330" cy="360804"/>
            </a:xfrm>
            <a:prstGeom prst="rect">
              <a:avLst/>
            </a:prstGeom>
            <a:noFill/>
          </p:spPr>
          <p:txBody>
            <a:bodyPr wrap="none" lIns="0" tIns="0" rIns="0" rtlCol="0">
              <a:spAutoFit/>
            </a:bodyPr>
            <a:lstStyle/>
            <a:p>
              <a:pPr>
                <a:lnSpc>
                  <a:spcPts val="2700"/>
                </a:lnSpc>
              </a:pPr>
              <a:r>
                <a:rPr lang="zh-CN" altLang="en-US" sz="1800" b="1" dirty="0">
                  <a:solidFill>
                    <a:srgbClr val="2B3649"/>
                  </a:solidFill>
                  <a:latin typeface="+mj-ea"/>
                  <a:ea typeface="+mj-ea"/>
                  <a:cs typeface="+mn-ea"/>
                  <a:sym typeface="+mn-lt"/>
                </a:rPr>
                <a:t>Return on investment</a:t>
              </a:r>
              <a:endParaRPr lang="en-US" altLang="zh-CN" sz="1800" b="1" dirty="0">
                <a:solidFill>
                  <a:srgbClr val="2B3649"/>
                </a:solidFill>
                <a:latin typeface="+mj-ea"/>
                <a:ea typeface="+mj-ea"/>
                <a:cs typeface="+mn-ea"/>
                <a:sym typeface="+mn-lt"/>
              </a:endParaRPr>
            </a:p>
          </p:txBody>
        </p:sp>
        <p:sp>
          <p:nvSpPr>
            <p:cNvPr id="46" name="PA_文本框 1">
              <a:extLst>
                <a:ext uri="{FF2B5EF4-FFF2-40B4-BE49-F238E27FC236}">
                  <a16:creationId xmlns:a16="http://schemas.microsoft.com/office/drawing/2014/main" id="{BA0F9515-D5AE-4BED-A481-29A81D6010FD}"/>
                </a:ext>
              </a:extLst>
            </p:cNvPr>
            <p:cNvSpPr txBox="1"/>
            <p:nvPr>
              <p:custDataLst>
                <p:tags r:id="rId2"/>
              </p:custDataLst>
            </p:nvPr>
          </p:nvSpPr>
          <p:spPr>
            <a:xfrm>
              <a:off x="349800" y="547081"/>
              <a:ext cx="1486542" cy="245195"/>
            </a:xfrm>
            <a:prstGeom prst="rect">
              <a:avLst/>
            </a:prstGeom>
            <a:noFill/>
          </p:spPr>
          <p:txBody>
            <a:bodyPr wrap="square" lIns="0" tIns="0" rIns="0" rtlCol="0">
              <a:spAutoFit/>
            </a:bodyPr>
            <a:lstStyle/>
            <a:p>
              <a:pPr>
                <a:lnSpc>
                  <a:spcPts val="1725"/>
                </a:lnSpc>
              </a:pPr>
              <a:r>
                <a:rPr lang="en-US" altLang="zh-CN" sz="1050" dirty="0">
                  <a:solidFill>
                    <a:srgbClr val="2B3649"/>
                  </a:solidFill>
                  <a:cs typeface="+mn-ea"/>
                  <a:sym typeface="+mn-lt"/>
                </a:rPr>
                <a:t>TEAM INTRODUCTION</a:t>
              </a:r>
            </a:p>
          </p:txBody>
        </p:sp>
      </p:grpSp>
      <p:sp>
        <p:nvSpPr>
          <p:cNvPr id="47" name="文本框 46"/>
          <p:cNvSpPr txBox="1"/>
          <p:nvPr/>
        </p:nvSpPr>
        <p:spPr>
          <a:xfrm>
            <a:off x="6245002" y="1476178"/>
            <a:ext cx="1855295" cy="720197"/>
          </a:xfrm>
          <a:prstGeom prst="rect">
            <a:avLst/>
          </a:prstGeom>
          <a:noFill/>
          <a:effectLst/>
        </p:spPr>
        <p:txBody>
          <a:bodyPr wrap="square" rtlCol="0">
            <a:spAutoFit/>
          </a:bodyPr>
          <a:lstStyle/>
          <a:p>
            <a:pPr>
              <a:lnSpc>
                <a:spcPct val="120000"/>
              </a:lnSpc>
            </a:pPr>
            <a:r>
              <a:rPr lang="zh-CN" altLang="en-US" sz="1400" dirty="0">
                <a:solidFill>
                  <a:srgbClr val="2B3649"/>
                </a:solidFill>
                <a:latin typeface="+mj-ea"/>
              </a:rPr>
              <a:t>Add your title</a:t>
            </a:r>
            <a:endParaRPr lang="en-US" altLang="zh-CN" sz="1400" dirty="0">
              <a:solidFill>
                <a:srgbClr val="2B3649"/>
              </a:solidFill>
              <a:latin typeface="+mj-ea"/>
            </a:endParaRPr>
          </a:p>
          <a:p>
            <a:pPr>
              <a:lnSpc>
                <a:spcPct val="120000"/>
              </a:lnSpc>
            </a:pPr>
            <a:r>
              <a:rPr lang="zh-CN" altLang="en-US" sz="1000" dirty="0">
                <a:solidFill>
                  <a:schemeClr val="tx1">
                    <a:lumMod val="50000"/>
                    <a:lumOff val="50000"/>
                  </a:schemeClr>
                </a:solidFill>
                <a:latin typeface="+mj-ea"/>
              </a:rPr>
              <a:t>Please enter your main narrative here</a:t>
            </a:r>
          </a:p>
        </p:txBody>
      </p:sp>
      <p:sp>
        <p:nvSpPr>
          <p:cNvPr id="85" name="文本框 84"/>
          <p:cNvSpPr txBox="1"/>
          <p:nvPr/>
        </p:nvSpPr>
        <p:spPr>
          <a:xfrm>
            <a:off x="848025" y="1476178"/>
            <a:ext cx="1855295" cy="720197"/>
          </a:xfrm>
          <a:prstGeom prst="rect">
            <a:avLst/>
          </a:prstGeom>
          <a:noFill/>
          <a:effectLst/>
        </p:spPr>
        <p:txBody>
          <a:bodyPr wrap="square" rtlCol="0">
            <a:spAutoFit/>
          </a:bodyPr>
          <a:lstStyle/>
          <a:p>
            <a:pPr algn="r">
              <a:lnSpc>
                <a:spcPct val="120000"/>
              </a:lnSpc>
            </a:pPr>
            <a:r>
              <a:rPr lang="zh-CN" altLang="en-US" sz="1400" dirty="0">
                <a:solidFill>
                  <a:srgbClr val="2B3649"/>
                </a:solidFill>
                <a:latin typeface="+mj-ea"/>
              </a:rPr>
              <a:t>Add your title</a:t>
            </a:r>
            <a:endParaRPr lang="en-US" altLang="zh-CN" sz="1400" dirty="0">
              <a:solidFill>
                <a:srgbClr val="2B3649"/>
              </a:solidFill>
              <a:latin typeface="+mj-ea"/>
            </a:endParaRPr>
          </a:p>
          <a:p>
            <a:pPr algn="r">
              <a:lnSpc>
                <a:spcPct val="120000"/>
              </a:lnSpc>
            </a:pPr>
            <a:r>
              <a:rPr lang="zh-CN" altLang="en-US" sz="1000" dirty="0">
                <a:solidFill>
                  <a:schemeClr val="tx1">
                    <a:lumMod val="50000"/>
                    <a:lumOff val="50000"/>
                  </a:schemeClr>
                </a:solidFill>
                <a:latin typeface="+mj-ea"/>
              </a:rPr>
              <a:t>Please enter your main narrative here</a:t>
            </a:r>
          </a:p>
        </p:txBody>
      </p:sp>
      <p:sp>
        <p:nvSpPr>
          <p:cNvPr id="86" name="文本框 85"/>
          <p:cNvSpPr txBox="1"/>
          <p:nvPr/>
        </p:nvSpPr>
        <p:spPr>
          <a:xfrm>
            <a:off x="6245002" y="3291354"/>
            <a:ext cx="1855295" cy="720197"/>
          </a:xfrm>
          <a:prstGeom prst="rect">
            <a:avLst/>
          </a:prstGeom>
          <a:noFill/>
          <a:effectLst/>
        </p:spPr>
        <p:txBody>
          <a:bodyPr wrap="square" rtlCol="0">
            <a:spAutoFit/>
          </a:bodyPr>
          <a:lstStyle/>
          <a:p>
            <a:pPr>
              <a:lnSpc>
                <a:spcPct val="120000"/>
              </a:lnSpc>
            </a:pPr>
            <a:r>
              <a:rPr lang="zh-CN" altLang="en-US" sz="1400" dirty="0">
                <a:solidFill>
                  <a:srgbClr val="2B3649"/>
                </a:solidFill>
                <a:latin typeface="+mj-ea"/>
              </a:rPr>
              <a:t>Add your title</a:t>
            </a:r>
            <a:endParaRPr lang="en-US" altLang="zh-CN" sz="1400" dirty="0">
              <a:solidFill>
                <a:srgbClr val="2B3649"/>
              </a:solidFill>
              <a:latin typeface="+mj-ea"/>
            </a:endParaRPr>
          </a:p>
          <a:p>
            <a:pPr>
              <a:lnSpc>
                <a:spcPct val="120000"/>
              </a:lnSpc>
            </a:pPr>
            <a:r>
              <a:rPr lang="zh-CN" altLang="en-US" sz="1000" dirty="0">
                <a:solidFill>
                  <a:schemeClr val="tx1">
                    <a:lumMod val="50000"/>
                    <a:lumOff val="50000"/>
                  </a:schemeClr>
                </a:solidFill>
                <a:latin typeface="+mj-ea"/>
              </a:rPr>
              <a:t>Please enter your main narrative here</a:t>
            </a:r>
          </a:p>
        </p:txBody>
      </p:sp>
      <p:sp>
        <p:nvSpPr>
          <p:cNvPr id="87" name="文本框 86"/>
          <p:cNvSpPr txBox="1"/>
          <p:nvPr/>
        </p:nvSpPr>
        <p:spPr>
          <a:xfrm>
            <a:off x="848025" y="3291354"/>
            <a:ext cx="1855295" cy="720197"/>
          </a:xfrm>
          <a:prstGeom prst="rect">
            <a:avLst/>
          </a:prstGeom>
          <a:noFill/>
          <a:effectLst/>
        </p:spPr>
        <p:txBody>
          <a:bodyPr wrap="square" rtlCol="0">
            <a:spAutoFit/>
          </a:bodyPr>
          <a:lstStyle/>
          <a:p>
            <a:pPr algn="r">
              <a:lnSpc>
                <a:spcPct val="120000"/>
              </a:lnSpc>
            </a:pPr>
            <a:r>
              <a:rPr lang="zh-CN" altLang="en-US" sz="1400" dirty="0">
                <a:solidFill>
                  <a:srgbClr val="2B3649"/>
                </a:solidFill>
                <a:latin typeface="+mj-ea"/>
              </a:rPr>
              <a:t>Add your title</a:t>
            </a:r>
            <a:endParaRPr lang="en-US" altLang="zh-CN" sz="1400" dirty="0">
              <a:solidFill>
                <a:srgbClr val="2B3649"/>
              </a:solidFill>
              <a:latin typeface="+mj-ea"/>
            </a:endParaRPr>
          </a:p>
          <a:p>
            <a:pPr algn="r">
              <a:lnSpc>
                <a:spcPct val="120000"/>
              </a:lnSpc>
            </a:pPr>
            <a:r>
              <a:rPr lang="zh-CN" altLang="en-US" sz="1000" dirty="0">
                <a:solidFill>
                  <a:schemeClr val="tx1">
                    <a:lumMod val="50000"/>
                    <a:lumOff val="50000"/>
                  </a:schemeClr>
                </a:solidFill>
                <a:latin typeface="+mj-ea"/>
              </a:rPr>
              <a:t>Please enter your main narrative here</a:t>
            </a:r>
          </a:p>
        </p:txBody>
      </p:sp>
    </p:spTree>
    <p:extLst>
      <p:ext uri="{BB962C8B-B14F-4D97-AF65-F5344CB8AC3E}">
        <p14:creationId xmlns:p14="http://schemas.microsoft.com/office/powerpoint/2010/main" val="185871343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16="http://schemas.microsoft.com/office/drawing/2014/main" xmlns:a14="http://schemas.microsoft.com/office/drawing/2010/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47"/>
                                        </p:tgtEl>
                                        <p:attrNameLst>
                                          <p:attrName>style.visibility</p:attrName>
                                        </p:attrNameLst>
                                      </p:cBhvr>
                                      <p:to>
                                        <p:strVal val="visible"/>
                                      </p:to>
                                    </p:set>
                                    <p:animEffect transition="in" filter="wipe(left)">
                                      <p:cBhvr>
                                        <p:cTn id="13" dur="500"/>
                                        <p:tgtEl>
                                          <p:spTgt spid="4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wipe(left)">
                                      <p:cBhvr>
                                        <p:cTn id="17" dur="500"/>
                                        <p:tgtEl>
                                          <p:spTgt spid="85"/>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86"/>
                                        </p:tgtEl>
                                        <p:attrNameLst>
                                          <p:attrName>style.visibility</p:attrName>
                                        </p:attrNameLst>
                                      </p:cBhvr>
                                      <p:to>
                                        <p:strVal val="visible"/>
                                      </p:to>
                                    </p:set>
                                    <p:animEffect transition="in" filter="wipe(left)">
                                      <p:cBhvr>
                                        <p:cTn id="21" dur="500"/>
                                        <p:tgtEl>
                                          <p:spTgt spid="86"/>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wipe(left)">
                                      <p:cBhvr>
                                        <p:cTn id="25"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85" grpId="0"/>
      <p:bldP spid="86" grpId="0"/>
      <p:bldP spid="8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任意多边形 10"/>
          <p:cNvSpPr/>
          <p:nvPr/>
        </p:nvSpPr>
        <p:spPr>
          <a:xfrm>
            <a:off x="6532980" y="2372997"/>
            <a:ext cx="1614558" cy="1022604"/>
          </a:xfrm>
          <a:custGeom>
            <a:avLst/>
            <a:gdLst>
              <a:gd name="connsiteX0" fmla="*/ 1525272 w 1525272"/>
              <a:gd name="connsiteY0" fmla="*/ 483027 h 966054"/>
              <a:gd name="connsiteX1" fmla="*/ 1258806 w 1525272"/>
              <a:gd name="connsiteY1" fmla="*/ 966054 h 966054"/>
              <a:gd name="connsiteX2" fmla="*/ 0 w 1525272"/>
              <a:gd name="connsiteY2" fmla="*/ 966054 h 966054"/>
              <a:gd name="connsiteX3" fmla="*/ 324547 w 1525272"/>
              <a:gd name="connsiteY3" fmla="*/ 482479 h 966054"/>
              <a:gd name="connsiteX4" fmla="*/ 736 w 1525272"/>
              <a:gd name="connsiteY4" fmla="*/ 0 h 966054"/>
              <a:gd name="connsiteX5" fmla="*/ 1258806 w 1525272"/>
              <a:gd name="connsiteY5" fmla="*/ 0 h 966054"/>
              <a:gd name="connsiteX6" fmla="*/ 1525272 w 1525272"/>
              <a:gd name="connsiteY6" fmla="*/ 483027 h 966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5272" h="966054">
                <a:moveTo>
                  <a:pt x="1525272" y="483027"/>
                </a:moveTo>
                <a:lnTo>
                  <a:pt x="1258806" y="966054"/>
                </a:lnTo>
                <a:lnTo>
                  <a:pt x="0" y="966054"/>
                </a:lnTo>
                <a:lnTo>
                  <a:pt x="324547" y="482479"/>
                </a:lnTo>
                <a:lnTo>
                  <a:pt x="736" y="0"/>
                </a:lnTo>
                <a:lnTo>
                  <a:pt x="1258806" y="0"/>
                </a:lnTo>
                <a:lnTo>
                  <a:pt x="1525272" y="483027"/>
                </a:lnTo>
                <a:close/>
              </a:path>
            </a:pathLst>
          </a:custGeom>
          <a:gradFill>
            <a:gsLst>
              <a:gs pos="11000">
                <a:srgbClr val="2B3649"/>
              </a:gs>
              <a:gs pos="100000">
                <a:srgbClr val="3B4A62"/>
              </a:gs>
            </a:gsLst>
            <a:lin ang="2700000" scaled="0"/>
          </a:gra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200">
              <a:solidFill>
                <a:prstClr val="white"/>
              </a:solidFill>
            </a:endParaRPr>
          </a:p>
        </p:txBody>
      </p:sp>
      <p:sp>
        <p:nvSpPr>
          <p:cNvPr id="13" name="任意多边形 12"/>
          <p:cNvSpPr/>
          <p:nvPr/>
        </p:nvSpPr>
        <p:spPr>
          <a:xfrm rot="2700000">
            <a:off x="6751592" y="2342534"/>
            <a:ext cx="1109628" cy="1109746"/>
          </a:xfrm>
          <a:custGeom>
            <a:avLst/>
            <a:gdLst>
              <a:gd name="connsiteX0" fmla="*/ 39400 w 1444932"/>
              <a:gd name="connsiteY0" fmla="*/ 39554 h 1445086"/>
              <a:gd name="connsiteX1" fmla="*/ 134519 w 1444932"/>
              <a:gd name="connsiteY1" fmla="*/ 155 h 1445086"/>
              <a:gd name="connsiteX2" fmla="*/ 894281 w 1444932"/>
              <a:gd name="connsiteY2" fmla="*/ 155 h 1445086"/>
              <a:gd name="connsiteX3" fmla="*/ 905823 w 1444932"/>
              <a:gd name="connsiteY3" fmla="*/ 2485 h 1445086"/>
              <a:gd name="connsiteX4" fmla="*/ 905881 w 1444932"/>
              <a:gd name="connsiteY4" fmla="*/ 154 h 1445086"/>
              <a:gd name="connsiteX5" fmla="*/ 1431928 w 1444932"/>
              <a:gd name="connsiteY5" fmla="*/ 427073 h 1445086"/>
              <a:gd name="connsiteX6" fmla="*/ 1439322 w 1444932"/>
              <a:gd name="connsiteY6" fmla="*/ 523015 h 1445086"/>
              <a:gd name="connsiteX7" fmla="*/ 1444932 w 1444932"/>
              <a:gd name="connsiteY7" fmla="*/ 550805 h 1445086"/>
              <a:gd name="connsiteX8" fmla="*/ 1444932 w 1444932"/>
              <a:gd name="connsiteY8" fmla="*/ 1310567 h 1445086"/>
              <a:gd name="connsiteX9" fmla="*/ 1310414 w 1444932"/>
              <a:gd name="connsiteY9" fmla="*/ 1445086 h 1445086"/>
              <a:gd name="connsiteX10" fmla="*/ 1175895 w 1444932"/>
              <a:gd name="connsiteY10" fmla="*/ 1310567 h 1445086"/>
              <a:gd name="connsiteX11" fmla="*/ 1175894 w 1444932"/>
              <a:gd name="connsiteY11" fmla="*/ 550805 h 1445086"/>
              <a:gd name="connsiteX12" fmla="*/ 1176924 w 1444932"/>
              <a:gd name="connsiteY12" fmla="*/ 545705 h 1445086"/>
              <a:gd name="connsiteX13" fmla="*/ 1175290 w 1444932"/>
              <a:gd name="connsiteY13" fmla="*/ 545705 h 1445086"/>
              <a:gd name="connsiteX14" fmla="*/ 899147 w 1444932"/>
              <a:gd name="connsiteY14" fmla="*/ 269562 h 1445086"/>
              <a:gd name="connsiteX15" fmla="*/ 899181 w 1444932"/>
              <a:gd name="connsiteY15" fmla="*/ 268204 h 1445086"/>
              <a:gd name="connsiteX16" fmla="*/ 894281 w 1444932"/>
              <a:gd name="connsiteY16" fmla="*/ 269193 h 1445086"/>
              <a:gd name="connsiteX17" fmla="*/ 134519 w 1444932"/>
              <a:gd name="connsiteY17" fmla="*/ 269193 h 1445086"/>
              <a:gd name="connsiteX18" fmla="*/ 0 w 1444932"/>
              <a:gd name="connsiteY18" fmla="*/ 134674 h 1445086"/>
              <a:gd name="connsiteX19" fmla="*/ 39400 w 1444932"/>
              <a:gd name="connsiteY19" fmla="*/ 39554 h 1445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44932" h="1445086">
                <a:moveTo>
                  <a:pt x="39400" y="39554"/>
                </a:moveTo>
                <a:cubicBezTo>
                  <a:pt x="63743" y="15211"/>
                  <a:pt x="97373" y="155"/>
                  <a:pt x="134519" y="155"/>
                </a:cubicBezTo>
                <a:lnTo>
                  <a:pt x="894281" y="155"/>
                </a:lnTo>
                <a:lnTo>
                  <a:pt x="905823" y="2485"/>
                </a:lnTo>
                <a:lnTo>
                  <a:pt x="905881" y="154"/>
                </a:lnTo>
                <a:cubicBezTo>
                  <a:pt x="1206440" y="-5740"/>
                  <a:pt x="1389685" y="157248"/>
                  <a:pt x="1431928" y="427073"/>
                </a:cubicBezTo>
                <a:lnTo>
                  <a:pt x="1439322" y="523015"/>
                </a:lnTo>
                <a:lnTo>
                  <a:pt x="1444932" y="550805"/>
                </a:lnTo>
                <a:lnTo>
                  <a:pt x="1444932" y="1310567"/>
                </a:lnTo>
                <a:cubicBezTo>
                  <a:pt x="1444933" y="1384860"/>
                  <a:pt x="1384707" y="1445086"/>
                  <a:pt x="1310414" y="1445086"/>
                </a:cubicBezTo>
                <a:cubicBezTo>
                  <a:pt x="1236120" y="1445086"/>
                  <a:pt x="1175894" y="1384860"/>
                  <a:pt x="1175895" y="1310567"/>
                </a:cubicBezTo>
                <a:lnTo>
                  <a:pt x="1175894" y="550805"/>
                </a:lnTo>
                <a:lnTo>
                  <a:pt x="1176924" y="545705"/>
                </a:lnTo>
                <a:lnTo>
                  <a:pt x="1175290" y="545705"/>
                </a:lnTo>
                <a:cubicBezTo>
                  <a:pt x="1169114" y="387989"/>
                  <a:pt x="1176413" y="263949"/>
                  <a:pt x="899147" y="269562"/>
                </a:cubicBezTo>
                <a:lnTo>
                  <a:pt x="899181" y="268204"/>
                </a:lnTo>
                <a:lnTo>
                  <a:pt x="894281" y="269193"/>
                </a:lnTo>
                <a:lnTo>
                  <a:pt x="134519" y="269193"/>
                </a:lnTo>
                <a:cubicBezTo>
                  <a:pt x="60226" y="269193"/>
                  <a:pt x="0" y="208967"/>
                  <a:pt x="0" y="134674"/>
                </a:cubicBezTo>
                <a:cubicBezTo>
                  <a:pt x="0" y="97527"/>
                  <a:pt x="15057" y="63898"/>
                  <a:pt x="39400" y="39554"/>
                </a:cubicBezTo>
                <a:close/>
              </a:path>
            </a:pathLst>
          </a:custGeom>
          <a:gradFill>
            <a:gsLst>
              <a:gs pos="100000">
                <a:schemeClr val="bg1"/>
              </a:gs>
              <a:gs pos="0">
                <a:schemeClr val="bg1">
                  <a:lumMod val="95000"/>
                </a:schemeClr>
              </a:gs>
            </a:gsLst>
            <a:lin ang="2700000" scaled="1"/>
          </a:gradFill>
          <a:ln w="190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softEdge rad="0"/>
          </a:effectLst>
        </p:spPr>
        <p:txBody>
          <a:bodyPr vert="horz" wrap="square" lIns="68580" tIns="34290" rIns="68580" bIns="34290" numCol="1" anchor="t" anchorCtr="0" compatLnSpc="1">
            <a:prstTxWarp prst="textNoShape">
              <a:avLst/>
            </a:prstTxWarp>
            <a:noAutofit/>
          </a:bodyPr>
          <a:lstStyle/>
          <a:p>
            <a:endParaRPr lang="zh-CN" altLang="en-US" sz="1200">
              <a:solidFill>
                <a:prstClr val="black"/>
              </a:solidFill>
              <a:latin typeface="Arial" panose="020B0604020202020204" pitchFamily="34" charset="0"/>
              <a:ea typeface="微软雅黑" panose="020B0503020204020204" pitchFamily="34" charset="-122"/>
            </a:endParaRPr>
          </a:p>
        </p:txBody>
      </p:sp>
      <p:sp>
        <p:nvSpPr>
          <p:cNvPr id="14" name="任意多边形 13"/>
          <p:cNvSpPr/>
          <p:nvPr/>
        </p:nvSpPr>
        <p:spPr>
          <a:xfrm>
            <a:off x="4721723" y="2373232"/>
            <a:ext cx="1614558" cy="1022604"/>
          </a:xfrm>
          <a:custGeom>
            <a:avLst/>
            <a:gdLst>
              <a:gd name="connsiteX0" fmla="*/ 1525272 w 1525272"/>
              <a:gd name="connsiteY0" fmla="*/ 483027 h 966054"/>
              <a:gd name="connsiteX1" fmla="*/ 1258806 w 1525272"/>
              <a:gd name="connsiteY1" fmla="*/ 966054 h 966054"/>
              <a:gd name="connsiteX2" fmla="*/ 0 w 1525272"/>
              <a:gd name="connsiteY2" fmla="*/ 966054 h 966054"/>
              <a:gd name="connsiteX3" fmla="*/ 324547 w 1525272"/>
              <a:gd name="connsiteY3" fmla="*/ 482479 h 966054"/>
              <a:gd name="connsiteX4" fmla="*/ 736 w 1525272"/>
              <a:gd name="connsiteY4" fmla="*/ 0 h 966054"/>
              <a:gd name="connsiteX5" fmla="*/ 1258806 w 1525272"/>
              <a:gd name="connsiteY5" fmla="*/ 0 h 966054"/>
              <a:gd name="connsiteX6" fmla="*/ 1525272 w 1525272"/>
              <a:gd name="connsiteY6" fmla="*/ 483027 h 966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5272" h="966054">
                <a:moveTo>
                  <a:pt x="1525272" y="483027"/>
                </a:moveTo>
                <a:lnTo>
                  <a:pt x="1258806" y="966054"/>
                </a:lnTo>
                <a:lnTo>
                  <a:pt x="0" y="966054"/>
                </a:lnTo>
                <a:lnTo>
                  <a:pt x="324547" y="482479"/>
                </a:lnTo>
                <a:lnTo>
                  <a:pt x="736" y="0"/>
                </a:lnTo>
                <a:lnTo>
                  <a:pt x="1258806" y="0"/>
                </a:lnTo>
                <a:lnTo>
                  <a:pt x="1525272" y="483027"/>
                </a:lnTo>
                <a:close/>
              </a:path>
            </a:pathLst>
          </a:custGeom>
          <a:gradFill>
            <a:gsLst>
              <a:gs pos="11000">
                <a:srgbClr val="2B3649"/>
              </a:gs>
              <a:gs pos="100000">
                <a:srgbClr val="3B4A62"/>
              </a:gs>
            </a:gsLst>
            <a:lin ang="2700000" scaled="0"/>
          </a:gra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prstClr val="white"/>
              </a:solidFill>
            </a:endParaRPr>
          </a:p>
        </p:txBody>
      </p:sp>
      <p:sp>
        <p:nvSpPr>
          <p:cNvPr id="20" name="任意多边形 19"/>
          <p:cNvSpPr/>
          <p:nvPr/>
        </p:nvSpPr>
        <p:spPr>
          <a:xfrm rot="2700000">
            <a:off x="4940336" y="2342769"/>
            <a:ext cx="1109628" cy="1109746"/>
          </a:xfrm>
          <a:custGeom>
            <a:avLst/>
            <a:gdLst>
              <a:gd name="connsiteX0" fmla="*/ 39400 w 1444932"/>
              <a:gd name="connsiteY0" fmla="*/ 39554 h 1445086"/>
              <a:gd name="connsiteX1" fmla="*/ 134519 w 1444932"/>
              <a:gd name="connsiteY1" fmla="*/ 155 h 1445086"/>
              <a:gd name="connsiteX2" fmla="*/ 894281 w 1444932"/>
              <a:gd name="connsiteY2" fmla="*/ 155 h 1445086"/>
              <a:gd name="connsiteX3" fmla="*/ 905823 w 1444932"/>
              <a:gd name="connsiteY3" fmla="*/ 2485 h 1445086"/>
              <a:gd name="connsiteX4" fmla="*/ 905881 w 1444932"/>
              <a:gd name="connsiteY4" fmla="*/ 154 h 1445086"/>
              <a:gd name="connsiteX5" fmla="*/ 1431928 w 1444932"/>
              <a:gd name="connsiteY5" fmla="*/ 427073 h 1445086"/>
              <a:gd name="connsiteX6" fmla="*/ 1439322 w 1444932"/>
              <a:gd name="connsiteY6" fmla="*/ 523015 h 1445086"/>
              <a:gd name="connsiteX7" fmla="*/ 1444932 w 1444932"/>
              <a:gd name="connsiteY7" fmla="*/ 550805 h 1445086"/>
              <a:gd name="connsiteX8" fmla="*/ 1444932 w 1444932"/>
              <a:gd name="connsiteY8" fmla="*/ 1310567 h 1445086"/>
              <a:gd name="connsiteX9" fmla="*/ 1310414 w 1444932"/>
              <a:gd name="connsiteY9" fmla="*/ 1445086 h 1445086"/>
              <a:gd name="connsiteX10" fmla="*/ 1175895 w 1444932"/>
              <a:gd name="connsiteY10" fmla="*/ 1310567 h 1445086"/>
              <a:gd name="connsiteX11" fmla="*/ 1175894 w 1444932"/>
              <a:gd name="connsiteY11" fmla="*/ 550805 h 1445086"/>
              <a:gd name="connsiteX12" fmla="*/ 1176924 w 1444932"/>
              <a:gd name="connsiteY12" fmla="*/ 545705 h 1445086"/>
              <a:gd name="connsiteX13" fmla="*/ 1175290 w 1444932"/>
              <a:gd name="connsiteY13" fmla="*/ 545705 h 1445086"/>
              <a:gd name="connsiteX14" fmla="*/ 899147 w 1444932"/>
              <a:gd name="connsiteY14" fmla="*/ 269562 h 1445086"/>
              <a:gd name="connsiteX15" fmla="*/ 899181 w 1444932"/>
              <a:gd name="connsiteY15" fmla="*/ 268204 h 1445086"/>
              <a:gd name="connsiteX16" fmla="*/ 894281 w 1444932"/>
              <a:gd name="connsiteY16" fmla="*/ 269193 h 1445086"/>
              <a:gd name="connsiteX17" fmla="*/ 134519 w 1444932"/>
              <a:gd name="connsiteY17" fmla="*/ 269193 h 1445086"/>
              <a:gd name="connsiteX18" fmla="*/ 0 w 1444932"/>
              <a:gd name="connsiteY18" fmla="*/ 134674 h 1445086"/>
              <a:gd name="connsiteX19" fmla="*/ 39400 w 1444932"/>
              <a:gd name="connsiteY19" fmla="*/ 39554 h 1445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44932" h="1445086">
                <a:moveTo>
                  <a:pt x="39400" y="39554"/>
                </a:moveTo>
                <a:cubicBezTo>
                  <a:pt x="63743" y="15211"/>
                  <a:pt x="97373" y="155"/>
                  <a:pt x="134519" y="155"/>
                </a:cubicBezTo>
                <a:lnTo>
                  <a:pt x="894281" y="155"/>
                </a:lnTo>
                <a:lnTo>
                  <a:pt x="905823" y="2485"/>
                </a:lnTo>
                <a:lnTo>
                  <a:pt x="905881" y="154"/>
                </a:lnTo>
                <a:cubicBezTo>
                  <a:pt x="1206440" y="-5740"/>
                  <a:pt x="1389685" y="157248"/>
                  <a:pt x="1431928" y="427073"/>
                </a:cubicBezTo>
                <a:lnTo>
                  <a:pt x="1439322" y="523015"/>
                </a:lnTo>
                <a:lnTo>
                  <a:pt x="1444932" y="550805"/>
                </a:lnTo>
                <a:lnTo>
                  <a:pt x="1444932" y="1310567"/>
                </a:lnTo>
                <a:cubicBezTo>
                  <a:pt x="1444933" y="1384860"/>
                  <a:pt x="1384707" y="1445086"/>
                  <a:pt x="1310414" y="1445086"/>
                </a:cubicBezTo>
                <a:cubicBezTo>
                  <a:pt x="1236120" y="1445086"/>
                  <a:pt x="1175894" y="1384860"/>
                  <a:pt x="1175895" y="1310567"/>
                </a:cubicBezTo>
                <a:lnTo>
                  <a:pt x="1175894" y="550805"/>
                </a:lnTo>
                <a:lnTo>
                  <a:pt x="1176924" y="545705"/>
                </a:lnTo>
                <a:lnTo>
                  <a:pt x="1175290" y="545705"/>
                </a:lnTo>
                <a:cubicBezTo>
                  <a:pt x="1169114" y="387989"/>
                  <a:pt x="1176413" y="263949"/>
                  <a:pt x="899147" y="269562"/>
                </a:cubicBezTo>
                <a:lnTo>
                  <a:pt x="899181" y="268204"/>
                </a:lnTo>
                <a:lnTo>
                  <a:pt x="894281" y="269193"/>
                </a:lnTo>
                <a:lnTo>
                  <a:pt x="134519" y="269193"/>
                </a:lnTo>
                <a:cubicBezTo>
                  <a:pt x="60226" y="269193"/>
                  <a:pt x="0" y="208967"/>
                  <a:pt x="0" y="134674"/>
                </a:cubicBezTo>
                <a:cubicBezTo>
                  <a:pt x="0" y="97527"/>
                  <a:pt x="15057" y="63898"/>
                  <a:pt x="39400" y="39554"/>
                </a:cubicBezTo>
                <a:close/>
              </a:path>
            </a:pathLst>
          </a:custGeom>
          <a:gradFill>
            <a:gsLst>
              <a:gs pos="100000">
                <a:schemeClr val="bg1"/>
              </a:gs>
              <a:gs pos="0">
                <a:schemeClr val="bg1">
                  <a:lumMod val="95000"/>
                </a:schemeClr>
              </a:gs>
            </a:gsLst>
            <a:lin ang="2700000" scaled="1"/>
          </a:gradFill>
          <a:ln w="190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softEdge rad="0"/>
          </a:effectLst>
        </p:spPr>
        <p:txBody>
          <a:bodyPr vert="horz" wrap="square" lIns="68580" tIns="34290" rIns="68580" bIns="34290" numCol="1" anchor="t" anchorCtr="0" compatLnSpc="1">
            <a:prstTxWarp prst="textNoShape">
              <a:avLst/>
            </a:prstTxWarp>
            <a:noAutofit/>
          </a:bodyPr>
          <a:lstStyle/>
          <a:p>
            <a:endParaRPr lang="zh-CN" altLang="en-US" sz="1200">
              <a:solidFill>
                <a:prstClr val="black"/>
              </a:solidFill>
              <a:latin typeface="Arial" panose="020B0604020202020204" pitchFamily="34" charset="0"/>
              <a:ea typeface="微软雅黑" panose="020B0503020204020204" pitchFamily="34" charset="-122"/>
            </a:endParaRPr>
          </a:p>
        </p:txBody>
      </p:sp>
      <p:sp>
        <p:nvSpPr>
          <p:cNvPr id="21" name="任意多边形 20"/>
          <p:cNvSpPr/>
          <p:nvPr/>
        </p:nvSpPr>
        <p:spPr>
          <a:xfrm>
            <a:off x="2935596" y="2380409"/>
            <a:ext cx="1614558" cy="1022604"/>
          </a:xfrm>
          <a:custGeom>
            <a:avLst/>
            <a:gdLst>
              <a:gd name="connsiteX0" fmla="*/ 1525272 w 1525272"/>
              <a:gd name="connsiteY0" fmla="*/ 483027 h 966054"/>
              <a:gd name="connsiteX1" fmla="*/ 1258806 w 1525272"/>
              <a:gd name="connsiteY1" fmla="*/ 966054 h 966054"/>
              <a:gd name="connsiteX2" fmla="*/ 0 w 1525272"/>
              <a:gd name="connsiteY2" fmla="*/ 966054 h 966054"/>
              <a:gd name="connsiteX3" fmla="*/ 324547 w 1525272"/>
              <a:gd name="connsiteY3" fmla="*/ 482479 h 966054"/>
              <a:gd name="connsiteX4" fmla="*/ 736 w 1525272"/>
              <a:gd name="connsiteY4" fmla="*/ 0 h 966054"/>
              <a:gd name="connsiteX5" fmla="*/ 1258806 w 1525272"/>
              <a:gd name="connsiteY5" fmla="*/ 0 h 966054"/>
              <a:gd name="connsiteX6" fmla="*/ 1525272 w 1525272"/>
              <a:gd name="connsiteY6" fmla="*/ 483027 h 966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5272" h="966054">
                <a:moveTo>
                  <a:pt x="1525272" y="483027"/>
                </a:moveTo>
                <a:lnTo>
                  <a:pt x="1258806" y="966054"/>
                </a:lnTo>
                <a:lnTo>
                  <a:pt x="0" y="966054"/>
                </a:lnTo>
                <a:lnTo>
                  <a:pt x="324547" y="482479"/>
                </a:lnTo>
                <a:lnTo>
                  <a:pt x="736" y="0"/>
                </a:lnTo>
                <a:lnTo>
                  <a:pt x="1258806" y="0"/>
                </a:lnTo>
                <a:lnTo>
                  <a:pt x="1525272" y="483027"/>
                </a:lnTo>
                <a:close/>
              </a:path>
            </a:pathLst>
          </a:custGeom>
          <a:gradFill>
            <a:gsLst>
              <a:gs pos="11000">
                <a:srgbClr val="2B3649"/>
              </a:gs>
              <a:gs pos="100000">
                <a:srgbClr val="3B4A62"/>
              </a:gs>
            </a:gsLst>
            <a:lin ang="2700000" scaled="0"/>
          </a:gra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prstClr val="white"/>
              </a:solidFill>
            </a:endParaRPr>
          </a:p>
        </p:txBody>
      </p:sp>
      <p:sp>
        <p:nvSpPr>
          <p:cNvPr id="23" name="任意多边形 22"/>
          <p:cNvSpPr/>
          <p:nvPr/>
        </p:nvSpPr>
        <p:spPr>
          <a:xfrm rot="2700000">
            <a:off x="3154209" y="2349947"/>
            <a:ext cx="1109628" cy="1109746"/>
          </a:xfrm>
          <a:custGeom>
            <a:avLst/>
            <a:gdLst>
              <a:gd name="connsiteX0" fmla="*/ 39400 w 1444932"/>
              <a:gd name="connsiteY0" fmla="*/ 39554 h 1445086"/>
              <a:gd name="connsiteX1" fmla="*/ 134519 w 1444932"/>
              <a:gd name="connsiteY1" fmla="*/ 155 h 1445086"/>
              <a:gd name="connsiteX2" fmla="*/ 894281 w 1444932"/>
              <a:gd name="connsiteY2" fmla="*/ 155 h 1445086"/>
              <a:gd name="connsiteX3" fmla="*/ 905823 w 1444932"/>
              <a:gd name="connsiteY3" fmla="*/ 2485 h 1445086"/>
              <a:gd name="connsiteX4" fmla="*/ 905881 w 1444932"/>
              <a:gd name="connsiteY4" fmla="*/ 154 h 1445086"/>
              <a:gd name="connsiteX5" fmla="*/ 1431928 w 1444932"/>
              <a:gd name="connsiteY5" fmla="*/ 427073 h 1445086"/>
              <a:gd name="connsiteX6" fmla="*/ 1439322 w 1444932"/>
              <a:gd name="connsiteY6" fmla="*/ 523015 h 1445086"/>
              <a:gd name="connsiteX7" fmla="*/ 1444932 w 1444932"/>
              <a:gd name="connsiteY7" fmla="*/ 550805 h 1445086"/>
              <a:gd name="connsiteX8" fmla="*/ 1444932 w 1444932"/>
              <a:gd name="connsiteY8" fmla="*/ 1310567 h 1445086"/>
              <a:gd name="connsiteX9" fmla="*/ 1310414 w 1444932"/>
              <a:gd name="connsiteY9" fmla="*/ 1445086 h 1445086"/>
              <a:gd name="connsiteX10" fmla="*/ 1175895 w 1444932"/>
              <a:gd name="connsiteY10" fmla="*/ 1310567 h 1445086"/>
              <a:gd name="connsiteX11" fmla="*/ 1175894 w 1444932"/>
              <a:gd name="connsiteY11" fmla="*/ 550805 h 1445086"/>
              <a:gd name="connsiteX12" fmla="*/ 1176924 w 1444932"/>
              <a:gd name="connsiteY12" fmla="*/ 545705 h 1445086"/>
              <a:gd name="connsiteX13" fmla="*/ 1175290 w 1444932"/>
              <a:gd name="connsiteY13" fmla="*/ 545705 h 1445086"/>
              <a:gd name="connsiteX14" fmla="*/ 899147 w 1444932"/>
              <a:gd name="connsiteY14" fmla="*/ 269562 h 1445086"/>
              <a:gd name="connsiteX15" fmla="*/ 899181 w 1444932"/>
              <a:gd name="connsiteY15" fmla="*/ 268204 h 1445086"/>
              <a:gd name="connsiteX16" fmla="*/ 894281 w 1444932"/>
              <a:gd name="connsiteY16" fmla="*/ 269193 h 1445086"/>
              <a:gd name="connsiteX17" fmla="*/ 134519 w 1444932"/>
              <a:gd name="connsiteY17" fmla="*/ 269193 h 1445086"/>
              <a:gd name="connsiteX18" fmla="*/ 0 w 1444932"/>
              <a:gd name="connsiteY18" fmla="*/ 134674 h 1445086"/>
              <a:gd name="connsiteX19" fmla="*/ 39400 w 1444932"/>
              <a:gd name="connsiteY19" fmla="*/ 39554 h 1445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44932" h="1445086">
                <a:moveTo>
                  <a:pt x="39400" y="39554"/>
                </a:moveTo>
                <a:cubicBezTo>
                  <a:pt x="63743" y="15211"/>
                  <a:pt x="97373" y="155"/>
                  <a:pt x="134519" y="155"/>
                </a:cubicBezTo>
                <a:lnTo>
                  <a:pt x="894281" y="155"/>
                </a:lnTo>
                <a:lnTo>
                  <a:pt x="905823" y="2485"/>
                </a:lnTo>
                <a:lnTo>
                  <a:pt x="905881" y="154"/>
                </a:lnTo>
                <a:cubicBezTo>
                  <a:pt x="1206440" y="-5740"/>
                  <a:pt x="1389685" y="157248"/>
                  <a:pt x="1431928" y="427073"/>
                </a:cubicBezTo>
                <a:lnTo>
                  <a:pt x="1439322" y="523015"/>
                </a:lnTo>
                <a:lnTo>
                  <a:pt x="1444932" y="550805"/>
                </a:lnTo>
                <a:lnTo>
                  <a:pt x="1444932" y="1310567"/>
                </a:lnTo>
                <a:cubicBezTo>
                  <a:pt x="1444933" y="1384860"/>
                  <a:pt x="1384707" y="1445086"/>
                  <a:pt x="1310414" y="1445086"/>
                </a:cubicBezTo>
                <a:cubicBezTo>
                  <a:pt x="1236120" y="1445086"/>
                  <a:pt x="1175894" y="1384860"/>
                  <a:pt x="1175895" y="1310567"/>
                </a:cubicBezTo>
                <a:lnTo>
                  <a:pt x="1175894" y="550805"/>
                </a:lnTo>
                <a:lnTo>
                  <a:pt x="1176924" y="545705"/>
                </a:lnTo>
                <a:lnTo>
                  <a:pt x="1175290" y="545705"/>
                </a:lnTo>
                <a:cubicBezTo>
                  <a:pt x="1169114" y="387989"/>
                  <a:pt x="1176413" y="263949"/>
                  <a:pt x="899147" y="269562"/>
                </a:cubicBezTo>
                <a:lnTo>
                  <a:pt x="899181" y="268204"/>
                </a:lnTo>
                <a:lnTo>
                  <a:pt x="894281" y="269193"/>
                </a:lnTo>
                <a:lnTo>
                  <a:pt x="134519" y="269193"/>
                </a:lnTo>
                <a:cubicBezTo>
                  <a:pt x="60226" y="269193"/>
                  <a:pt x="0" y="208967"/>
                  <a:pt x="0" y="134674"/>
                </a:cubicBezTo>
                <a:cubicBezTo>
                  <a:pt x="0" y="97527"/>
                  <a:pt x="15057" y="63898"/>
                  <a:pt x="39400" y="39554"/>
                </a:cubicBezTo>
                <a:close/>
              </a:path>
            </a:pathLst>
          </a:custGeom>
          <a:gradFill>
            <a:gsLst>
              <a:gs pos="100000">
                <a:schemeClr val="bg1"/>
              </a:gs>
              <a:gs pos="0">
                <a:schemeClr val="bg1">
                  <a:lumMod val="95000"/>
                </a:schemeClr>
              </a:gs>
            </a:gsLst>
            <a:lin ang="2700000" scaled="1"/>
          </a:gradFill>
          <a:ln w="190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softEdge rad="0"/>
          </a:effectLst>
        </p:spPr>
        <p:txBody>
          <a:bodyPr vert="horz" wrap="square" lIns="68580" tIns="34290" rIns="68580" bIns="34290" numCol="1" anchor="t" anchorCtr="0" compatLnSpc="1">
            <a:prstTxWarp prst="textNoShape">
              <a:avLst/>
            </a:prstTxWarp>
            <a:noAutofit/>
          </a:bodyPr>
          <a:lstStyle/>
          <a:p>
            <a:endParaRPr lang="zh-CN" altLang="en-US" sz="1200">
              <a:solidFill>
                <a:prstClr val="black"/>
              </a:solidFill>
              <a:latin typeface="Arial" panose="020B0604020202020204" pitchFamily="34" charset="0"/>
              <a:ea typeface="微软雅黑" panose="020B0503020204020204" pitchFamily="34" charset="-122"/>
            </a:endParaRPr>
          </a:p>
        </p:txBody>
      </p:sp>
      <p:sp>
        <p:nvSpPr>
          <p:cNvPr id="28" name="任意多边形 27"/>
          <p:cNvSpPr/>
          <p:nvPr/>
        </p:nvSpPr>
        <p:spPr>
          <a:xfrm>
            <a:off x="1124340" y="2380644"/>
            <a:ext cx="1614558" cy="1022604"/>
          </a:xfrm>
          <a:custGeom>
            <a:avLst/>
            <a:gdLst>
              <a:gd name="connsiteX0" fmla="*/ 1525272 w 1525272"/>
              <a:gd name="connsiteY0" fmla="*/ 483027 h 966054"/>
              <a:gd name="connsiteX1" fmla="*/ 1258806 w 1525272"/>
              <a:gd name="connsiteY1" fmla="*/ 966054 h 966054"/>
              <a:gd name="connsiteX2" fmla="*/ 0 w 1525272"/>
              <a:gd name="connsiteY2" fmla="*/ 966054 h 966054"/>
              <a:gd name="connsiteX3" fmla="*/ 324547 w 1525272"/>
              <a:gd name="connsiteY3" fmla="*/ 482479 h 966054"/>
              <a:gd name="connsiteX4" fmla="*/ 736 w 1525272"/>
              <a:gd name="connsiteY4" fmla="*/ 0 h 966054"/>
              <a:gd name="connsiteX5" fmla="*/ 1258806 w 1525272"/>
              <a:gd name="connsiteY5" fmla="*/ 0 h 966054"/>
              <a:gd name="connsiteX6" fmla="*/ 1525272 w 1525272"/>
              <a:gd name="connsiteY6" fmla="*/ 483027 h 966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5272" h="966054">
                <a:moveTo>
                  <a:pt x="1525272" y="483027"/>
                </a:moveTo>
                <a:lnTo>
                  <a:pt x="1258806" y="966054"/>
                </a:lnTo>
                <a:lnTo>
                  <a:pt x="0" y="966054"/>
                </a:lnTo>
                <a:lnTo>
                  <a:pt x="324547" y="482479"/>
                </a:lnTo>
                <a:lnTo>
                  <a:pt x="736" y="0"/>
                </a:lnTo>
                <a:lnTo>
                  <a:pt x="1258806" y="0"/>
                </a:lnTo>
                <a:lnTo>
                  <a:pt x="1525272" y="483027"/>
                </a:lnTo>
                <a:close/>
              </a:path>
            </a:pathLst>
          </a:custGeom>
          <a:gradFill>
            <a:gsLst>
              <a:gs pos="11000">
                <a:srgbClr val="2B3649"/>
              </a:gs>
              <a:gs pos="100000">
                <a:srgbClr val="3B4A62"/>
              </a:gs>
            </a:gsLst>
            <a:lin ang="2700000" scaled="0"/>
          </a:gra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prstClr val="white"/>
              </a:solidFill>
            </a:endParaRPr>
          </a:p>
        </p:txBody>
      </p:sp>
      <p:sp>
        <p:nvSpPr>
          <p:cNvPr id="30" name="任意多边形 29"/>
          <p:cNvSpPr/>
          <p:nvPr/>
        </p:nvSpPr>
        <p:spPr>
          <a:xfrm rot="2700000">
            <a:off x="1342952" y="2350181"/>
            <a:ext cx="1109628" cy="1109746"/>
          </a:xfrm>
          <a:custGeom>
            <a:avLst/>
            <a:gdLst>
              <a:gd name="connsiteX0" fmla="*/ 39400 w 1444932"/>
              <a:gd name="connsiteY0" fmla="*/ 39554 h 1445086"/>
              <a:gd name="connsiteX1" fmla="*/ 134519 w 1444932"/>
              <a:gd name="connsiteY1" fmla="*/ 155 h 1445086"/>
              <a:gd name="connsiteX2" fmla="*/ 894281 w 1444932"/>
              <a:gd name="connsiteY2" fmla="*/ 155 h 1445086"/>
              <a:gd name="connsiteX3" fmla="*/ 905823 w 1444932"/>
              <a:gd name="connsiteY3" fmla="*/ 2485 h 1445086"/>
              <a:gd name="connsiteX4" fmla="*/ 905881 w 1444932"/>
              <a:gd name="connsiteY4" fmla="*/ 154 h 1445086"/>
              <a:gd name="connsiteX5" fmla="*/ 1431928 w 1444932"/>
              <a:gd name="connsiteY5" fmla="*/ 427073 h 1445086"/>
              <a:gd name="connsiteX6" fmla="*/ 1439322 w 1444932"/>
              <a:gd name="connsiteY6" fmla="*/ 523015 h 1445086"/>
              <a:gd name="connsiteX7" fmla="*/ 1444932 w 1444932"/>
              <a:gd name="connsiteY7" fmla="*/ 550805 h 1445086"/>
              <a:gd name="connsiteX8" fmla="*/ 1444932 w 1444932"/>
              <a:gd name="connsiteY8" fmla="*/ 1310567 h 1445086"/>
              <a:gd name="connsiteX9" fmla="*/ 1310414 w 1444932"/>
              <a:gd name="connsiteY9" fmla="*/ 1445086 h 1445086"/>
              <a:gd name="connsiteX10" fmla="*/ 1175895 w 1444932"/>
              <a:gd name="connsiteY10" fmla="*/ 1310567 h 1445086"/>
              <a:gd name="connsiteX11" fmla="*/ 1175894 w 1444932"/>
              <a:gd name="connsiteY11" fmla="*/ 550805 h 1445086"/>
              <a:gd name="connsiteX12" fmla="*/ 1176924 w 1444932"/>
              <a:gd name="connsiteY12" fmla="*/ 545705 h 1445086"/>
              <a:gd name="connsiteX13" fmla="*/ 1175290 w 1444932"/>
              <a:gd name="connsiteY13" fmla="*/ 545705 h 1445086"/>
              <a:gd name="connsiteX14" fmla="*/ 899147 w 1444932"/>
              <a:gd name="connsiteY14" fmla="*/ 269562 h 1445086"/>
              <a:gd name="connsiteX15" fmla="*/ 899181 w 1444932"/>
              <a:gd name="connsiteY15" fmla="*/ 268204 h 1445086"/>
              <a:gd name="connsiteX16" fmla="*/ 894281 w 1444932"/>
              <a:gd name="connsiteY16" fmla="*/ 269193 h 1445086"/>
              <a:gd name="connsiteX17" fmla="*/ 134519 w 1444932"/>
              <a:gd name="connsiteY17" fmla="*/ 269193 h 1445086"/>
              <a:gd name="connsiteX18" fmla="*/ 0 w 1444932"/>
              <a:gd name="connsiteY18" fmla="*/ 134674 h 1445086"/>
              <a:gd name="connsiteX19" fmla="*/ 39400 w 1444932"/>
              <a:gd name="connsiteY19" fmla="*/ 39554 h 1445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44932" h="1445086">
                <a:moveTo>
                  <a:pt x="39400" y="39554"/>
                </a:moveTo>
                <a:cubicBezTo>
                  <a:pt x="63743" y="15211"/>
                  <a:pt x="97373" y="155"/>
                  <a:pt x="134519" y="155"/>
                </a:cubicBezTo>
                <a:lnTo>
                  <a:pt x="894281" y="155"/>
                </a:lnTo>
                <a:lnTo>
                  <a:pt x="905823" y="2485"/>
                </a:lnTo>
                <a:lnTo>
                  <a:pt x="905881" y="154"/>
                </a:lnTo>
                <a:cubicBezTo>
                  <a:pt x="1206440" y="-5740"/>
                  <a:pt x="1389685" y="157248"/>
                  <a:pt x="1431928" y="427073"/>
                </a:cubicBezTo>
                <a:lnTo>
                  <a:pt x="1439322" y="523015"/>
                </a:lnTo>
                <a:lnTo>
                  <a:pt x="1444932" y="550805"/>
                </a:lnTo>
                <a:lnTo>
                  <a:pt x="1444932" y="1310567"/>
                </a:lnTo>
                <a:cubicBezTo>
                  <a:pt x="1444933" y="1384860"/>
                  <a:pt x="1384707" y="1445086"/>
                  <a:pt x="1310414" y="1445086"/>
                </a:cubicBezTo>
                <a:cubicBezTo>
                  <a:pt x="1236120" y="1445086"/>
                  <a:pt x="1175894" y="1384860"/>
                  <a:pt x="1175895" y="1310567"/>
                </a:cubicBezTo>
                <a:lnTo>
                  <a:pt x="1175894" y="550805"/>
                </a:lnTo>
                <a:lnTo>
                  <a:pt x="1176924" y="545705"/>
                </a:lnTo>
                <a:lnTo>
                  <a:pt x="1175290" y="545705"/>
                </a:lnTo>
                <a:cubicBezTo>
                  <a:pt x="1169114" y="387989"/>
                  <a:pt x="1176413" y="263949"/>
                  <a:pt x="899147" y="269562"/>
                </a:cubicBezTo>
                <a:lnTo>
                  <a:pt x="899181" y="268204"/>
                </a:lnTo>
                <a:lnTo>
                  <a:pt x="894281" y="269193"/>
                </a:lnTo>
                <a:lnTo>
                  <a:pt x="134519" y="269193"/>
                </a:lnTo>
                <a:cubicBezTo>
                  <a:pt x="60226" y="269193"/>
                  <a:pt x="0" y="208967"/>
                  <a:pt x="0" y="134674"/>
                </a:cubicBezTo>
                <a:cubicBezTo>
                  <a:pt x="0" y="97527"/>
                  <a:pt x="15057" y="63898"/>
                  <a:pt x="39400" y="39554"/>
                </a:cubicBezTo>
                <a:close/>
              </a:path>
            </a:pathLst>
          </a:custGeom>
          <a:gradFill>
            <a:gsLst>
              <a:gs pos="100000">
                <a:schemeClr val="bg1"/>
              </a:gs>
              <a:gs pos="0">
                <a:schemeClr val="bg1">
                  <a:lumMod val="95000"/>
                </a:schemeClr>
              </a:gs>
            </a:gsLst>
            <a:lin ang="2700000" scaled="1"/>
          </a:gradFill>
          <a:ln w="190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softEdge rad="0"/>
          </a:effectLst>
        </p:spPr>
        <p:txBody>
          <a:bodyPr vert="horz" wrap="square" lIns="68580" tIns="34290" rIns="68580" bIns="34290" numCol="1" anchor="t" anchorCtr="0" compatLnSpc="1">
            <a:prstTxWarp prst="textNoShape">
              <a:avLst/>
            </a:prstTxWarp>
            <a:noAutofit/>
          </a:bodyPr>
          <a:lstStyle/>
          <a:p>
            <a:endParaRPr lang="zh-CN" altLang="en-US" sz="1200">
              <a:solidFill>
                <a:prstClr val="black"/>
              </a:solidFill>
              <a:latin typeface="Arial" panose="020B0604020202020204" pitchFamily="34" charset="0"/>
              <a:ea typeface="微软雅黑" panose="020B0503020204020204" pitchFamily="34" charset="-122"/>
            </a:endParaRPr>
          </a:p>
        </p:txBody>
      </p:sp>
      <p:sp>
        <p:nvSpPr>
          <p:cNvPr id="35" name="矩形 34"/>
          <p:cNvSpPr/>
          <p:nvPr/>
        </p:nvSpPr>
        <p:spPr>
          <a:xfrm>
            <a:off x="1646934" y="2731656"/>
            <a:ext cx="422836" cy="338554"/>
          </a:xfrm>
          <a:prstGeom prst="rect">
            <a:avLst/>
          </a:prstGeom>
        </p:spPr>
        <p:txBody>
          <a:bodyPr wrap="square">
            <a:spAutoFit/>
          </a:bodyPr>
          <a:lstStyle/>
          <a:p>
            <a:pPr algn="ctr"/>
            <a:r>
              <a:rPr lang="en-US" altLang="zh-CN" sz="1600" dirty="0">
                <a:solidFill>
                  <a:prstClr val="white"/>
                </a:solidFill>
                <a:latin typeface="Open Sans" panose="020B0606030504020204" pitchFamily="34" charset="0"/>
                <a:ea typeface="Open Sans" panose="020B0606030504020204" pitchFamily="34" charset="0"/>
                <a:cs typeface="Open Sans" panose="020B0606030504020204" pitchFamily="34" charset="0"/>
              </a:rPr>
              <a:t>01</a:t>
            </a:r>
            <a:endParaRPr lang="zh-CN" altLang="en-US" sz="1600" dirty="0">
              <a:solidFill>
                <a:prstClr val="white"/>
              </a:solidFill>
              <a:latin typeface="Open Sans" panose="020B0606030504020204" pitchFamily="34" charset="0"/>
              <a:ea typeface="微软雅黑" panose="020B0503020204020204" pitchFamily="34" charset="-122"/>
              <a:cs typeface="Open Sans" panose="020B0606030504020204" pitchFamily="34" charset="0"/>
            </a:endParaRPr>
          </a:p>
        </p:txBody>
      </p:sp>
      <p:sp>
        <p:nvSpPr>
          <p:cNvPr id="36" name="矩形 35"/>
          <p:cNvSpPr/>
          <p:nvPr/>
        </p:nvSpPr>
        <p:spPr>
          <a:xfrm>
            <a:off x="3415221" y="2731656"/>
            <a:ext cx="422836" cy="338554"/>
          </a:xfrm>
          <a:prstGeom prst="rect">
            <a:avLst/>
          </a:prstGeom>
        </p:spPr>
        <p:txBody>
          <a:bodyPr wrap="square">
            <a:spAutoFit/>
          </a:bodyPr>
          <a:lstStyle/>
          <a:p>
            <a:pPr algn="ctr"/>
            <a:r>
              <a:rPr lang="en-US" altLang="zh-CN" sz="1600" dirty="0">
                <a:solidFill>
                  <a:prstClr val="white"/>
                </a:solidFill>
                <a:latin typeface="Open Sans" panose="020B0606030504020204" pitchFamily="34" charset="0"/>
                <a:ea typeface="Open Sans" panose="020B0606030504020204" pitchFamily="34" charset="0"/>
                <a:cs typeface="Open Sans" panose="020B0606030504020204" pitchFamily="34" charset="0"/>
              </a:rPr>
              <a:t>02</a:t>
            </a:r>
            <a:endParaRPr lang="zh-CN" altLang="en-US" sz="1600" dirty="0">
              <a:solidFill>
                <a:prstClr val="white"/>
              </a:solidFill>
              <a:latin typeface="Open Sans" panose="020B0606030504020204" pitchFamily="34" charset="0"/>
              <a:ea typeface="微软雅黑" panose="020B0503020204020204" pitchFamily="34" charset="-122"/>
              <a:cs typeface="Open Sans" panose="020B0606030504020204" pitchFamily="34" charset="0"/>
            </a:endParaRPr>
          </a:p>
        </p:txBody>
      </p:sp>
      <p:sp>
        <p:nvSpPr>
          <p:cNvPr id="37" name="矩形 36"/>
          <p:cNvSpPr/>
          <p:nvPr/>
        </p:nvSpPr>
        <p:spPr>
          <a:xfrm>
            <a:off x="5211902" y="2740728"/>
            <a:ext cx="422836" cy="338554"/>
          </a:xfrm>
          <a:prstGeom prst="rect">
            <a:avLst/>
          </a:prstGeom>
        </p:spPr>
        <p:txBody>
          <a:bodyPr wrap="square">
            <a:spAutoFit/>
          </a:bodyPr>
          <a:lstStyle/>
          <a:p>
            <a:pPr algn="ctr"/>
            <a:r>
              <a:rPr lang="en-US" altLang="zh-CN" sz="1600" dirty="0">
                <a:solidFill>
                  <a:prstClr val="white"/>
                </a:solidFill>
                <a:latin typeface="Open Sans" panose="020B0606030504020204" pitchFamily="34" charset="0"/>
                <a:ea typeface="Open Sans" panose="020B0606030504020204" pitchFamily="34" charset="0"/>
                <a:cs typeface="Open Sans" panose="020B0606030504020204" pitchFamily="34" charset="0"/>
              </a:rPr>
              <a:t>03</a:t>
            </a:r>
            <a:endParaRPr lang="zh-CN" altLang="en-US" sz="1600" dirty="0">
              <a:solidFill>
                <a:prstClr val="white"/>
              </a:solidFill>
              <a:latin typeface="Open Sans" panose="020B0606030504020204" pitchFamily="34" charset="0"/>
              <a:ea typeface="微软雅黑" panose="020B0503020204020204" pitchFamily="34" charset="-122"/>
              <a:cs typeface="Open Sans" panose="020B0606030504020204" pitchFamily="34" charset="0"/>
            </a:endParaRPr>
          </a:p>
        </p:txBody>
      </p:sp>
      <p:sp>
        <p:nvSpPr>
          <p:cNvPr id="38" name="矩形 37"/>
          <p:cNvSpPr/>
          <p:nvPr/>
        </p:nvSpPr>
        <p:spPr>
          <a:xfrm>
            <a:off x="7008788" y="2748141"/>
            <a:ext cx="422836" cy="338554"/>
          </a:xfrm>
          <a:prstGeom prst="rect">
            <a:avLst/>
          </a:prstGeom>
        </p:spPr>
        <p:txBody>
          <a:bodyPr wrap="square">
            <a:spAutoFit/>
          </a:bodyPr>
          <a:lstStyle/>
          <a:p>
            <a:pPr algn="ctr"/>
            <a:r>
              <a:rPr lang="en-US" altLang="zh-CN" sz="1600" dirty="0">
                <a:solidFill>
                  <a:prstClr val="white"/>
                </a:solidFill>
                <a:latin typeface="Open Sans" panose="020B0606030504020204" pitchFamily="34" charset="0"/>
                <a:ea typeface="Open Sans" panose="020B0606030504020204" pitchFamily="34" charset="0"/>
                <a:cs typeface="Open Sans" panose="020B0606030504020204" pitchFamily="34" charset="0"/>
              </a:rPr>
              <a:t>04</a:t>
            </a:r>
            <a:endParaRPr lang="zh-CN" altLang="en-US" sz="1600" dirty="0">
              <a:solidFill>
                <a:prstClr val="white"/>
              </a:solidFill>
              <a:latin typeface="Open Sans" panose="020B0606030504020204" pitchFamily="34" charset="0"/>
              <a:ea typeface="微软雅黑" panose="020B0503020204020204" pitchFamily="34" charset="-122"/>
              <a:cs typeface="Open Sans" panose="020B0606030504020204" pitchFamily="34" charset="0"/>
            </a:endParaRPr>
          </a:p>
        </p:txBody>
      </p:sp>
      <p:grpSp>
        <p:nvGrpSpPr>
          <p:cNvPr id="22" name="组合 21"/>
          <p:cNvGrpSpPr/>
          <p:nvPr/>
        </p:nvGrpSpPr>
        <p:grpSpPr>
          <a:xfrm>
            <a:off x="577919" y="556503"/>
            <a:ext cx="1486542" cy="521708"/>
            <a:chOff x="349800" y="270568"/>
            <a:chExt cx="1486542" cy="521708"/>
          </a:xfrm>
        </p:grpSpPr>
        <p:sp>
          <p:nvSpPr>
            <p:cNvPr id="24" name="PA_文本框 1">
              <a:extLst>
                <a:ext uri="{FF2B5EF4-FFF2-40B4-BE49-F238E27FC236}">
                  <a16:creationId xmlns:a16="http://schemas.microsoft.com/office/drawing/2014/main" id="{95CA5390-EAD3-40A5-BF6F-C69AB99948CD}"/>
                </a:ext>
              </a:extLst>
            </p:cNvPr>
            <p:cNvSpPr txBox="1"/>
            <p:nvPr>
              <p:custDataLst>
                <p:tags r:id="rId1"/>
              </p:custDataLst>
            </p:nvPr>
          </p:nvSpPr>
          <p:spPr>
            <a:xfrm>
              <a:off x="349800" y="270568"/>
              <a:ext cx="923330" cy="360804"/>
            </a:xfrm>
            <a:prstGeom prst="rect">
              <a:avLst/>
            </a:prstGeom>
            <a:noFill/>
          </p:spPr>
          <p:txBody>
            <a:bodyPr wrap="none" lIns="0" tIns="0" rIns="0" rtlCol="0">
              <a:spAutoFit/>
            </a:bodyPr>
            <a:lstStyle/>
            <a:p>
              <a:pPr>
                <a:lnSpc>
                  <a:spcPts val="2700"/>
                </a:lnSpc>
              </a:pPr>
              <a:r>
                <a:rPr lang="zh-CN" altLang="en-US" sz="1800" b="1" dirty="0">
                  <a:solidFill>
                    <a:srgbClr val="2B3649"/>
                  </a:solidFill>
                  <a:latin typeface="+mj-ea"/>
                  <a:ea typeface="+mj-ea"/>
                  <a:cs typeface="+mn-ea"/>
                  <a:sym typeface="+mn-lt"/>
                </a:rPr>
                <a:t>Return on investment</a:t>
              </a:r>
              <a:endParaRPr lang="en-US" altLang="zh-CN" sz="1800" b="1" dirty="0">
                <a:solidFill>
                  <a:srgbClr val="2B3649"/>
                </a:solidFill>
                <a:latin typeface="+mj-ea"/>
                <a:ea typeface="+mj-ea"/>
                <a:cs typeface="+mn-ea"/>
                <a:sym typeface="+mn-lt"/>
              </a:endParaRPr>
            </a:p>
          </p:txBody>
        </p:sp>
        <p:sp>
          <p:nvSpPr>
            <p:cNvPr id="29" name="PA_文本框 1">
              <a:extLst>
                <a:ext uri="{FF2B5EF4-FFF2-40B4-BE49-F238E27FC236}">
                  <a16:creationId xmlns:a16="http://schemas.microsoft.com/office/drawing/2014/main" id="{BA0F9515-D5AE-4BED-A481-29A81D6010FD}"/>
                </a:ext>
              </a:extLst>
            </p:cNvPr>
            <p:cNvSpPr txBox="1"/>
            <p:nvPr>
              <p:custDataLst>
                <p:tags r:id="rId2"/>
              </p:custDataLst>
            </p:nvPr>
          </p:nvSpPr>
          <p:spPr>
            <a:xfrm>
              <a:off x="349800" y="547081"/>
              <a:ext cx="1486542" cy="245195"/>
            </a:xfrm>
            <a:prstGeom prst="rect">
              <a:avLst/>
            </a:prstGeom>
            <a:noFill/>
          </p:spPr>
          <p:txBody>
            <a:bodyPr wrap="square" lIns="0" tIns="0" rIns="0" rtlCol="0">
              <a:spAutoFit/>
            </a:bodyPr>
            <a:lstStyle/>
            <a:p>
              <a:pPr>
                <a:lnSpc>
                  <a:spcPts val="1725"/>
                </a:lnSpc>
              </a:pPr>
              <a:r>
                <a:rPr lang="en-US" altLang="zh-CN" sz="1050" dirty="0">
                  <a:solidFill>
                    <a:srgbClr val="2B3649"/>
                  </a:solidFill>
                  <a:cs typeface="+mn-ea"/>
                  <a:sym typeface="+mn-lt"/>
                </a:rPr>
                <a:t>TEAM INTRODUCTION</a:t>
              </a:r>
            </a:p>
          </p:txBody>
        </p:sp>
      </p:grpSp>
      <p:sp>
        <p:nvSpPr>
          <p:cNvPr id="25" name="文本框 24"/>
          <p:cNvSpPr txBox="1"/>
          <p:nvPr/>
        </p:nvSpPr>
        <p:spPr>
          <a:xfrm>
            <a:off x="4424523" y="1335502"/>
            <a:ext cx="1855295" cy="720197"/>
          </a:xfrm>
          <a:prstGeom prst="rect">
            <a:avLst/>
          </a:prstGeom>
          <a:noFill/>
          <a:effectLst/>
        </p:spPr>
        <p:txBody>
          <a:bodyPr wrap="square" rtlCol="0">
            <a:spAutoFit/>
          </a:bodyPr>
          <a:lstStyle/>
          <a:p>
            <a:pPr algn="r">
              <a:lnSpc>
                <a:spcPct val="120000"/>
              </a:lnSpc>
            </a:pPr>
            <a:r>
              <a:rPr lang="zh-CN" altLang="en-US" sz="1400" dirty="0">
                <a:solidFill>
                  <a:srgbClr val="2B3649"/>
                </a:solidFill>
                <a:latin typeface="+mj-ea"/>
              </a:rPr>
              <a:t>Add your title</a:t>
            </a:r>
            <a:endParaRPr lang="en-US" altLang="zh-CN" sz="1400" dirty="0">
              <a:solidFill>
                <a:srgbClr val="2B3649"/>
              </a:solidFill>
              <a:latin typeface="+mj-ea"/>
            </a:endParaRPr>
          </a:p>
          <a:p>
            <a:pPr algn="r">
              <a:lnSpc>
                <a:spcPct val="120000"/>
              </a:lnSpc>
            </a:pPr>
            <a:r>
              <a:rPr lang="zh-CN" altLang="en-US" sz="1000" dirty="0">
                <a:solidFill>
                  <a:schemeClr val="tx1">
                    <a:lumMod val="50000"/>
                    <a:lumOff val="50000"/>
                  </a:schemeClr>
                </a:solidFill>
                <a:latin typeface="+mj-ea"/>
              </a:rPr>
              <a:t>Please enter your main narrative here</a:t>
            </a:r>
          </a:p>
        </p:txBody>
      </p:sp>
      <p:sp>
        <p:nvSpPr>
          <p:cNvPr id="26" name="文本框 25"/>
          <p:cNvSpPr txBox="1"/>
          <p:nvPr/>
        </p:nvSpPr>
        <p:spPr>
          <a:xfrm>
            <a:off x="719286" y="1323909"/>
            <a:ext cx="1855295" cy="720197"/>
          </a:xfrm>
          <a:prstGeom prst="rect">
            <a:avLst/>
          </a:prstGeom>
          <a:noFill/>
          <a:effectLst/>
        </p:spPr>
        <p:txBody>
          <a:bodyPr wrap="square" rtlCol="0">
            <a:spAutoFit/>
          </a:bodyPr>
          <a:lstStyle/>
          <a:p>
            <a:pPr algn="r">
              <a:lnSpc>
                <a:spcPct val="120000"/>
              </a:lnSpc>
            </a:pPr>
            <a:r>
              <a:rPr lang="zh-CN" altLang="en-US" sz="1400" dirty="0">
                <a:solidFill>
                  <a:srgbClr val="2B3649"/>
                </a:solidFill>
                <a:latin typeface="+mj-ea"/>
              </a:rPr>
              <a:t>Add your title</a:t>
            </a:r>
            <a:endParaRPr lang="en-US" altLang="zh-CN" sz="1400" dirty="0">
              <a:solidFill>
                <a:srgbClr val="2B3649"/>
              </a:solidFill>
              <a:latin typeface="+mj-ea"/>
            </a:endParaRPr>
          </a:p>
          <a:p>
            <a:pPr algn="r">
              <a:lnSpc>
                <a:spcPct val="120000"/>
              </a:lnSpc>
            </a:pPr>
            <a:r>
              <a:rPr lang="zh-CN" altLang="en-US" sz="1000" dirty="0">
                <a:solidFill>
                  <a:schemeClr val="tx1">
                    <a:lumMod val="50000"/>
                    <a:lumOff val="50000"/>
                  </a:schemeClr>
                </a:solidFill>
                <a:latin typeface="+mj-ea"/>
              </a:rPr>
              <a:t>Please enter your main narrative here</a:t>
            </a:r>
          </a:p>
        </p:txBody>
      </p:sp>
      <p:sp>
        <p:nvSpPr>
          <p:cNvPr id="27" name="文本框 26"/>
          <p:cNvSpPr txBox="1"/>
          <p:nvPr/>
        </p:nvSpPr>
        <p:spPr>
          <a:xfrm>
            <a:off x="6292243" y="3746848"/>
            <a:ext cx="1855295" cy="720197"/>
          </a:xfrm>
          <a:prstGeom prst="rect">
            <a:avLst/>
          </a:prstGeom>
          <a:noFill/>
          <a:effectLst/>
        </p:spPr>
        <p:txBody>
          <a:bodyPr wrap="square" rtlCol="0">
            <a:spAutoFit/>
          </a:bodyPr>
          <a:lstStyle/>
          <a:p>
            <a:pPr algn="r">
              <a:lnSpc>
                <a:spcPct val="120000"/>
              </a:lnSpc>
            </a:pPr>
            <a:r>
              <a:rPr lang="zh-CN" altLang="en-US" sz="1400" dirty="0">
                <a:solidFill>
                  <a:srgbClr val="2B3649"/>
                </a:solidFill>
                <a:latin typeface="+mj-ea"/>
              </a:rPr>
              <a:t>Add your title</a:t>
            </a:r>
            <a:endParaRPr lang="en-US" altLang="zh-CN" sz="1400" dirty="0">
              <a:solidFill>
                <a:srgbClr val="2B3649"/>
              </a:solidFill>
              <a:latin typeface="+mj-ea"/>
            </a:endParaRPr>
          </a:p>
          <a:p>
            <a:pPr algn="r">
              <a:lnSpc>
                <a:spcPct val="120000"/>
              </a:lnSpc>
            </a:pPr>
            <a:r>
              <a:rPr lang="zh-CN" altLang="en-US" sz="1000" dirty="0">
                <a:solidFill>
                  <a:schemeClr val="tx1">
                    <a:lumMod val="50000"/>
                    <a:lumOff val="50000"/>
                  </a:schemeClr>
                </a:solidFill>
                <a:latin typeface="+mj-ea"/>
              </a:rPr>
              <a:t>Please enter your main narrative here</a:t>
            </a:r>
          </a:p>
        </p:txBody>
      </p:sp>
      <p:sp>
        <p:nvSpPr>
          <p:cNvPr id="39" name="文本框 38"/>
          <p:cNvSpPr txBox="1"/>
          <p:nvPr/>
        </p:nvSpPr>
        <p:spPr>
          <a:xfrm>
            <a:off x="2638396" y="3746848"/>
            <a:ext cx="1855295" cy="720197"/>
          </a:xfrm>
          <a:prstGeom prst="rect">
            <a:avLst/>
          </a:prstGeom>
          <a:noFill/>
          <a:effectLst/>
        </p:spPr>
        <p:txBody>
          <a:bodyPr wrap="square" rtlCol="0">
            <a:spAutoFit/>
          </a:bodyPr>
          <a:lstStyle/>
          <a:p>
            <a:pPr algn="r">
              <a:lnSpc>
                <a:spcPct val="120000"/>
              </a:lnSpc>
            </a:pPr>
            <a:r>
              <a:rPr lang="zh-CN" altLang="en-US" sz="1400" dirty="0">
                <a:solidFill>
                  <a:srgbClr val="2B3649"/>
                </a:solidFill>
                <a:latin typeface="+mj-ea"/>
              </a:rPr>
              <a:t>Add your title</a:t>
            </a:r>
            <a:endParaRPr lang="en-US" altLang="zh-CN" sz="1400" dirty="0">
              <a:solidFill>
                <a:srgbClr val="2B3649"/>
              </a:solidFill>
              <a:latin typeface="+mj-ea"/>
            </a:endParaRPr>
          </a:p>
          <a:p>
            <a:pPr algn="r">
              <a:lnSpc>
                <a:spcPct val="120000"/>
              </a:lnSpc>
            </a:pPr>
            <a:r>
              <a:rPr lang="zh-CN" altLang="en-US" sz="1000" dirty="0">
                <a:solidFill>
                  <a:schemeClr val="tx1">
                    <a:lumMod val="50000"/>
                    <a:lumOff val="50000"/>
                  </a:schemeClr>
                </a:solidFill>
                <a:latin typeface="+mj-ea"/>
              </a:rPr>
              <a:t>Please enter your main narrative here</a:t>
            </a:r>
          </a:p>
        </p:txBody>
      </p:sp>
    </p:spTree>
    <p:extLst>
      <p:ext uri="{BB962C8B-B14F-4D97-AF65-F5344CB8AC3E}">
        <p14:creationId xmlns:p14="http://schemas.microsoft.com/office/powerpoint/2010/main" val="15031901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16="http://schemas.microsoft.com/office/drawing/2014/main"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200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0-#ppt_w/2"/>
                                              </p:val>
                                            </p:tav>
                                            <p:tav tm="100000">
                                              <p:val>
                                                <p:strVal val="#ppt_x"/>
                                              </p:val>
                                            </p:tav>
                                          </p:tavLst>
                                        </p:anim>
                                        <p:anim calcmode="lin" valueType="num">
                                          <p:cBhvr additive="base">
                                            <p:cTn id="8" dur="10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200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000" fill="hold"/>
                                            <p:tgtEl>
                                              <p:spTgt spid="14"/>
                                            </p:tgtEl>
                                            <p:attrNameLst>
                                              <p:attrName>ppt_x</p:attrName>
                                            </p:attrNameLst>
                                          </p:cBhvr>
                                          <p:tavLst>
                                            <p:tav tm="0">
                                              <p:val>
                                                <p:strVal val="0-#ppt_w/2"/>
                                              </p:val>
                                            </p:tav>
                                            <p:tav tm="100000">
                                              <p:val>
                                                <p:strVal val="#ppt_x"/>
                                              </p:val>
                                            </p:tav>
                                          </p:tavLst>
                                        </p:anim>
                                        <p:anim calcmode="lin" valueType="num">
                                          <p:cBhvr additive="base">
                                            <p:cTn id="12" dur="10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200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1000" fill="hold"/>
                                            <p:tgtEl>
                                              <p:spTgt spid="21"/>
                                            </p:tgtEl>
                                            <p:attrNameLst>
                                              <p:attrName>ppt_x</p:attrName>
                                            </p:attrNameLst>
                                          </p:cBhvr>
                                          <p:tavLst>
                                            <p:tav tm="0">
                                              <p:val>
                                                <p:strVal val="0-#ppt_w/2"/>
                                              </p:val>
                                            </p:tav>
                                            <p:tav tm="100000">
                                              <p:val>
                                                <p:strVal val="#ppt_x"/>
                                              </p:val>
                                            </p:tav>
                                          </p:tavLst>
                                        </p:anim>
                                        <p:anim calcmode="lin" valueType="num">
                                          <p:cBhvr additive="base">
                                            <p:cTn id="16" dur="1000" fill="hold"/>
                                            <p:tgtEl>
                                              <p:spTgt spid="21"/>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200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1000" fill="hold"/>
                                            <p:tgtEl>
                                              <p:spTgt spid="28"/>
                                            </p:tgtEl>
                                            <p:attrNameLst>
                                              <p:attrName>ppt_x</p:attrName>
                                            </p:attrNameLst>
                                          </p:cBhvr>
                                          <p:tavLst>
                                            <p:tav tm="0">
                                              <p:val>
                                                <p:strVal val="0-#ppt_w/2"/>
                                              </p:val>
                                            </p:tav>
                                            <p:tav tm="100000">
                                              <p:val>
                                                <p:strVal val="#ppt_x"/>
                                              </p:val>
                                            </p:tav>
                                          </p:tavLst>
                                        </p:anim>
                                        <p:anim calcmode="lin" valueType="num">
                                          <p:cBhvr additive="base">
                                            <p:cTn id="20" dur="1000" fill="hold"/>
                                            <p:tgtEl>
                                              <p:spTgt spid="28"/>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14:presetBounceEnd="50000">
                                      <p:stCondLst>
                                        <p:cond delay="2250"/>
                                      </p:stCondLst>
                                      <p:childTnLst>
                                        <p:set>
                                          <p:cBhvr>
                                            <p:cTn id="22" dur="1" fill="hold">
                                              <p:stCondLst>
                                                <p:cond delay="0"/>
                                              </p:stCondLst>
                                            </p:cTn>
                                            <p:tgtEl>
                                              <p:spTgt spid="13"/>
                                            </p:tgtEl>
                                            <p:attrNameLst>
                                              <p:attrName>style.visibility</p:attrName>
                                            </p:attrNameLst>
                                          </p:cBhvr>
                                          <p:to>
                                            <p:strVal val="visible"/>
                                          </p:to>
                                        </p:set>
                                        <p:anim calcmode="lin" valueType="num" p14:bounceEnd="50000">
                                          <p:cBhvr additive="base">
                                            <p:cTn id="23" dur="1000" fill="hold"/>
                                            <p:tgtEl>
                                              <p:spTgt spid="13"/>
                                            </p:tgtEl>
                                            <p:attrNameLst>
                                              <p:attrName>ppt_x</p:attrName>
                                            </p:attrNameLst>
                                          </p:cBhvr>
                                          <p:tavLst>
                                            <p:tav tm="0">
                                              <p:val>
                                                <p:strVal val="0-#ppt_w/2"/>
                                              </p:val>
                                            </p:tav>
                                            <p:tav tm="100000">
                                              <p:val>
                                                <p:strVal val="#ppt_x"/>
                                              </p:val>
                                            </p:tav>
                                          </p:tavLst>
                                        </p:anim>
                                        <p:anim calcmode="lin" valueType="num" p14:bounceEnd="50000">
                                          <p:cBhvr additive="base">
                                            <p:cTn id="24" dur="1000" fill="hold"/>
                                            <p:tgtEl>
                                              <p:spTgt spid="13"/>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14:presetBounceEnd="50000">
                                      <p:stCondLst>
                                        <p:cond delay="2250"/>
                                      </p:stCondLst>
                                      <p:childTnLst>
                                        <p:set>
                                          <p:cBhvr>
                                            <p:cTn id="26" dur="1" fill="hold">
                                              <p:stCondLst>
                                                <p:cond delay="0"/>
                                              </p:stCondLst>
                                            </p:cTn>
                                            <p:tgtEl>
                                              <p:spTgt spid="20"/>
                                            </p:tgtEl>
                                            <p:attrNameLst>
                                              <p:attrName>style.visibility</p:attrName>
                                            </p:attrNameLst>
                                          </p:cBhvr>
                                          <p:to>
                                            <p:strVal val="visible"/>
                                          </p:to>
                                        </p:set>
                                        <p:anim calcmode="lin" valueType="num" p14:bounceEnd="50000">
                                          <p:cBhvr additive="base">
                                            <p:cTn id="27" dur="1000" fill="hold"/>
                                            <p:tgtEl>
                                              <p:spTgt spid="20"/>
                                            </p:tgtEl>
                                            <p:attrNameLst>
                                              <p:attrName>ppt_x</p:attrName>
                                            </p:attrNameLst>
                                          </p:cBhvr>
                                          <p:tavLst>
                                            <p:tav tm="0">
                                              <p:val>
                                                <p:strVal val="0-#ppt_w/2"/>
                                              </p:val>
                                            </p:tav>
                                            <p:tav tm="100000">
                                              <p:val>
                                                <p:strVal val="#ppt_x"/>
                                              </p:val>
                                            </p:tav>
                                          </p:tavLst>
                                        </p:anim>
                                        <p:anim calcmode="lin" valueType="num" p14:bounceEnd="50000">
                                          <p:cBhvr additive="base">
                                            <p:cTn id="28" dur="1000" fill="hold"/>
                                            <p:tgtEl>
                                              <p:spTgt spid="20"/>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14:presetBounceEnd="50000">
                                      <p:stCondLst>
                                        <p:cond delay="2250"/>
                                      </p:stCondLst>
                                      <p:childTnLst>
                                        <p:set>
                                          <p:cBhvr>
                                            <p:cTn id="30" dur="1" fill="hold">
                                              <p:stCondLst>
                                                <p:cond delay="0"/>
                                              </p:stCondLst>
                                            </p:cTn>
                                            <p:tgtEl>
                                              <p:spTgt spid="23"/>
                                            </p:tgtEl>
                                            <p:attrNameLst>
                                              <p:attrName>style.visibility</p:attrName>
                                            </p:attrNameLst>
                                          </p:cBhvr>
                                          <p:to>
                                            <p:strVal val="visible"/>
                                          </p:to>
                                        </p:set>
                                        <p:anim calcmode="lin" valueType="num" p14:bounceEnd="50000">
                                          <p:cBhvr additive="base">
                                            <p:cTn id="31" dur="1000" fill="hold"/>
                                            <p:tgtEl>
                                              <p:spTgt spid="23"/>
                                            </p:tgtEl>
                                            <p:attrNameLst>
                                              <p:attrName>ppt_x</p:attrName>
                                            </p:attrNameLst>
                                          </p:cBhvr>
                                          <p:tavLst>
                                            <p:tav tm="0">
                                              <p:val>
                                                <p:strVal val="0-#ppt_w/2"/>
                                              </p:val>
                                            </p:tav>
                                            <p:tav tm="100000">
                                              <p:val>
                                                <p:strVal val="#ppt_x"/>
                                              </p:val>
                                            </p:tav>
                                          </p:tavLst>
                                        </p:anim>
                                        <p:anim calcmode="lin" valueType="num" p14:bounceEnd="50000">
                                          <p:cBhvr additive="base">
                                            <p:cTn id="32" dur="1000" fill="hold"/>
                                            <p:tgtEl>
                                              <p:spTgt spid="23"/>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14:presetBounceEnd="50000">
                                      <p:stCondLst>
                                        <p:cond delay="2250"/>
                                      </p:stCondLst>
                                      <p:childTnLst>
                                        <p:set>
                                          <p:cBhvr>
                                            <p:cTn id="34" dur="1" fill="hold">
                                              <p:stCondLst>
                                                <p:cond delay="0"/>
                                              </p:stCondLst>
                                            </p:cTn>
                                            <p:tgtEl>
                                              <p:spTgt spid="30"/>
                                            </p:tgtEl>
                                            <p:attrNameLst>
                                              <p:attrName>style.visibility</p:attrName>
                                            </p:attrNameLst>
                                          </p:cBhvr>
                                          <p:to>
                                            <p:strVal val="visible"/>
                                          </p:to>
                                        </p:set>
                                        <p:anim calcmode="lin" valueType="num" p14:bounceEnd="50000">
                                          <p:cBhvr additive="base">
                                            <p:cTn id="35" dur="1000" fill="hold"/>
                                            <p:tgtEl>
                                              <p:spTgt spid="30"/>
                                            </p:tgtEl>
                                            <p:attrNameLst>
                                              <p:attrName>ppt_x</p:attrName>
                                            </p:attrNameLst>
                                          </p:cBhvr>
                                          <p:tavLst>
                                            <p:tav tm="0">
                                              <p:val>
                                                <p:strVal val="0-#ppt_w/2"/>
                                              </p:val>
                                            </p:tav>
                                            <p:tav tm="100000">
                                              <p:val>
                                                <p:strVal val="#ppt_x"/>
                                              </p:val>
                                            </p:tav>
                                          </p:tavLst>
                                        </p:anim>
                                        <p:anim calcmode="lin" valueType="num" p14:bounceEnd="50000">
                                          <p:cBhvr additive="base">
                                            <p:cTn id="36" dur="1000" fill="hold"/>
                                            <p:tgtEl>
                                              <p:spTgt spid="30"/>
                                            </p:tgtEl>
                                            <p:attrNameLst>
                                              <p:attrName>ppt_y</p:attrName>
                                            </p:attrNameLst>
                                          </p:cBhvr>
                                          <p:tavLst>
                                            <p:tav tm="0">
                                              <p:val>
                                                <p:strVal val="#ppt_y"/>
                                              </p:val>
                                            </p:tav>
                                            <p:tav tm="100000">
                                              <p:val>
                                                <p:strVal val="#ppt_y"/>
                                              </p:val>
                                            </p:tav>
                                          </p:tavLst>
                                        </p:anim>
                                      </p:childTnLst>
                                    </p:cTn>
                                  </p:par>
                                  <p:par>
                                    <p:cTn id="37" presetID="53" presetClass="entr" presetSubtype="16" fill="hold" grpId="0" nodeType="withEffect">
                                      <p:stCondLst>
                                        <p:cond delay="275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par>
                                    <p:cTn id="42" presetID="53" presetClass="entr" presetSubtype="16" fill="hold" grpId="0" nodeType="withEffect">
                                      <p:stCondLst>
                                        <p:cond delay="2750"/>
                                      </p:stCondLst>
                                      <p:childTnLst>
                                        <p:set>
                                          <p:cBhvr>
                                            <p:cTn id="43" dur="1" fill="hold">
                                              <p:stCondLst>
                                                <p:cond delay="0"/>
                                              </p:stCondLst>
                                            </p:cTn>
                                            <p:tgtEl>
                                              <p:spTgt spid="36"/>
                                            </p:tgtEl>
                                            <p:attrNameLst>
                                              <p:attrName>style.visibility</p:attrName>
                                            </p:attrNameLst>
                                          </p:cBhvr>
                                          <p:to>
                                            <p:strVal val="visible"/>
                                          </p:to>
                                        </p:set>
                                        <p:anim calcmode="lin" valueType="num">
                                          <p:cBhvr>
                                            <p:cTn id="44" dur="500" fill="hold"/>
                                            <p:tgtEl>
                                              <p:spTgt spid="36"/>
                                            </p:tgtEl>
                                            <p:attrNameLst>
                                              <p:attrName>ppt_w</p:attrName>
                                            </p:attrNameLst>
                                          </p:cBhvr>
                                          <p:tavLst>
                                            <p:tav tm="0">
                                              <p:val>
                                                <p:fltVal val="0"/>
                                              </p:val>
                                            </p:tav>
                                            <p:tav tm="100000">
                                              <p:val>
                                                <p:strVal val="#ppt_w"/>
                                              </p:val>
                                            </p:tav>
                                          </p:tavLst>
                                        </p:anim>
                                        <p:anim calcmode="lin" valueType="num">
                                          <p:cBhvr>
                                            <p:cTn id="45" dur="500" fill="hold"/>
                                            <p:tgtEl>
                                              <p:spTgt spid="36"/>
                                            </p:tgtEl>
                                            <p:attrNameLst>
                                              <p:attrName>ppt_h</p:attrName>
                                            </p:attrNameLst>
                                          </p:cBhvr>
                                          <p:tavLst>
                                            <p:tav tm="0">
                                              <p:val>
                                                <p:fltVal val="0"/>
                                              </p:val>
                                            </p:tav>
                                            <p:tav tm="100000">
                                              <p:val>
                                                <p:strVal val="#ppt_h"/>
                                              </p:val>
                                            </p:tav>
                                          </p:tavLst>
                                        </p:anim>
                                        <p:animEffect transition="in" filter="fade">
                                          <p:cBhvr>
                                            <p:cTn id="46" dur="500"/>
                                            <p:tgtEl>
                                              <p:spTgt spid="36"/>
                                            </p:tgtEl>
                                          </p:cBhvr>
                                        </p:animEffect>
                                      </p:childTnLst>
                                    </p:cTn>
                                  </p:par>
                                  <p:par>
                                    <p:cTn id="47" presetID="53" presetClass="entr" presetSubtype="16" fill="hold" grpId="0" nodeType="withEffect">
                                      <p:stCondLst>
                                        <p:cond delay="275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animEffect transition="in" filter="fade">
                                          <p:cBhvr>
                                            <p:cTn id="51" dur="500"/>
                                            <p:tgtEl>
                                              <p:spTgt spid="37"/>
                                            </p:tgtEl>
                                          </p:cBhvr>
                                        </p:animEffect>
                                      </p:childTnLst>
                                    </p:cTn>
                                  </p:par>
                                  <p:par>
                                    <p:cTn id="52" presetID="53" presetClass="entr" presetSubtype="16" fill="hold" grpId="0" nodeType="withEffect">
                                      <p:stCondLst>
                                        <p:cond delay="2750"/>
                                      </p:stCondLst>
                                      <p:childTnLst>
                                        <p:set>
                                          <p:cBhvr>
                                            <p:cTn id="53" dur="1" fill="hold">
                                              <p:stCondLst>
                                                <p:cond delay="0"/>
                                              </p:stCondLst>
                                            </p:cTn>
                                            <p:tgtEl>
                                              <p:spTgt spid="38"/>
                                            </p:tgtEl>
                                            <p:attrNameLst>
                                              <p:attrName>style.visibility</p:attrName>
                                            </p:attrNameLst>
                                          </p:cBhvr>
                                          <p:to>
                                            <p:strVal val="visible"/>
                                          </p:to>
                                        </p:set>
                                        <p:anim calcmode="lin" valueType="num">
                                          <p:cBhvr>
                                            <p:cTn id="54" dur="500" fill="hold"/>
                                            <p:tgtEl>
                                              <p:spTgt spid="38"/>
                                            </p:tgtEl>
                                            <p:attrNameLst>
                                              <p:attrName>ppt_w</p:attrName>
                                            </p:attrNameLst>
                                          </p:cBhvr>
                                          <p:tavLst>
                                            <p:tav tm="0">
                                              <p:val>
                                                <p:fltVal val="0"/>
                                              </p:val>
                                            </p:tav>
                                            <p:tav tm="100000">
                                              <p:val>
                                                <p:strVal val="#ppt_w"/>
                                              </p:val>
                                            </p:tav>
                                          </p:tavLst>
                                        </p:anim>
                                        <p:anim calcmode="lin" valueType="num">
                                          <p:cBhvr>
                                            <p:cTn id="55" dur="500" fill="hold"/>
                                            <p:tgtEl>
                                              <p:spTgt spid="38"/>
                                            </p:tgtEl>
                                            <p:attrNameLst>
                                              <p:attrName>ppt_h</p:attrName>
                                            </p:attrNameLst>
                                          </p:cBhvr>
                                          <p:tavLst>
                                            <p:tav tm="0">
                                              <p:val>
                                                <p:fltVal val="0"/>
                                              </p:val>
                                            </p:tav>
                                            <p:tav tm="100000">
                                              <p:val>
                                                <p:strVal val="#ppt_h"/>
                                              </p:val>
                                            </p:tav>
                                          </p:tavLst>
                                        </p:anim>
                                        <p:animEffect transition="in" filter="fade">
                                          <p:cBhvr>
                                            <p:cTn id="56" dur="500"/>
                                            <p:tgtEl>
                                              <p:spTgt spid="38"/>
                                            </p:tgtEl>
                                          </p:cBhvr>
                                        </p:animEffect>
                                      </p:childTnLst>
                                    </p:cTn>
                                  </p:par>
                                </p:childTnLst>
                              </p:cTn>
                            </p:par>
                            <p:par>
                              <p:cTn id="57" fill="hold">
                                <p:stCondLst>
                                  <p:cond delay="3250"/>
                                </p:stCondLst>
                                <p:childTnLst>
                                  <p:par>
                                    <p:cTn id="58" presetID="22" presetClass="entr" presetSubtype="8"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Effect transition="in" filter="wipe(left)">
                                          <p:cBhvr>
                                            <p:cTn id="60" dur="500"/>
                                            <p:tgtEl>
                                              <p:spTgt spid="25"/>
                                            </p:tgtEl>
                                          </p:cBhvr>
                                        </p:animEffect>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wipe(left)">
                                          <p:cBhvr>
                                            <p:cTn id="64" dur="500"/>
                                            <p:tgtEl>
                                              <p:spTgt spid="26"/>
                                            </p:tgtEl>
                                          </p:cBhvr>
                                        </p:animEffect>
                                      </p:childTnLst>
                                    </p:cTn>
                                  </p:par>
                                </p:childTnLst>
                              </p:cTn>
                            </p:par>
                            <p:par>
                              <p:cTn id="65" fill="hold">
                                <p:stCondLst>
                                  <p:cond delay="4250"/>
                                </p:stCondLst>
                                <p:childTnLst>
                                  <p:par>
                                    <p:cTn id="66" presetID="22" presetClass="entr" presetSubtype="8"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wipe(left)">
                                          <p:cBhvr>
                                            <p:cTn id="68" dur="500"/>
                                            <p:tgtEl>
                                              <p:spTgt spid="27"/>
                                            </p:tgtEl>
                                          </p:cBhvr>
                                        </p:animEffect>
                                      </p:childTnLst>
                                    </p:cTn>
                                  </p:par>
                                </p:childTnLst>
                              </p:cTn>
                            </p:par>
                            <p:par>
                              <p:cTn id="69" fill="hold">
                                <p:stCondLst>
                                  <p:cond delay="4750"/>
                                </p:stCondLst>
                                <p:childTnLst>
                                  <p:par>
                                    <p:cTn id="70" presetID="22" presetClass="entr" presetSubtype="8"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wipe(left)">
                                          <p:cBhvr>
                                            <p:cTn id="72"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20" grpId="0" animBg="1"/>
          <p:bldP spid="21" grpId="0" animBg="1"/>
          <p:bldP spid="23" grpId="0" animBg="1"/>
          <p:bldP spid="28" grpId="0" animBg="1"/>
          <p:bldP spid="30" grpId="0" animBg="1"/>
          <p:bldP spid="35" grpId="0"/>
          <p:bldP spid="36" grpId="0"/>
          <p:bldP spid="37" grpId="0"/>
          <p:bldP spid="38" grpId="0"/>
          <p:bldP spid="25" grpId="0"/>
          <p:bldP spid="26" grpId="0"/>
          <p:bldP spid="27" grpId="0"/>
          <p:bldP spid="39" grpId="0"/>
        </p:bldLst>
      </p:timing>
    </mc:Choice>
    <mc:Fallback xmlns:a16="http://schemas.microsoft.com/office/drawing/2014/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200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0-#ppt_w/2"/>
                                              </p:val>
                                            </p:tav>
                                            <p:tav tm="100000">
                                              <p:val>
                                                <p:strVal val="#ppt_x"/>
                                              </p:val>
                                            </p:tav>
                                          </p:tavLst>
                                        </p:anim>
                                        <p:anim calcmode="lin" valueType="num">
                                          <p:cBhvr additive="base">
                                            <p:cTn id="8" dur="10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200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000" fill="hold"/>
                                            <p:tgtEl>
                                              <p:spTgt spid="14"/>
                                            </p:tgtEl>
                                            <p:attrNameLst>
                                              <p:attrName>ppt_x</p:attrName>
                                            </p:attrNameLst>
                                          </p:cBhvr>
                                          <p:tavLst>
                                            <p:tav tm="0">
                                              <p:val>
                                                <p:strVal val="0-#ppt_w/2"/>
                                              </p:val>
                                            </p:tav>
                                            <p:tav tm="100000">
                                              <p:val>
                                                <p:strVal val="#ppt_x"/>
                                              </p:val>
                                            </p:tav>
                                          </p:tavLst>
                                        </p:anim>
                                        <p:anim calcmode="lin" valueType="num">
                                          <p:cBhvr additive="base">
                                            <p:cTn id="12" dur="10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200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1000" fill="hold"/>
                                            <p:tgtEl>
                                              <p:spTgt spid="21"/>
                                            </p:tgtEl>
                                            <p:attrNameLst>
                                              <p:attrName>ppt_x</p:attrName>
                                            </p:attrNameLst>
                                          </p:cBhvr>
                                          <p:tavLst>
                                            <p:tav tm="0">
                                              <p:val>
                                                <p:strVal val="0-#ppt_w/2"/>
                                              </p:val>
                                            </p:tav>
                                            <p:tav tm="100000">
                                              <p:val>
                                                <p:strVal val="#ppt_x"/>
                                              </p:val>
                                            </p:tav>
                                          </p:tavLst>
                                        </p:anim>
                                        <p:anim calcmode="lin" valueType="num">
                                          <p:cBhvr additive="base">
                                            <p:cTn id="16" dur="1000" fill="hold"/>
                                            <p:tgtEl>
                                              <p:spTgt spid="21"/>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200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1000" fill="hold"/>
                                            <p:tgtEl>
                                              <p:spTgt spid="28"/>
                                            </p:tgtEl>
                                            <p:attrNameLst>
                                              <p:attrName>ppt_x</p:attrName>
                                            </p:attrNameLst>
                                          </p:cBhvr>
                                          <p:tavLst>
                                            <p:tav tm="0">
                                              <p:val>
                                                <p:strVal val="0-#ppt_w/2"/>
                                              </p:val>
                                            </p:tav>
                                            <p:tav tm="100000">
                                              <p:val>
                                                <p:strVal val="#ppt_x"/>
                                              </p:val>
                                            </p:tav>
                                          </p:tavLst>
                                        </p:anim>
                                        <p:anim calcmode="lin" valueType="num">
                                          <p:cBhvr additive="base">
                                            <p:cTn id="20" dur="1000" fill="hold"/>
                                            <p:tgtEl>
                                              <p:spTgt spid="28"/>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225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0-#ppt_w/2"/>
                                              </p:val>
                                            </p:tav>
                                            <p:tav tm="100000">
                                              <p:val>
                                                <p:strVal val="#ppt_x"/>
                                              </p:val>
                                            </p:tav>
                                          </p:tavLst>
                                        </p:anim>
                                        <p:anim calcmode="lin" valueType="num">
                                          <p:cBhvr additive="base">
                                            <p:cTn id="24" dur="1000" fill="hold"/>
                                            <p:tgtEl>
                                              <p:spTgt spid="13"/>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225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0-#ppt_w/2"/>
                                              </p:val>
                                            </p:tav>
                                            <p:tav tm="100000">
                                              <p:val>
                                                <p:strVal val="#ppt_x"/>
                                              </p:val>
                                            </p:tav>
                                          </p:tavLst>
                                        </p:anim>
                                        <p:anim calcmode="lin" valueType="num">
                                          <p:cBhvr additive="base">
                                            <p:cTn id="28" dur="1000" fill="hold"/>
                                            <p:tgtEl>
                                              <p:spTgt spid="20"/>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225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1000" fill="hold"/>
                                            <p:tgtEl>
                                              <p:spTgt spid="23"/>
                                            </p:tgtEl>
                                            <p:attrNameLst>
                                              <p:attrName>ppt_x</p:attrName>
                                            </p:attrNameLst>
                                          </p:cBhvr>
                                          <p:tavLst>
                                            <p:tav tm="0">
                                              <p:val>
                                                <p:strVal val="0-#ppt_w/2"/>
                                              </p:val>
                                            </p:tav>
                                            <p:tav tm="100000">
                                              <p:val>
                                                <p:strVal val="#ppt_x"/>
                                              </p:val>
                                            </p:tav>
                                          </p:tavLst>
                                        </p:anim>
                                        <p:anim calcmode="lin" valueType="num">
                                          <p:cBhvr additive="base">
                                            <p:cTn id="32" dur="1000" fill="hold"/>
                                            <p:tgtEl>
                                              <p:spTgt spid="23"/>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225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1000" fill="hold"/>
                                            <p:tgtEl>
                                              <p:spTgt spid="30"/>
                                            </p:tgtEl>
                                            <p:attrNameLst>
                                              <p:attrName>ppt_x</p:attrName>
                                            </p:attrNameLst>
                                          </p:cBhvr>
                                          <p:tavLst>
                                            <p:tav tm="0">
                                              <p:val>
                                                <p:strVal val="0-#ppt_w/2"/>
                                              </p:val>
                                            </p:tav>
                                            <p:tav tm="100000">
                                              <p:val>
                                                <p:strVal val="#ppt_x"/>
                                              </p:val>
                                            </p:tav>
                                          </p:tavLst>
                                        </p:anim>
                                        <p:anim calcmode="lin" valueType="num">
                                          <p:cBhvr additive="base">
                                            <p:cTn id="36" dur="1000" fill="hold"/>
                                            <p:tgtEl>
                                              <p:spTgt spid="30"/>
                                            </p:tgtEl>
                                            <p:attrNameLst>
                                              <p:attrName>ppt_y</p:attrName>
                                            </p:attrNameLst>
                                          </p:cBhvr>
                                          <p:tavLst>
                                            <p:tav tm="0">
                                              <p:val>
                                                <p:strVal val="#ppt_y"/>
                                              </p:val>
                                            </p:tav>
                                            <p:tav tm="100000">
                                              <p:val>
                                                <p:strVal val="#ppt_y"/>
                                              </p:val>
                                            </p:tav>
                                          </p:tavLst>
                                        </p:anim>
                                      </p:childTnLst>
                                    </p:cTn>
                                  </p:par>
                                  <p:par>
                                    <p:cTn id="37" presetID="53" presetClass="entr" presetSubtype="16" fill="hold" grpId="0" nodeType="withEffect">
                                      <p:stCondLst>
                                        <p:cond delay="275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par>
                                    <p:cTn id="42" presetID="53" presetClass="entr" presetSubtype="16" fill="hold" grpId="0" nodeType="withEffect">
                                      <p:stCondLst>
                                        <p:cond delay="2750"/>
                                      </p:stCondLst>
                                      <p:childTnLst>
                                        <p:set>
                                          <p:cBhvr>
                                            <p:cTn id="43" dur="1" fill="hold">
                                              <p:stCondLst>
                                                <p:cond delay="0"/>
                                              </p:stCondLst>
                                            </p:cTn>
                                            <p:tgtEl>
                                              <p:spTgt spid="36"/>
                                            </p:tgtEl>
                                            <p:attrNameLst>
                                              <p:attrName>style.visibility</p:attrName>
                                            </p:attrNameLst>
                                          </p:cBhvr>
                                          <p:to>
                                            <p:strVal val="visible"/>
                                          </p:to>
                                        </p:set>
                                        <p:anim calcmode="lin" valueType="num">
                                          <p:cBhvr>
                                            <p:cTn id="44" dur="500" fill="hold"/>
                                            <p:tgtEl>
                                              <p:spTgt spid="36"/>
                                            </p:tgtEl>
                                            <p:attrNameLst>
                                              <p:attrName>ppt_w</p:attrName>
                                            </p:attrNameLst>
                                          </p:cBhvr>
                                          <p:tavLst>
                                            <p:tav tm="0">
                                              <p:val>
                                                <p:fltVal val="0"/>
                                              </p:val>
                                            </p:tav>
                                            <p:tav tm="100000">
                                              <p:val>
                                                <p:strVal val="#ppt_w"/>
                                              </p:val>
                                            </p:tav>
                                          </p:tavLst>
                                        </p:anim>
                                        <p:anim calcmode="lin" valueType="num">
                                          <p:cBhvr>
                                            <p:cTn id="45" dur="500" fill="hold"/>
                                            <p:tgtEl>
                                              <p:spTgt spid="36"/>
                                            </p:tgtEl>
                                            <p:attrNameLst>
                                              <p:attrName>ppt_h</p:attrName>
                                            </p:attrNameLst>
                                          </p:cBhvr>
                                          <p:tavLst>
                                            <p:tav tm="0">
                                              <p:val>
                                                <p:fltVal val="0"/>
                                              </p:val>
                                            </p:tav>
                                            <p:tav tm="100000">
                                              <p:val>
                                                <p:strVal val="#ppt_h"/>
                                              </p:val>
                                            </p:tav>
                                          </p:tavLst>
                                        </p:anim>
                                        <p:animEffect transition="in" filter="fade">
                                          <p:cBhvr>
                                            <p:cTn id="46" dur="500"/>
                                            <p:tgtEl>
                                              <p:spTgt spid="36"/>
                                            </p:tgtEl>
                                          </p:cBhvr>
                                        </p:animEffect>
                                      </p:childTnLst>
                                    </p:cTn>
                                  </p:par>
                                  <p:par>
                                    <p:cTn id="47" presetID="53" presetClass="entr" presetSubtype="16" fill="hold" grpId="0" nodeType="withEffect">
                                      <p:stCondLst>
                                        <p:cond delay="275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animEffect transition="in" filter="fade">
                                          <p:cBhvr>
                                            <p:cTn id="51" dur="500"/>
                                            <p:tgtEl>
                                              <p:spTgt spid="37"/>
                                            </p:tgtEl>
                                          </p:cBhvr>
                                        </p:animEffect>
                                      </p:childTnLst>
                                    </p:cTn>
                                  </p:par>
                                  <p:par>
                                    <p:cTn id="52" presetID="53" presetClass="entr" presetSubtype="16" fill="hold" grpId="0" nodeType="withEffect">
                                      <p:stCondLst>
                                        <p:cond delay="2750"/>
                                      </p:stCondLst>
                                      <p:childTnLst>
                                        <p:set>
                                          <p:cBhvr>
                                            <p:cTn id="53" dur="1" fill="hold">
                                              <p:stCondLst>
                                                <p:cond delay="0"/>
                                              </p:stCondLst>
                                            </p:cTn>
                                            <p:tgtEl>
                                              <p:spTgt spid="38"/>
                                            </p:tgtEl>
                                            <p:attrNameLst>
                                              <p:attrName>style.visibility</p:attrName>
                                            </p:attrNameLst>
                                          </p:cBhvr>
                                          <p:to>
                                            <p:strVal val="visible"/>
                                          </p:to>
                                        </p:set>
                                        <p:anim calcmode="lin" valueType="num">
                                          <p:cBhvr>
                                            <p:cTn id="54" dur="500" fill="hold"/>
                                            <p:tgtEl>
                                              <p:spTgt spid="38"/>
                                            </p:tgtEl>
                                            <p:attrNameLst>
                                              <p:attrName>ppt_w</p:attrName>
                                            </p:attrNameLst>
                                          </p:cBhvr>
                                          <p:tavLst>
                                            <p:tav tm="0">
                                              <p:val>
                                                <p:fltVal val="0"/>
                                              </p:val>
                                            </p:tav>
                                            <p:tav tm="100000">
                                              <p:val>
                                                <p:strVal val="#ppt_w"/>
                                              </p:val>
                                            </p:tav>
                                          </p:tavLst>
                                        </p:anim>
                                        <p:anim calcmode="lin" valueType="num">
                                          <p:cBhvr>
                                            <p:cTn id="55" dur="500" fill="hold"/>
                                            <p:tgtEl>
                                              <p:spTgt spid="38"/>
                                            </p:tgtEl>
                                            <p:attrNameLst>
                                              <p:attrName>ppt_h</p:attrName>
                                            </p:attrNameLst>
                                          </p:cBhvr>
                                          <p:tavLst>
                                            <p:tav tm="0">
                                              <p:val>
                                                <p:fltVal val="0"/>
                                              </p:val>
                                            </p:tav>
                                            <p:tav tm="100000">
                                              <p:val>
                                                <p:strVal val="#ppt_h"/>
                                              </p:val>
                                            </p:tav>
                                          </p:tavLst>
                                        </p:anim>
                                        <p:animEffect transition="in" filter="fade">
                                          <p:cBhvr>
                                            <p:cTn id="56" dur="500"/>
                                            <p:tgtEl>
                                              <p:spTgt spid="38"/>
                                            </p:tgtEl>
                                          </p:cBhvr>
                                        </p:animEffect>
                                      </p:childTnLst>
                                    </p:cTn>
                                  </p:par>
                                </p:childTnLst>
                              </p:cTn>
                            </p:par>
                            <p:par>
                              <p:cTn id="57" fill="hold">
                                <p:stCondLst>
                                  <p:cond delay="3250"/>
                                </p:stCondLst>
                                <p:childTnLst>
                                  <p:par>
                                    <p:cTn id="58" presetID="22" presetClass="entr" presetSubtype="8"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Effect transition="in" filter="wipe(left)">
                                          <p:cBhvr>
                                            <p:cTn id="60" dur="500"/>
                                            <p:tgtEl>
                                              <p:spTgt spid="25"/>
                                            </p:tgtEl>
                                          </p:cBhvr>
                                        </p:animEffect>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wipe(left)">
                                          <p:cBhvr>
                                            <p:cTn id="64" dur="500"/>
                                            <p:tgtEl>
                                              <p:spTgt spid="26"/>
                                            </p:tgtEl>
                                          </p:cBhvr>
                                        </p:animEffect>
                                      </p:childTnLst>
                                    </p:cTn>
                                  </p:par>
                                </p:childTnLst>
                              </p:cTn>
                            </p:par>
                            <p:par>
                              <p:cTn id="65" fill="hold">
                                <p:stCondLst>
                                  <p:cond delay="4250"/>
                                </p:stCondLst>
                                <p:childTnLst>
                                  <p:par>
                                    <p:cTn id="66" presetID="22" presetClass="entr" presetSubtype="8"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wipe(left)">
                                          <p:cBhvr>
                                            <p:cTn id="68" dur="500"/>
                                            <p:tgtEl>
                                              <p:spTgt spid="27"/>
                                            </p:tgtEl>
                                          </p:cBhvr>
                                        </p:animEffect>
                                      </p:childTnLst>
                                    </p:cTn>
                                  </p:par>
                                </p:childTnLst>
                              </p:cTn>
                            </p:par>
                            <p:par>
                              <p:cTn id="69" fill="hold">
                                <p:stCondLst>
                                  <p:cond delay="4750"/>
                                </p:stCondLst>
                                <p:childTnLst>
                                  <p:par>
                                    <p:cTn id="70" presetID="22" presetClass="entr" presetSubtype="8"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wipe(left)">
                                          <p:cBhvr>
                                            <p:cTn id="72"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20" grpId="0" animBg="1"/>
          <p:bldP spid="21" grpId="0" animBg="1"/>
          <p:bldP spid="23" grpId="0" animBg="1"/>
          <p:bldP spid="28" grpId="0" animBg="1"/>
          <p:bldP spid="30" grpId="0" animBg="1"/>
          <p:bldP spid="35" grpId="0"/>
          <p:bldP spid="36" grpId="0"/>
          <p:bldP spid="37" grpId="0"/>
          <p:bldP spid="38" grpId="0"/>
          <p:bldP spid="25" grpId="0"/>
          <p:bldP spid="26" grpId="0"/>
          <p:bldP spid="27" grpId="0"/>
          <p:bldP spid="39"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137" y="0"/>
            <a:ext cx="9152137" cy="5143500"/>
          </a:xfrm>
          <a:prstGeom prst="rect">
            <a:avLst/>
          </a:prstGeom>
        </p:spPr>
      </p:pic>
      <p:sp>
        <p:nvSpPr>
          <p:cNvPr id="12" name="矩形 11"/>
          <p:cNvSpPr/>
          <p:nvPr/>
        </p:nvSpPr>
        <p:spPr>
          <a:xfrm>
            <a:off x="874383" y="2673148"/>
            <a:ext cx="4551974" cy="527580"/>
          </a:xfrm>
          <a:prstGeom prst="rect">
            <a:avLst/>
          </a:prstGeom>
        </p:spPr>
        <p:txBody>
          <a:bodyPr wrap="square">
            <a:spAutoFit/>
          </a:bodyPr>
          <a:lstStyle/>
          <a:p>
            <a:pPr>
              <a:lnSpc>
                <a:spcPct val="150000"/>
              </a:lnSpc>
            </a:pPr>
            <a:r>
              <a:rPr lang="zh-CN" altLang="en-US" sz="1000" dirty="0">
                <a:solidFill>
                  <a:schemeClr val="tx1">
                    <a:lumMod val="50000"/>
                    <a:lumOff val="50000"/>
                  </a:schemeClr>
                </a:solidFill>
                <a:latin typeface="+mj-ea"/>
                <a:ea typeface="+mj-ea"/>
              </a:rPr>
              <a:t>Please enter your main narrative here Enter your main narrative Please enter your main narrative here Enter your main narrative</a:t>
            </a:r>
            <a:r>
              <a:rPr lang="zh-CN" altLang="en-US" sz="1000" dirty="0">
                <a:solidFill>
                  <a:schemeClr val="tx1">
                    <a:lumMod val="50000"/>
                    <a:lumOff val="50000"/>
                  </a:schemeClr>
                </a:solidFill>
                <a:latin typeface="+mj-ea"/>
              </a:rPr>
              <a:t>Please enter your main narrative here</a:t>
            </a:r>
            <a:endParaRPr lang="zh-CN" altLang="en-US" sz="1000" dirty="0">
              <a:solidFill>
                <a:schemeClr val="tx1">
                  <a:lumMod val="50000"/>
                  <a:lumOff val="50000"/>
                </a:schemeClr>
              </a:solidFill>
              <a:latin typeface="+mj-ea"/>
              <a:ea typeface="+mj-ea"/>
            </a:endParaRPr>
          </a:p>
        </p:txBody>
      </p:sp>
      <p:sp>
        <p:nvSpPr>
          <p:cNvPr id="24" name="文本框 5"/>
          <p:cNvSpPr txBox="1">
            <a:spLocks noChangeArrowheads="1"/>
          </p:cNvSpPr>
          <p:nvPr/>
        </p:nvSpPr>
        <p:spPr bwMode="auto">
          <a:xfrm>
            <a:off x="874383" y="1611069"/>
            <a:ext cx="337303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US" altLang="zh-CN" sz="1800" dirty="0">
                <a:solidFill>
                  <a:srgbClr val="4F6383"/>
                </a:solidFill>
                <a:latin typeface="方正兰亭黑_GBK"/>
                <a:ea typeface="方正兰亭黑_GBK"/>
              </a:rPr>
              <a:t>PROJECT INTRODUCTION</a:t>
            </a:r>
          </a:p>
        </p:txBody>
      </p:sp>
      <p:cxnSp>
        <p:nvCxnSpPr>
          <p:cNvPr id="28" name="直接连接符 27"/>
          <p:cNvCxnSpPr/>
          <p:nvPr/>
        </p:nvCxnSpPr>
        <p:spPr>
          <a:xfrm>
            <a:off x="977606" y="2398964"/>
            <a:ext cx="349783" cy="0"/>
          </a:xfrm>
          <a:prstGeom prst="line">
            <a:avLst/>
          </a:prstGeom>
          <a:ln w="19050">
            <a:solidFill>
              <a:srgbClr val="3B4A62"/>
            </a:solidFill>
          </a:ln>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584118" y="542189"/>
            <a:ext cx="1486542" cy="540688"/>
            <a:chOff x="349800" y="270568"/>
            <a:chExt cx="1486542" cy="540688"/>
          </a:xfrm>
        </p:grpSpPr>
        <p:sp>
          <p:nvSpPr>
            <p:cNvPr id="20" name="PA_文本框 1">
              <a:extLst>
                <a:ext uri="{FF2B5EF4-FFF2-40B4-BE49-F238E27FC236}">
                  <a16:creationId xmlns:a16="http://schemas.microsoft.com/office/drawing/2014/main" id="{95CA5390-EAD3-40A5-BF6F-C69AB99948CD}"/>
                </a:ext>
              </a:extLst>
            </p:cNvPr>
            <p:cNvSpPr txBox="1"/>
            <p:nvPr>
              <p:custDataLst>
                <p:tags r:id="rId1"/>
              </p:custDataLst>
            </p:nvPr>
          </p:nvSpPr>
          <p:spPr>
            <a:xfrm>
              <a:off x="349800" y="270568"/>
              <a:ext cx="923330" cy="360804"/>
            </a:xfrm>
            <a:prstGeom prst="rect">
              <a:avLst/>
            </a:prstGeom>
            <a:noFill/>
          </p:spPr>
          <p:txBody>
            <a:bodyPr wrap="none" lIns="0" tIns="0" rIns="0" rtlCol="0">
              <a:spAutoFit/>
            </a:bodyPr>
            <a:lstStyle/>
            <a:p>
              <a:pPr>
                <a:lnSpc>
                  <a:spcPts val="2700"/>
                </a:lnSpc>
              </a:pPr>
              <a:r>
                <a:rPr lang="zh-CN" altLang="en-US" sz="1800" b="1" dirty="0">
                  <a:solidFill>
                    <a:srgbClr val="2B3649"/>
                  </a:solidFill>
                  <a:latin typeface="+mj-ea"/>
                  <a:ea typeface="+mj-ea"/>
                  <a:cs typeface="+mn-ea"/>
                  <a:sym typeface="+mn-lt"/>
                </a:rPr>
                <a:t>Introduction to the project</a:t>
              </a:r>
            </a:p>
          </p:txBody>
        </p:sp>
        <p:sp>
          <p:nvSpPr>
            <p:cNvPr id="22" name="PA_文本框 1">
              <a:extLst>
                <a:ext uri="{FF2B5EF4-FFF2-40B4-BE49-F238E27FC236}">
                  <a16:creationId xmlns:a16="http://schemas.microsoft.com/office/drawing/2014/main" id="{BA0F9515-D5AE-4BED-A481-29A81D6010FD}"/>
                </a:ext>
              </a:extLst>
            </p:cNvPr>
            <p:cNvSpPr txBox="1"/>
            <p:nvPr>
              <p:custDataLst>
                <p:tags r:id="rId2"/>
              </p:custDataLst>
            </p:nvPr>
          </p:nvSpPr>
          <p:spPr>
            <a:xfrm>
              <a:off x="349800" y="547081"/>
              <a:ext cx="1486542" cy="264175"/>
            </a:xfrm>
            <a:prstGeom prst="rect">
              <a:avLst/>
            </a:prstGeom>
            <a:noFill/>
          </p:spPr>
          <p:txBody>
            <a:bodyPr wrap="square" lIns="0" tIns="0" rIns="0" rtlCol="0">
              <a:spAutoFit/>
            </a:bodyPr>
            <a:lstStyle/>
            <a:p>
              <a:pPr>
                <a:lnSpc>
                  <a:spcPts val="1725"/>
                </a:lnSpc>
              </a:pPr>
              <a:r>
                <a:rPr lang="en-US" altLang="zh-CN" sz="1050" dirty="0">
                  <a:solidFill>
                    <a:srgbClr val="2B3649"/>
                  </a:solidFill>
                  <a:cs typeface="+mn-ea"/>
                  <a:sym typeface="+mn-lt"/>
                </a:rPr>
                <a:t>TEAM INTRODUCTION</a:t>
              </a:r>
            </a:p>
          </p:txBody>
        </p:sp>
      </p:grpSp>
      <p:sp>
        <p:nvSpPr>
          <p:cNvPr id="17" name="TextBox 15"/>
          <p:cNvSpPr txBox="1"/>
          <p:nvPr/>
        </p:nvSpPr>
        <p:spPr>
          <a:xfrm>
            <a:off x="8483113" y="4764911"/>
            <a:ext cx="671347" cy="307777"/>
          </a:xfrm>
          <a:prstGeom prst="rect">
            <a:avLst/>
          </a:prstGeom>
          <a:noFill/>
        </p:spPr>
        <p:txBody>
          <a:bodyPr wrap="square" rtlCol="0">
            <a:spAutoFit/>
          </a:bodyPr>
          <a:lstStyle/>
          <a:p>
            <a:pPr algn="ctr"/>
            <a:r>
              <a:rPr lang="en-US" altLang="zh-CN" sz="1400" b="0" dirty="0">
                <a:solidFill>
                  <a:schemeClr val="bg1"/>
                </a:solidFill>
                <a:latin typeface="微软雅黑 Light" panose="020B0502040204020203" pitchFamily="34" charset="-122"/>
                <a:ea typeface="微软雅黑 Light" panose="020B0502040204020203" pitchFamily="34" charset="-122"/>
              </a:rPr>
              <a:t>4</a:t>
            </a:r>
            <a:r>
              <a:rPr lang="zh-CN" altLang="en-US" sz="1400" b="0" dirty="0">
                <a:solidFill>
                  <a:schemeClr val="bg1"/>
                </a:solidFill>
                <a:latin typeface="微软雅黑 Light" panose="020B0502040204020203" pitchFamily="34" charset="-122"/>
                <a:ea typeface="微软雅黑 Light" panose="020B0502040204020203" pitchFamily="34" charset="-122"/>
              </a:rPr>
              <a:t> </a:t>
            </a:r>
          </a:p>
        </p:txBody>
      </p:sp>
      <p:sp>
        <p:nvSpPr>
          <p:cNvPr id="10" name="文本框 5"/>
          <p:cNvSpPr txBox="1">
            <a:spLocks noChangeArrowheads="1"/>
          </p:cNvSpPr>
          <p:nvPr/>
        </p:nvSpPr>
        <p:spPr bwMode="auto">
          <a:xfrm>
            <a:off x="874383" y="1906196"/>
            <a:ext cx="227658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zh-CN" altLang="en-US" sz="1800" b="1" dirty="0">
                <a:solidFill>
                  <a:srgbClr val="2B3649"/>
                </a:solidFill>
                <a:latin typeface="方正兰亭黑_GBK"/>
                <a:ea typeface="方正兰亭黑_GBK"/>
              </a:rPr>
              <a:t>Here is a brief introduction to your project</a:t>
            </a:r>
            <a:endParaRPr lang="en-US" altLang="zh-CN" sz="1800" b="1" dirty="0">
              <a:solidFill>
                <a:srgbClr val="2B3649"/>
              </a:solidFill>
              <a:latin typeface="方正兰亭黑_GBK"/>
              <a:ea typeface="方正兰亭黑_GBK"/>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16="http://schemas.microsoft.com/office/drawing/2014/main" xmlns:a14="http://schemas.microsoft.com/office/drawing/2010/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1+#ppt_w/2"/>
                                          </p:val>
                                        </p:tav>
                                        <p:tav tm="100000">
                                          <p:val>
                                            <p:strVal val="#ppt_x"/>
                                          </p:val>
                                        </p:tav>
                                      </p:tavLst>
                                    </p:anim>
                                    <p:anim calcmode="lin" valueType="num">
                                      <p:cBhvr additive="base">
                                        <p:cTn id="8" dur="750" fill="hold"/>
                                        <p:tgtEl>
                                          <p:spTgt spid="6"/>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1000"/>
                                        <p:tgtEl>
                                          <p:spTgt spid="24"/>
                                        </p:tgtEl>
                                      </p:cBhvr>
                                    </p:animEffect>
                                    <p:anim calcmode="lin" valueType="num">
                                      <p:cBhvr>
                                        <p:cTn id="17" dur="1000" fill="hold"/>
                                        <p:tgtEl>
                                          <p:spTgt spid="24"/>
                                        </p:tgtEl>
                                        <p:attrNameLst>
                                          <p:attrName>ppt_x</p:attrName>
                                        </p:attrNameLst>
                                      </p:cBhvr>
                                      <p:tavLst>
                                        <p:tav tm="0">
                                          <p:val>
                                            <p:strVal val="#ppt_x"/>
                                          </p:val>
                                        </p:tav>
                                        <p:tav tm="100000">
                                          <p:val>
                                            <p:strVal val="#ppt_x"/>
                                          </p:val>
                                        </p:tav>
                                      </p:tavLst>
                                    </p:anim>
                                    <p:anim calcmode="lin" valueType="num">
                                      <p:cBhvr>
                                        <p:cTn id="18" dur="1000" fill="hold"/>
                                        <p:tgtEl>
                                          <p:spTgt spid="2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1000"/>
                                        <p:tgtEl>
                                          <p:spTgt spid="28"/>
                                        </p:tgtEl>
                                      </p:cBhvr>
                                    </p:animEffect>
                                    <p:anim calcmode="lin" valueType="num">
                                      <p:cBhvr>
                                        <p:cTn id="22" dur="1000" fill="hold"/>
                                        <p:tgtEl>
                                          <p:spTgt spid="28"/>
                                        </p:tgtEl>
                                        <p:attrNameLst>
                                          <p:attrName>ppt_x</p:attrName>
                                        </p:attrNameLst>
                                      </p:cBhvr>
                                      <p:tavLst>
                                        <p:tav tm="0">
                                          <p:val>
                                            <p:strVal val="#ppt_x"/>
                                          </p:val>
                                        </p:tav>
                                        <p:tav tm="100000">
                                          <p:val>
                                            <p:strVal val="#ppt_x"/>
                                          </p:val>
                                        </p:tav>
                                      </p:tavLst>
                                    </p:anim>
                                    <p:anim calcmode="lin" valueType="num">
                                      <p:cBhvr>
                                        <p:cTn id="23" dur="1000" fill="hold"/>
                                        <p:tgtEl>
                                          <p:spTgt spid="28"/>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4" grpId="0"/>
      <p:bldP spid="1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810729" y="1359876"/>
            <a:ext cx="3376698" cy="3074763"/>
            <a:chOff x="2541099" y="859426"/>
            <a:chExt cx="3952040" cy="3598660"/>
          </a:xfrm>
        </p:grpSpPr>
        <p:sp>
          <p:nvSpPr>
            <p:cNvPr id="12" name="任意多边形 11"/>
            <p:cNvSpPr/>
            <p:nvPr/>
          </p:nvSpPr>
          <p:spPr>
            <a:xfrm>
              <a:off x="4108558" y="859426"/>
              <a:ext cx="836724" cy="1259950"/>
            </a:xfrm>
            <a:custGeom>
              <a:avLst/>
              <a:gdLst>
                <a:gd name="connsiteX0" fmla="*/ 0 w 980075"/>
                <a:gd name="connsiteY0" fmla="*/ 378895 h 1409489"/>
                <a:gd name="connsiteX1" fmla="*/ 378895 w 980075"/>
                <a:gd name="connsiteY1" fmla="*/ 0 h 1409489"/>
                <a:gd name="connsiteX2" fmla="*/ 601180 w 980075"/>
                <a:gd name="connsiteY2" fmla="*/ 0 h 1409489"/>
                <a:gd name="connsiteX3" fmla="*/ 980075 w 980075"/>
                <a:gd name="connsiteY3" fmla="*/ 378895 h 1409489"/>
                <a:gd name="connsiteX4" fmla="*/ 980075 w 980075"/>
                <a:gd name="connsiteY4" fmla="*/ 1409489 h 1409489"/>
                <a:gd name="connsiteX5" fmla="*/ 5051 w 980075"/>
                <a:gd name="connsiteY5" fmla="*/ 1409489 h 1409489"/>
                <a:gd name="connsiteX6" fmla="*/ 0 w 980075"/>
                <a:gd name="connsiteY6" fmla="*/ 378895 h 1409489"/>
                <a:gd name="connsiteX0" fmla="*/ 0 w 980075"/>
                <a:gd name="connsiteY0" fmla="*/ 417065 h 1447659"/>
                <a:gd name="connsiteX1" fmla="*/ 378895 w 980075"/>
                <a:gd name="connsiteY1" fmla="*/ 38170 h 1447659"/>
                <a:gd name="connsiteX2" fmla="*/ 601180 w 980075"/>
                <a:gd name="connsiteY2" fmla="*/ 38170 h 1447659"/>
                <a:gd name="connsiteX3" fmla="*/ 980075 w 980075"/>
                <a:gd name="connsiteY3" fmla="*/ 417065 h 1447659"/>
                <a:gd name="connsiteX4" fmla="*/ 980075 w 980075"/>
                <a:gd name="connsiteY4" fmla="*/ 1447659 h 1447659"/>
                <a:gd name="connsiteX5" fmla="*/ 5051 w 980075"/>
                <a:gd name="connsiteY5" fmla="*/ 1447659 h 1447659"/>
                <a:gd name="connsiteX6" fmla="*/ 0 w 980075"/>
                <a:gd name="connsiteY6" fmla="*/ 417065 h 1447659"/>
                <a:gd name="connsiteX0" fmla="*/ 0 w 980075"/>
                <a:gd name="connsiteY0" fmla="*/ 437760 h 1468354"/>
                <a:gd name="connsiteX1" fmla="*/ 378895 w 980075"/>
                <a:gd name="connsiteY1" fmla="*/ 58865 h 1468354"/>
                <a:gd name="connsiteX2" fmla="*/ 601180 w 980075"/>
                <a:gd name="connsiteY2" fmla="*/ 58865 h 1468354"/>
                <a:gd name="connsiteX3" fmla="*/ 980075 w 980075"/>
                <a:gd name="connsiteY3" fmla="*/ 437760 h 1468354"/>
                <a:gd name="connsiteX4" fmla="*/ 980075 w 980075"/>
                <a:gd name="connsiteY4" fmla="*/ 1468354 h 1468354"/>
                <a:gd name="connsiteX5" fmla="*/ 5051 w 980075"/>
                <a:gd name="connsiteY5" fmla="*/ 1468354 h 1468354"/>
                <a:gd name="connsiteX6" fmla="*/ 0 w 980075"/>
                <a:gd name="connsiteY6" fmla="*/ 437760 h 1468354"/>
                <a:gd name="connsiteX0" fmla="*/ 0 w 980075"/>
                <a:gd name="connsiteY0" fmla="*/ 439753 h 1470347"/>
                <a:gd name="connsiteX1" fmla="*/ 378895 w 980075"/>
                <a:gd name="connsiteY1" fmla="*/ 60858 h 1470347"/>
                <a:gd name="connsiteX2" fmla="*/ 601180 w 980075"/>
                <a:gd name="connsiteY2" fmla="*/ 60858 h 1470347"/>
                <a:gd name="connsiteX3" fmla="*/ 980075 w 980075"/>
                <a:gd name="connsiteY3" fmla="*/ 439753 h 1470347"/>
                <a:gd name="connsiteX4" fmla="*/ 980075 w 980075"/>
                <a:gd name="connsiteY4" fmla="*/ 1470347 h 1470347"/>
                <a:gd name="connsiteX5" fmla="*/ 5051 w 980075"/>
                <a:gd name="connsiteY5" fmla="*/ 1470347 h 1470347"/>
                <a:gd name="connsiteX6" fmla="*/ 0 w 980075"/>
                <a:gd name="connsiteY6" fmla="*/ 439753 h 1470347"/>
                <a:gd name="connsiteX0" fmla="*/ 0 w 980075"/>
                <a:gd name="connsiteY0" fmla="*/ 445215 h 1475809"/>
                <a:gd name="connsiteX1" fmla="*/ 378895 w 980075"/>
                <a:gd name="connsiteY1" fmla="*/ 66320 h 1475809"/>
                <a:gd name="connsiteX2" fmla="*/ 601180 w 980075"/>
                <a:gd name="connsiteY2" fmla="*/ 66320 h 1475809"/>
                <a:gd name="connsiteX3" fmla="*/ 980075 w 980075"/>
                <a:gd name="connsiteY3" fmla="*/ 445215 h 1475809"/>
                <a:gd name="connsiteX4" fmla="*/ 980075 w 980075"/>
                <a:gd name="connsiteY4" fmla="*/ 1475809 h 1475809"/>
                <a:gd name="connsiteX5" fmla="*/ 5051 w 980075"/>
                <a:gd name="connsiteY5" fmla="*/ 1475809 h 1475809"/>
                <a:gd name="connsiteX6" fmla="*/ 0 w 980075"/>
                <a:gd name="connsiteY6" fmla="*/ 445215 h 1475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0075" h="1475809">
                  <a:moveTo>
                    <a:pt x="0" y="445215"/>
                  </a:moveTo>
                  <a:lnTo>
                    <a:pt x="378895" y="66320"/>
                  </a:lnTo>
                  <a:cubicBezTo>
                    <a:pt x="458042" y="-24615"/>
                    <a:pt x="511929" y="-19563"/>
                    <a:pt x="601180" y="66320"/>
                  </a:cubicBezTo>
                  <a:lnTo>
                    <a:pt x="980075" y="445215"/>
                  </a:lnTo>
                  <a:lnTo>
                    <a:pt x="980075" y="1475809"/>
                  </a:lnTo>
                  <a:lnTo>
                    <a:pt x="5051" y="1475809"/>
                  </a:lnTo>
                  <a:cubicBezTo>
                    <a:pt x="3367" y="1132278"/>
                    <a:pt x="1684" y="788746"/>
                    <a:pt x="0" y="445215"/>
                  </a:cubicBezTo>
                  <a:close/>
                </a:path>
              </a:pathLst>
            </a:custGeom>
            <a:gradFill>
              <a:gsLst>
                <a:gs pos="11000">
                  <a:srgbClr val="2B3649"/>
                </a:gs>
                <a:gs pos="100000">
                  <a:srgbClr val="3B4A62"/>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prstClr val="white"/>
                </a:solidFill>
              </a:endParaRPr>
            </a:p>
          </p:txBody>
        </p:sp>
        <p:sp>
          <p:nvSpPr>
            <p:cNvPr id="14" name="椭圆 13"/>
            <p:cNvSpPr/>
            <p:nvPr/>
          </p:nvSpPr>
          <p:spPr>
            <a:xfrm>
              <a:off x="4108558" y="1748456"/>
              <a:ext cx="836724" cy="832412"/>
            </a:xfrm>
            <a:prstGeom prst="ellipse">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prstClr val="white"/>
                </a:solidFill>
              </a:endParaRPr>
            </a:p>
          </p:txBody>
        </p:sp>
        <p:sp>
          <p:nvSpPr>
            <p:cNvPr id="20" name="任意多边形 19"/>
            <p:cNvSpPr/>
            <p:nvPr/>
          </p:nvSpPr>
          <p:spPr>
            <a:xfrm rot="5400000">
              <a:off x="5444802" y="2043518"/>
              <a:ext cx="836724" cy="1259950"/>
            </a:xfrm>
            <a:custGeom>
              <a:avLst/>
              <a:gdLst>
                <a:gd name="connsiteX0" fmla="*/ 0 w 980075"/>
                <a:gd name="connsiteY0" fmla="*/ 378895 h 1409489"/>
                <a:gd name="connsiteX1" fmla="*/ 378895 w 980075"/>
                <a:gd name="connsiteY1" fmla="*/ 0 h 1409489"/>
                <a:gd name="connsiteX2" fmla="*/ 601180 w 980075"/>
                <a:gd name="connsiteY2" fmla="*/ 0 h 1409489"/>
                <a:gd name="connsiteX3" fmla="*/ 980075 w 980075"/>
                <a:gd name="connsiteY3" fmla="*/ 378895 h 1409489"/>
                <a:gd name="connsiteX4" fmla="*/ 980075 w 980075"/>
                <a:gd name="connsiteY4" fmla="*/ 1409489 h 1409489"/>
                <a:gd name="connsiteX5" fmla="*/ 5051 w 980075"/>
                <a:gd name="connsiteY5" fmla="*/ 1409489 h 1409489"/>
                <a:gd name="connsiteX6" fmla="*/ 0 w 980075"/>
                <a:gd name="connsiteY6" fmla="*/ 378895 h 1409489"/>
                <a:gd name="connsiteX0" fmla="*/ 0 w 980075"/>
                <a:gd name="connsiteY0" fmla="*/ 417065 h 1447659"/>
                <a:gd name="connsiteX1" fmla="*/ 378895 w 980075"/>
                <a:gd name="connsiteY1" fmla="*/ 38170 h 1447659"/>
                <a:gd name="connsiteX2" fmla="*/ 601180 w 980075"/>
                <a:gd name="connsiteY2" fmla="*/ 38170 h 1447659"/>
                <a:gd name="connsiteX3" fmla="*/ 980075 w 980075"/>
                <a:gd name="connsiteY3" fmla="*/ 417065 h 1447659"/>
                <a:gd name="connsiteX4" fmla="*/ 980075 w 980075"/>
                <a:gd name="connsiteY4" fmla="*/ 1447659 h 1447659"/>
                <a:gd name="connsiteX5" fmla="*/ 5051 w 980075"/>
                <a:gd name="connsiteY5" fmla="*/ 1447659 h 1447659"/>
                <a:gd name="connsiteX6" fmla="*/ 0 w 980075"/>
                <a:gd name="connsiteY6" fmla="*/ 417065 h 1447659"/>
                <a:gd name="connsiteX0" fmla="*/ 0 w 980075"/>
                <a:gd name="connsiteY0" fmla="*/ 437760 h 1468354"/>
                <a:gd name="connsiteX1" fmla="*/ 378895 w 980075"/>
                <a:gd name="connsiteY1" fmla="*/ 58865 h 1468354"/>
                <a:gd name="connsiteX2" fmla="*/ 601180 w 980075"/>
                <a:gd name="connsiteY2" fmla="*/ 58865 h 1468354"/>
                <a:gd name="connsiteX3" fmla="*/ 980075 w 980075"/>
                <a:gd name="connsiteY3" fmla="*/ 437760 h 1468354"/>
                <a:gd name="connsiteX4" fmla="*/ 980075 w 980075"/>
                <a:gd name="connsiteY4" fmla="*/ 1468354 h 1468354"/>
                <a:gd name="connsiteX5" fmla="*/ 5051 w 980075"/>
                <a:gd name="connsiteY5" fmla="*/ 1468354 h 1468354"/>
                <a:gd name="connsiteX6" fmla="*/ 0 w 980075"/>
                <a:gd name="connsiteY6" fmla="*/ 437760 h 1468354"/>
                <a:gd name="connsiteX0" fmla="*/ 0 w 980075"/>
                <a:gd name="connsiteY0" fmla="*/ 439753 h 1470347"/>
                <a:gd name="connsiteX1" fmla="*/ 378895 w 980075"/>
                <a:gd name="connsiteY1" fmla="*/ 60858 h 1470347"/>
                <a:gd name="connsiteX2" fmla="*/ 601180 w 980075"/>
                <a:gd name="connsiteY2" fmla="*/ 60858 h 1470347"/>
                <a:gd name="connsiteX3" fmla="*/ 980075 w 980075"/>
                <a:gd name="connsiteY3" fmla="*/ 439753 h 1470347"/>
                <a:gd name="connsiteX4" fmla="*/ 980075 w 980075"/>
                <a:gd name="connsiteY4" fmla="*/ 1470347 h 1470347"/>
                <a:gd name="connsiteX5" fmla="*/ 5051 w 980075"/>
                <a:gd name="connsiteY5" fmla="*/ 1470347 h 1470347"/>
                <a:gd name="connsiteX6" fmla="*/ 0 w 980075"/>
                <a:gd name="connsiteY6" fmla="*/ 439753 h 1470347"/>
                <a:gd name="connsiteX0" fmla="*/ 0 w 980075"/>
                <a:gd name="connsiteY0" fmla="*/ 445215 h 1475809"/>
                <a:gd name="connsiteX1" fmla="*/ 378895 w 980075"/>
                <a:gd name="connsiteY1" fmla="*/ 66320 h 1475809"/>
                <a:gd name="connsiteX2" fmla="*/ 601180 w 980075"/>
                <a:gd name="connsiteY2" fmla="*/ 66320 h 1475809"/>
                <a:gd name="connsiteX3" fmla="*/ 980075 w 980075"/>
                <a:gd name="connsiteY3" fmla="*/ 445215 h 1475809"/>
                <a:gd name="connsiteX4" fmla="*/ 980075 w 980075"/>
                <a:gd name="connsiteY4" fmla="*/ 1475809 h 1475809"/>
                <a:gd name="connsiteX5" fmla="*/ 5051 w 980075"/>
                <a:gd name="connsiteY5" fmla="*/ 1475809 h 1475809"/>
                <a:gd name="connsiteX6" fmla="*/ 0 w 980075"/>
                <a:gd name="connsiteY6" fmla="*/ 445215 h 1475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0075" h="1475809">
                  <a:moveTo>
                    <a:pt x="0" y="445215"/>
                  </a:moveTo>
                  <a:lnTo>
                    <a:pt x="378895" y="66320"/>
                  </a:lnTo>
                  <a:cubicBezTo>
                    <a:pt x="458042" y="-24615"/>
                    <a:pt x="511929" y="-19563"/>
                    <a:pt x="601180" y="66320"/>
                  </a:cubicBezTo>
                  <a:lnTo>
                    <a:pt x="980075" y="445215"/>
                  </a:lnTo>
                  <a:lnTo>
                    <a:pt x="980075" y="1475809"/>
                  </a:lnTo>
                  <a:lnTo>
                    <a:pt x="5051" y="1475809"/>
                  </a:lnTo>
                  <a:cubicBezTo>
                    <a:pt x="3367" y="1132278"/>
                    <a:pt x="1684" y="788746"/>
                    <a:pt x="0" y="445215"/>
                  </a:cubicBezTo>
                  <a:close/>
                </a:path>
              </a:pathLst>
            </a:custGeom>
            <a:gradFill>
              <a:gsLst>
                <a:gs pos="11000">
                  <a:srgbClr val="2B3649"/>
                </a:gs>
                <a:gs pos="100000">
                  <a:srgbClr val="3B4A62"/>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prstClr val="white"/>
                </a:solidFill>
              </a:endParaRPr>
            </a:p>
          </p:txBody>
        </p:sp>
        <p:sp>
          <p:nvSpPr>
            <p:cNvPr id="22" name="椭圆 21"/>
            <p:cNvSpPr/>
            <p:nvPr/>
          </p:nvSpPr>
          <p:spPr>
            <a:xfrm rot="5400000">
              <a:off x="4769540" y="2257286"/>
              <a:ext cx="836724" cy="832412"/>
            </a:xfrm>
            <a:prstGeom prst="ellipse">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prstClr val="white"/>
                </a:solidFill>
              </a:endParaRPr>
            </a:p>
          </p:txBody>
        </p:sp>
        <p:sp>
          <p:nvSpPr>
            <p:cNvPr id="28" name="任意多边形 27"/>
            <p:cNvSpPr/>
            <p:nvPr/>
          </p:nvSpPr>
          <p:spPr>
            <a:xfrm rot="10800000">
              <a:off x="4078016" y="3198136"/>
              <a:ext cx="836724" cy="1259950"/>
            </a:xfrm>
            <a:custGeom>
              <a:avLst/>
              <a:gdLst>
                <a:gd name="connsiteX0" fmla="*/ 0 w 980075"/>
                <a:gd name="connsiteY0" fmla="*/ 378895 h 1409489"/>
                <a:gd name="connsiteX1" fmla="*/ 378895 w 980075"/>
                <a:gd name="connsiteY1" fmla="*/ 0 h 1409489"/>
                <a:gd name="connsiteX2" fmla="*/ 601180 w 980075"/>
                <a:gd name="connsiteY2" fmla="*/ 0 h 1409489"/>
                <a:gd name="connsiteX3" fmla="*/ 980075 w 980075"/>
                <a:gd name="connsiteY3" fmla="*/ 378895 h 1409489"/>
                <a:gd name="connsiteX4" fmla="*/ 980075 w 980075"/>
                <a:gd name="connsiteY4" fmla="*/ 1409489 h 1409489"/>
                <a:gd name="connsiteX5" fmla="*/ 5051 w 980075"/>
                <a:gd name="connsiteY5" fmla="*/ 1409489 h 1409489"/>
                <a:gd name="connsiteX6" fmla="*/ 0 w 980075"/>
                <a:gd name="connsiteY6" fmla="*/ 378895 h 1409489"/>
                <a:gd name="connsiteX0" fmla="*/ 0 w 980075"/>
                <a:gd name="connsiteY0" fmla="*/ 417065 h 1447659"/>
                <a:gd name="connsiteX1" fmla="*/ 378895 w 980075"/>
                <a:gd name="connsiteY1" fmla="*/ 38170 h 1447659"/>
                <a:gd name="connsiteX2" fmla="*/ 601180 w 980075"/>
                <a:gd name="connsiteY2" fmla="*/ 38170 h 1447659"/>
                <a:gd name="connsiteX3" fmla="*/ 980075 w 980075"/>
                <a:gd name="connsiteY3" fmla="*/ 417065 h 1447659"/>
                <a:gd name="connsiteX4" fmla="*/ 980075 w 980075"/>
                <a:gd name="connsiteY4" fmla="*/ 1447659 h 1447659"/>
                <a:gd name="connsiteX5" fmla="*/ 5051 w 980075"/>
                <a:gd name="connsiteY5" fmla="*/ 1447659 h 1447659"/>
                <a:gd name="connsiteX6" fmla="*/ 0 w 980075"/>
                <a:gd name="connsiteY6" fmla="*/ 417065 h 1447659"/>
                <a:gd name="connsiteX0" fmla="*/ 0 w 980075"/>
                <a:gd name="connsiteY0" fmla="*/ 437760 h 1468354"/>
                <a:gd name="connsiteX1" fmla="*/ 378895 w 980075"/>
                <a:gd name="connsiteY1" fmla="*/ 58865 h 1468354"/>
                <a:gd name="connsiteX2" fmla="*/ 601180 w 980075"/>
                <a:gd name="connsiteY2" fmla="*/ 58865 h 1468354"/>
                <a:gd name="connsiteX3" fmla="*/ 980075 w 980075"/>
                <a:gd name="connsiteY3" fmla="*/ 437760 h 1468354"/>
                <a:gd name="connsiteX4" fmla="*/ 980075 w 980075"/>
                <a:gd name="connsiteY4" fmla="*/ 1468354 h 1468354"/>
                <a:gd name="connsiteX5" fmla="*/ 5051 w 980075"/>
                <a:gd name="connsiteY5" fmla="*/ 1468354 h 1468354"/>
                <a:gd name="connsiteX6" fmla="*/ 0 w 980075"/>
                <a:gd name="connsiteY6" fmla="*/ 437760 h 1468354"/>
                <a:gd name="connsiteX0" fmla="*/ 0 w 980075"/>
                <a:gd name="connsiteY0" fmla="*/ 439753 h 1470347"/>
                <a:gd name="connsiteX1" fmla="*/ 378895 w 980075"/>
                <a:gd name="connsiteY1" fmla="*/ 60858 h 1470347"/>
                <a:gd name="connsiteX2" fmla="*/ 601180 w 980075"/>
                <a:gd name="connsiteY2" fmla="*/ 60858 h 1470347"/>
                <a:gd name="connsiteX3" fmla="*/ 980075 w 980075"/>
                <a:gd name="connsiteY3" fmla="*/ 439753 h 1470347"/>
                <a:gd name="connsiteX4" fmla="*/ 980075 w 980075"/>
                <a:gd name="connsiteY4" fmla="*/ 1470347 h 1470347"/>
                <a:gd name="connsiteX5" fmla="*/ 5051 w 980075"/>
                <a:gd name="connsiteY5" fmla="*/ 1470347 h 1470347"/>
                <a:gd name="connsiteX6" fmla="*/ 0 w 980075"/>
                <a:gd name="connsiteY6" fmla="*/ 439753 h 1470347"/>
                <a:gd name="connsiteX0" fmla="*/ 0 w 980075"/>
                <a:gd name="connsiteY0" fmla="*/ 445215 h 1475809"/>
                <a:gd name="connsiteX1" fmla="*/ 378895 w 980075"/>
                <a:gd name="connsiteY1" fmla="*/ 66320 h 1475809"/>
                <a:gd name="connsiteX2" fmla="*/ 601180 w 980075"/>
                <a:gd name="connsiteY2" fmla="*/ 66320 h 1475809"/>
                <a:gd name="connsiteX3" fmla="*/ 980075 w 980075"/>
                <a:gd name="connsiteY3" fmla="*/ 445215 h 1475809"/>
                <a:gd name="connsiteX4" fmla="*/ 980075 w 980075"/>
                <a:gd name="connsiteY4" fmla="*/ 1475809 h 1475809"/>
                <a:gd name="connsiteX5" fmla="*/ 5051 w 980075"/>
                <a:gd name="connsiteY5" fmla="*/ 1475809 h 1475809"/>
                <a:gd name="connsiteX6" fmla="*/ 0 w 980075"/>
                <a:gd name="connsiteY6" fmla="*/ 445215 h 1475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0075" h="1475809">
                  <a:moveTo>
                    <a:pt x="0" y="445215"/>
                  </a:moveTo>
                  <a:lnTo>
                    <a:pt x="378895" y="66320"/>
                  </a:lnTo>
                  <a:cubicBezTo>
                    <a:pt x="458042" y="-24615"/>
                    <a:pt x="511929" y="-19563"/>
                    <a:pt x="601180" y="66320"/>
                  </a:cubicBezTo>
                  <a:lnTo>
                    <a:pt x="980075" y="445215"/>
                  </a:lnTo>
                  <a:lnTo>
                    <a:pt x="980075" y="1475809"/>
                  </a:lnTo>
                  <a:lnTo>
                    <a:pt x="5051" y="1475809"/>
                  </a:lnTo>
                  <a:cubicBezTo>
                    <a:pt x="3367" y="1132278"/>
                    <a:pt x="1684" y="788746"/>
                    <a:pt x="0" y="445215"/>
                  </a:cubicBezTo>
                  <a:close/>
                </a:path>
              </a:pathLst>
            </a:custGeom>
            <a:gradFill>
              <a:gsLst>
                <a:gs pos="11000">
                  <a:srgbClr val="2B3649"/>
                </a:gs>
                <a:gs pos="100000">
                  <a:srgbClr val="3B4A62"/>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prstClr val="white"/>
                </a:solidFill>
              </a:endParaRPr>
            </a:p>
          </p:txBody>
        </p:sp>
        <p:sp>
          <p:nvSpPr>
            <p:cNvPr id="30" name="椭圆 29"/>
            <p:cNvSpPr/>
            <p:nvPr/>
          </p:nvSpPr>
          <p:spPr>
            <a:xfrm rot="10800000">
              <a:off x="4078016" y="2736641"/>
              <a:ext cx="836724" cy="832412"/>
            </a:xfrm>
            <a:prstGeom prst="ellipse">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prstClr val="white"/>
                </a:solidFill>
              </a:endParaRPr>
            </a:p>
          </p:txBody>
        </p:sp>
        <p:sp>
          <p:nvSpPr>
            <p:cNvPr id="32" name="任意多边形 31"/>
            <p:cNvSpPr/>
            <p:nvPr/>
          </p:nvSpPr>
          <p:spPr>
            <a:xfrm rot="16200000">
              <a:off x="2752712" y="1998704"/>
              <a:ext cx="836724" cy="1259950"/>
            </a:xfrm>
            <a:custGeom>
              <a:avLst/>
              <a:gdLst>
                <a:gd name="connsiteX0" fmla="*/ 0 w 980075"/>
                <a:gd name="connsiteY0" fmla="*/ 378895 h 1409489"/>
                <a:gd name="connsiteX1" fmla="*/ 378895 w 980075"/>
                <a:gd name="connsiteY1" fmla="*/ 0 h 1409489"/>
                <a:gd name="connsiteX2" fmla="*/ 601180 w 980075"/>
                <a:gd name="connsiteY2" fmla="*/ 0 h 1409489"/>
                <a:gd name="connsiteX3" fmla="*/ 980075 w 980075"/>
                <a:gd name="connsiteY3" fmla="*/ 378895 h 1409489"/>
                <a:gd name="connsiteX4" fmla="*/ 980075 w 980075"/>
                <a:gd name="connsiteY4" fmla="*/ 1409489 h 1409489"/>
                <a:gd name="connsiteX5" fmla="*/ 5051 w 980075"/>
                <a:gd name="connsiteY5" fmla="*/ 1409489 h 1409489"/>
                <a:gd name="connsiteX6" fmla="*/ 0 w 980075"/>
                <a:gd name="connsiteY6" fmla="*/ 378895 h 1409489"/>
                <a:gd name="connsiteX0" fmla="*/ 0 w 980075"/>
                <a:gd name="connsiteY0" fmla="*/ 417065 h 1447659"/>
                <a:gd name="connsiteX1" fmla="*/ 378895 w 980075"/>
                <a:gd name="connsiteY1" fmla="*/ 38170 h 1447659"/>
                <a:gd name="connsiteX2" fmla="*/ 601180 w 980075"/>
                <a:gd name="connsiteY2" fmla="*/ 38170 h 1447659"/>
                <a:gd name="connsiteX3" fmla="*/ 980075 w 980075"/>
                <a:gd name="connsiteY3" fmla="*/ 417065 h 1447659"/>
                <a:gd name="connsiteX4" fmla="*/ 980075 w 980075"/>
                <a:gd name="connsiteY4" fmla="*/ 1447659 h 1447659"/>
                <a:gd name="connsiteX5" fmla="*/ 5051 w 980075"/>
                <a:gd name="connsiteY5" fmla="*/ 1447659 h 1447659"/>
                <a:gd name="connsiteX6" fmla="*/ 0 w 980075"/>
                <a:gd name="connsiteY6" fmla="*/ 417065 h 1447659"/>
                <a:gd name="connsiteX0" fmla="*/ 0 w 980075"/>
                <a:gd name="connsiteY0" fmla="*/ 437760 h 1468354"/>
                <a:gd name="connsiteX1" fmla="*/ 378895 w 980075"/>
                <a:gd name="connsiteY1" fmla="*/ 58865 h 1468354"/>
                <a:gd name="connsiteX2" fmla="*/ 601180 w 980075"/>
                <a:gd name="connsiteY2" fmla="*/ 58865 h 1468354"/>
                <a:gd name="connsiteX3" fmla="*/ 980075 w 980075"/>
                <a:gd name="connsiteY3" fmla="*/ 437760 h 1468354"/>
                <a:gd name="connsiteX4" fmla="*/ 980075 w 980075"/>
                <a:gd name="connsiteY4" fmla="*/ 1468354 h 1468354"/>
                <a:gd name="connsiteX5" fmla="*/ 5051 w 980075"/>
                <a:gd name="connsiteY5" fmla="*/ 1468354 h 1468354"/>
                <a:gd name="connsiteX6" fmla="*/ 0 w 980075"/>
                <a:gd name="connsiteY6" fmla="*/ 437760 h 1468354"/>
                <a:gd name="connsiteX0" fmla="*/ 0 w 980075"/>
                <a:gd name="connsiteY0" fmla="*/ 439753 h 1470347"/>
                <a:gd name="connsiteX1" fmla="*/ 378895 w 980075"/>
                <a:gd name="connsiteY1" fmla="*/ 60858 h 1470347"/>
                <a:gd name="connsiteX2" fmla="*/ 601180 w 980075"/>
                <a:gd name="connsiteY2" fmla="*/ 60858 h 1470347"/>
                <a:gd name="connsiteX3" fmla="*/ 980075 w 980075"/>
                <a:gd name="connsiteY3" fmla="*/ 439753 h 1470347"/>
                <a:gd name="connsiteX4" fmla="*/ 980075 w 980075"/>
                <a:gd name="connsiteY4" fmla="*/ 1470347 h 1470347"/>
                <a:gd name="connsiteX5" fmla="*/ 5051 w 980075"/>
                <a:gd name="connsiteY5" fmla="*/ 1470347 h 1470347"/>
                <a:gd name="connsiteX6" fmla="*/ 0 w 980075"/>
                <a:gd name="connsiteY6" fmla="*/ 439753 h 1470347"/>
                <a:gd name="connsiteX0" fmla="*/ 0 w 980075"/>
                <a:gd name="connsiteY0" fmla="*/ 445215 h 1475809"/>
                <a:gd name="connsiteX1" fmla="*/ 378895 w 980075"/>
                <a:gd name="connsiteY1" fmla="*/ 66320 h 1475809"/>
                <a:gd name="connsiteX2" fmla="*/ 601180 w 980075"/>
                <a:gd name="connsiteY2" fmla="*/ 66320 h 1475809"/>
                <a:gd name="connsiteX3" fmla="*/ 980075 w 980075"/>
                <a:gd name="connsiteY3" fmla="*/ 445215 h 1475809"/>
                <a:gd name="connsiteX4" fmla="*/ 980075 w 980075"/>
                <a:gd name="connsiteY4" fmla="*/ 1475809 h 1475809"/>
                <a:gd name="connsiteX5" fmla="*/ 5051 w 980075"/>
                <a:gd name="connsiteY5" fmla="*/ 1475809 h 1475809"/>
                <a:gd name="connsiteX6" fmla="*/ 0 w 980075"/>
                <a:gd name="connsiteY6" fmla="*/ 445215 h 1475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0075" h="1475809">
                  <a:moveTo>
                    <a:pt x="0" y="445215"/>
                  </a:moveTo>
                  <a:lnTo>
                    <a:pt x="378895" y="66320"/>
                  </a:lnTo>
                  <a:cubicBezTo>
                    <a:pt x="458042" y="-24615"/>
                    <a:pt x="511929" y="-19563"/>
                    <a:pt x="601180" y="66320"/>
                  </a:cubicBezTo>
                  <a:lnTo>
                    <a:pt x="980075" y="445215"/>
                  </a:lnTo>
                  <a:lnTo>
                    <a:pt x="980075" y="1475809"/>
                  </a:lnTo>
                  <a:lnTo>
                    <a:pt x="5051" y="1475809"/>
                  </a:lnTo>
                  <a:cubicBezTo>
                    <a:pt x="3367" y="1132278"/>
                    <a:pt x="1684" y="788746"/>
                    <a:pt x="0" y="445215"/>
                  </a:cubicBezTo>
                  <a:close/>
                </a:path>
              </a:pathLst>
            </a:custGeom>
            <a:gradFill>
              <a:gsLst>
                <a:gs pos="11000">
                  <a:srgbClr val="2B3649"/>
                </a:gs>
                <a:gs pos="100000">
                  <a:srgbClr val="3B4A62"/>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prstClr val="white"/>
                </a:solidFill>
              </a:endParaRPr>
            </a:p>
          </p:txBody>
        </p:sp>
        <p:sp>
          <p:nvSpPr>
            <p:cNvPr id="34" name="椭圆 33"/>
            <p:cNvSpPr/>
            <p:nvPr/>
          </p:nvSpPr>
          <p:spPr>
            <a:xfrm rot="16200000">
              <a:off x="3427975" y="2212472"/>
              <a:ext cx="836724" cy="832412"/>
            </a:xfrm>
            <a:prstGeom prst="ellipse">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prstClr val="white"/>
                </a:solidFill>
              </a:endParaRPr>
            </a:p>
          </p:txBody>
        </p:sp>
        <p:sp>
          <p:nvSpPr>
            <p:cNvPr id="35" name="矩形 34"/>
            <p:cNvSpPr/>
            <p:nvPr/>
          </p:nvSpPr>
          <p:spPr>
            <a:xfrm>
              <a:off x="3613381" y="2420081"/>
              <a:ext cx="464172" cy="360218"/>
            </a:xfrm>
            <a:prstGeom prst="rect">
              <a:avLst/>
            </a:prstGeom>
            <a:effectLst/>
          </p:spPr>
          <p:txBody>
            <a:bodyPr wrap="square">
              <a:spAutoFit/>
            </a:bodyPr>
            <a:lstStyle/>
            <a:p>
              <a:pPr algn="ctr"/>
              <a:r>
                <a:rPr lang="en-US" altLang="zh-CN" sz="1400" dirty="0">
                  <a:solidFill>
                    <a:srgbClr val="2E4864"/>
                  </a:solidFill>
                  <a:latin typeface="Open Sans" panose="020B0606030504020204" pitchFamily="34" charset="0"/>
                  <a:ea typeface="Open Sans" panose="020B0606030504020204" pitchFamily="34" charset="0"/>
                  <a:cs typeface="Open Sans" panose="020B0606030504020204" pitchFamily="34" charset="0"/>
                </a:rPr>
                <a:t>01</a:t>
              </a:r>
              <a:endParaRPr lang="zh-CN" altLang="en-US" sz="1400" dirty="0">
                <a:solidFill>
                  <a:srgbClr val="2E4864"/>
                </a:solidFill>
                <a:latin typeface="Open Sans" panose="020B0606030504020204" pitchFamily="34" charset="0"/>
                <a:ea typeface="微软雅黑" panose="020B0503020204020204" pitchFamily="34" charset="-122"/>
                <a:cs typeface="Open Sans" panose="020B0606030504020204" pitchFamily="34" charset="0"/>
              </a:endParaRPr>
            </a:p>
          </p:txBody>
        </p:sp>
        <p:sp>
          <p:nvSpPr>
            <p:cNvPr id="36" name="矩形 35"/>
            <p:cNvSpPr/>
            <p:nvPr/>
          </p:nvSpPr>
          <p:spPr>
            <a:xfrm>
              <a:off x="4299102" y="1979242"/>
              <a:ext cx="464172" cy="360218"/>
            </a:xfrm>
            <a:prstGeom prst="rect">
              <a:avLst/>
            </a:prstGeom>
            <a:effectLst/>
          </p:spPr>
          <p:txBody>
            <a:bodyPr wrap="square">
              <a:spAutoFit/>
            </a:bodyPr>
            <a:lstStyle/>
            <a:p>
              <a:pPr algn="ctr"/>
              <a:r>
                <a:rPr lang="en-US" altLang="zh-CN" sz="1400" dirty="0">
                  <a:solidFill>
                    <a:srgbClr val="2E4864"/>
                  </a:solidFill>
                  <a:latin typeface="Open Sans" panose="020B0606030504020204" pitchFamily="34" charset="0"/>
                  <a:ea typeface="Open Sans" panose="020B0606030504020204" pitchFamily="34" charset="0"/>
                  <a:cs typeface="Open Sans" panose="020B0606030504020204" pitchFamily="34" charset="0"/>
                </a:rPr>
                <a:t>02</a:t>
              </a:r>
              <a:endParaRPr lang="zh-CN" altLang="en-US" sz="1400" dirty="0">
                <a:solidFill>
                  <a:srgbClr val="2E4864"/>
                </a:solidFill>
                <a:latin typeface="Open Sans" panose="020B0606030504020204" pitchFamily="34" charset="0"/>
                <a:ea typeface="微软雅黑" panose="020B0503020204020204" pitchFamily="34" charset="-122"/>
                <a:cs typeface="Open Sans" panose="020B0606030504020204" pitchFamily="34" charset="0"/>
              </a:endParaRPr>
            </a:p>
          </p:txBody>
        </p:sp>
        <p:sp>
          <p:nvSpPr>
            <p:cNvPr id="37" name="矩形 36"/>
            <p:cNvSpPr/>
            <p:nvPr/>
          </p:nvSpPr>
          <p:spPr>
            <a:xfrm>
              <a:off x="4943324" y="2479328"/>
              <a:ext cx="464172" cy="360218"/>
            </a:xfrm>
            <a:prstGeom prst="rect">
              <a:avLst/>
            </a:prstGeom>
            <a:effectLst/>
          </p:spPr>
          <p:txBody>
            <a:bodyPr wrap="square">
              <a:spAutoFit/>
            </a:bodyPr>
            <a:lstStyle/>
            <a:p>
              <a:pPr algn="ctr"/>
              <a:r>
                <a:rPr lang="en-US" altLang="zh-CN" sz="1400" dirty="0">
                  <a:solidFill>
                    <a:srgbClr val="2E4864"/>
                  </a:solidFill>
                  <a:latin typeface="Open Sans" panose="020B0606030504020204" pitchFamily="34" charset="0"/>
                  <a:ea typeface="Open Sans" panose="020B0606030504020204" pitchFamily="34" charset="0"/>
                  <a:cs typeface="Open Sans" panose="020B0606030504020204" pitchFamily="34" charset="0"/>
                </a:rPr>
                <a:t>03</a:t>
              </a:r>
              <a:endParaRPr lang="zh-CN" altLang="en-US" sz="1400" dirty="0">
                <a:solidFill>
                  <a:srgbClr val="2E4864"/>
                </a:solidFill>
                <a:latin typeface="Open Sans" panose="020B0606030504020204" pitchFamily="34" charset="0"/>
                <a:ea typeface="微软雅黑" panose="020B0503020204020204" pitchFamily="34" charset="-122"/>
                <a:cs typeface="Open Sans" panose="020B0606030504020204" pitchFamily="34" charset="0"/>
              </a:endParaRPr>
            </a:p>
          </p:txBody>
        </p:sp>
        <p:sp>
          <p:nvSpPr>
            <p:cNvPr id="38" name="矩形 37"/>
            <p:cNvSpPr/>
            <p:nvPr/>
          </p:nvSpPr>
          <p:spPr>
            <a:xfrm>
              <a:off x="4243972" y="2966459"/>
              <a:ext cx="464172" cy="360218"/>
            </a:xfrm>
            <a:prstGeom prst="rect">
              <a:avLst/>
            </a:prstGeom>
            <a:effectLst/>
          </p:spPr>
          <p:txBody>
            <a:bodyPr wrap="square">
              <a:spAutoFit/>
            </a:bodyPr>
            <a:lstStyle/>
            <a:p>
              <a:pPr algn="ctr"/>
              <a:r>
                <a:rPr lang="en-US" altLang="zh-CN" sz="1400" dirty="0">
                  <a:solidFill>
                    <a:srgbClr val="2E4864"/>
                  </a:solidFill>
                  <a:latin typeface="Open Sans" panose="020B0606030504020204" pitchFamily="34" charset="0"/>
                  <a:ea typeface="Open Sans" panose="020B0606030504020204" pitchFamily="34" charset="0"/>
                  <a:cs typeface="Open Sans" panose="020B0606030504020204" pitchFamily="34" charset="0"/>
                </a:rPr>
                <a:t>04</a:t>
              </a:r>
              <a:endParaRPr lang="zh-CN" altLang="en-US" sz="1400" dirty="0">
                <a:solidFill>
                  <a:srgbClr val="2E4864"/>
                </a:solidFill>
                <a:latin typeface="Open Sans" panose="020B0606030504020204" pitchFamily="34" charset="0"/>
                <a:ea typeface="微软雅黑" panose="020B0503020204020204" pitchFamily="34" charset="-122"/>
                <a:cs typeface="Open Sans" panose="020B0606030504020204" pitchFamily="34" charset="0"/>
              </a:endParaRPr>
            </a:p>
          </p:txBody>
        </p:sp>
        <p:grpSp>
          <p:nvGrpSpPr>
            <p:cNvPr id="39" name="组合 38"/>
            <p:cNvGrpSpPr/>
            <p:nvPr/>
          </p:nvGrpSpPr>
          <p:grpSpPr>
            <a:xfrm>
              <a:off x="2883142" y="2352481"/>
              <a:ext cx="372789" cy="552393"/>
              <a:chOff x="1788810" y="2276744"/>
              <a:chExt cx="392113" cy="581026"/>
            </a:xfrm>
            <a:solidFill>
              <a:schemeClr val="bg1"/>
            </a:solidFill>
            <a:effectLst/>
          </p:grpSpPr>
          <p:sp>
            <p:nvSpPr>
              <p:cNvPr id="40" name="Freeform 9"/>
              <p:cNvSpPr>
                <a:spLocks noEditPoints="1"/>
              </p:cNvSpPr>
              <p:nvPr/>
            </p:nvSpPr>
            <p:spPr bwMode="auto">
              <a:xfrm>
                <a:off x="1788810" y="2276744"/>
                <a:ext cx="392113" cy="430213"/>
              </a:xfrm>
              <a:custGeom>
                <a:avLst/>
                <a:gdLst>
                  <a:gd name="T0" fmla="*/ 108 w 149"/>
                  <a:gd name="T1" fmla="*/ 163 h 163"/>
                  <a:gd name="T2" fmla="*/ 35 w 149"/>
                  <a:gd name="T3" fmla="*/ 163 h 163"/>
                  <a:gd name="T4" fmla="*/ 35 w 149"/>
                  <a:gd name="T5" fmla="*/ 158 h 163"/>
                  <a:gd name="T6" fmla="*/ 30 w 149"/>
                  <a:gd name="T7" fmla="*/ 142 h 163"/>
                  <a:gd name="T8" fmla="*/ 21 w 149"/>
                  <a:gd name="T9" fmla="*/ 127 h 163"/>
                  <a:gd name="T10" fmla="*/ 0 w 149"/>
                  <a:gd name="T11" fmla="*/ 74 h 163"/>
                  <a:gd name="T12" fmla="*/ 74 w 149"/>
                  <a:gd name="T13" fmla="*/ 0 h 163"/>
                  <a:gd name="T14" fmla="*/ 149 w 149"/>
                  <a:gd name="T15" fmla="*/ 74 h 163"/>
                  <a:gd name="T16" fmla="*/ 127 w 149"/>
                  <a:gd name="T17" fmla="*/ 127 h 163"/>
                  <a:gd name="T18" fmla="*/ 118 w 149"/>
                  <a:gd name="T19" fmla="*/ 142 h 163"/>
                  <a:gd name="T20" fmla="*/ 114 w 149"/>
                  <a:gd name="T21" fmla="*/ 158 h 163"/>
                  <a:gd name="T22" fmla="*/ 113 w 149"/>
                  <a:gd name="T23" fmla="*/ 163 h 163"/>
                  <a:gd name="T24" fmla="*/ 108 w 149"/>
                  <a:gd name="T25" fmla="*/ 163 h 163"/>
                  <a:gd name="T26" fmla="*/ 46 w 149"/>
                  <a:gd name="T27" fmla="*/ 151 h 163"/>
                  <a:gd name="T28" fmla="*/ 103 w 149"/>
                  <a:gd name="T29" fmla="*/ 151 h 163"/>
                  <a:gd name="T30" fmla="*/ 108 w 149"/>
                  <a:gd name="T31" fmla="*/ 136 h 163"/>
                  <a:gd name="T32" fmla="*/ 117 w 149"/>
                  <a:gd name="T33" fmla="*/ 120 h 163"/>
                  <a:gd name="T34" fmla="*/ 136 w 149"/>
                  <a:gd name="T35" fmla="*/ 74 h 163"/>
                  <a:gd name="T36" fmla="*/ 74 w 149"/>
                  <a:gd name="T37" fmla="*/ 12 h 163"/>
                  <a:gd name="T38" fmla="*/ 12 w 149"/>
                  <a:gd name="T39" fmla="*/ 74 h 163"/>
                  <a:gd name="T40" fmla="*/ 31 w 149"/>
                  <a:gd name="T41" fmla="*/ 120 h 163"/>
                  <a:gd name="T42" fmla="*/ 41 w 149"/>
                  <a:gd name="T43" fmla="*/ 136 h 163"/>
                  <a:gd name="T44" fmla="*/ 46 w 149"/>
                  <a:gd name="T45" fmla="*/ 151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9" h="163">
                    <a:moveTo>
                      <a:pt x="108" y="163"/>
                    </a:moveTo>
                    <a:cubicBezTo>
                      <a:pt x="35" y="163"/>
                      <a:pt x="35" y="163"/>
                      <a:pt x="35" y="163"/>
                    </a:cubicBezTo>
                    <a:cubicBezTo>
                      <a:pt x="35" y="158"/>
                      <a:pt x="35" y="158"/>
                      <a:pt x="35" y="158"/>
                    </a:cubicBezTo>
                    <a:cubicBezTo>
                      <a:pt x="34" y="153"/>
                      <a:pt x="32" y="144"/>
                      <a:pt x="30" y="142"/>
                    </a:cubicBezTo>
                    <a:cubicBezTo>
                      <a:pt x="28" y="137"/>
                      <a:pt x="24" y="132"/>
                      <a:pt x="21" y="127"/>
                    </a:cubicBezTo>
                    <a:cubicBezTo>
                      <a:pt x="11" y="112"/>
                      <a:pt x="0" y="95"/>
                      <a:pt x="0" y="74"/>
                    </a:cubicBezTo>
                    <a:cubicBezTo>
                      <a:pt x="0" y="33"/>
                      <a:pt x="33" y="0"/>
                      <a:pt x="74" y="0"/>
                    </a:cubicBezTo>
                    <a:cubicBezTo>
                      <a:pt x="115" y="0"/>
                      <a:pt x="149" y="33"/>
                      <a:pt x="149" y="74"/>
                    </a:cubicBezTo>
                    <a:cubicBezTo>
                      <a:pt x="149" y="95"/>
                      <a:pt x="138" y="112"/>
                      <a:pt x="127" y="127"/>
                    </a:cubicBezTo>
                    <a:cubicBezTo>
                      <a:pt x="124" y="132"/>
                      <a:pt x="121" y="137"/>
                      <a:pt x="118" y="142"/>
                    </a:cubicBezTo>
                    <a:cubicBezTo>
                      <a:pt x="117" y="144"/>
                      <a:pt x="115" y="153"/>
                      <a:pt x="114" y="158"/>
                    </a:cubicBezTo>
                    <a:cubicBezTo>
                      <a:pt x="113" y="163"/>
                      <a:pt x="113" y="163"/>
                      <a:pt x="113" y="163"/>
                    </a:cubicBezTo>
                    <a:lnTo>
                      <a:pt x="108" y="163"/>
                    </a:lnTo>
                    <a:close/>
                    <a:moveTo>
                      <a:pt x="46" y="151"/>
                    </a:moveTo>
                    <a:cubicBezTo>
                      <a:pt x="103" y="151"/>
                      <a:pt x="103" y="151"/>
                      <a:pt x="103" y="151"/>
                    </a:cubicBezTo>
                    <a:cubicBezTo>
                      <a:pt x="104" y="146"/>
                      <a:pt x="105" y="139"/>
                      <a:pt x="108" y="136"/>
                    </a:cubicBezTo>
                    <a:cubicBezTo>
                      <a:pt x="111" y="130"/>
                      <a:pt x="114" y="125"/>
                      <a:pt x="117" y="120"/>
                    </a:cubicBezTo>
                    <a:cubicBezTo>
                      <a:pt x="127" y="106"/>
                      <a:pt x="136" y="92"/>
                      <a:pt x="136" y="74"/>
                    </a:cubicBezTo>
                    <a:cubicBezTo>
                      <a:pt x="136" y="40"/>
                      <a:pt x="109" y="12"/>
                      <a:pt x="74" y="12"/>
                    </a:cubicBezTo>
                    <a:cubicBezTo>
                      <a:pt x="40" y="12"/>
                      <a:pt x="12" y="40"/>
                      <a:pt x="12" y="74"/>
                    </a:cubicBezTo>
                    <a:cubicBezTo>
                      <a:pt x="12" y="92"/>
                      <a:pt x="21" y="106"/>
                      <a:pt x="31" y="120"/>
                    </a:cubicBezTo>
                    <a:cubicBezTo>
                      <a:pt x="35" y="125"/>
                      <a:pt x="38" y="130"/>
                      <a:pt x="41" y="136"/>
                    </a:cubicBezTo>
                    <a:cubicBezTo>
                      <a:pt x="43" y="139"/>
                      <a:pt x="45" y="146"/>
                      <a:pt x="46" y="15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prstClr val="white"/>
                  </a:solidFill>
                </a:endParaRPr>
              </a:p>
            </p:txBody>
          </p:sp>
          <p:sp>
            <p:nvSpPr>
              <p:cNvPr id="41" name="Freeform 10"/>
              <p:cNvSpPr>
                <a:spLocks/>
              </p:cNvSpPr>
              <p:nvPr/>
            </p:nvSpPr>
            <p:spPr bwMode="auto">
              <a:xfrm>
                <a:off x="1884060" y="2729182"/>
                <a:ext cx="195263" cy="128588"/>
              </a:xfrm>
              <a:custGeom>
                <a:avLst/>
                <a:gdLst>
                  <a:gd name="T0" fmla="*/ 0 w 74"/>
                  <a:gd name="T1" fmla="*/ 0 h 49"/>
                  <a:gd name="T2" fmla="*/ 0 w 74"/>
                  <a:gd name="T3" fmla="*/ 20 h 49"/>
                  <a:gd name="T4" fmla="*/ 37 w 74"/>
                  <a:gd name="T5" fmla="*/ 49 h 49"/>
                  <a:gd name="T6" fmla="*/ 41 w 74"/>
                  <a:gd name="T7" fmla="*/ 49 h 49"/>
                  <a:gd name="T8" fmla="*/ 74 w 74"/>
                  <a:gd name="T9" fmla="*/ 20 h 49"/>
                  <a:gd name="T10" fmla="*/ 74 w 74"/>
                  <a:gd name="T11" fmla="*/ 0 h 49"/>
                  <a:gd name="T12" fmla="*/ 0 w 74"/>
                  <a:gd name="T13" fmla="*/ 0 h 49"/>
                </a:gdLst>
                <a:ahLst/>
                <a:cxnLst>
                  <a:cxn ang="0">
                    <a:pos x="T0" y="T1"/>
                  </a:cxn>
                  <a:cxn ang="0">
                    <a:pos x="T2" y="T3"/>
                  </a:cxn>
                  <a:cxn ang="0">
                    <a:pos x="T4" y="T5"/>
                  </a:cxn>
                  <a:cxn ang="0">
                    <a:pos x="T6" y="T7"/>
                  </a:cxn>
                  <a:cxn ang="0">
                    <a:pos x="T8" y="T9"/>
                  </a:cxn>
                  <a:cxn ang="0">
                    <a:pos x="T10" y="T11"/>
                  </a:cxn>
                  <a:cxn ang="0">
                    <a:pos x="T12" y="T13"/>
                  </a:cxn>
                </a:cxnLst>
                <a:rect l="0" t="0" r="r" b="b"/>
                <a:pathLst>
                  <a:path w="74" h="49">
                    <a:moveTo>
                      <a:pt x="0" y="0"/>
                    </a:moveTo>
                    <a:cubicBezTo>
                      <a:pt x="0" y="20"/>
                      <a:pt x="0" y="20"/>
                      <a:pt x="0" y="20"/>
                    </a:cubicBezTo>
                    <a:cubicBezTo>
                      <a:pt x="0" y="36"/>
                      <a:pt x="17" y="49"/>
                      <a:pt x="37" y="49"/>
                    </a:cubicBezTo>
                    <a:cubicBezTo>
                      <a:pt x="41" y="49"/>
                      <a:pt x="41" y="49"/>
                      <a:pt x="41" y="49"/>
                    </a:cubicBezTo>
                    <a:cubicBezTo>
                      <a:pt x="61" y="49"/>
                      <a:pt x="74" y="36"/>
                      <a:pt x="74" y="20"/>
                    </a:cubicBezTo>
                    <a:cubicBezTo>
                      <a:pt x="74" y="0"/>
                      <a:pt x="74" y="0"/>
                      <a:pt x="74" y="0"/>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prstClr val="white"/>
                  </a:solidFill>
                </a:endParaRPr>
              </a:p>
            </p:txBody>
          </p:sp>
          <p:sp>
            <p:nvSpPr>
              <p:cNvPr id="42" name="Freeform 11"/>
              <p:cNvSpPr>
                <a:spLocks/>
              </p:cNvSpPr>
              <p:nvPr/>
            </p:nvSpPr>
            <p:spPr bwMode="auto">
              <a:xfrm>
                <a:off x="1872947" y="2459307"/>
                <a:ext cx="223838" cy="179388"/>
              </a:xfrm>
              <a:custGeom>
                <a:avLst/>
                <a:gdLst>
                  <a:gd name="T0" fmla="*/ 83 w 85"/>
                  <a:gd name="T1" fmla="*/ 9 h 68"/>
                  <a:gd name="T2" fmla="*/ 62 w 85"/>
                  <a:gd name="T3" fmla="*/ 66 h 68"/>
                  <a:gd name="T4" fmla="*/ 62 w 85"/>
                  <a:gd name="T5" fmla="*/ 68 h 68"/>
                  <a:gd name="T6" fmla="*/ 52 w 85"/>
                  <a:gd name="T7" fmla="*/ 68 h 68"/>
                  <a:gd name="T8" fmla="*/ 53 w 85"/>
                  <a:gd name="T9" fmla="*/ 66 h 68"/>
                  <a:gd name="T10" fmla="*/ 67 w 85"/>
                  <a:gd name="T11" fmla="*/ 17 h 68"/>
                  <a:gd name="T12" fmla="*/ 67 w 85"/>
                  <a:gd name="T13" fmla="*/ 17 h 68"/>
                  <a:gd name="T14" fmla="*/ 66 w 85"/>
                  <a:gd name="T15" fmla="*/ 17 h 68"/>
                  <a:gd name="T16" fmla="*/ 55 w 85"/>
                  <a:gd name="T17" fmla="*/ 13 h 68"/>
                  <a:gd name="T18" fmla="*/ 44 w 85"/>
                  <a:gd name="T19" fmla="*/ 17 h 68"/>
                  <a:gd name="T20" fmla="*/ 30 w 85"/>
                  <a:gd name="T21" fmla="*/ 12 h 68"/>
                  <a:gd name="T22" fmla="*/ 17 w 85"/>
                  <a:gd name="T23" fmla="*/ 16 h 68"/>
                  <a:gd name="T24" fmla="*/ 30 w 85"/>
                  <a:gd name="T25" fmla="*/ 66 h 68"/>
                  <a:gd name="T26" fmla="*/ 31 w 85"/>
                  <a:gd name="T27" fmla="*/ 68 h 68"/>
                  <a:gd name="T28" fmla="*/ 21 w 85"/>
                  <a:gd name="T29" fmla="*/ 68 h 68"/>
                  <a:gd name="T30" fmla="*/ 21 w 85"/>
                  <a:gd name="T31" fmla="*/ 66 h 68"/>
                  <a:gd name="T32" fmla="*/ 2 w 85"/>
                  <a:gd name="T33" fmla="*/ 9 h 68"/>
                  <a:gd name="T34" fmla="*/ 2 w 85"/>
                  <a:gd name="T35" fmla="*/ 9 h 68"/>
                  <a:gd name="T36" fmla="*/ 1 w 85"/>
                  <a:gd name="T37" fmla="*/ 8 h 68"/>
                  <a:gd name="T38" fmla="*/ 1 w 85"/>
                  <a:gd name="T39" fmla="*/ 8 h 68"/>
                  <a:gd name="T40" fmla="*/ 1 w 85"/>
                  <a:gd name="T41" fmla="*/ 7 h 68"/>
                  <a:gd name="T42" fmla="*/ 2 w 85"/>
                  <a:gd name="T43" fmla="*/ 1 h 68"/>
                  <a:gd name="T44" fmla="*/ 9 w 85"/>
                  <a:gd name="T45" fmla="*/ 3 h 68"/>
                  <a:gd name="T46" fmla="*/ 9 w 85"/>
                  <a:gd name="T47" fmla="*/ 3 h 68"/>
                  <a:gd name="T48" fmla="*/ 16 w 85"/>
                  <a:gd name="T49" fmla="*/ 7 h 68"/>
                  <a:gd name="T50" fmla="*/ 27 w 85"/>
                  <a:gd name="T51" fmla="*/ 2 h 68"/>
                  <a:gd name="T52" fmla="*/ 31 w 85"/>
                  <a:gd name="T53" fmla="*/ 1 h 68"/>
                  <a:gd name="T54" fmla="*/ 34 w 85"/>
                  <a:gd name="T55" fmla="*/ 3 h 68"/>
                  <a:gd name="T56" fmla="*/ 43 w 85"/>
                  <a:gd name="T57" fmla="*/ 8 h 68"/>
                  <a:gd name="T58" fmla="*/ 52 w 85"/>
                  <a:gd name="T59" fmla="*/ 3 h 68"/>
                  <a:gd name="T60" fmla="*/ 55 w 85"/>
                  <a:gd name="T61" fmla="*/ 1 h 68"/>
                  <a:gd name="T62" fmla="*/ 59 w 85"/>
                  <a:gd name="T63" fmla="*/ 3 h 68"/>
                  <a:gd name="T64" fmla="*/ 66 w 85"/>
                  <a:gd name="T65" fmla="*/ 8 h 68"/>
                  <a:gd name="T66" fmla="*/ 66 w 85"/>
                  <a:gd name="T67" fmla="*/ 8 h 68"/>
                  <a:gd name="T68" fmla="*/ 76 w 85"/>
                  <a:gd name="T69" fmla="*/ 3 h 68"/>
                  <a:gd name="T70" fmla="*/ 82 w 85"/>
                  <a:gd name="T71" fmla="*/ 2 h 68"/>
                  <a:gd name="T72" fmla="*/ 83 w 85"/>
                  <a:gd name="T73" fmla="*/ 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5" h="68">
                    <a:moveTo>
                      <a:pt x="83" y="9"/>
                    </a:moveTo>
                    <a:cubicBezTo>
                      <a:pt x="71" y="25"/>
                      <a:pt x="64" y="44"/>
                      <a:pt x="62" y="66"/>
                    </a:cubicBezTo>
                    <a:cubicBezTo>
                      <a:pt x="62" y="68"/>
                      <a:pt x="62" y="68"/>
                      <a:pt x="62" y="68"/>
                    </a:cubicBezTo>
                    <a:cubicBezTo>
                      <a:pt x="52" y="68"/>
                      <a:pt x="52" y="68"/>
                      <a:pt x="52" y="68"/>
                    </a:cubicBezTo>
                    <a:cubicBezTo>
                      <a:pt x="53" y="66"/>
                      <a:pt x="53" y="66"/>
                      <a:pt x="53" y="66"/>
                    </a:cubicBezTo>
                    <a:cubicBezTo>
                      <a:pt x="55" y="48"/>
                      <a:pt x="59" y="32"/>
                      <a:pt x="67" y="17"/>
                    </a:cubicBezTo>
                    <a:cubicBezTo>
                      <a:pt x="67" y="17"/>
                      <a:pt x="67" y="17"/>
                      <a:pt x="67" y="17"/>
                    </a:cubicBezTo>
                    <a:cubicBezTo>
                      <a:pt x="66" y="17"/>
                      <a:pt x="66" y="17"/>
                      <a:pt x="66" y="17"/>
                    </a:cubicBezTo>
                    <a:cubicBezTo>
                      <a:pt x="63" y="17"/>
                      <a:pt x="59" y="16"/>
                      <a:pt x="55" y="13"/>
                    </a:cubicBezTo>
                    <a:cubicBezTo>
                      <a:pt x="52" y="16"/>
                      <a:pt x="48" y="17"/>
                      <a:pt x="44" y="17"/>
                    </a:cubicBezTo>
                    <a:cubicBezTo>
                      <a:pt x="39" y="17"/>
                      <a:pt x="34" y="16"/>
                      <a:pt x="30" y="12"/>
                    </a:cubicBezTo>
                    <a:cubicBezTo>
                      <a:pt x="26" y="15"/>
                      <a:pt x="21" y="17"/>
                      <a:pt x="17" y="16"/>
                    </a:cubicBezTo>
                    <a:cubicBezTo>
                      <a:pt x="28" y="38"/>
                      <a:pt x="30" y="59"/>
                      <a:pt x="30" y="66"/>
                    </a:cubicBezTo>
                    <a:cubicBezTo>
                      <a:pt x="31" y="68"/>
                      <a:pt x="31" y="68"/>
                      <a:pt x="31" y="68"/>
                    </a:cubicBezTo>
                    <a:cubicBezTo>
                      <a:pt x="21" y="68"/>
                      <a:pt x="21" y="68"/>
                      <a:pt x="21" y="68"/>
                    </a:cubicBezTo>
                    <a:cubicBezTo>
                      <a:pt x="21" y="66"/>
                      <a:pt x="21" y="66"/>
                      <a:pt x="21" y="66"/>
                    </a:cubicBezTo>
                    <a:cubicBezTo>
                      <a:pt x="21" y="58"/>
                      <a:pt x="17" y="31"/>
                      <a:pt x="2" y="9"/>
                    </a:cubicBezTo>
                    <a:cubicBezTo>
                      <a:pt x="2" y="9"/>
                      <a:pt x="2" y="9"/>
                      <a:pt x="2" y="9"/>
                    </a:cubicBezTo>
                    <a:cubicBezTo>
                      <a:pt x="1" y="8"/>
                      <a:pt x="1" y="8"/>
                      <a:pt x="1" y="8"/>
                    </a:cubicBezTo>
                    <a:cubicBezTo>
                      <a:pt x="1" y="8"/>
                      <a:pt x="1" y="8"/>
                      <a:pt x="1" y="8"/>
                    </a:cubicBezTo>
                    <a:cubicBezTo>
                      <a:pt x="1" y="7"/>
                      <a:pt x="1" y="7"/>
                      <a:pt x="1" y="7"/>
                    </a:cubicBezTo>
                    <a:cubicBezTo>
                      <a:pt x="0" y="5"/>
                      <a:pt x="0" y="3"/>
                      <a:pt x="2" y="1"/>
                    </a:cubicBezTo>
                    <a:cubicBezTo>
                      <a:pt x="5" y="0"/>
                      <a:pt x="7" y="1"/>
                      <a:pt x="9" y="3"/>
                    </a:cubicBezTo>
                    <a:cubicBezTo>
                      <a:pt x="9" y="3"/>
                      <a:pt x="9" y="3"/>
                      <a:pt x="9" y="3"/>
                    </a:cubicBezTo>
                    <a:cubicBezTo>
                      <a:pt x="11" y="5"/>
                      <a:pt x="14" y="7"/>
                      <a:pt x="16" y="7"/>
                    </a:cubicBezTo>
                    <a:cubicBezTo>
                      <a:pt x="20" y="7"/>
                      <a:pt x="23" y="6"/>
                      <a:pt x="27" y="2"/>
                    </a:cubicBezTo>
                    <a:cubicBezTo>
                      <a:pt x="28" y="1"/>
                      <a:pt x="29" y="1"/>
                      <a:pt x="31" y="1"/>
                    </a:cubicBezTo>
                    <a:cubicBezTo>
                      <a:pt x="32" y="1"/>
                      <a:pt x="33" y="2"/>
                      <a:pt x="34" y="3"/>
                    </a:cubicBezTo>
                    <a:cubicBezTo>
                      <a:pt x="37" y="6"/>
                      <a:pt x="40" y="8"/>
                      <a:pt x="43" y="8"/>
                    </a:cubicBezTo>
                    <a:cubicBezTo>
                      <a:pt x="47" y="8"/>
                      <a:pt x="50" y="5"/>
                      <a:pt x="52" y="3"/>
                    </a:cubicBezTo>
                    <a:cubicBezTo>
                      <a:pt x="53" y="2"/>
                      <a:pt x="54" y="1"/>
                      <a:pt x="55" y="1"/>
                    </a:cubicBezTo>
                    <a:cubicBezTo>
                      <a:pt x="57" y="1"/>
                      <a:pt x="58" y="2"/>
                      <a:pt x="59" y="3"/>
                    </a:cubicBezTo>
                    <a:cubicBezTo>
                      <a:pt x="61" y="6"/>
                      <a:pt x="63" y="8"/>
                      <a:pt x="66" y="8"/>
                    </a:cubicBezTo>
                    <a:cubicBezTo>
                      <a:pt x="66" y="8"/>
                      <a:pt x="66" y="8"/>
                      <a:pt x="66" y="8"/>
                    </a:cubicBezTo>
                    <a:cubicBezTo>
                      <a:pt x="70" y="8"/>
                      <a:pt x="73" y="6"/>
                      <a:pt x="76" y="3"/>
                    </a:cubicBezTo>
                    <a:cubicBezTo>
                      <a:pt x="78" y="1"/>
                      <a:pt x="81" y="1"/>
                      <a:pt x="82" y="2"/>
                    </a:cubicBezTo>
                    <a:cubicBezTo>
                      <a:pt x="84" y="4"/>
                      <a:pt x="85" y="7"/>
                      <a:pt x="83" y="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prstClr val="white"/>
                  </a:solidFill>
                </a:endParaRPr>
              </a:p>
            </p:txBody>
          </p:sp>
        </p:grpSp>
        <p:sp>
          <p:nvSpPr>
            <p:cNvPr id="43" name="Freeform 13"/>
            <p:cNvSpPr>
              <a:spLocks noEditPoints="1"/>
            </p:cNvSpPr>
            <p:nvPr/>
          </p:nvSpPr>
          <p:spPr bwMode="auto">
            <a:xfrm>
              <a:off x="5788792" y="2400976"/>
              <a:ext cx="326000" cy="558427"/>
            </a:xfrm>
            <a:custGeom>
              <a:avLst/>
              <a:gdLst>
                <a:gd name="T0" fmla="*/ 73 w 130"/>
                <a:gd name="T1" fmla="*/ 98 h 222"/>
                <a:gd name="T2" fmla="*/ 118 w 130"/>
                <a:gd name="T3" fmla="*/ 116 h 222"/>
                <a:gd name="T4" fmla="*/ 130 w 130"/>
                <a:gd name="T5" fmla="*/ 149 h 222"/>
                <a:gd name="T6" fmla="*/ 115 w 130"/>
                <a:gd name="T7" fmla="*/ 186 h 222"/>
                <a:gd name="T8" fmla="*/ 73 w 130"/>
                <a:gd name="T9" fmla="*/ 203 h 222"/>
                <a:gd name="T10" fmla="*/ 73 w 130"/>
                <a:gd name="T11" fmla="*/ 222 h 222"/>
                <a:gd name="T12" fmla="*/ 58 w 130"/>
                <a:gd name="T13" fmla="*/ 222 h 222"/>
                <a:gd name="T14" fmla="*/ 58 w 130"/>
                <a:gd name="T15" fmla="*/ 203 h 222"/>
                <a:gd name="T16" fmla="*/ 0 w 130"/>
                <a:gd name="T17" fmla="*/ 150 h 222"/>
                <a:gd name="T18" fmla="*/ 26 w 130"/>
                <a:gd name="T19" fmla="*/ 150 h 222"/>
                <a:gd name="T20" fmla="*/ 58 w 130"/>
                <a:gd name="T21" fmla="*/ 185 h 222"/>
                <a:gd name="T22" fmla="*/ 58 w 130"/>
                <a:gd name="T23" fmla="*/ 117 h 222"/>
                <a:gd name="T24" fmla="*/ 4 w 130"/>
                <a:gd name="T25" fmla="*/ 69 h 222"/>
                <a:gd name="T26" fmla="*/ 19 w 130"/>
                <a:gd name="T27" fmla="*/ 34 h 222"/>
                <a:gd name="T28" fmla="*/ 58 w 130"/>
                <a:gd name="T29" fmla="*/ 19 h 222"/>
                <a:gd name="T30" fmla="*/ 58 w 130"/>
                <a:gd name="T31" fmla="*/ 0 h 222"/>
                <a:gd name="T32" fmla="*/ 73 w 130"/>
                <a:gd name="T33" fmla="*/ 0 h 222"/>
                <a:gd name="T34" fmla="*/ 73 w 130"/>
                <a:gd name="T35" fmla="*/ 19 h 222"/>
                <a:gd name="T36" fmla="*/ 125 w 130"/>
                <a:gd name="T37" fmla="*/ 63 h 222"/>
                <a:gd name="T38" fmla="*/ 99 w 130"/>
                <a:gd name="T39" fmla="*/ 63 h 222"/>
                <a:gd name="T40" fmla="*/ 73 w 130"/>
                <a:gd name="T41" fmla="*/ 37 h 222"/>
                <a:gd name="T42" fmla="*/ 73 w 130"/>
                <a:gd name="T43" fmla="*/ 98 h 222"/>
                <a:gd name="T44" fmla="*/ 58 w 130"/>
                <a:gd name="T45" fmla="*/ 96 h 222"/>
                <a:gd name="T46" fmla="*/ 58 w 130"/>
                <a:gd name="T47" fmla="*/ 37 h 222"/>
                <a:gd name="T48" fmla="*/ 30 w 130"/>
                <a:gd name="T49" fmla="*/ 67 h 222"/>
                <a:gd name="T50" fmla="*/ 38 w 130"/>
                <a:gd name="T51" fmla="*/ 86 h 222"/>
                <a:gd name="T52" fmla="*/ 58 w 130"/>
                <a:gd name="T53" fmla="*/ 96 h 222"/>
                <a:gd name="T54" fmla="*/ 73 w 130"/>
                <a:gd name="T55" fmla="*/ 185 h 222"/>
                <a:gd name="T56" fmla="*/ 104 w 130"/>
                <a:gd name="T57" fmla="*/ 150 h 222"/>
                <a:gd name="T58" fmla="*/ 97 w 130"/>
                <a:gd name="T59" fmla="*/ 131 h 222"/>
                <a:gd name="T60" fmla="*/ 73 w 130"/>
                <a:gd name="T61" fmla="*/ 120 h 222"/>
                <a:gd name="T62" fmla="*/ 73 w 130"/>
                <a:gd name="T63" fmla="*/ 185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0" h="222">
                  <a:moveTo>
                    <a:pt x="73" y="98"/>
                  </a:moveTo>
                  <a:cubicBezTo>
                    <a:pt x="95" y="103"/>
                    <a:pt x="110" y="109"/>
                    <a:pt x="118" y="116"/>
                  </a:cubicBezTo>
                  <a:cubicBezTo>
                    <a:pt x="126" y="124"/>
                    <a:pt x="130" y="135"/>
                    <a:pt x="130" y="149"/>
                  </a:cubicBezTo>
                  <a:cubicBezTo>
                    <a:pt x="130" y="163"/>
                    <a:pt x="125" y="175"/>
                    <a:pt x="115" y="186"/>
                  </a:cubicBezTo>
                  <a:cubicBezTo>
                    <a:pt x="105" y="196"/>
                    <a:pt x="91" y="202"/>
                    <a:pt x="73" y="203"/>
                  </a:cubicBezTo>
                  <a:cubicBezTo>
                    <a:pt x="73" y="222"/>
                    <a:pt x="73" y="222"/>
                    <a:pt x="73" y="222"/>
                  </a:cubicBezTo>
                  <a:cubicBezTo>
                    <a:pt x="58" y="222"/>
                    <a:pt x="58" y="222"/>
                    <a:pt x="58" y="222"/>
                  </a:cubicBezTo>
                  <a:cubicBezTo>
                    <a:pt x="58" y="203"/>
                    <a:pt x="58" y="203"/>
                    <a:pt x="58" y="203"/>
                  </a:cubicBezTo>
                  <a:cubicBezTo>
                    <a:pt x="22" y="200"/>
                    <a:pt x="2" y="182"/>
                    <a:pt x="0" y="150"/>
                  </a:cubicBezTo>
                  <a:cubicBezTo>
                    <a:pt x="26" y="150"/>
                    <a:pt x="26" y="150"/>
                    <a:pt x="26" y="150"/>
                  </a:cubicBezTo>
                  <a:cubicBezTo>
                    <a:pt x="28" y="170"/>
                    <a:pt x="39" y="182"/>
                    <a:pt x="58" y="185"/>
                  </a:cubicBezTo>
                  <a:cubicBezTo>
                    <a:pt x="58" y="117"/>
                    <a:pt x="58" y="117"/>
                    <a:pt x="58" y="117"/>
                  </a:cubicBezTo>
                  <a:cubicBezTo>
                    <a:pt x="22" y="110"/>
                    <a:pt x="4" y="94"/>
                    <a:pt x="4" y="69"/>
                  </a:cubicBezTo>
                  <a:cubicBezTo>
                    <a:pt x="4" y="54"/>
                    <a:pt x="9" y="43"/>
                    <a:pt x="19" y="34"/>
                  </a:cubicBezTo>
                  <a:cubicBezTo>
                    <a:pt x="28" y="25"/>
                    <a:pt x="42" y="20"/>
                    <a:pt x="58" y="19"/>
                  </a:cubicBezTo>
                  <a:cubicBezTo>
                    <a:pt x="58" y="0"/>
                    <a:pt x="58" y="0"/>
                    <a:pt x="58" y="0"/>
                  </a:cubicBezTo>
                  <a:cubicBezTo>
                    <a:pt x="73" y="0"/>
                    <a:pt x="73" y="0"/>
                    <a:pt x="73" y="0"/>
                  </a:cubicBezTo>
                  <a:cubicBezTo>
                    <a:pt x="73" y="19"/>
                    <a:pt x="73" y="19"/>
                    <a:pt x="73" y="19"/>
                  </a:cubicBezTo>
                  <a:cubicBezTo>
                    <a:pt x="105" y="21"/>
                    <a:pt x="122" y="35"/>
                    <a:pt x="125" y="63"/>
                  </a:cubicBezTo>
                  <a:cubicBezTo>
                    <a:pt x="99" y="63"/>
                    <a:pt x="99" y="63"/>
                    <a:pt x="99" y="63"/>
                  </a:cubicBezTo>
                  <a:cubicBezTo>
                    <a:pt x="98" y="48"/>
                    <a:pt x="89" y="39"/>
                    <a:pt x="73" y="37"/>
                  </a:cubicBezTo>
                  <a:lnTo>
                    <a:pt x="73" y="98"/>
                  </a:lnTo>
                  <a:close/>
                  <a:moveTo>
                    <a:pt x="58" y="96"/>
                  </a:moveTo>
                  <a:cubicBezTo>
                    <a:pt x="58" y="37"/>
                    <a:pt x="58" y="37"/>
                    <a:pt x="58" y="37"/>
                  </a:cubicBezTo>
                  <a:cubicBezTo>
                    <a:pt x="39" y="40"/>
                    <a:pt x="30" y="50"/>
                    <a:pt x="30" y="67"/>
                  </a:cubicBezTo>
                  <a:cubicBezTo>
                    <a:pt x="30" y="76"/>
                    <a:pt x="33" y="82"/>
                    <a:pt x="38" y="86"/>
                  </a:cubicBezTo>
                  <a:cubicBezTo>
                    <a:pt x="43" y="91"/>
                    <a:pt x="50" y="94"/>
                    <a:pt x="58" y="96"/>
                  </a:cubicBezTo>
                  <a:close/>
                  <a:moveTo>
                    <a:pt x="73" y="185"/>
                  </a:moveTo>
                  <a:cubicBezTo>
                    <a:pt x="93" y="182"/>
                    <a:pt x="104" y="171"/>
                    <a:pt x="104" y="150"/>
                  </a:cubicBezTo>
                  <a:cubicBezTo>
                    <a:pt x="104" y="142"/>
                    <a:pt x="102" y="135"/>
                    <a:pt x="97" y="131"/>
                  </a:cubicBezTo>
                  <a:cubicBezTo>
                    <a:pt x="93" y="126"/>
                    <a:pt x="85" y="122"/>
                    <a:pt x="73" y="120"/>
                  </a:cubicBezTo>
                  <a:lnTo>
                    <a:pt x="73" y="185"/>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prstClr val="white"/>
                </a:solidFill>
              </a:endParaRPr>
            </a:p>
          </p:txBody>
        </p:sp>
        <p:sp>
          <p:nvSpPr>
            <p:cNvPr id="44" name="Freeform 19"/>
            <p:cNvSpPr>
              <a:spLocks noEditPoints="1"/>
            </p:cNvSpPr>
            <p:nvPr/>
          </p:nvSpPr>
          <p:spPr bwMode="auto">
            <a:xfrm>
              <a:off x="4259869" y="3725534"/>
              <a:ext cx="459620" cy="460239"/>
            </a:xfrm>
            <a:custGeom>
              <a:avLst/>
              <a:gdLst>
                <a:gd name="T0" fmla="*/ 281 w 311"/>
                <a:gd name="T1" fmla="*/ 130 h 312"/>
                <a:gd name="T2" fmla="*/ 311 w 311"/>
                <a:gd name="T3" fmla="*/ 116 h 312"/>
                <a:gd name="T4" fmla="*/ 294 w 311"/>
                <a:gd name="T5" fmla="*/ 75 h 312"/>
                <a:gd name="T6" fmla="*/ 263 w 311"/>
                <a:gd name="T7" fmla="*/ 86 h 312"/>
                <a:gd name="T8" fmla="*/ 226 w 311"/>
                <a:gd name="T9" fmla="*/ 48 h 312"/>
                <a:gd name="T10" fmla="*/ 237 w 311"/>
                <a:gd name="T11" fmla="*/ 17 h 312"/>
                <a:gd name="T12" fmla="*/ 197 w 311"/>
                <a:gd name="T13" fmla="*/ 0 h 312"/>
                <a:gd name="T14" fmla="*/ 183 w 311"/>
                <a:gd name="T15" fmla="*/ 30 h 312"/>
                <a:gd name="T16" fmla="*/ 129 w 311"/>
                <a:gd name="T17" fmla="*/ 30 h 312"/>
                <a:gd name="T18" fmla="*/ 115 w 311"/>
                <a:gd name="T19" fmla="*/ 0 h 312"/>
                <a:gd name="T20" fmla="*/ 75 w 311"/>
                <a:gd name="T21" fmla="*/ 17 h 312"/>
                <a:gd name="T22" fmla="*/ 86 w 311"/>
                <a:gd name="T23" fmla="*/ 48 h 312"/>
                <a:gd name="T24" fmla="*/ 48 w 311"/>
                <a:gd name="T25" fmla="*/ 85 h 312"/>
                <a:gd name="T26" fmla="*/ 17 w 311"/>
                <a:gd name="T27" fmla="*/ 74 h 312"/>
                <a:gd name="T28" fmla="*/ 0 w 311"/>
                <a:gd name="T29" fmla="*/ 114 h 312"/>
                <a:gd name="T30" fmla="*/ 30 w 311"/>
                <a:gd name="T31" fmla="*/ 129 h 312"/>
                <a:gd name="T32" fmla="*/ 30 w 311"/>
                <a:gd name="T33" fmla="*/ 182 h 312"/>
                <a:gd name="T34" fmla="*/ 0 w 311"/>
                <a:gd name="T35" fmla="*/ 196 h 312"/>
                <a:gd name="T36" fmla="*/ 16 w 311"/>
                <a:gd name="T37" fmla="*/ 236 h 312"/>
                <a:gd name="T38" fmla="*/ 47 w 311"/>
                <a:gd name="T39" fmla="*/ 225 h 312"/>
                <a:gd name="T40" fmla="*/ 85 w 311"/>
                <a:gd name="T41" fmla="*/ 263 h 312"/>
                <a:gd name="T42" fmla="*/ 73 w 311"/>
                <a:gd name="T43" fmla="*/ 294 h 312"/>
                <a:gd name="T44" fmla="*/ 114 w 311"/>
                <a:gd name="T45" fmla="*/ 311 h 312"/>
                <a:gd name="T46" fmla="*/ 128 w 311"/>
                <a:gd name="T47" fmla="*/ 281 h 312"/>
                <a:gd name="T48" fmla="*/ 181 w 311"/>
                <a:gd name="T49" fmla="*/ 282 h 312"/>
                <a:gd name="T50" fmla="*/ 195 w 311"/>
                <a:gd name="T51" fmla="*/ 312 h 312"/>
                <a:gd name="T52" fmla="*/ 236 w 311"/>
                <a:gd name="T53" fmla="*/ 295 h 312"/>
                <a:gd name="T54" fmla="*/ 225 w 311"/>
                <a:gd name="T55" fmla="*/ 264 h 312"/>
                <a:gd name="T56" fmla="*/ 263 w 311"/>
                <a:gd name="T57" fmla="*/ 226 h 312"/>
                <a:gd name="T58" fmla="*/ 294 w 311"/>
                <a:gd name="T59" fmla="*/ 238 h 312"/>
                <a:gd name="T60" fmla="*/ 311 w 311"/>
                <a:gd name="T61" fmla="*/ 197 h 312"/>
                <a:gd name="T62" fmla="*/ 281 w 311"/>
                <a:gd name="T63" fmla="*/ 183 h 312"/>
                <a:gd name="T64" fmla="*/ 281 w 311"/>
                <a:gd name="T65" fmla="*/ 130 h 312"/>
                <a:gd name="T66" fmla="*/ 155 w 311"/>
                <a:gd name="T67" fmla="*/ 254 h 312"/>
                <a:gd name="T68" fmla="*/ 57 w 311"/>
                <a:gd name="T69" fmla="*/ 156 h 312"/>
                <a:gd name="T70" fmla="*/ 155 w 311"/>
                <a:gd name="T71" fmla="*/ 57 h 312"/>
                <a:gd name="T72" fmla="*/ 254 w 311"/>
                <a:gd name="T73" fmla="*/ 156 h 312"/>
                <a:gd name="T74" fmla="*/ 155 w 311"/>
                <a:gd name="T75" fmla="*/ 254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11" h="312">
                  <a:moveTo>
                    <a:pt x="281" y="130"/>
                  </a:moveTo>
                  <a:cubicBezTo>
                    <a:pt x="311" y="116"/>
                    <a:pt x="311" y="116"/>
                    <a:pt x="311" y="116"/>
                  </a:cubicBezTo>
                  <a:cubicBezTo>
                    <a:pt x="294" y="75"/>
                    <a:pt x="294" y="75"/>
                    <a:pt x="294" y="75"/>
                  </a:cubicBezTo>
                  <a:cubicBezTo>
                    <a:pt x="263" y="86"/>
                    <a:pt x="263" y="86"/>
                    <a:pt x="263" y="86"/>
                  </a:cubicBezTo>
                  <a:cubicBezTo>
                    <a:pt x="253" y="71"/>
                    <a:pt x="240" y="58"/>
                    <a:pt x="226" y="48"/>
                  </a:cubicBezTo>
                  <a:cubicBezTo>
                    <a:pt x="237" y="17"/>
                    <a:pt x="237" y="17"/>
                    <a:pt x="237" y="17"/>
                  </a:cubicBezTo>
                  <a:cubicBezTo>
                    <a:pt x="197" y="0"/>
                    <a:pt x="197" y="0"/>
                    <a:pt x="197" y="0"/>
                  </a:cubicBezTo>
                  <a:cubicBezTo>
                    <a:pt x="183" y="30"/>
                    <a:pt x="183" y="30"/>
                    <a:pt x="183" y="30"/>
                  </a:cubicBezTo>
                  <a:cubicBezTo>
                    <a:pt x="165" y="27"/>
                    <a:pt x="147" y="26"/>
                    <a:pt x="129" y="30"/>
                  </a:cubicBezTo>
                  <a:cubicBezTo>
                    <a:pt x="115" y="0"/>
                    <a:pt x="115" y="0"/>
                    <a:pt x="115" y="0"/>
                  </a:cubicBezTo>
                  <a:cubicBezTo>
                    <a:pt x="75" y="17"/>
                    <a:pt x="75" y="17"/>
                    <a:pt x="75" y="17"/>
                  </a:cubicBezTo>
                  <a:cubicBezTo>
                    <a:pt x="86" y="48"/>
                    <a:pt x="86" y="48"/>
                    <a:pt x="86" y="48"/>
                  </a:cubicBezTo>
                  <a:cubicBezTo>
                    <a:pt x="70" y="58"/>
                    <a:pt x="58" y="71"/>
                    <a:pt x="48" y="85"/>
                  </a:cubicBezTo>
                  <a:cubicBezTo>
                    <a:pt x="17" y="74"/>
                    <a:pt x="17" y="74"/>
                    <a:pt x="17" y="74"/>
                  </a:cubicBezTo>
                  <a:cubicBezTo>
                    <a:pt x="0" y="114"/>
                    <a:pt x="0" y="114"/>
                    <a:pt x="0" y="114"/>
                  </a:cubicBezTo>
                  <a:cubicBezTo>
                    <a:pt x="30" y="129"/>
                    <a:pt x="30" y="129"/>
                    <a:pt x="30" y="129"/>
                  </a:cubicBezTo>
                  <a:cubicBezTo>
                    <a:pt x="26" y="146"/>
                    <a:pt x="26" y="164"/>
                    <a:pt x="30" y="182"/>
                  </a:cubicBezTo>
                  <a:cubicBezTo>
                    <a:pt x="0" y="196"/>
                    <a:pt x="0" y="196"/>
                    <a:pt x="0" y="196"/>
                  </a:cubicBezTo>
                  <a:cubicBezTo>
                    <a:pt x="16" y="236"/>
                    <a:pt x="16" y="236"/>
                    <a:pt x="16" y="236"/>
                  </a:cubicBezTo>
                  <a:cubicBezTo>
                    <a:pt x="47" y="225"/>
                    <a:pt x="47" y="225"/>
                    <a:pt x="47" y="225"/>
                  </a:cubicBezTo>
                  <a:cubicBezTo>
                    <a:pt x="57" y="241"/>
                    <a:pt x="70" y="253"/>
                    <a:pt x="85" y="263"/>
                  </a:cubicBezTo>
                  <a:cubicBezTo>
                    <a:pt x="73" y="294"/>
                    <a:pt x="73" y="294"/>
                    <a:pt x="73" y="294"/>
                  </a:cubicBezTo>
                  <a:cubicBezTo>
                    <a:pt x="114" y="311"/>
                    <a:pt x="114" y="311"/>
                    <a:pt x="114" y="311"/>
                  </a:cubicBezTo>
                  <a:cubicBezTo>
                    <a:pt x="128" y="281"/>
                    <a:pt x="128" y="281"/>
                    <a:pt x="128" y="281"/>
                  </a:cubicBezTo>
                  <a:cubicBezTo>
                    <a:pt x="145" y="285"/>
                    <a:pt x="163" y="285"/>
                    <a:pt x="181" y="282"/>
                  </a:cubicBezTo>
                  <a:cubicBezTo>
                    <a:pt x="195" y="312"/>
                    <a:pt x="195" y="312"/>
                    <a:pt x="195" y="312"/>
                  </a:cubicBezTo>
                  <a:cubicBezTo>
                    <a:pt x="236" y="295"/>
                    <a:pt x="236" y="295"/>
                    <a:pt x="236" y="295"/>
                  </a:cubicBezTo>
                  <a:cubicBezTo>
                    <a:pt x="225" y="264"/>
                    <a:pt x="225" y="264"/>
                    <a:pt x="225" y="264"/>
                  </a:cubicBezTo>
                  <a:cubicBezTo>
                    <a:pt x="240" y="254"/>
                    <a:pt x="253" y="241"/>
                    <a:pt x="263" y="226"/>
                  </a:cubicBezTo>
                  <a:cubicBezTo>
                    <a:pt x="294" y="238"/>
                    <a:pt x="294" y="238"/>
                    <a:pt x="294" y="238"/>
                  </a:cubicBezTo>
                  <a:cubicBezTo>
                    <a:pt x="311" y="197"/>
                    <a:pt x="311" y="197"/>
                    <a:pt x="311" y="197"/>
                  </a:cubicBezTo>
                  <a:cubicBezTo>
                    <a:pt x="281" y="183"/>
                    <a:pt x="281" y="183"/>
                    <a:pt x="281" y="183"/>
                  </a:cubicBezTo>
                  <a:cubicBezTo>
                    <a:pt x="285" y="166"/>
                    <a:pt x="285" y="148"/>
                    <a:pt x="281" y="130"/>
                  </a:cubicBezTo>
                  <a:close/>
                  <a:moveTo>
                    <a:pt x="155" y="254"/>
                  </a:moveTo>
                  <a:cubicBezTo>
                    <a:pt x="101" y="254"/>
                    <a:pt x="57" y="210"/>
                    <a:pt x="57" y="156"/>
                  </a:cubicBezTo>
                  <a:cubicBezTo>
                    <a:pt x="57" y="101"/>
                    <a:pt x="101" y="57"/>
                    <a:pt x="155" y="57"/>
                  </a:cubicBezTo>
                  <a:cubicBezTo>
                    <a:pt x="210" y="57"/>
                    <a:pt x="254" y="101"/>
                    <a:pt x="254" y="156"/>
                  </a:cubicBezTo>
                  <a:cubicBezTo>
                    <a:pt x="254" y="210"/>
                    <a:pt x="210" y="254"/>
                    <a:pt x="155" y="254"/>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prstClr val="white"/>
                </a:solidFill>
              </a:endParaRPr>
            </a:p>
          </p:txBody>
        </p:sp>
        <p:grpSp>
          <p:nvGrpSpPr>
            <p:cNvPr id="45" name="组合 44"/>
            <p:cNvGrpSpPr/>
            <p:nvPr/>
          </p:nvGrpSpPr>
          <p:grpSpPr>
            <a:xfrm>
              <a:off x="4302136" y="1140276"/>
              <a:ext cx="437605" cy="420839"/>
              <a:chOff x="2607983" y="4241292"/>
              <a:chExt cx="490600" cy="471805"/>
            </a:xfrm>
            <a:effectLst/>
          </p:grpSpPr>
          <p:sp>
            <p:nvSpPr>
              <p:cNvPr id="46" name="Oval 131"/>
              <p:cNvSpPr>
                <a:spLocks noChangeArrowheads="1"/>
              </p:cNvSpPr>
              <p:nvPr/>
            </p:nvSpPr>
            <p:spPr bwMode="auto">
              <a:xfrm>
                <a:off x="2742898" y="4241292"/>
                <a:ext cx="220770" cy="223595"/>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100">
                  <a:solidFill>
                    <a:prstClr val="black"/>
                  </a:solidFill>
                </a:endParaRPr>
              </a:p>
            </p:txBody>
          </p:sp>
          <p:sp>
            <p:nvSpPr>
              <p:cNvPr id="47" name="Freeform 134"/>
              <p:cNvSpPr>
                <a:spLocks/>
              </p:cNvSpPr>
              <p:nvPr/>
            </p:nvSpPr>
            <p:spPr bwMode="auto">
              <a:xfrm>
                <a:off x="2607983" y="4499759"/>
                <a:ext cx="490600" cy="213338"/>
              </a:xfrm>
              <a:custGeom>
                <a:avLst/>
                <a:gdLst>
                  <a:gd name="T0" fmla="*/ 35 w 200"/>
                  <a:gd name="T1" fmla="*/ 87 h 87"/>
                  <a:gd name="T2" fmla="*/ 35 w 200"/>
                  <a:gd name="T3" fmla="*/ 72 h 87"/>
                  <a:gd name="T4" fmla="*/ 46 w 200"/>
                  <a:gd name="T5" fmla="*/ 72 h 87"/>
                  <a:gd name="T6" fmla="*/ 46 w 200"/>
                  <a:gd name="T7" fmla="*/ 87 h 87"/>
                  <a:gd name="T8" fmla="*/ 155 w 200"/>
                  <a:gd name="T9" fmla="*/ 87 h 87"/>
                  <a:gd name="T10" fmla="*/ 155 w 200"/>
                  <a:gd name="T11" fmla="*/ 72 h 87"/>
                  <a:gd name="T12" fmla="*/ 166 w 200"/>
                  <a:gd name="T13" fmla="*/ 72 h 87"/>
                  <a:gd name="T14" fmla="*/ 166 w 200"/>
                  <a:gd name="T15" fmla="*/ 87 h 87"/>
                  <a:gd name="T16" fmla="*/ 199 w 200"/>
                  <a:gd name="T17" fmla="*/ 87 h 87"/>
                  <a:gd name="T18" fmla="*/ 200 w 200"/>
                  <a:gd name="T19" fmla="*/ 43 h 87"/>
                  <a:gd name="T20" fmla="*/ 156 w 200"/>
                  <a:gd name="T21" fmla="*/ 0 h 87"/>
                  <a:gd name="T22" fmla="*/ 156 w 200"/>
                  <a:gd name="T23" fmla="*/ 0 h 87"/>
                  <a:gd name="T24" fmla="*/ 156 w 200"/>
                  <a:gd name="T25" fmla="*/ 0 h 87"/>
                  <a:gd name="T26" fmla="*/ 140 w 200"/>
                  <a:gd name="T27" fmla="*/ 0 h 87"/>
                  <a:gd name="T28" fmla="*/ 100 w 200"/>
                  <a:gd name="T29" fmla="*/ 80 h 87"/>
                  <a:gd name="T30" fmla="*/ 60 w 200"/>
                  <a:gd name="T31" fmla="*/ 0 h 87"/>
                  <a:gd name="T32" fmla="*/ 45 w 200"/>
                  <a:gd name="T33" fmla="*/ 0 h 87"/>
                  <a:gd name="T34" fmla="*/ 45 w 200"/>
                  <a:gd name="T35" fmla="*/ 0 h 87"/>
                  <a:gd name="T36" fmla="*/ 44 w 200"/>
                  <a:gd name="T37" fmla="*/ 0 h 87"/>
                  <a:gd name="T38" fmla="*/ 1 w 200"/>
                  <a:gd name="T39" fmla="*/ 43 h 87"/>
                  <a:gd name="T40" fmla="*/ 0 w 200"/>
                  <a:gd name="T41" fmla="*/ 87 h 87"/>
                  <a:gd name="T42" fmla="*/ 35 w 200"/>
                  <a:gd name="T43"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0" h="87">
                    <a:moveTo>
                      <a:pt x="35" y="87"/>
                    </a:moveTo>
                    <a:cubicBezTo>
                      <a:pt x="35" y="72"/>
                      <a:pt x="35" y="72"/>
                      <a:pt x="35" y="72"/>
                    </a:cubicBezTo>
                    <a:cubicBezTo>
                      <a:pt x="46" y="72"/>
                      <a:pt x="46" y="72"/>
                      <a:pt x="46" y="72"/>
                    </a:cubicBezTo>
                    <a:cubicBezTo>
                      <a:pt x="46" y="87"/>
                      <a:pt x="46" y="87"/>
                      <a:pt x="46" y="87"/>
                    </a:cubicBezTo>
                    <a:cubicBezTo>
                      <a:pt x="155" y="87"/>
                      <a:pt x="155" y="87"/>
                      <a:pt x="155" y="87"/>
                    </a:cubicBezTo>
                    <a:cubicBezTo>
                      <a:pt x="155" y="72"/>
                      <a:pt x="155" y="72"/>
                      <a:pt x="155" y="72"/>
                    </a:cubicBezTo>
                    <a:cubicBezTo>
                      <a:pt x="166" y="72"/>
                      <a:pt x="166" y="72"/>
                      <a:pt x="166" y="72"/>
                    </a:cubicBezTo>
                    <a:cubicBezTo>
                      <a:pt x="166" y="87"/>
                      <a:pt x="166" y="87"/>
                      <a:pt x="166" y="87"/>
                    </a:cubicBezTo>
                    <a:cubicBezTo>
                      <a:pt x="199" y="87"/>
                      <a:pt x="199" y="87"/>
                      <a:pt x="199" y="87"/>
                    </a:cubicBezTo>
                    <a:cubicBezTo>
                      <a:pt x="199" y="47"/>
                      <a:pt x="200" y="43"/>
                      <a:pt x="200" y="43"/>
                    </a:cubicBezTo>
                    <a:cubicBezTo>
                      <a:pt x="200" y="19"/>
                      <a:pt x="180" y="0"/>
                      <a:pt x="156" y="0"/>
                    </a:cubicBezTo>
                    <a:cubicBezTo>
                      <a:pt x="156" y="0"/>
                      <a:pt x="156" y="0"/>
                      <a:pt x="156" y="0"/>
                    </a:cubicBezTo>
                    <a:cubicBezTo>
                      <a:pt x="156" y="0"/>
                      <a:pt x="156" y="0"/>
                      <a:pt x="156" y="0"/>
                    </a:cubicBezTo>
                    <a:cubicBezTo>
                      <a:pt x="140" y="0"/>
                      <a:pt x="140" y="0"/>
                      <a:pt x="140" y="0"/>
                    </a:cubicBezTo>
                    <a:cubicBezTo>
                      <a:pt x="100" y="80"/>
                      <a:pt x="100" y="80"/>
                      <a:pt x="100" y="80"/>
                    </a:cubicBezTo>
                    <a:cubicBezTo>
                      <a:pt x="60" y="0"/>
                      <a:pt x="60" y="0"/>
                      <a:pt x="60" y="0"/>
                    </a:cubicBezTo>
                    <a:cubicBezTo>
                      <a:pt x="45" y="0"/>
                      <a:pt x="45" y="0"/>
                      <a:pt x="45" y="0"/>
                    </a:cubicBezTo>
                    <a:cubicBezTo>
                      <a:pt x="45" y="0"/>
                      <a:pt x="45" y="0"/>
                      <a:pt x="45" y="0"/>
                    </a:cubicBezTo>
                    <a:cubicBezTo>
                      <a:pt x="45" y="0"/>
                      <a:pt x="44" y="0"/>
                      <a:pt x="44" y="0"/>
                    </a:cubicBezTo>
                    <a:cubicBezTo>
                      <a:pt x="20" y="0"/>
                      <a:pt x="1" y="19"/>
                      <a:pt x="1" y="43"/>
                    </a:cubicBezTo>
                    <a:cubicBezTo>
                      <a:pt x="1" y="43"/>
                      <a:pt x="0" y="47"/>
                      <a:pt x="0" y="87"/>
                    </a:cubicBezTo>
                    <a:lnTo>
                      <a:pt x="35" y="8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100">
                  <a:solidFill>
                    <a:prstClr val="black"/>
                  </a:solidFill>
                </a:endParaRPr>
              </a:p>
            </p:txBody>
          </p:sp>
        </p:grpSp>
      </p:grpSp>
      <p:grpSp>
        <p:nvGrpSpPr>
          <p:cNvPr id="31" name="组合 30"/>
          <p:cNvGrpSpPr/>
          <p:nvPr/>
        </p:nvGrpSpPr>
        <p:grpSpPr>
          <a:xfrm>
            <a:off x="582613" y="558793"/>
            <a:ext cx="1486542" cy="521708"/>
            <a:chOff x="349800" y="270568"/>
            <a:chExt cx="1486542" cy="521708"/>
          </a:xfrm>
        </p:grpSpPr>
        <p:sp>
          <p:nvSpPr>
            <p:cNvPr id="33" name="PA_文本框 1">
              <a:extLst>
                <a:ext uri="{FF2B5EF4-FFF2-40B4-BE49-F238E27FC236}">
                  <a16:creationId xmlns:a16="http://schemas.microsoft.com/office/drawing/2014/main" id="{95CA5390-EAD3-40A5-BF6F-C69AB99948CD}"/>
                </a:ext>
              </a:extLst>
            </p:cNvPr>
            <p:cNvSpPr txBox="1"/>
            <p:nvPr>
              <p:custDataLst>
                <p:tags r:id="rId1"/>
              </p:custDataLst>
            </p:nvPr>
          </p:nvSpPr>
          <p:spPr>
            <a:xfrm>
              <a:off x="349800" y="270568"/>
              <a:ext cx="923330" cy="360804"/>
            </a:xfrm>
            <a:prstGeom prst="rect">
              <a:avLst/>
            </a:prstGeom>
            <a:noFill/>
          </p:spPr>
          <p:txBody>
            <a:bodyPr wrap="none" lIns="0" tIns="0" rIns="0" rtlCol="0">
              <a:spAutoFit/>
            </a:bodyPr>
            <a:lstStyle/>
            <a:p>
              <a:pPr>
                <a:lnSpc>
                  <a:spcPts val="2700"/>
                </a:lnSpc>
              </a:pPr>
              <a:r>
                <a:rPr lang="zh-CN" altLang="en-US" sz="1800" b="1" dirty="0">
                  <a:solidFill>
                    <a:srgbClr val="2B3649"/>
                  </a:solidFill>
                  <a:latin typeface="+mj-ea"/>
                  <a:ea typeface="+mj-ea"/>
                  <a:cs typeface="+mn-ea"/>
                  <a:sym typeface="+mn-lt"/>
                </a:rPr>
                <a:t>Return on investment</a:t>
              </a:r>
              <a:endParaRPr lang="en-US" altLang="zh-CN" sz="1800" b="1" dirty="0">
                <a:solidFill>
                  <a:srgbClr val="2B3649"/>
                </a:solidFill>
                <a:latin typeface="+mj-ea"/>
                <a:ea typeface="+mj-ea"/>
                <a:cs typeface="+mn-ea"/>
                <a:sym typeface="+mn-lt"/>
              </a:endParaRPr>
            </a:p>
          </p:txBody>
        </p:sp>
        <p:sp>
          <p:nvSpPr>
            <p:cNvPr id="52" name="PA_文本框 1">
              <a:extLst>
                <a:ext uri="{FF2B5EF4-FFF2-40B4-BE49-F238E27FC236}">
                  <a16:creationId xmlns:a16="http://schemas.microsoft.com/office/drawing/2014/main" id="{BA0F9515-D5AE-4BED-A481-29A81D6010FD}"/>
                </a:ext>
              </a:extLst>
            </p:cNvPr>
            <p:cNvSpPr txBox="1"/>
            <p:nvPr>
              <p:custDataLst>
                <p:tags r:id="rId2"/>
              </p:custDataLst>
            </p:nvPr>
          </p:nvSpPr>
          <p:spPr>
            <a:xfrm>
              <a:off x="349800" y="547081"/>
              <a:ext cx="1486542" cy="245195"/>
            </a:xfrm>
            <a:prstGeom prst="rect">
              <a:avLst/>
            </a:prstGeom>
            <a:noFill/>
          </p:spPr>
          <p:txBody>
            <a:bodyPr wrap="square" lIns="0" tIns="0" rIns="0" rtlCol="0">
              <a:spAutoFit/>
            </a:bodyPr>
            <a:lstStyle/>
            <a:p>
              <a:pPr>
                <a:lnSpc>
                  <a:spcPts val="1725"/>
                </a:lnSpc>
              </a:pPr>
              <a:r>
                <a:rPr lang="en-US" altLang="zh-CN" sz="1050" dirty="0">
                  <a:solidFill>
                    <a:srgbClr val="2B3649"/>
                  </a:solidFill>
                  <a:cs typeface="+mn-ea"/>
                  <a:sym typeface="+mn-lt"/>
                </a:rPr>
                <a:t>TEAM INTRODUCTION</a:t>
              </a:r>
            </a:p>
          </p:txBody>
        </p:sp>
      </p:grpSp>
      <p:sp>
        <p:nvSpPr>
          <p:cNvPr id="53" name="文本框 52"/>
          <p:cNvSpPr txBox="1"/>
          <p:nvPr/>
        </p:nvSpPr>
        <p:spPr>
          <a:xfrm>
            <a:off x="6303617" y="1476178"/>
            <a:ext cx="1855295" cy="720197"/>
          </a:xfrm>
          <a:prstGeom prst="rect">
            <a:avLst/>
          </a:prstGeom>
          <a:noFill/>
          <a:effectLst/>
        </p:spPr>
        <p:txBody>
          <a:bodyPr wrap="square" rtlCol="0">
            <a:spAutoFit/>
          </a:bodyPr>
          <a:lstStyle/>
          <a:p>
            <a:pPr>
              <a:lnSpc>
                <a:spcPct val="120000"/>
              </a:lnSpc>
            </a:pPr>
            <a:r>
              <a:rPr lang="zh-CN" altLang="en-US" sz="1400" dirty="0">
                <a:solidFill>
                  <a:srgbClr val="2B3649"/>
                </a:solidFill>
                <a:latin typeface="+mj-ea"/>
              </a:rPr>
              <a:t>Add your title</a:t>
            </a:r>
            <a:endParaRPr lang="en-US" altLang="zh-CN" sz="1400" dirty="0">
              <a:solidFill>
                <a:srgbClr val="2B3649"/>
              </a:solidFill>
              <a:latin typeface="+mj-ea"/>
            </a:endParaRPr>
          </a:p>
          <a:p>
            <a:pPr>
              <a:lnSpc>
                <a:spcPct val="120000"/>
              </a:lnSpc>
            </a:pPr>
            <a:r>
              <a:rPr lang="zh-CN" altLang="en-US" sz="1000" dirty="0">
                <a:solidFill>
                  <a:schemeClr val="tx1">
                    <a:lumMod val="50000"/>
                    <a:lumOff val="50000"/>
                  </a:schemeClr>
                </a:solidFill>
                <a:latin typeface="+mj-ea"/>
              </a:rPr>
              <a:t>Please enter your main narrative here</a:t>
            </a:r>
          </a:p>
        </p:txBody>
      </p:sp>
      <p:sp>
        <p:nvSpPr>
          <p:cNvPr id="54" name="文本框 53"/>
          <p:cNvSpPr txBox="1"/>
          <p:nvPr/>
        </p:nvSpPr>
        <p:spPr>
          <a:xfrm>
            <a:off x="906640" y="1476178"/>
            <a:ext cx="1855295" cy="720197"/>
          </a:xfrm>
          <a:prstGeom prst="rect">
            <a:avLst/>
          </a:prstGeom>
          <a:noFill/>
          <a:effectLst/>
        </p:spPr>
        <p:txBody>
          <a:bodyPr wrap="square" rtlCol="0">
            <a:spAutoFit/>
          </a:bodyPr>
          <a:lstStyle/>
          <a:p>
            <a:pPr algn="r">
              <a:lnSpc>
                <a:spcPct val="120000"/>
              </a:lnSpc>
            </a:pPr>
            <a:r>
              <a:rPr lang="zh-CN" altLang="en-US" sz="1400" dirty="0">
                <a:solidFill>
                  <a:srgbClr val="2B3649"/>
                </a:solidFill>
                <a:latin typeface="+mj-ea"/>
              </a:rPr>
              <a:t>Add your title</a:t>
            </a:r>
            <a:endParaRPr lang="en-US" altLang="zh-CN" sz="1400" dirty="0">
              <a:solidFill>
                <a:srgbClr val="2B3649"/>
              </a:solidFill>
              <a:latin typeface="+mj-ea"/>
            </a:endParaRPr>
          </a:p>
          <a:p>
            <a:pPr algn="r">
              <a:lnSpc>
                <a:spcPct val="120000"/>
              </a:lnSpc>
            </a:pPr>
            <a:r>
              <a:rPr lang="zh-CN" altLang="en-US" sz="1000" dirty="0">
                <a:solidFill>
                  <a:schemeClr val="tx1">
                    <a:lumMod val="50000"/>
                    <a:lumOff val="50000"/>
                  </a:schemeClr>
                </a:solidFill>
                <a:latin typeface="+mj-ea"/>
              </a:rPr>
              <a:t>Please enter your main narrative here</a:t>
            </a:r>
          </a:p>
        </p:txBody>
      </p:sp>
      <p:sp>
        <p:nvSpPr>
          <p:cNvPr id="55" name="文本框 54"/>
          <p:cNvSpPr txBox="1"/>
          <p:nvPr/>
        </p:nvSpPr>
        <p:spPr>
          <a:xfrm>
            <a:off x="6303617" y="3478922"/>
            <a:ext cx="1855295" cy="720197"/>
          </a:xfrm>
          <a:prstGeom prst="rect">
            <a:avLst/>
          </a:prstGeom>
          <a:noFill/>
          <a:effectLst/>
        </p:spPr>
        <p:txBody>
          <a:bodyPr wrap="square" rtlCol="0">
            <a:spAutoFit/>
          </a:bodyPr>
          <a:lstStyle/>
          <a:p>
            <a:pPr>
              <a:lnSpc>
                <a:spcPct val="120000"/>
              </a:lnSpc>
            </a:pPr>
            <a:r>
              <a:rPr lang="zh-CN" altLang="en-US" sz="1400" dirty="0">
                <a:solidFill>
                  <a:srgbClr val="2B3649"/>
                </a:solidFill>
                <a:latin typeface="+mj-ea"/>
              </a:rPr>
              <a:t>Add your title</a:t>
            </a:r>
            <a:endParaRPr lang="en-US" altLang="zh-CN" sz="1400" dirty="0">
              <a:solidFill>
                <a:srgbClr val="2B3649"/>
              </a:solidFill>
              <a:latin typeface="+mj-ea"/>
            </a:endParaRPr>
          </a:p>
          <a:p>
            <a:pPr>
              <a:lnSpc>
                <a:spcPct val="120000"/>
              </a:lnSpc>
            </a:pPr>
            <a:r>
              <a:rPr lang="zh-CN" altLang="en-US" sz="1000" dirty="0">
                <a:solidFill>
                  <a:schemeClr val="tx1">
                    <a:lumMod val="50000"/>
                    <a:lumOff val="50000"/>
                  </a:schemeClr>
                </a:solidFill>
                <a:latin typeface="+mj-ea"/>
              </a:rPr>
              <a:t>Please enter your main narrative here</a:t>
            </a:r>
          </a:p>
        </p:txBody>
      </p:sp>
      <p:sp>
        <p:nvSpPr>
          <p:cNvPr id="56" name="文本框 55"/>
          <p:cNvSpPr txBox="1"/>
          <p:nvPr/>
        </p:nvSpPr>
        <p:spPr>
          <a:xfrm>
            <a:off x="906640" y="3478922"/>
            <a:ext cx="1855295" cy="720197"/>
          </a:xfrm>
          <a:prstGeom prst="rect">
            <a:avLst/>
          </a:prstGeom>
          <a:noFill/>
          <a:effectLst/>
        </p:spPr>
        <p:txBody>
          <a:bodyPr wrap="square" rtlCol="0">
            <a:spAutoFit/>
          </a:bodyPr>
          <a:lstStyle/>
          <a:p>
            <a:pPr algn="r">
              <a:lnSpc>
                <a:spcPct val="120000"/>
              </a:lnSpc>
            </a:pPr>
            <a:r>
              <a:rPr lang="zh-CN" altLang="en-US" sz="1400" dirty="0">
                <a:solidFill>
                  <a:srgbClr val="2B3649"/>
                </a:solidFill>
                <a:latin typeface="+mj-ea"/>
              </a:rPr>
              <a:t>Add your title</a:t>
            </a:r>
            <a:endParaRPr lang="en-US" altLang="zh-CN" sz="1400" dirty="0">
              <a:solidFill>
                <a:srgbClr val="2B3649"/>
              </a:solidFill>
              <a:latin typeface="+mj-ea"/>
            </a:endParaRPr>
          </a:p>
          <a:p>
            <a:pPr algn="r">
              <a:lnSpc>
                <a:spcPct val="120000"/>
              </a:lnSpc>
            </a:pPr>
            <a:r>
              <a:rPr lang="zh-CN" altLang="en-US" sz="1000" dirty="0">
                <a:solidFill>
                  <a:schemeClr val="tx1">
                    <a:lumMod val="50000"/>
                    <a:lumOff val="50000"/>
                  </a:schemeClr>
                </a:solidFill>
                <a:latin typeface="+mj-ea"/>
              </a:rPr>
              <a:t>Please enter your main narrative here</a:t>
            </a:r>
          </a:p>
        </p:txBody>
      </p:sp>
    </p:spTree>
    <p:extLst>
      <p:ext uri="{BB962C8B-B14F-4D97-AF65-F5344CB8AC3E}">
        <p14:creationId xmlns:p14="http://schemas.microsoft.com/office/powerpoint/2010/main" val="87250395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16="http://schemas.microsoft.com/office/drawing/2014/main" xmlns:a14="http://schemas.microsoft.com/office/drawing/2010/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53"/>
                                        </p:tgtEl>
                                        <p:attrNameLst>
                                          <p:attrName>style.visibility</p:attrName>
                                        </p:attrNameLst>
                                      </p:cBhvr>
                                      <p:to>
                                        <p:strVal val="visible"/>
                                      </p:to>
                                    </p:set>
                                    <p:animEffect transition="in" filter="wipe(left)">
                                      <p:cBhvr>
                                        <p:cTn id="13" dur="500"/>
                                        <p:tgtEl>
                                          <p:spTgt spid="53"/>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wipe(left)">
                                      <p:cBhvr>
                                        <p:cTn id="17" dur="500"/>
                                        <p:tgtEl>
                                          <p:spTgt spid="54"/>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left)">
                                      <p:cBhvr>
                                        <p:cTn id="21" dur="500"/>
                                        <p:tgtEl>
                                          <p:spTgt spid="55"/>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wipe(left)">
                                      <p:cBhvr>
                                        <p:cTn id="25"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4" grpId="0"/>
      <p:bldP spid="55" grpId="0"/>
      <p:bldP spid="5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4364"/>
            <a:ext cx="9144000" cy="5139136"/>
          </a:xfrm>
          <a:prstGeom prst="rect">
            <a:avLst/>
          </a:prstGeom>
        </p:spPr>
      </p:pic>
      <p:sp>
        <p:nvSpPr>
          <p:cNvPr id="3" name="矩形 2"/>
          <p:cNvSpPr/>
          <p:nvPr/>
        </p:nvSpPr>
        <p:spPr>
          <a:xfrm>
            <a:off x="1837291" y="1099399"/>
            <a:ext cx="5469418" cy="2949067"/>
          </a:xfrm>
          <a:prstGeom prst="rect">
            <a:avLst/>
          </a:prstGeom>
          <a:gradFill>
            <a:gsLst>
              <a:gs pos="11000">
                <a:srgbClr val="2B3649"/>
              </a:gs>
              <a:gs pos="100000">
                <a:srgbClr val="3B4A62"/>
              </a:gs>
            </a:gsLst>
            <a:lin ang="2700000" scaled="0"/>
          </a:gradFill>
          <a:ln>
            <a:noFill/>
          </a:ln>
          <a:effectLst>
            <a:outerShdw blurRad="444500" dist="254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10" name="文本框 9"/>
          <p:cNvSpPr txBox="1"/>
          <p:nvPr/>
        </p:nvSpPr>
        <p:spPr>
          <a:xfrm>
            <a:off x="2239372" y="2223209"/>
            <a:ext cx="4852429" cy="692497"/>
          </a:xfrm>
          <a:prstGeom prst="rect">
            <a:avLst/>
          </a:prstGeom>
          <a:noFill/>
        </p:spPr>
        <p:txBody>
          <a:bodyPr wrap="square" rtlCol="0">
            <a:spAutoFit/>
            <a:scene3d>
              <a:camera prst="orthographicFront"/>
              <a:lightRig rig="threePt" dir="t"/>
            </a:scene3d>
            <a:sp3d contourW="12700"/>
          </a:bodyPr>
          <a:lstStyle/>
          <a:p>
            <a:pPr>
              <a:defRPr/>
            </a:pPr>
            <a:r>
              <a:rPr lang="zh-CN" altLang="en-US" sz="3900" b="1" dirty="0">
                <a:solidFill>
                  <a:schemeClr val="bg1"/>
                </a:solidFill>
                <a:latin typeface="方正黑体简体" panose="02010601030101010101" pitchFamily="2" charset="-122"/>
                <a:ea typeface="方正黑体简体" panose="02010601030101010101" pitchFamily="2" charset="-122"/>
              </a:rPr>
              <a:t>Thank you</a:t>
            </a:r>
          </a:p>
        </p:txBody>
      </p:sp>
      <p:sp>
        <p:nvSpPr>
          <p:cNvPr id="11" name="文本框 10"/>
          <p:cNvSpPr txBox="1"/>
          <p:nvPr/>
        </p:nvSpPr>
        <p:spPr>
          <a:xfrm>
            <a:off x="2239373" y="2823347"/>
            <a:ext cx="4162362" cy="424732"/>
          </a:xfrm>
          <a:prstGeom prst="rect">
            <a:avLst/>
          </a:prstGeom>
          <a:noFill/>
        </p:spPr>
        <p:txBody>
          <a:bodyPr wrap="square" rtlCol="0">
            <a:spAutoFit/>
            <a:scene3d>
              <a:camera prst="orthographicFront"/>
              <a:lightRig rig="threePt" dir="t"/>
            </a:scene3d>
            <a:sp3d contourW="12700"/>
          </a:bodyPr>
          <a:lstStyle/>
          <a:p>
            <a:pPr>
              <a:lnSpc>
                <a:spcPct val="120000"/>
              </a:lnSpc>
              <a:defRPr/>
            </a:pPr>
            <a:r>
              <a:rPr lang="en-US" altLang="zh-CN" sz="900" dirty="0">
                <a:solidFill>
                  <a:schemeClr val="bg1"/>
                </a:solidFill>
                <a:latin typeface="微软雅黑"/>
                <a:ea typeface="微软雅黑"/>
              </a:rPr>
              <a:t>print the presentation and make it into a film to be used in a wilder </a:t>
            </a:r>
            <a:r>
              <a:rPr lang="en-US" altLang="zh-CN" sz="900" dirty="0" err="1">
                <a:solidFill>
                  <a:schemeClr val="bg1"/>
                </a:solidFill>
                <a:latin typeface="微软雅黑"/>
                <a:ea typeface="微软雅黑"/>
              </a:rPr>
              <a:t>fieldprint</a:t>
            </a:r>
            <a:r>
              <a:rPr lang="en-US" altLang="zh-CN" sz="900" dirty="0">
                <a:solidFill>
                  <a:schemeClr val="bg1"/>
                </a:solidFill>
                <a:latin typeface="微软雅黑"/>
                <a:ea typeface="微软雅黑"/>
              </a:rPr>
              <a:t> the presentation to be wider field</a:t>
            </a:r>
          </a:p>
        </p:txBody>
      </p:sp>
      <p:sp>
        <p:nvSpPr>
          <p:cNvPr id="12" name="文本框 11"/>
          <p:cNvSpPr txBox="1"/>
          <p:nvPr/>
        </p:nvSpPr>
        <p:spPr>
          <a:xfrm>
            <a:off x="2239373" y="1369031"/>
            <a:ext cx="1854325" cy="1015663"/>
          </a:xfrm>
          <a:prstGeom prst="rect">
            <a:avLst/>
          </a:prstGeom>
          <a:noFill/>
        </p:spPr>
        <p:txBody>
          <a:bodyPr wrap="square" rtlCol="0">
            <a:spAutoFit/>
            <a:scene3d>
              <a:camera prst="orthographicFront"/>
              <a:lightRig rig="threePt" dir="t"/>
            </a:scene3d>
            <a:sp3d contourW="12700"/>
          </a:bodyPr>
          <a:lstStyle/>
          <a:p>
            <a:pPr>
              <a:defRPr/>
            </a:pPr>
            <a:r>
              <a:rPr lang="en-US" altLang="zh-CN" sz="6000" dirty="0">
                <a:solidFill>
                  <a:schemeClr val="bg1">
                    <a:lumMod val="95000"/>
                  </a:schemeClr>
                </a:solidFill>
                <a:latin typeface="Agency FB" panose="020B0503020202020204" pitchFamily="34" charset="0"/>
                <a:ea typeface="Adobe 宋体 Std L" panose="02020300000000000000" pitchFamily="18" charset="-122"/>
              </a:rPr>
              <a:t>2020</a:t>
            </a:r>
            <a:endParaRPr lang="zh-CN" altLang="en-US" sz="2800" dirty="0">
              <a:solidFill>
                <a:schemeClr val="bg1">
                  <a:lumMod val="95000"/>
                </a:schemeClr>
              </a:solidFill>
              <a:latin typeface="Agency FB" panose="020B0503020202020204" pitchFamily="34" charset="0"/>
              <a:ea typeface="Adobe 宋体 Std L" panose="02020300000000000000" pitchFamily="18" charset="-122"/>
            </a:endParaRPr>
          </a:p>
        </p:txBody>
      </p:sp>
      <p:sp>
        <p:nvSpPr>
          <p:cNvPr id="8" name="PA_圆角矩形 31"/>
          <p:cNvSpPr/>
          <p:nvPr>
            <p:custDataLst>
              <p:tags r:id="rId1"/>
            </p:custDataLst>
          </p:nvPr>
        </p:nvSpPr>
        <p:spPr>
          <a:xfrm>
            <a:off x="2339327" y="3479728"/>
            <a:ext cx="1268653" cy="158127"/>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00" dirty="0">
                <a:solidFill>
                  <a:srgbClr val="223762"/>
                </a:solidFill>
                <a:latin typeface="方正黑体简体" panose="02010601030101010101" pitchFamily="2" charset="-122"/>
                <a:ea typeface="方正黑体简体" panose="02010601030101010101" pitchFamily="2" charset="-122"/>
                <a:hlinkClick r:id="rId6"/>
              </a:rPr>
              <a:t>www.freeppt7.com</a:t>
            </a:r>
            <a:endParaRPr lang="zh-CN" altLang="en-US" sz="800" dirty="0">
              <a:solidFill>
                <a:srgbClr val="223762"/>
              </a:solidFill>
              <a:latin typeface="方正黑体简体" panose="02010601030101010101" pitchFamily="2" charset="-122"/>
              <a:ea typeface="方正黑体简体" panose="02010601030101010101" pitchFamily="2" charset="-122"/>
            </a:endParaRPr>
          </a:p>
        </p:txBody>
      </p:sp>
      <p:sp>
        <p:nvSpPr>
          <p:cNvPr id="13" name="矩形 12"/>
          <p:cNvSpPr/>
          <p:nvPr/>
        </p:nvSpPr>
        <p:spPr>
          <a:xfrm>
            <a:off x="2009994" y="1283525"/>
            <a:ext cx="5124012" cy="2580814"/>
          </a:xfrm>
          <a:prstGeom prst="rect">
            <a:avLst/>
          </a:prstGeom>
          <a:noFill/>
          <a:ln w="25400">
            <a:solidFill>
              <a:schemeClr val="bg1"/>
            </a:solidFill>
          </a:ln>
          <a:effectLst>
            <a:outerShdw blurRad="444500" dist="254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9" name="Rounded Rectangle 7">
            <a:extLst>
              <a:ext uri="{FF2B5EF4-FFF2-40B4-BE49-F238E27FC236}">
                <a16:creationId xmlns:a16="http://schemas.microsoft.com/office/drawing/2014/main" id="{2EC5D172-ACF9-49BA-AE60-1C37A8FC6D53}"/>
              </a:ext>
            </a:extLst>
          </p:cNvPr>
          <p:cNvSpPr/>
          <p:nvPr/>
        </p:nvSpPr>
        <p:spPr>
          <a:xfrm>
            <a:off x="4130795" y="386590"/>
            <a:ext cx="1084963" cy="330583"/>
          </a:xfrm>
          <a:prstGeom prst="roundRect">
            <a:avLst>
              <a:gd name="adj" fmla="val 50000"/>
            </a:avLst>
          </a:prstGeom>
          <a:solidFill>
            <a:schemeClr val="bg1">
              <a:lumMod val="75000"/>
              <a:alpha val="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t>LOGO</a:t>
            </a:r>
            <a:endParaRPr lang="ko-KR" altLang="en-US" sz="2000" dirty="0"/>
          </a:p>
        </p:txBody>
      </p:sp>
      <p:sp>
        <p:nvSpPr>
          <p:cNvPr id="14" name="PA_文本框 22">
            <a:hlinkClick r:id="rId7"/>
            <a:extLst>
              <a:ext uri="{FF2B5EF4-FFF2-40B4-BE49-F238E27FC236}">
                <a16:creationId xmlns:a16="http://schemas.microsoft.com/office/drawing/2014/main" id="{A4D722BE-A444-4E10-A4BD-041050F0D2FF}"/>
              </a:ext>
            </a:extLst>
          </p:cNvPr>
          <p:cNvSpPr txBox="1"/>
          <p:nvPr>
            <p:custDataLst>
              <p:tags r:id="rId2"/>
            </p:custDataLst>
          </p:nvPr>
        </p:nvSpPr>
        <p:spPr>
          <a:xfrm>
            <a:off x="3774329" y="4569240"/>
            <a:ext cx="2337222" cy="246221"/>
          </a:xfrm>
          <a:prstGeom prst="rect">
            <a:avLst/>
          </a:prstGeom>
          <a:noFill/>
          <a:effectLst/>
        </p:spPr>
        <p:txBody>
          <a:bodyPr wrap="square" rtlCol="0">
            <a:spAutoFit/>
          </a:bodyPr>
          <a:lstStyle/>
          <a:p>
            <a:r>
              <a:rPr lang="en-US" altLang="zh-CN" sz="1000" dirty="0">
                <a:solidFill>
                  <a:schemeClr val="tx1">
                    <a:lumMod val="75000"/>
                    <a:lumOff val="25000"/>
                  </a:schemeClr>
                </a:solidFill>
                <a:effectLst>
                  <a:innerShdw blurRad="63500" dist="50800" dir="13500000">
                    <a:schemeClr val="bg1">
                      <a:lumMod val="50000"/>
                      <a:alpha val="50000"/>
                    </a:schemeClr>
                  </a:innerShdw>
                </a:effectLst>
                <a:latin typeface="汉仪大宋简" panose="02010609000101010101" pitchFamily="49" charset="-122"/>
                <a:ea typeface="汉仪大宋简" panose="02010609000101010101" pitchFamily="49" charset="-122"/>
                <a:hlinkClick r:id="rId7">
                  <a:extLst>
                    <a:ext uri="{A12FA001-AC4F-418D-AE19-62706E023703}">
                      <ahyp:hlinkClr xmlns:ahyp="http://schemas.microsoft.com/office/drawing/2018/hyperlinkcolor" val="tx"/>
                    </a:ext>
                  </a:extLst>
                </a:hlinkClick>
              </a:rPr>
              <a:t>https://www.freeppt7.com</a:t>
            </a:r>
            <a:endParaRPr lang="zh-CN" altLang="en-US" sz="1000" dirty="0">
              <a:solidFill>
                <a:schemeClr val="tx1">
                  <a:lumMod val="75000"/>
                  <a:lumOff val="25000"/>
                </a:schemeClr>
              </a:solidFill>
              <a:effectLst>
                <a:innerShdw blurRad="63500" dist="50800" dir="13500000">
                  <a:schemeClr val="bg1">
                    <a:lumMod val="50000"/>
                    <a:alpha val="50000"/>
                  </a:schemeClr>
                </a:innerShdw>
              </a:effectLst>
              <a:latin typeface="汉仪大宋简" panose="02010609000101010101" pitchFamily="49" charset="-122"/>
              <a:ea typeface="汉仪大宋简" panose="02010609000101010101" pitchFamily="49" charset="-122"/>
            </a:endParaRPr>
          </a:p>
        </p:txBody>
      </p:sp>
    </p:spTree>
    <p:extLst>
      <p:ext uri="{BB962C8B-B14F-4D97-AF65-F5344CB8AC3E}">
        <p14:creationId xmlns:p14="http://schemas.microsoft.com/office/powerpoint/2010/main" val="332595254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a14="http://schemas.microsoft.com/office/drawing/2010/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21" presetClass="entr" presetSubtype="8"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heel(8)">
                                      <p:cBhvr>
                                        <p:cTn id="12" dur="750"/>
                                        <p:tgtEl>
                                          <p:spTgt spid="13"/>
                                        </p:tgtEl>
                                      </p:cBhvr>
                                    </p:animEffect>
                                  </p:childTnLst>
                                </p:cTn>
                              </p:par>
                            </p:childTnLst>
                          </p:cTn>
                        </p:par>
                        <p:par>
                          <p:cTn id="13" fill="hold">
                            <p:stCondLst>
                              <p:cond delay="750"/>
                            </p:stCondLst>
                            <p:childTnLst>
                              <p:par>
                                <p:cTn id="14" presetID="2" presetClass="entr" presetSubtype="2"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500" fill="hold"/>
                                        <p:tgtEl>
                                          <p:spTgt spid="12"/>
                                        </p:tgtEl>
                                        <p:attrNameLst>
                                          <p:attrName>ppt_x</p:attrName>
                                        </p:attrNameLst>
                                      </p:cBhvr>
                                      <p:tavLst>
                                        <p:tav tm="0">
                                          <p:val>
                                            <p:strVal val="1+#ppt_w/2"/>
                                          </p:val>
                                        </p:tav>
                                        <p:tav tm="100000">
                                          <p:val>
                                            <p:strVal val="#ppt_x"/>
                                          </p:val>
                                        </p:tav>
                                      </p:tavLst>
                                    </p:anim>
                                    <p:anim calcmode="lin" valueType="num">
                                      <p:cBhvr additive="base">
                                        <p:cTn id="17" dur="500" fill="hold"/>
                                        <p:tgtEl>
                                          <p:spTgt spid="12"/>
                                        </p:tgtEl>
                                        <p:attrNameLst>
                                          <p:attrName>ppt_y</p:attrName>
                                        </p:attrNameLst>
                                      </p:cBhvr>
                                      <p:tavLst>
                                        <p:tav tm="0">
                                          <p:val>
                                            <p:strVal val="#ppt_y"/>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2" presetClass="entr" presetSubtype="8"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left)">
                                      <p:cBhvr>
                                        <p:cTn id="26" dur="500"/>
                                        <p:tgtEl>
                                          <p:spTgt spid="11"/>
                                        </p:tgtEl>
                                      </p:cBhvr>
                                    </p:animEffect>
                                  </p:childTnLst>
                                </p:cTn>
                              </p:par>
                              <p:par>
                                <p:cTn id="27" presetID="53" presetClass="entr" presetSubtype="16" fill="hold" grpId="0" nodeType="withEffect">
                                  <p:stCondLst>
                                    <p:cond delay="750"/>
                                  </p:stCondLst>
                                  <p:childTnLst>
                                    <p:set>
                                      <p:cBhvr>
                                        <p:cTn id="28" dur="1" fill="hold">
                                          <p:stCondLst>
                                            <p:cond delay="0"/>
                                          </p:stCondLst>
                                        </p:cTn>
                                        <p:tgtEl>
                                          <p:spTgt spid="8"/>
                                        </p:tgtEl>
                                        <p:attrNameLst>
                                          <p:attrName>style.visibility</p:attrName>
                                        </p:attrNameLst>
                                      </p:cBhvr>
                                      <p:to>
                                        <p:strVal val="visible"/>
                                      </p:to>
                                    </p:set>
                                    <p:anim calcmode="lin" valueType="num">
                                      <p:cBhvr>
                                        <p:cTn id="29" dur="500" fill="hold"/>
                                        <p:tgtEl>
                                          <p:spTgt spid="8"/>
                                        </p:tgtEl>
                                        <p:attrNameLst>
                                          <p:attrName>ppt_w</p:attrName>
                                        </p:attrNameLst>
                                      </p:cBhvr>
                                      <p:tavLst>
                                        <p:tav tm="0">
                                          <p:val>
                                            <p:fltVal val="0"/>
                                          </p:val>
                                        </p:tav>
                                        <p:tav tm="100000">
                                          <p:val>
                                            <p:strVal val="#ppt_w"/>
                                          </p:val>
                                        </p:tav>
                                      </p:tavLst>
                                    </p:anim>
                                    <p:anim calcmode="lin" valueType="num">
                                      <p:cBhvr>
                                        <p:cTn id="30" dur="500" fill="hold"/>
                                        <p:tgtEl>
                                          <p:spTgt spid="8"/>
                                        </p:tgtEl>
                                        <p:attrNameLst>
                                          <p:attrName>ppt_h</p:attrName>
                                        </p:attrNameLst>
                                      </p:cBhvr>
                                      <p:tavLst>
                                        <p:tav tm="0">
                                          <p:val>
                                            <p:fltVal val="0"/>
                                          </p:val>
                                        </p:tav>
                                        <p:tav tm="100000">
                                          <p:val>
                                            <p:strVal val="#ppt_h"/>
                                          </p:val>
                                        </p:tav>
                                      </p:tavLst>
                                    </p:anim>
                                    <p:animEffect transition="in" filter="fade">
                                      <p:cBhvr>
                                        <p:cTn id="31" dur="500"/>
                                        <p:tgtEl>
                                          <p:spTgt spid="8"/>
                                        </p:tgtEl>
                                      </p:cBhvr>
                                    </p:animEffect>
                                  </p:childTnLst>
                                </p:cTn>
                              </p:par>
                              <p:par>
                                <p:cTn id="32" presetID="2" presetClass="entr" presetSubtype="2" decel="100000" fill="hold" grpId="0" nodeType="withEffect">
                                  <p:stCondLst>
                                    <p:cond delay="500"/>
                                  </p:stCondLst>
                                  <p:childTnLst>
                                    <p:set>
                                      <p:cBhvr>
                                        <p:cTn id="33" dur="1" fill="hold">
                                          <p:stCondLst>
                                            <p:cond delay="0"/>
                                          </p:stCondLst>
                                        </p:cTn>
                                        <p:tgtEl>
                                          <p:spTgt spid="14"/>
                                        </p:tgtEl>
                                        <p:attrNameLst>
                                          <p:attrName>style.visibility</p:attrName>
                                        </p:attrNameLst>
                                      </p:cBhvr>
                                      <p:to>
                                        <p:strVal val="visible"/>
                                      </p:to>
                                    </p:set>
                                    <p:anim calcmode="lin" valueType="num">
                                      <p:cBhvr additive="base">
                                        <p:cTn id="34" dur="1500" fill="hold"/>
                                        <p:tgtEl>
                                          <p:spTgt spid="14"/>
                                        </p:tgtEl>
                                        <p:attrNameLst>
                                          <p:attrName>ppt_x</p:attrName>
                                        </p:attrNameLst>
                                      </p:cBhvr>
                                      <p:tavLst>
                                        <p:tav tm="0">
                                          <p:val>
                                            <p:strVal val="1+#ppt_w/2"/>
                                          </p:val>
                                        </p:tav>
                                        <p:tav tm="100000">
                                          <p:val>
                                            <p:strVal val="#ppt_x"/>
                                          </p:val>
                                        </p:tav>
                                      </p:tavLst>
                                    </p:anim>
                                    <p:anim calcmode="lin" valueType="num">
                                      <p:cBhvr additive="base">
                                        <p:cTn id="35" dur="1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p:bldP spid="11" grpId="0"/>
      <p:bldP spid="12" grpId="0"/>
      <p:bldP spid="8" grpId="0" animBg="1"/>
      <p:bldP spid="13" grpId="0" animBg="1"/>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8218344" y="3956047"/>
            <a:ext cx="208369" cy="207800"/>
          </a:xfrm>
          <a:prstGeom prst="rect">
            <a:avLst/>
          </a:prstGeom>
          <a:gradFill>
            <a:gsLst>
              <a:gs pos="11000">
                <a:srgbClr val="2B3649"/>
              </a:gs>
              <a:gs pos="100000">
                <a:srgbClr val="3B4A62"/>
              </a:gs>
            </a:gsLst>
            <a:lin ang="27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占位符 8"/>
          <p:cNvPicPr>
            <a:picLocks noGrp="1" noChangeAspect="1"/>
          </p:cNvPicPr>
          <p:nvPr>
            <p:ph type="pic" sz="quarter" idx="12"/>
          </p:nvPr>
        </p:nvPicPr>
        <p:blipFill rotWithShape="1">
          <a:blip r:embed="rId5" cstate="screen">
            <a:extLst>
              <a:ext uri="{28A0092B-C50C-407E-A947-70E740481C1C}">
                <a14:useLocalDpi xmlns:a14="http://schemas.microsoft.com/office/drawing/2010/main"/>
              </a:ext>
            </a:extLst>
          </a:blip>
          <a:srcRect/>
          <a:stretch/>
        </p:blipFill>
        <p:spPr>
          <a:xfrm>
            <a:off x="983696" y="1360196"/>
            <a:ext cx="2315154" cy="2798368"/>
          </a:xfrm>
          <a:effectLst>
            <a:outerShdw blurRad="165100" dist="63500" dir="2700000" algn="tl" rotWithShape="0">
              <a:prstClr val="black">
                <a:alpha val="40000"/>
              </a:prstClr>
            </a:outerShdw>
          </a:effectLst>
        </p:spPr>
      </p:pic>
      <p:sp>
        <p:nvSpPr>
          <p:cNvPr id="50" name="文本框 5"/>
          <p:cNvSpPr txBox="1">
            <a:spLocks noChangeArrowheads="1"/>
          </p:cNvSpPr>
          <p:nvPr/>
        </p:nvSpPr>
        <p:spPr bwMode="auto">
          <a:xfrm>
            <a:off x="3820559" y="1435720"/>
            <a:ext cx="2154757" cy="338554"/>
          </a:xfrm>
          <a:prstGeom prst="rect">
            <a:avLst/>
          </a:prstGeom>
          <a:gradFill>
            <a:gsLst>
              <a:gs pos="11000">
                <a:srgbClr val="2B3649"/>
              </a:gs>
              <a:gs pos="100000">
                <a:srgbClr val="3B4A62"/>
              </a:gs>
            </a:gsLst>
            <a:lin ang="2700000" scaled="0"/>
          </a:gradFill>
          <a:ln>
            <a:noFill/>
          </a:ln>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US" altLang="zh-CN" sz="1600" dirty="0">
                <a:solidFill>
                  <a:schemeClr val="bg1"/>
                </a:solidFill>
                <a:latin typeface="方正兰亭黑_GBK"/>
                <a:ea typeface="方正兰亭黑_GBK"/>
              </a:rPr>
              <a:t>ABOUT COMPANY</a:t>
            </a:r>
            <a:endParaRPr lang="zh-CN" altLang="en-US" sz="1600" dirty="0">
              <a:solidFill>
                <a:schemeClr val="bg1"/>
              </a:solidFill>
              <a:latin typeface="方正兰亭黑_GBK"/>
              <a:ea typeface="方正兰亭黑_GBK"/>
            </a:endParaRPr>
          </a:p>
        </p:txBody>
      </p:sp>
      <p:sp>
        <p:nvSpPr>
          <p:cNvPr id="51" name="矩形 50"/>
          <p:cNvSpPr/>
          <p:nvPr/>
        </p:nvSpPr>
        <p:spPr>
          <a:xfrm>
            <a:off x="4006155" y="2174717"/>
            <a:ext cx="4212190" cy="1219308"/>
          </a:xfrm>
          <a:prstGeom prst="rect">
            <a:avLst/>
          </a:prstGeom>
        </p:spPr>
        <p:txBody>
          <a:bodyPr wrap="square">
            <a:spAutoFit/>
          </a:bodyPr>
          <a:lstStyle/>
          <a:p>
            <a:pPr algn="just">
              <a:lnSpc>
                <a:spcPct val="150000"/>
              </a:lnSpc>
            </a:pPr>
            <a:r>
              <a:rPr lang="zh-CN" altLang="en-US" sz="1000" dirty="0">
                <a:solidFill>
                  <a:schemeClr val="bg1">
                    <a:lumMod val="50000"/>
                  </a:schemeClr>
                </a:solidFill>
                <a:latin typeface="+mj-ea"/>
                <a:ea typeface="+mj-ea"/>
              </a:rPr>
              <a:t>Please enter your main narrative here Enter your main narrative, please enter your main narrative here Enter your main narrative Please enter your main narrative here Enter your main narrative Please enter your main narrative here Enter your main narrative</a:t>
            </a:r>
          </a:p>
          <a:p>
            <a:pPr algn="just">
              <a:lnSpc>
                <a:spcPct val="150000"/>
              </a:lnSpc>
            </a:pPr>
            <a:endParaRPr lang="zh-CN" altLang="en-US" sz="1000" dirty="0">
              <a:solidFill>
                <a:schemeClr val="bg1">
                  <a:lumMod val="50000"/>
                </a:schemeClr>
              </a:solidFill>
              <a:latin typeface="+mj-ea"/>
              <a:ea typeface="+mj-ea"/>
            </a:endParaRPr>
          </a:p>
        </p:txBody>
      </p:sp>
      <p:grpSp>
        <p:nvGrpSpPr>
          <p:cNvPr id="8" name="组合 7"/>
          <p:cNvGrpSpPr/>
          <p:nvPr/>
        </p:nvGrpSpPr>
        <p:grpSpPr>
          <a:xfrm>
            <a:off x="586204" y="561975"/>
            <a:ext cx="1486542" cy="521708"/>
            <a:chOff x="349800" y="270568"/>
            <a:chExt cx="1486542" cy="521708"/>
          </a:xfrm>
        </p:grpSpPr>
        <p:sp>
          <p:nvSpPr>
            <p:cNvPr id="12" name="PA_文本框 1">
              <a:extLst>
                <a:ext uri="{FF2B5EF4-FFF2-40B4-BE49-F238E27FC236}">
                  <a16:creationId xmlns:a16="http://schemas.microsoft.com/office/drawing/2014/main" id="{95CA5390-EAD3-40A5-BF6F-C69AB99948CD}"/>
                </a:ext>
              </a:extLst>
            </p:cNvPr>
            <p:cNvSpPr txBox="1"/>
            <p:nvPr>
              <p:custDataLst>
                <p:tags r:id="rId1"/>
              </p:custDataLst>
            </p:nvPr>
          </p:nvSpPr>
          <p:spPr>
            <a:xfrm>
              <a:off x="349800" y="270568"/>
              <a:ext cx="923330" cy="360804"/>
            </a:xfrm>
            <a:prstGeom prst="rect">
              <a:avLst/>
            </a:prstGeom>
            <a:noFill/>
          </p:spPr>
          <p:txBody>
            <a:bodyPr wrap="none" lIns="0" tIns="0" rIns="0" rtlCol="0">
              <a:spAutoFit/>
            </a:bodyPr>
            <a:lstStyle/>
            <a:p>
              <a:pPr>
                <a:lnSpc>
                  <a:spcPts val="2700"/>
                </a:lnSpc>
              </a:pPr>
              <a:r>
                <a:rPr lang="zh-CN" altLang="en-US" sz="1800" b="1" dirty="0">
                  <a:solidFill>
                    <a:srgbClr val="2B3649"/>
                  </a:solidFill>
                  <a:latin typeface="+mj-ea"/>
                  <a:ea typeface="+mj-ea"/>
                  <a:cs typeface="+mn-ea"/>
                  <a:sym typeface="+mn-lt"/>
                </a:rPr>
                <a:t>Company Profile</a:t>
              </a:r>
              <a:endParaRPr lang="en-US" altLang="zh-CN" sz="1800" b="1" dirty="0">
                <a:solidFill>
                  <a:srgbClr val="2B3649"/>
                </a:solidFill>
                <a:latin typeface="+mj-ea"/>
                <a:ea typeface="+mj-ea"/>
                <a:cs typeface="+mn-ea"/>
                <a:sym typeface="+mn-lt"/>
              </a:endParaRPr>
            </a:p>
          </p:txBody>
        </p:sp>
        <p:sp>
          <p:nvSpPr>
            <p:cNvPr id="14" name="PA_文本框 1">
              <a:extLst>
                <a:ext uri="{FF2B5EF4-FFF2-40B4-BE49-F238E27FC236}">
                  <a16:creationId xmlns:a16="http://schemas.microsoft.com/office/drawing/2014/main" id="{BA0F9515-D5AE-4BED-A481-29A81D6010FD}"/>
                </a:ext>
              </a:extLst>
            </p:cNvPr>
            <p:cNvSpPr txBox="1"/>
            <p:nvPr>
              <p:custDataLst>
                <p:tags r:id="rId2"/>
              </p:custDataLst>
            </p:nvPr>
          </p:nvSpPr>
          <p:spPr>
            <a:xfrm>
              <a:off x="349800" y="547081"/>
              <a:ext cx="1486542" cy="245195"/>
            </a:xfrm>
            <a:prstGeom prst="rect">
              <a:avLst/>
            </a:prstGeom>
            <a:noFill/>
          </p:spPr>
          <p:txBody>
            <a:bodyPr wrap="square" lIns="0" tIns="0" rIns="0" rtlCol="0">
              <a:spAutoFit/>
            </a:bodyPr>
            <a:lstStyle/>
            <a:p>
              <a:pPr>
                <a:lnSpc>
                  <a:spcPts val="1725"/>
                </a:lnSpc>
              </a:pPr>
              <a:r>
                <a:rPr lang="en-US" altLang="zh-CN" sz="1050" dirty="0">
                  <a:solidFill>
                    <a:srgbClr val="2B3649"/>
                  </a:solidFill>
                  <a:cs typeface="+mn-ea"/>
                  <a:sym typeface="+mn-lt"/>
                </a:rPr>
                <a:t>TEAM INTRODUCTION</a:t>
              </a:r>
            </a:p>
          </p:txBody>
        </p:sp>
      </p:grpSp>
      <p:grpSp>
        <p:nvGrpSpPr>
          <p:cNvPr id="18" name="组合 17"/>
          <p:cNvGrpSpPr/>
          <p:nvPr/>
        </p:nvGrpSpPr>
        <p:grpSpPr>
          <a:xfrm>
            <a:off x="3820559" y="1981962"/>
            <a:ext cx="4606155" cy="1865014"/>
            <a:chOff x="3820559" y="2272420"/>
            <a:chExt cx="4606155" cy="1865014"/>
          </a:xfrm>
        </p:grpSpPr>
        <p:sp>
          <p:nvSpPr>
            <p:cNvPr id="4" name="矩形 3"/>
            <p:cNvSpPr/>
            <p:nvPr/>
          </p:nvSpPr>
          <p:spPr>
            <a:xfrm>
              <a:off x="3820559" y="2272420"/>
              <a:ext cx="4606155" cy="1865014"/>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p:nvPr/>
          </p:nvCxnSpPr>
          <p:spPr>
            <a:xfrm>
              <a:off x="3820559" y="4137434"/>
              <a:ext cx="371192" cy="0"/>
            </a:xfrm>
            <a:prstGeom prst="line">
              <a:avLst/>
            </a:prstGeom>
            <a:ln w="38100">
              <a:solidFill>
                <a:srgbClr val="3B4A62"/>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V="1">
              <a:off x="3820559" y="3822077"/>
              <a:ext cx="0" cy="315357"/>
            </a:xfrm>
            <a:prstGeom prst="line">
              <a:avLst/>
            </a:prstGeom>
            <a:ln w="38100">
              <a:solidFill>
                <a:srgbClr val="3B4A62"/>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8426714" y="2272420"/>
              <a:ext cx="0" cy="362139"/>
            </a:xfrm>
            <a:prstGeom prst="line">
              <a:avLst/>
            </a:prstGeom>
            <a:ln w="38100">
              <a:solidFill>
                <a:srgbClr val="3B4A62"/>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H="1">
              <a:off x="8256757" y="2272420"/>
              <a:ext cx="169957" cy="0"/>
            </a:xfrm>
            <a:prstGeom prst="line">
              <a:avLst/>
            </a:prstGeom>
            <a:ln w="38100">
              <a:solidFill>
                <a:srgbClr val="3B4A62"/>
              </a:solidFill>
            </a:ln>
          </p:spPr>
          <p:style>
            <a:lnRef idx="1">
              <a:schemeClr val="accent1"/>
            </a:lnRef>
            <a:fillRef idx="0">
              <a:schemeClr val="accent1"/>
            </a:fillRef>
            <a:effectRef idx="0">
              <a:schemeClr val="accent1"/>
            </a:effectRef>
            <a:fontRef idx="minor">
              <a:schemeClr val="tx1"/>
            </a:fontRef>
          </p:style>
        </p:cxnSp>
      </p:grpSp>
      <p:sp>
        <p:nvSpPr>
          <p:cNvPr id="20" name="矩形 19"/>
          <p:cNvSpPr/>
          <p:nvPr/>
        </p:nvSpPr>
        <p:spPr>
          <a:xfrm>
            <a:off x="8022522" y="4054664"/>
            <a:ext cx="104185" cy="103900"/>
          </a:xfrm>
          <a:prstGeom prst="rect">
            <a:avLst/>
          </a:prstGeom>
          <a:gradFill>
            <a:gsLst>
              <a:gs pos="11000">
                <a:srgbClr val="2B3649"/>
              </a:gs>
              <a:gs pos="100000">
                <a:srgbClr val="3B4A62"/>
              </a:gs>
            </a:gsLst>
            <a:lin ang="27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16="http://schemas.microsoft.com/office/drawing/2014/main" xmlns:a14="http://schemas.microsoft.com/office/drawing/2010/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1000" fill="hold"/>
                                        <p:tgtEl>
                                          <p:spTgt spid="50"/>
                                        </p:tgtEl>
                                        <p:attrNameLst>
                                          <p:attrName>ppt_y</p:attrName>
                                        </p:attrNameLst>
                                      </p:cBhvr>
                                      <p:tavLst>
                                        <p:tav tm="0">
                                          <p:val>
                                            <p:strVal val="#ppt_y+.1"/>
                                          </p:val>
                                        </p:tav>
                                        <p:tav tm="100000">
                                          <p:val>
                                            <p:strVal val="#ppt_y"/>
                                          </p:val>
                                        </p:tav>
                                      </p:tavLst>
                                    </p:anim>
                                  </p:childTnLst>
                                </p:cTn>
                              </p:par>
                              <p:par>
                                <p:cTn id="14" presetID="21" presetClass="entr" presetSubtype="1"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heel(1)">
                                      <p:cBhvr>
                                        <p:cTn id="16" dur="1000"/>
                                        <p:tgtEl>
                                          <p:spTgt spid="18"/>
                                        </p:tgtEl>
                                      </p:cBhvr>
                                    </p:animEffect>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51"/>
                                        </p:tgtEl>
                                        <p:attrNameLst>
                                          <p:attrName>style.visibility</p:attrName>
                                        </p:attrNameLst>
                                      </p:cBhvr>
                                      <p:to>
                                        <p:strVal val="visible"/>
                                      </p:to>
                                    </p:set>
                                    <p:animEffect transition="in" filter="wipe(down)">
                                      <p:cBhvr>
                                        <p:cTn id="20" dur="500"/>
                                        <p:tgtEl>
                                          <p:spTgt spid="51"/>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par>
                                <p:cTn id="25" presetID="10" presetClass="entr" presetSubtype="0" fill="hold" grpId="0" nodeType="withEffect">
                                  <p:stCondLst>
                                    <p:cond delay="25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0" grpId="0" animBg="1"/>
      <p:bldP spid="51" grpId="0"/>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656005" y="1699846"/>
            <a:ext cx="1961180" cy="1311124"/>
          </a:xfrm>
          <a:prstGeom prst="rect">
            <a:avLst/>
          </a:prstGeom>
          <a:effectLst>
            <a:outerShdw blurRad="50800" dist="38100" dir="5400000" algn="t" rotWithShape="0">
              <a:prstClr val="black">
                <a:alpha val="40000"/>
              </a:prstClr>
            </a:outerShdw>
          </a:effectLst>
        </p:spPr>
      </p:pic>
      <p:pic>
        <p:nvPicPr>
          <p:cNvPr id="3" name="图片 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333429" y="1699352"/>
            <a:ext cx="1961180" cy="1306718"/>
          </a:xfrm>
          <a:prstGeom prst="rect">
            <a:avLst/>
          </a:prstGeom>
          <a:effectLst>
            <a:outerShdw blurRad="50800" dist="38100" dir="5400000" algn="t" rotWithShape="0">
              <a:prstClr val="black">
                <a:alpha val="40000"/>
              </a:prstClr>
            </a:outerShdw>
          </a:effectLst>
        </p:spPr>
      </p:pic>
      <p:sp>
        <p:nvSpPr>
          <p:cNvPr id="13" name="Rectangle 89"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SpPr/>
          <p:nvPr/>
        </p:nvSpPr>
        <p:spPr>
          <a:xfrm>
            <a:off x="1499292" y="3400991"/>
            <a:ext cx="1542586" cy="704552"/>
          </a:xfrm>
          <a:prstGeom prst="rect">
            <a:avLst/>
          </a:prstGeom>
        </p:spPr>
        <p:txBody>
          <a:bodyPr wrap="square">
            <a:spAutoFit/>
          </a:bodyPr>
          <a:lstStyle/>
          <a:p>
            <a:pPr algn="ctr">
              <a:lnSpc>
                <a:spcPct val="120000"/>
              </a:lnSpc>
            </a:pPr>
            <a:r>
              <a:rPr lang="zh-CN" altLang="en-US" sz="1400" dirty="0">
                <a:solidFill>
                  <a:srgbClr val="2B3649"/>
                </a:solidFill>
                <a:latin typeface="+mj-ea"/>
                <a:ea typeface="+mj-ea"/>
              </a:rPr>
              <a:t>Add your title</a:t>
            </a:r>
            <a:endParaRPr lang="en-US" altLang="zh-CN" sz="1400" dirty="0">
              <a:solidFill>
                <a:srgbClr val="2B3649"/>
              </a:solidFill>
              <a:latin typeface="+mj-ea"/>
              <a:ea typeface="+mj-ea"/>
            </a:endParaRPr>
          </a:p>
          <a:p>
            <a:pPr algn="ctr">
              <a:lnSpc>
                <a:spcPct val="120000"/>
              </a:lnSpc>
            </a:pPr>
            <a:r>
              <a:rPr lang="zh-CN" altLang="en-US" sz="1000" dirty="0">
                <a:solidFill>
                  <a:schemeClr val="tx1">
                    <a:lumMod val="50000"/>
                    <a:lumOff val="50000"/>
                  </a:schemeClr>
                </a:solidFill>
                <a:latin typeface="+mj-ea"/>
                <a:ea typeface="+mj-ea"/>
              </a:rPr>
              <a:t>Please enter your main narrative here</a:t>
            </a:r>
          </a:p>
        </p:txBody>
      </p:sp>
      <p:grpSp>
        <p:nvGrpSpPr>
          <p:cNvPr id="7" name="组合 6"/>
          <p:cNvGrpSpPr/>
          <p:nvPr/>
        </p:nvGrpSpPr>
        <p:grpSpPr>
          <a:xfrm>
            <a:off x="3041878" y="1535156"/>
            <a:ext cx="2870990" cy="1635110"/>
            <a:chOff x="3627903" y="1710846"/>
            <a:chExt cx="4683856" cy="2667589"/>
          </a:xfrm>
        </p:grpSpPr>
        <p:pic>
          <p:nvPicPr>
            <p:cNvPr id="11" name="image95.pn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627903" y="1710846"/>
              <a:ext cx="4683856" cy="2667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round/>
                  <a:headEnd/>
                  <a:tailEnd/>
                </a14:hiddenLine>
              </a:ext>
            </a:extLst>
          </p:spPr>
        </p:pic>
        <p:pic>
          <p:nvPicPr>
            <p:cNvPr id="6" name="图片 5"/>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206239" y="1843714"/>
              <a:ext cx="3520441" cy="2245368"/>
            </a:xfrm>
            <a:prstGeom prst="rect">
              <a:avLst/>
            </a:prstGeom>
          </p:spPr>
        </p:pic>
      </p:grpSp>
      <p:grpSp>
        <p:nvGrpSpPr>
          <p:cNvPr id="21" name="组合 20"/>
          <p:cNvGrpSpPr/>
          <p:nvPr/>
        </p:nvGrpSpPr>
        <p:grpSpPr>
          <a:xfrm>
            <a:off x="590158" y="554189"/>
            <a:ext cx="1486542" cy="521708"/>
            <a:chOff x="349800" y="270568"/>
            <a:chExt cx="1486542" cy="521708"/>
          </a:xfrm>
        </p:grpSpPr>
        <p:sp>
          <p:nvSpPr>
            <p:cNvPr id="22" name="PA_文本框 1">
              <a:extLst>
                <a:ext uri="{FF2B5EF4-FFF2-40B4-BE49-F238E27FC236}">
                  <a16:creationId xmlns:a16="http://schemas.microsoft.com/office/drawing/2014/main" id="{95CA5390-EAD3-40A5-BF6F-C69AB99948CD}"/>
                </a:ext>
              </a:extLst>
            </p:cNvPr>
            <p:cNvSpPr txBox="1"/>
            <p:nvPr>
              <p:custDataLst>
                <p:tags r:id="rId1"/>
              </p:custDataLst>
            </p:nvPr>
          </p:nvSpPr>
          <p:spPr>
            <a:xfrm>
              <a:off x="349800" y="270568"/>
              <a:ext cx="923330" cy="360804"/>
            </a:xfrm>
            <a:prstGeom prst="rect">
              <a:avLst/>
            </a:prstGeom>
            <a:noFill/>
          </p:spPr>
          <p:txBody>
            <a:bodyPr wrap="none" lIns="0" tIns="0" rIns="0" rtlCol="0">
              <a:spAutoFit/>
            </a:bodyPr>
            <a:lstStyle/>
            <a:p>
              <a:pPr>
                <a:lnSpc>
                  <a:spcPts val="2700"/>
                </a:lnSpc>
              </a:pPr>
              <a:r>
                <a:rPr lang="zh-CN" altLang="en-US" sz="1800" b="1" dirty="0">
                  <a:solidFill>
                    <a:srgbClr val="2B3649"/>
                  </a:solidFill>
                  <a:latin typeface="+mj-ea"/>
                  <a:ea typeface="+mj-ea"/>
                  <a:cs typeface="+mn-ea"/>
                  <a:sym typeface="+mn-lt"/>
                </a:rPr>
                <a:t>Team Introduction</a:t>
              </a:r>
              <a:endParaRPr lang="en-US" altLang="zh-CN" sz="1800" b="1" dirty="0">
                <a:solidFill>
                  <a:srgbClr val="2B3649"/>
                </a:solidFill>
                <a:latin typeface="+mj-ea"/>
                <a:ea typeface="+mj-ea"/>
                <a:cs typeface="+mn-ea"/>
                <a:sym typeface="+mn-lt"/>
              </a:endParaRPr>
            </a:p>
          </p:txBody>
        </p:sp>
        <p:sp>
          <p:nvSpPr>
            <p:cNvPr id="23" name="PA_文本框 1">
              <a:extLst>
                <a:ext uri="{FF2B5EF4-FFF2-40B4-BE49-F238E27FC236}">
                  <a16:creationId xmlns:a16="http://schemas.microsoft.com/office/drawing/2014/main" id="{BA0F9515-D5AE-4BED-A481-29A81D6010FD}"/>
                </a:ext>
              </a:extLst>
            </p:cNvPr>
            <p:cNvSpPr txBox="1"/>
            <p:nvPr>
              <p:custDataLst>
                <p:tags r:id="rId2"/>
              </p:custDataLst>
            </p:nvPr>
          </p:nvSpPr>
          <p:spPr>
            <a:xfrm>
              <a:off x="349800" y="547081"/>
              <a:ext cx="1486542" cy="245195"/>
            </a:xfrm>
            <a:prstGeom prst="rect">
              <a:avLst/>
            </a:prstGeom>
            <a:noFill/>
          </p:spPr>
          <p:txBody>
            <a:bodyPr wrap="square" lIns="0" tIns="0" rIns="0" rtlCol="0">
              <a:spAutoFit/>
            </a:bodyPr>
            <a:lstStyle/>
            <a:p>
              <a:pPr>
                <a:lnSpc>
                  <a:spcPts val="1725"/>
                </a:lnSpc>
              </a:pPr>
              <a:r>
                <a:rPr lang="en-US" altLang="zh-CN" sz="1050" dirty="0">
                  <a:solidFill>
                    <a:srgbClr val="2B3649"/>
                  </a:solidFill>
                  <a:cs typeface="+mn-ea"/>
                  <a:sym typeface="+mn-lt"/>
                </a:rPr>
                <a:t>TEAM INTRODUCTION</a:t>
              </a:r>
            </a:p>
          </p:txBody>
        </p:sp>
      </p:grpSp>
      <p:sp>
        <p:nvSpPr>
          <p:cNvPr id="16" name="Rectangle 89"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SpPr/>
          <p:nvPr/>
        </p:nvSpPr>
        <p:spPr>
          <a:xfrm>
            <a:off x="3715588" y="3400991"/>
            <a:ext cx="1542586" cy="704552"/>
          </a:xfrm>
          <a:prstGeom prst="rect">
            <a:avLst/>
          </a:prstGeom>
        </p:spPr>
        <p:txBody>
          <a:bodyPr wrap="square">
            <a:spAutoFit/>
          </a:bodyPr>
          <a:lstStyle/>
          <a:p>
            <a:pPr algn="ctr">
              <a:lnSpc>
                <a:spcPct val="120000"/>
              </a:lnSpc>
            </a:pPr>
            <a:r>
              <a:rPr lang="zh-CN" altLang="en-US" sz="1400" dirty="0">
                <a:solidFill>
                  <a:srgbClr val="2B3649"/>
                </a:solidFill>
                <a:latin typeface="+mj-ea"/>
                <a:ea typeface="+mj-ea"/>
              </a:rPr>
              <a:t>Add your title</a:t>
            </a:r>
            <a:endParaRPr lang="en-US" altLang="zh-CN" sz="1400" dirty="0">
              <a:solidFill>
                <a:srgbClr val="2B3649"/>
              </a:solidFill>
              <a:latin typeface="+mj-ea"/>
              <a:ea typeface="+mj-ea"/>
            </a:endParaRPr>
          </a:p>
          <a:p>
            <a:pPr algn="ctr">
              <a:lnSpc>
                <a:spcPct val="120000"/>
              </a:lnSpc>
            </a:pPr>
            <a:r>
              <a:rPr lang="zh-CN" altLang="en-US" sz="1000" dirty="0">
                <a:solidFill>
                  <a:schemeClr val="tx1">
                    <a:lumMod val="50000"/>
                    <a:lumOff val="50000"/>
                  </a:schemeClr>
                </a:solidFill>
                <a:latin typeface="+mj-ea"/>
                <a:ea typeface="+mj-ea"/>
              </a:rPr>
              <a:t>Please enter your main narrative here</a:t>
            </a:r>
          </a:p>
        </p:txBody>
      </p:sp>
      <p:sp>
        <p:nvSpPr>
          <p:cNvPr id="17" name="Rectangle 89"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SpPr/>
          <p:nvPr/>
        </p:nvSpPr>
        <p:spPr>
          <a:xfrm>
            <a:off x="5948037" y="3400991"/>
            <a:ext cx="1542586" cy="704552"/>
          </a:xfrm>
          <a:prstGeom prst="rect">
            <a:avLst/>
          </a:prstGeom>
        </p:spPr>
        <p:txBody>
          <a:bodyPr wrap="square">
            <a:spAutoFit/>
          </a:bodyPr>
          <a:lstStyle/>
          <a:p>
            <a:pPr algn="ctr">
              <a:lnSpc>
                <a:spcPct val="120000"/>
              </a:lnSpc>
            </a:pPr>
            <a:r>
              <a:rPr lang="zh-CN" altLang="en-US" sz="1400" dirty="0">
                <a:solidFill>
                  <a:srgbClr val="2B3649"/>
                </a:solidFill>
                <a:latin typeface="+mj-ea"/>
                <a:ea typeface="+mj-ea"/>
              </a:rPr>
              <a:t>Add your title</a:t>
            </a:r>
            <a:endParaRPr lang="en-US" altLang="zh-CN" sz="1400" dirty="0">
              <a:solidFill>
                <a:srgbClr val="2B3649"/>
              </a:solidFill>
              <a:latin typeface="+mj-ea"/>
              <a:ea typeface="+mj-ea"/>
            </a:endParaRPr>
          </a:p>
          <a:p>
            <a:pPr algn="ctr">
              <a:lnSpc>
                <a:spcPct val="120000"/>
              </a:lnSpc>
            </a:pPr>
            <a:r>
              <a:rPr lang="zh-CN" altLang="en-US" sz="1000" dirty="0">
                <a:solidFill>
                  <a:schemeClr val="tx1">
                    <a:lumMod val="50000"/>
                    <a:lumOff val="50000"/>
                  </a:schemeClr>
                </a:solidFill>
                <a:latin typeface="+mj-ea"/>
                <a:ea typeface="+mj-ea"/>
              </a:rPr>
              <a:t>Please enter your main narrative here</a:t>
            </a:r>
          </a:p>
        </p:txBody>
      </p:sp>
    </p:spTree>
    <p:extLst>
      <p:ext uri="{BB962C8B-B14F-4D97-AF65-F5344CB8AC3E}">
        <p14:creationId xmlns:p14="http://schemas.microsoft.com/office/powerpoint/2010/main" val="15423039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16="http://schemas.microsoft.com/office/drawing/2014/main" xmlns:a14="http://schemas.microsoft.com/office/drawing/2010/main"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80000">
                                      <p:stCondLst>
                                        <p:cond delay="2000"/>
                                      </p:stCondLst>
                                      <p:childTnLst>
                                        <p:set>
                                          <p:cBhvr>
                                            <p:cTn id="6" dur="1" fill="hold">
                                              <p:stCondLst>
                                                <p:cond delay="0"/>
                                              </p:stCondLst>
                                            </p:cTn>
                                            <p:tgtEl>
                                              <p:spTgt spid="7"/>
                                            </p:tgtEl>
                                            <p:attrNameLst>
                                              <p:attrName>style.visibility</p:attrName>
                                            </p:attrNameLst>
                                          </p:cBhvr>
                                          <p:to>
                                            <p:strVal val="visible"/>
                                          </p:to>
                                        </p:set>
                                        <p:anim calcmode="lin" valueType="num" p14:bounceEnd="80000">
                                          <p:cBhvr additive="base">
                                            <p:cTn id="7" dur="1000" fill="hold"/>
                                            <p:tgtEl>
                                              <p:spTgt spid="7"/>
                                            </p:tgtEl>
                                            <p:attrNameLst>
                                              <p:attrName>ppt_x</p:attrName>
                                            </p:attrNameLst>
                                          </p:cBhvr>
                                          <p:tavLst>
                                            <p:tav tm="0">
                                              <p:val>
                                                <p:strVal val="#ppt_x"/>
                                              </p:val>
                                            </p:tav>
                                            <p:tav tm="100000">
                                              <p:val>
                                                <p:strVal val="#ppt_x"/>
                                              </p:val>
                                            </p:tav>
                                          </p:tavLst>
                                        </p:anim>
                                        <p:anim calcmode="lin" valueType="num" p14:bounceEnd="80000">
                                          <p:cBhvr additive="base">
                                            <p:cTn id="8" dur="10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8" fill="hold" nodeType="withEffect" p14:presetBounceEnd="80000">
                                      <p:stCondLst>
                                        <p:cond delay="2000"/>
                                      </p:stCondLst>
                                      <p:childTnLst>
                                        <p:set>
                                          <p:cBhvr>
                                            <p:cTn id="10" dur="1" fill="hold">
                                              <p:stCondLst>
                                                <p:cond delay="0"/>
                                              </p:stCondLst>
                                            </p:cTn>
                                            <p:tgtEl>
                                              <p:spTgt spid="3"/>
                                            </p:tgtEl>
                                            <p:attrNameLst>
                                              <p:attrName>style.visibility</p:attrName>
                                            </p:attrNameLst>
                                          </p:cBhvr>
                                          <p:to>
                                            <p:strVal val="visible"/>
                                          </p:to>
                                        </p:set>
                                        <p:anim calcmode="lin" valueType="num" p14:bounceEnd="80000">
                                          <p:cBhvr additive="base">
                                            <p:cTn id="11" dur="1000" fill="hold"/>
                                            <p:tgtEl>
                                              <p:spTgt spid="3"/>
                                            </p:tgtEl>
                                            <p:attrNameLst>
                                              <p:attrName>ppt_x</p:attrName>
                                            </p:attrNameLst>
                                          </p:cBhvr>
                                          <p:tavLst>
                                            <p:tav tm="0">
                                              <p:val>
                                                <p:strVal val="0-#ppt_w/2"/>
                                              </p:val>
                                            </p:tav>
                                            <p:tav tm="100000">
                                              <p:val>
                                                <p:strVal val="#ppt_x"/>
                                              </p:val>
                                            </p:tav>
                                          </p:tavLst>
                                        </p:anim>
                                        <p:anim calcmode="lin" valueType="num" p14:bounceEnd="80000">
                                          <p:cBhvr additive="base">
                                            <p:cTn id="12" dur="10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14:presetBounceEnd="80000">
                                      <p:stCondLst>
                                        <p:cond delay="2000"/>
                                      </p:stCondLst>
                                      <p:childTnLst>
                                        <p:set>
                                          <p:cBhvr>
                                            <p:cTn id="14" dur="1" fill="hold">
                                              <p:stCondLst>
                                                <p:cond delay="0"/>
                                              </p:stCondLst>
                                            </p:cTn>
                                            <p:tgtEl>
                                              <p:spTgt spid="4"/>
                                            </p:tgtEl>
                                            <p:attrNameLst>
                                              <p:attrName>style.visibility</p:attrName>
                                            </p:attrNameLst>
                                          </p:cBhvr>
                                          <p:to>
                                            <p:strVal val="visible"/>
                                          </p:to>
                                        </p:set>
                                        <p:anim calcmode="lin" valueType="num" p14:bounceEnd="80000">
                                          <p:cBhvr additive="base">
                                            <p:cTn id="15" dur="1000" fill="hold"/>
                                            <p:tgtEl>
                                              <p:spTgt spid="4"/>
                                            </p:tgtEl>
                                            <p:attrNameLst>
                                              <p:attrName>ppt_x</p:attrName>
                                            </p:attrNameLst>
                                          </p:cBhvr>
                                          <p:tavLst>
                                            <p:tav tm="0">
                                              <p:val>
                                                <p:strVal val="1+#ppt_w/2"/>
                                              </p:val>
                                            </p:tav>
                                            <p:tav tm="100000">
                                              <p:val>
                                                <p:strVal val="#ppt_x"/>
                                              </p:val>
                                            </p:tav>
                                          </p:tavLst>
                                        </p:anim>
                                        <p:anim calcmode="lin" valueType="num" p14:bounceEnd="80000">
                                          <p:cBhvr additive="base">
                                            <p:cTn id="16" dur="1000" fill="hold"/>
                                            <p:tgtEl>
                                              <p:spTgt spid="4"/>
                                            </p:tgtEl>
                                            <p:attrNameLst>
                                              <p:attrName>ppt_y</p:attrName>
                                            </p:attrNameLst>
                                          </p:cBhvr>
                                          <p:tavLst>
                                            <p:tav tm="0">
                                              <p:val>
                                                <p:strVal val="#ppt_y"/>
                                              </p:val>
                                            </p:tav>
                                            <p:tav tm="100000">
                                              <p:val>
                                                <p:strVal val="#ppt_y"/>
                                              </p:val>
                                            </p:tav>
                                          </p:tavLst>
                                        </p:anim>
                                      </p:childTnLst>
                                    </p:cTn>
                                  </p:par>
                                  <p:par>
                                    <p:cTn id="17" presetID="22" presetClass="entr" presetSubtype="1" fill="hold" grpId="0" nodeType="withEffect">
                                      <p:stCondLst>
                                        <p:cond delay="2750"/>
                                      </p:stCondLst>
                                      <p:childTnLst>
                                        <p:set>
                                          <p:cBhvr>
                                            <p:cTn id="18" dur="1" fill="hold">
                                              <p:stCondLst>
                                                <p:cond delay="0"/>
                                              </p:stCondLst>
                                            </p:cTn>
                                            <p:tgtEl>
                                              <p:spTgt spid="13"/>
                                            </p:tgtEl>
                                            <p:attrNameLst>
                                              <p:attrName>style.visibility</p:attrName>
                                            </p:attrNameLst>
                                          </p:cBhvr>
                                          <p:to>
                                            <p:strVal val="visible"/>
                                          </p:to>
                                        </p:set>
                                        <p:animEffect transition="in" filter="wipe(up)">
                                          <p:cBhvr>
                                            <p:cTn id="19" dur="1000"/>
                                            <p:tgtEl>
                                              <p:spTgt spid="13"/>
                                            </p:tgtEl>
                                          </p:cBhvr>
                                        </p:animEffect>
                                      </p:childTnLst>
                                    </p:cTn>
                                  </p:par>
                                  <p:par>
                                    <p:cTn id="20" presetID="22" presetClass="entr" presetSubtype="1" fill="hold" grpId="0" nodeType="withEffect">
                                      <p:stCondLst>
                                        <p:cond delay="2750"/>
                                      </p:stCondLst>
                                      <p:childTnLst>
                                        <p:set>
                                          <p:cBhvr>
                                            <p:cTn id="21" dur="1" fill="hold">
                                              <p:stCondLst>
                                                <p:cond delay="0"/>
                                              </p:stCondLst>
                                            </p:cTn>
                                            <p:tgtEl>
                                              <p:spTgt spid="16"/>
                                            </p:tgtEl>
                                            <p:attrNameLst>
                                              <p:attrName>style.visibility</p:attrName>
                                            </p:attrNameLst>
                                          </p:cBhvr>
                                          <p:to>
                                            <p:strVal val="visible"/>
                                          </p:to>
                                        </p:set>
                                        <p:animEffect transition="in" filter="wipe(up)">
                                          <p:cBhvr>
                                            <p:cTn id="22" dur="1000"/>
                                            <p:tgtEl>
                                              <p:spTgt spid="16"/>
                                            </p:tgtEl>
                                          </p:cBhvr>
                                        </p:animEffect>
                                      </p:childTnLst>
                                    </p:cTn>
                                  </p:par>
                                  <p:par>
                                    <p:cTn id="23" presetID="22" presetClass="entr" presetSubtype="1" fill="hold" grpId="0" nodeType="withEffect">
                                      <p:stCondLst>
                                        <p:cond delay="2750"/>
                                      </p:stCondLst>
                                      <p:childTnLst>
                                        <p:set>
                                          <p:cBhvr>
                                            <p:cTn id="24" dur="1" fill="hold">
                                              <p:stCondLst>
                                                <p:cond delay="0"/>
                                              </p:stCondLst>
                                            </p:cTn>
                                            <p:tgtEl>
                                              <p:spTgt spid="17"/>
                                            </p:tgtEl>
                                            <p:attrNameLst>
                                              <p:attrName>style.visibility</p:attrName>
                                            </p:attrNameLst>
                                          </p:cBhvr>
                                          <p:to>
                                            <p:strVal val="visible"/>
                                          </p:to>
                                        </p:set>
                                        <p:animEffect transition="in" filter="wipe(up)">
                                          <p:cBhvr>
                                            <p:cTn id="25"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P spid="17" grpId="0"/>
        </p:bldLst>
      </p:timing>
    </mc:Choice>
    <mc:Fallback xmlns:a16="http://schemas.microsoft.com/office/drawing/2014/main" xmlns:a14="http://schemas.microsoft.com/office/drawing/2010/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200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8" fill="hold" nodeType="withEffect">
                                      <p:stCondLst>
                                        <p:cond delay="20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0-#ppt_w/2"/>
                                              </p:val>
                                            </p:tav>
                                            <p:tav tm="100000">
                                              <p:val>
                                                <p:strVal val="#ppt_x"/>
                                              </p:val>
                                            </p:tav>
                                          </p:tavLst>
                                        </p:anim>
                                        <p:anim calcmode="lin" valueType="num">
                                          <p:cBhvr additive="base">
                                            <p:cTn id="12" dur="10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00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1+#ppt_w/2"/>
                                              </p:val>
                                            </p:tav>
                                            <p:tav tm="100000">
                                              <p:val>
                                                <p:strVal val="#ppt_x"/>
                                              </p:val>
                                            </p:tav>
                                          </p:tavLst>
                                        </p:anim>
                                        <p:anim calcmode="lin" valueType="num">
                                          <p:cBhvr additive="base">
                                            <p:cTn id="16" dur="1000" fill="hold"/>
                                            <p:tgtEl>
                                              <p:spTgt spid="4"/>
                                            </p:tgtEl>
                                            <p:attrNameLst>
                                              <p:attrName>ppt_y</p:attrName>
                                            </p:attrNameLst>
                                          </p:cBhvr>
                                          <p:tavLst>
                                            <p:tav tm="0">
                                              <p:val>
                                                <p:strVal val="#ppt_y"/>
                                              </p:val>
                                            </p:tav>
                                            <p:tav tm="100000">
                                              <p:val>
                                                <p:strVal val="#ppt_y"/>
                                              </p:val>
                                            </p:tav>
                                          </p:tavLst>
                                        </p:anim>
                                      </p:childTnLst>
                                    </p:cTn>
                                  </p:par>
                                  <p:par>
                                    <p:cTn id="17" presetID="22" presetClass="entr" presetSubtype="1" fill="hold" grpId="0" nodeType="withEffect">
                                      <p:stCondLst>
                                        <p:cond delay="2750"/>
                                      </p:stCondLst>
                                      <p:childTnLst>
                                        <p:set>
                                          <p:cBhvr>
                                            <p:cTn id="18" dur="1" fill="hold">
                                              <p:stCondLst>
                                                <p:cond delay="0"/>
                                              </p:stCondLst>
                                            </p:cTn>
                                            <p:tgtEl>
                                              <p:spTgt spid="13"/>
                                            </p:tgtEl>
                                            <p:attrNameLst>
                                              <p:attrName>style.visibility</p:attrName>
                                            </p:attrNameLst>
                                          </p:cBhvr>
                                          <p:to>
                                            <p:strVal val="visible"/>
                                          </p:to>
                                        </p:set>
                                        <p:animEffect transition="in" filter="wipe(up)">
                                          <p:cBhvr>
                                            <p:cTn id="19" dur="1000"/>
                                            <p:tgtEl>
                                              <p:spTgt spid="13"/>
                                            </p:tgtEl>
                                          </p:cBhvr>
                                        </p:animEffect>
                                      </p:childTnLst>
                                    </p:cTn>
                                  </p:par>
                                  <p:par>
                                    <p:cTn id="20" presetID="22" presetClass="entr" presetSubtype="1" fill="hold" grpId="0" nodeType="withEffect">
                                      <p:stCondLst>
                                        <p:cond delay="2750"/>
                                      </p:stCondLst>
                                      <p:childTnLst>
                                        <p:set>
                                          <p:cBhvr>
                                            <p:cTn id="21" dur="1" fill="hold">
                                              <p:stCondLst>
                                                <p:cond delay="0"/>
                                              </p:stCondLst>
                                            </p:cTn>
                                            <p:tgtEl>
                                              <p:spTgt spid="16"/>
                                            </p:tgtEl>
                                            <p:attrNameLst>
                                              <p:attrName>style.visibility</p:attrName>
                                            </p:attrNameLst>
                                          </p:cBhvr>
                                          <p:to>
                                            <p:strVal val="visible"/>
                                          </p:to>
                                        </p:set>
                                        <p:animEffect transition="in" filter="wipe(up)">
                                          <p:cBhvr>
                                            <p:cTn id="22" dur="1000"/>
                                            <p:tgtEl>
                                              <p:spTgt spid="16"/>
                                            </p:tgtEl>
                                          </p:cBhvr>
                                        </p:animEffect>
                                      </p:childTnLst>
                                    </p:cTn>
                                  </p:par>
                                  <p:par>
                                    <p:cTn id="23" presetID="22" presetClass="entr" presetSubtype="1" fill="hold" grpId="0" nodeType="withEffect">
                                      <p:stCondLst>
                                        <p:cond delay="2750"/>
                                      </p:stCondLst>
                                      <p:childTnLst>
                                        <p:set>
                                          <p:cBhvr>
                                            <p:cTn id="24" dur="1" fill="hold">
                                              <p:stCondLst>
                                                <p:cond delay="0"/>
                                              </p:stCondLst>
                                            </p:cTn>
                                            <p:tgtEl>
                                              <p:spTgt spid="17"/>
                                            </p:tgtEl>
                                            <p:attrNameLst>
                                              <p:attrName>style.visibility</p:attrName>
                                            </p:attrNameLst>
                                          </p:cBhvr>
                                          <p:to>
                                            <p:strVal val="visible"/>
                                          </p:to>
                                        </p:set>
                                        <p:animEffect transition="in" filter="wipe(up)">
                                          <p:cBhvr>
                                            <p:cTn id="25"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P spid="17"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reeform 12"/>
          <p:cNvSpPr/>
          <p:nvPr/>
        </p:nvSpPr>
        <p:spPr>
          <a:xfrm>
            <a:off x="2945682" y="1534730"/>
            <a:ext cx="1288807" cy="1201366"/>
          </a:xfrm>
          <a:custGeom>
            <a:avLst/>
            <a:gdLst>
              <a:gd name="connsiteX0" fmla="*/ 971830 w 2671591"/>
              <a:gd name="connsiteY0" fmla="*/ 311 h 2234714"/>
              <a:gd name="connsiteX1" fmla="*/ 1658132 w 2671591"/>
              <a:gd name="connsiteY1" fmla="*/ 121674 h 2234714"/>
              <a:gd name="connsiteX2" fmla="*/ 2391482 w 2671591"/>
              <a:gd name="connsiteY2" fmla="*/ 570868 h 2234714"/>
              <a:gd name="connsiteX3" fmla="*/ 2671591 w 2671591"/>
              <a:gd name="connsiteY3" fmla="*/ 1127080 h 2234714"/>
              <a:gd name="connsiteX4" fmla="*/ 2398520 w 2671591"/>
              <a:gd name="connsiteY4" fmla="*/ 1555152 h 2234714"/>
              <a:gd name="connsiteX5" fmla="*/ 1656724 w 2671591"/>
              <a:gd name="connsiteY5" fmla="*/ 2040957 h 2234714"/>
              <a:gd name="connsiteX6" fmla="*/ 436351 w 2671591"/>
              <a:gd name="connsiteY6" fmla="*/ 2146567 h 2234714"/>
              <a:gd name="connsiteX7" fmla="*/ 0 w 2671591"/>
              <a:gd name="connsiteY7" fmla="*/ 1127080 h 2234714"/>
              <a:gd name="connsiteX8" fmla="*/ 453241 w 2671591"/>
              <a:gd name="connsiteY8" fmla="*/ 130123 h 2234714"/>
              <a:gd name="connsiteX9" fmla="*/ 971830 w 2671591"/>
              <a:gd name="connsiteY9" fmla="*/ 311 h 223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71591" h="2234714">
                <a:moveTo>
                  <a:pt x="971830" y="311"/>
                </a:moveTo>
                <a:cubicBezTo>
                  <a:pt x="1208558" y="-4512"/>
                  <a:pt x="1452273" y="47220"/>
                  <a:pt x="1658132" y="121674"/>
                </a:cubicBezTo>
                <a:cubicBezTo>
                  <a:pt x="1922757" y="217427"/>
                  <a:pt x="2191606" y="370914"/>
                  <a:pt x="2391482" y="570868"/>
                </a:cubicBezTo>
                <a:cubicBezTo>
                  <a:pt x="2536463" y="715906"/>
                  <a:pt x="2671591" y="914452"/>
                  <a:pt x="2671591" y="1127080"/>
                </a:cubicBezTo>
                <a:cubicBezTo>
                  <a:pt x="2671591" y="1267893"/>
                  <a:pt x="2492828" y="1465031"/>
                  <a:pt x="2398520" y="1555152"/>
                </a:cubicBezTo>
                <a:cubicBezTo>
                  <a:pt x="2188790" y="1755106"/>
                  <a:pt x="1919942" y="1922674"/>
                  <a:pt x="1656724" y="2040957"/>
                </a:cubicBezTo>
                <a:cubicBezTo>
                  <a:pt x="1309052" y="2194443"/>
                  <a:pt x="796692" y="2329623"/>
                  <a:pt x="436351" y="2146567"/>
                </a:cubicBezTo>
                <a:cubicBezTo>
                  <a:pt x="71787" y="1960693"/>
                  <a:pt x="0" y="1496010"/>
                  <a:pt x="0" y="1127080"/>
                </a:cubicBezTo>
                <a:cubicBezTo>
                  <a:pt x="0" y="742660"/>
                  <a:pt x="95716" y="334302"/>
                  <a:pt x="453241" y="130123"/>
                </a:cubicBezTo>
                <a:cubicBezTo>
                  <a:pt x="607811" y="42027"/>
                  <a:pt x="787708" y="4063"/>
                  <a:pt x="971830" y="311"/>
                </a:cubicBezTo>
                <a:close/>
              </a:path>
            </a:pathLst>
          </a:custGeom>
          <a:gradFill>
            <a:gsLst>
              <a:gs pos="11000">
                <a:srgbClr val="2B3649"/>
              </a:gs>
              <a:gs pos="100000">
                <a:srgbClr val="3B4A62"/>
              </a:gs>
            </a:gsLst>
            <a:lin ang="27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12"/>
          <p:cNvSpPr/>
          <p:nvPr/>
        </p:nvSpPr>
        <p:spPr>
          <a:xfrm>
            <a:off x="4943073" y="1534730"/>
            <a:ext cx="1288807" cy="1201366"/>
          </a:xfrm>
          <a:custGeom>
            <a:avLst/>
            <a:gdLst>
              <a:gd name="connsiteX0" fmla="*/ 971830 w 2671591"/>
              <a:gd name="connsiteY0" fmla="*/ 311 h 2234714"/>
              <a:gd name="connsiteX1" fmla="*/ 1658132 w 2671591"/>
              <a:gd name="connsiteY1" fmla="*/ 121674 h 2234714"/>
              <a:gd name="connsiteX2" fmla="*/ 2391482 w 2671591"/>
              <a:gd name="connsiteY2" fmla="*/ 570868 h 2234714"/>
              <a:gd name="connsiteX3" fmla="*/ 2671591 w 2671591"/>
              <a:gd name="connsiteY3" fmla="*/ 1127080 h 2234714"/>
              <a:gd name="connsiteX4" fmla="*/ 2398520 w 2671591"/>
              <a:gd name="connsiteY4" fmla="*/ 1555152 h 2234714"/>
              <a:gd name="connsiteX5" fmla="*/ 1656724 w 2671591"/>
              <a:gd name="connsiteY5" fmla="*/ 2040957 h 2234714"/>
              <a:gd name="connsiteX6" fmla="*/ 436351 w 2671591"/>
              <a:gd name="connsiteY6" fmla="*/ 2146567 h 2234714"/>
              <a:gd name="connsiteX7" fmla="*/ 0 w 2671591"/>
              <a:gd name="connsiteY7" fmla="*/ 1127080 h 2234714"/>
              <a:gd name="connsiteX8" fmla="*/ 453241 w 2671591"/>
              <a:gd name="connsiteY8" fmla="*/ 130123 h 2234714"/>
              <a:gd name="connsiteX9" fmla="*/ 971830 w 2671591"/>
              <a:gd name="connsiteY9" fmla="*/ 311 h 223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71591" h="2234714">
                <a:moveTo>
                  <a:pt x="971830" y="311"/>
                </a:moveTo>
                <a:cubicBezTo>
                  <a:pt x="1208558" y="-4512"/>
                  <a:pt x="1452273" y="47220"/>
                  <a:pt x="1658132" y="121674"/>
                </a:cubicBezTo>
                <a:cubicBezTo>
                  <a:pt x="1922757" y="217427"/>
                  <a:pt x="2191606" y="370914"/>
                  <a:pt x="2391482" y="570868"/>
                </a:cubicBezTo>
                <a:cubicBezTo>
                  <a:pt x="2536463" y="715906"/>
                  <a:pt x="2671591" y="914452"/>
                  <a:pt x="2671591" y="1127080"/>
                </a:cubicBezTo>
                <a:cubicBezTo>
                  <a:pt x="2671591" y="1267893"/>
                  <a:pt x="2492828" y="1465031"/>
                  <a:pt x="2398520" y="1555152"/>
                </a:cubicBezTo>
                <a:cubicBezTo>
                  <a:pt x="2188790" y="1755106"/>
                  <a:pt x="1919942" y="1922674"/>
                  <a:pt x="1656724" y="2040957"/>
                </a:cubicBezTo>
                <a:cubicBezTo>
                  <a:pt x="1309052" y="2194443"/>
                  <a:pt x="796692" y="2329623"/>
                  <a:pt x="436351" y="2146567"/>
                </a:cubicBezTo>
                <a:cubicBezTo>
                  <a:pt x="71787" y="1960693"/>
                  <a:pt x="0" y="1496010"/>
                  <a:pt x="0" y="1127080"/>
                </a:cubicBezTo>
                <a:cubicBezTo>
                  <a:pt x="0" y="742660"/>
                  <a:pt x="95716" y="334302"/>
                  <a:pt x="453241" y="130123"/>
                </a:cubicBezTo>
                <a:cubicBezTo>
                  <a:pt x="607811" y="42027"/>
                  <a:pt x="787708" y="4063"/>
                  <a:pt x="971830" y="311"/>
                </a:cubicBezTo>
                <a:close/>
              </a:path>
            </a:pathLst>
          </a:custGeom>
          <a:gradFill>
            <a:gsLst>
              <a:gs pos="11000">
                <a:srgbClr val="2B3649"/>
              </a:gs>
              <a:gs pos="100000">
                <a:srgbClr val="3B4A62"/>
              </a:gs>
            </a:gsLst>
            <a:lin ang="27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12"/>
          <p:cNvSpPr/>
          <p:nvPr/>
        </p:nvSpPr>
        <p:spPr>
          <a:xfrm>
            <a:off x="6923405" y="1534730"/>
            <a:ext cx="1288807" cy="1201366"/>
          </a:xfrm>
          <a:custGeom>
            <a:avLst/>
            <a:gdLst>
              <a:gd name="connsiteX0" fmla="*/ 971830 w 2671591"/>
              <a:gd name="connsiteY0" fmla="*/ 311 h 2234714"/>
              <a:gd name="connsiteX1" fmla="*/ 1658132 w 2671591"/>
              <a:gd name="connsiteY1" fmla="*/ 121674 h 2234714"/>
              <a:gd name="connsiteX2" fmla="*/ 2391482 w 2671591"/>
              <a:gd name="connsiteY2" fmla="*/ 570868 h 2234714"/>
              <a:gd name="connsiteX3" fmla="*/ 2671591 w 2671591"/>
              <a:gd name="connsiteY3" fmla="*/ 1127080 h 2234714"/>
              <a:gd name="connsiteX4" fmla="*/ 2398520 w 2671591"/>
              <a:gd name="connsiteY4" fmla="*/ 1555152 h 2234714"/>
              <a:gd name="connsiteX5" fmla="*/ 1656724 w 2671591"/>
              <a:gd name="connsiteY5" fmla="*/ 2040957 h 2234714"/>
              <a:gd name="connsiteX6" fmla="*/ 436351 w 2671591"/>
              <a:gd name="connsiteY6" fmla="*/ 2146567 h 2234714"/>
              <a:gd name="connsiteX7" fmla="*/ 0 w 2671591"/>
              <a:gd name="connsiteY7" fmla="*/ 1127080 h 2234714"/>
              <a:gd name="connsiteX8" fmla="*/ 453241 w 2671591"/>
              <a:gd name="connsiteY8" fmla="*/ 130123 h 2234714"/>
              <a:gd name="connsiteX9" fmla="*/ 971830 w 2671591"/>
              <a:gd name="connsiteY9" fmla="*/ 311 h 223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71591" h="2234714">
                <a:moveTo>
                  <a:pt x="971830" y="311"/>
                </a:moveTo>
                <a:cubicBezTo>
                  <a:pt x="1208558" y="-4512"/>
                  <a:pt x="1452273" y="47220"/>
                  <a:pt x="1658132" y="121674"/>
                </a:cubicBezTo>
                <a:cubicBezTo>
                  <a:pt x="1922757" y="217427"/>
                  <a:pt x="2191606" y="370914"/>
                  <a:pt x="2391482" y="570868"/>
                </a:cubicBezTo>
                <a:cubicBezTo>
                  <a:pt x="2536463" y="715906"/>
                  <a:pt x="2671591" y="914452"/>
                  <a:pt x="2671591" y="1127080"/>
                </a:cubicBezTo>
                <a:cubicBezTo>
                  <a:pt x="2671591" y="1267893"/>
                  <a:pt x="2492828" y="1465031"/>
                  <a:pt x="2398520" y="1555152"/>
                </a:cubicBezTo>
                <a:cubicBezTo>
                  <a:pt x="2188790" y="1755106"/>
                  <a:pt x="1919942" y="1922674"/>
                  <a:pt x="1656724" y="2040957"/>
                </a:cubicBezTo>
                <a:cubicBezTo>
                  <a:pt x="1309052" y="2194443"/>
                  <a:pt x="796692" y="2329623"/>
                  <a:pt x="436351" y="2146567"/>
                </a:cubicBezTo>
                <a:cubicBezTo>
                  <a:pt x="71787" y="1960693"/>
                  <a:pt x="0" y="1496010"/>
                  <a:pt x="0" y="1127080"/>
                </a:cubicBezTo>
                <a:cubicBezTo>
                  <a:pt x="0" y="742660"/>
                  <a:pt x="95716" y="334302"/>
                  <a:pt x="453241" y="130123"/>
                </a:cubicBezTo>
                <a:cubicBezTo>
                  <a:pt x="607811" y="42027"/>
                  <a:pt x="787708" y="4063"/>
                  <a:pt x="971830" y="311"/>
                </a:cubicBezTo>
                <a:close/>
              </a:path>
            </a:pathLst>
          </a:custGeom>
          <a:gradFill>
            <a:gsLst>
              <a:gs pos="11000">
                <a:srgbClr val="2B3649"/>
              </a:gs>
              <a:gs pos="100000">
                <a:srgbClr val="3B4A62"/>
              </a:gs>
            </a:gsLst>
            <a:lin ang="27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2"/>
          <p:cNvSpPr/>
          <p:nvPr/>
        </p:nvSpPr>
        <p:spPr>
          <a:xfrm>
            <a:off x="991444" y="1534730"/>
            <a:ext cx="1288807" cy="1201366"/>
          </a:xfrm>
          <a:custGeom>
            <a:avLst/>
            <a:gdLst>
              <a:gd name="connsiteX0" fmla="*/ 971830 w 2671591"/>
              <a:gd name="connsiteY0" fmla="*/ 311 h 2234714"/>
              <a:gd name="connsiteX1" fmla="*/ 1658132 w 2671591"/>
              <a:gd name="connsiteY1" fmla="*/ 121674 h 2234714"/>
              <a:gd name="connsiteX2" fmla="*/ 2391482 w 2671591"/>
              <a:gd name="connsiteY2" fmla="*/ 570868 h 2234714"/>
              <a:gd name="connsiteX3" fmla="*/ 2671591 w 2671591"/>
              <a:gd name="connsiteY3" fmla="*/ 1127080 h 2234714"/>
              <a:gd name="connsiteX4" fmla="*/ 2398520 w 2671591"/>
              <a:gd name="connsiteY4" fmla="*/ 1555152 h 2234714"/>
              <a:gd name="connsiteX5" fmla="*/ 1656724 w 2671591"/>
              <a:gd name="connsiteY5" fmla="*/ 2040957 h 2234714"/>
              <a:gd name="connsiteX6" fmla="*/ 436351 w 2671591"/>
              <a:gd name="connsiteY6" fmla="*/ 2146567 h 2234714"/>
              <a:gd name="connsiteX7" fmla="*/ 0 w 2671591"/>
              <a:gd name="connsiteY7" fmla="*/ 1127080 h 2234714"/>
              <a:gd name="connsiteX8" fmla="*/ 453241 w 2671591"/>
              <a:gd name="connsiteY8" fmla="*/ 130123 h 2234714"/>
              <a:gd name="connsiteX9" fmla="*/ 971830 w 2671591"/>
              <a:gd name="connsiteY9" fmla="*/ 311 h 223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71591" h="2234714">
                <a:moveTo>
                  <a:pt x="971830" y="311"/>
                </a:moveTo>
                <a:cubicBezTo>
                  <a:pt x="1208558" y="-4512"/>
                  <a:pt x="1452273" y="47220"/>
                  <a:pt x="1658132" y="121674"/>
                </a:cubicBezTo>
                <a:cubicBezTo>
                  <a:pt x="1922757" y="217427"/>
                  <a:pt x="2191606" y="370914"/>
                  <a:pt x="2391482" y="570868"/>
                </a:cubicBezTo>
                <a:cubicBezTo>
                  <a:pt x="2536463" y="715906"/>
                  <a:pt x="2671591" y="914452"/>
                  <a:pt x="2671591" y="1127080"/>
                </a:cubicBezTo>
                <a:cubicBezTo>
                  <a:pt x="2671591" y="1267893"/>
                  <a:pt x="2492828" y="1465031"/>
                  <a:pt x="2398520" y="1555152"/>
                </a:cubicBezTo>
                <a:cubicBezTo>
                  <a:pt x="2188790" y="1755106"/>
                  <a:pt x="1919942" y="1922674"/>
                  <a:pt x="1656724" y="2040957"/>
                </a:cubicBezTo>
                <a:cubicBezTo>
                  <a:pt x="1309052" y="2194443"/>
                  <a:pt x="796692" y="2329623"/>
                  <a:pt x="436351" y="2146567"/>
                </a:cubicBezTo>
                <a:cubicBezTo>
                  <a:pt x="71787" y="1960693"/>
                  <a:pt x="0" y="1496010"/>
                  <a:pt x="0" y="1127080"/>
                </a:cubicBezTo>
                <a:cubicBezTo>
                  <a:pt x="0" y="742660"/>
                  <a:pt x="95716" y="334302"/>
                  <a:pt x="453241" y="130123"/>
                </a:cubicBezTo>
                <a:cubicBezTo>
                  <a:pt x="607811" y="42027"/>
                  <a:pt x="787708" y="4063"/>
                  <a:pt x="971830" y="311"/>
                </a:cubicBezTo>
                <a:close/>
              </a:path>
            </a:pathLst>
          </a:custGeom>
          <a:gradFill>
            <a:gsLst>
              <a:gs pos="11000">
                <a:srgbClr val="2B3649"/>
              </a:gs>
              <a:gs pos="100000">
                <a:srgbClr val="3B4A62"/>
              </a:gs>
            </a:gsLst>
            <a:lin ang="27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Placeholder 38"/>
          <p:cNvSpPr>
            <a:spLocks noGrp="1"/>
          </p:cNvSpPr>
          <p:nvPr>
            <p:ph sz="quarter" idx="18"/>
          </p:nvPr>
        </p:nvSpPr>
        <p:spPr>
          <a:xfrm>
            <a:off x="578739" y="2924086"/>
            <a:ext cx="1958831" cy="1802414"/>
          </a:xfrm>
        </p:spPr>
        <p:txBody>
          <a:bodyPr>
            <a:normAutofit/>
          </a:bodyPr>
          <a:lstStyle/>
          <a:p>
            <a:pPr>
              <a:lnSpc>
                <a:spcPct val="120000"/>
              </a:lnSpc>
            </a:pPr>
            <a:r>
              <a:rPr lang="zh-CN" altLang="en-US" sz="1400" dirty="0">
                <a:solidFill>
                  <a:srgbClr val="2B3649"/>
                </a:solidFill>
                <a:latin typeface="+mj-ea"/>
                <a:ea typeface="+mj-ea"/>
              </a:rPr>
              <a:t>Senior Project Manager</a:t>
            </a:r>
            <a:endParaRPr lang="en-US" altLang="zh-CN" sz="1400" dirty="0">
              <a:solidFill>
                <a:srgbClr val="2B3649"/>
              </a:solidFill>
              <a:latin typeface="+mj-ea"/>
              <a:ea typeface="+mj-ea"/>
            </a:endParaRPr>
          </a:p>
          <a:p>
            <a:pPr lvl="1">
              <a:lnSpc>
                <a:spcPct val="120000"/>
              </a:lnSpc>
            </a:pPr>
            <a:r>
              <a:rPr lang="zh-CN" altLang="en-US" sz="1000" i="0" dirty="0">
                <a:solidFill>
                  <a:schemeClr val="bg1">
                    <a:lumMod val="50000"/>
                  </a:schemeClr>
                </a:solidFill>
                <a:latin typeface="+mj-ea"/>
                <a:ea typeface="+mj-ea"/>
              </a:rPr>
              <a:t>Please enter your main narrative here</a:t>
            </a:r>
            <a:endParaRPr lang="zh-CN" altLang="en-US" sz="1000" dirty="0">
              <a:solidFill>
                <a:schemeClr val="bg1">
                  <a:lumMod val="50000"/>
                </a:schemeClr>
              </a:solidFill>
              <a:latin typeface="+mj-ea"/>
              <a:ea typeface="+mj-ea"/>
            </a:endParaRPr>
          </a:p>
        </p:txBody>
      </p:sp>
      <p:sp>
        <p:nvSpPr>
          <p:cNvPr id="53" name="Content Placeholder 52"/>
          <p:cNvSpPr>
            <a:spLocks noGrp="1"/>
          </p:cNvSpPr>
          <p:nvPr>
            <p:ph sz="quarter" idx="20"/>
          </p:nvPr>
        </p:nvSpPr>
        <p:spPr>
          <a:xfrm>
            <a:off x="2607168" y="2924086"/>
            <a:ext cx="2001509" cy="1802414"/>
          </a:xfrm>
        </p:spPr>
        <p:txBody>
          <a:bodyPr>
            <a:normAutofit/>
          </a:bodyPr>
          <a:lstStyle/>
          <a:p>
            <a:pPr lvl="1">
              <a:lnSpc>
                <a:spcPct val="120000"/>
              </a:lnSpc>
            </a:pPr>
            <a:r>
              <a:rPr lang="zh-CN" altLang="en-US" sz="1400" i="0" dirty="0">
                <a:solidFill>
                  <a:srgbClr val="2B3649"/>
                </a:solidFill>
                <a:latin typeface="+mj-ea"/>
                <a:ea typeface="+mj-ea"/>
                <a:cs typeface="Open Sans" panose="020B0606030504020204" pitchFamily="34" charset="0"/>
              </a:rPr>
              <a:t>Project Manager</a:t>
            </a:r>
            <a:endParaRPr lang="en-US" altLang="zh-CN" sz="1400" i="0" dirty="0">
              <a:solidFill>
                <a:srgbClr val="2B3649"/>
              </a:solidFill>
              <a:latin typeface="+mj-ea"/>
              <a:ea typeface="+mj-ea"/>
              <a:cs typeface="Open Sans" panose="020B0606030504020204" pitchFamily="34" charset="0"/>
            </a:endParaRPr>
          </a:p>
          <a:p>
            <a:pPr lvl="1">
              <a:lnSpc>
                <a:spcPct val="120000"/>
              </a:lnSpc>
            </a:pPr>
            <a:r>
              <a:rPr lang="zh-CN" altLang="en-US" sz="1000" i="0" dirty="0">
                <a:solidFill>
                  <a:schemeClr val="bg1">
                    <a:lumMod val="50000"/>
                  </a:schemeClr>
                </a:solidFill>
                <a:latin typeface="+mj-ea"/>
                <a:ea typeface="+mj-ea"/>
              </a:rPr>
              <a:t>Please enter your main narrative here</a:t>
            </a:r>
          </a:p>
        </p:txBody>
      </p:sp>
      <p:sp>
        <p:nvSpPr>
          <p:cNvPr id="55" name="Content Placeholder 54"/>
          <p:cNvSpPr>
            <a:spLocks noGrp="1"/>
          </p:cNvSpPr>
          <p:nvPr>
            <p:ph sz="quarter" idx="22"/>
          </p:nvPr>
        </p:nvSpPr>
        <p:spPr>
          <a:xfrm>
            <a:off x="4604557" y="2924086"/>
            <a:ext cx="2004998" cy="1802414"/>
          </a:xfrm>
        </p:spPr>
        <p:txBody>
          <a:bodyPr>
            <a:normAutofit/>
          </a:bodyPr>
          <a:lstStyle/>
          <a:p>
            <a:pPr lvl="1">
              <a:lnSpc>
                <a:spcPct val="120000"/>
              </a:lnSpc>
            </a:pPr>
            <a:r>
              <a:rPr lang="zh-CN" altLang="en-US" sz="1400" i="0" dirty="0">
                <a:solidFill>
                  <a:srgbClr val="2B3649"/>
                </a:solidFill>
                <a:latin typeface="+mj-ea"/>
                <a:ea typeface="+mj-ea"/>
              </a:rPr>
              <a:t>Designer</a:t>
            </a:r>
            <a:endParaRPr lang="en-US" altLang="zh-CN" sz="1400" i="0" dirty="0">
              <a:solidFill>
                <a:srgbClr val="2B3649"/>
              </a:solidFill>
              <a:latin typeface="+mj-ea"/>
              <a:ea typeface="+mj-ea"/>
            </a:endParaRPr>
          </a:p>
          <a:p>
            <a:pPr lvl="1">
              <a:lnSpc>
                <a:spcPct val="120000"/>
              </a:lnSpc>
            </a:pPr>
            <a:r>
              <a:rPr lang="zh-CN" altLang="en-US" sz="1000" i="0" dirty="0">
                <a:solidFill>
                  <a:schemeClr val="bg1">
                    <a:lumMod val="50000"/>
                  </a:schemeClr>
                </a:solidFill>
                <a:latin typeface="+mj-ea"/>
                <a:ea typeface="+mj-ea"/>
              </a:rPr>
              <a:t>Please enter your main narrative here</a:t>
            </a:r>
          </a:p>
        </p:txBody>
      </p:sp>
      <p:sp>
        <p:nvSpPr>
          <p:cNvPr id="16" name="Content Placeholder 15"/>
          <p:cNvSpPr>
            <a:spLocks noGrp="1"/>
          </p:cNvSpPr>
          <p:nvPr>
            <p:ph sz="quarter" idx="43"/>
          </p:nvPr>
        </p:nvSpPr>
        <p:spPr>
          <a:xfrm>
            <a:off x="6613670" y="2924086"/>
            <a:ext cx="1942785" cy="1802414"/>
          </a:xfrm>
        </p:spPr>
        <p:txBody>
          <a:bodyPr>
            <a:normAutofit/>
          </a:bodyPr>
          <a:lstStyle/>
          <a:p>
            <a:pPr lvl="1">
              <a:lnSpc>
                <a:spcPct val="120000"/>
              </a:lnSpc>
            </a:pPr>
            <a:r>
              <a:rPr lang="zh-CN" altLang="en-US" sz="1400" i="0" dirty="0">
                <a:solidFill>
                  <a:srgbClr val="2B3649"/>
                </a:solidFill>
                <a:latin typeface="+mj-ea"/>
                <a:ea typeface="+mj-ea"/>
              </a:rPr>
              <a:t>Designer</a:t>
            </a:r>
            <a:endParaRPr lang="en-US" altLang="zh-CN" sz="1400" i="0" dirty="0">
              <a:solidFill>
                <a:srgbClr val="2B3649"/>
              </a:solidFill>
              <a:latin typeface="+mj-ea"/>
              <a:ea typeface="+mj-ea"/>
            </a:endParaRPr>
          </a:p>
          <a:p>
            <a:pPr lvl="1">
              <a:lnSpc>
                <a:spcPct val="120000"/>
              </a:lnSpc>
            </a:pPr>
            <a:r>
              <a:rPr lang="zh-CN" altLang="en-US" sz="1000" i="0" dirty="0">
                <a:solidFill>
                  <a:schemeClr val="bg1">
                    <a:lumMod val="50000"/>
                  </a:schemeClr>
                </a:solidFill>
                <a:latin typeface="+mj-ea"/>
                <a:ea typeface="+mj-ea"/>
              </a:rPr>
              <a:t>Please enter your main narrative here</a:t>
            </a:r>
            <a:endParaRPr lang="en-US" sz="1400" dirty="0">
              <a:solidFill>
                <a:schemeClr val="bg1">
                  <a:lumMod val="50000"/>
                </a:schemeClr>
              </a:solidFill>
              <a:latin typeface="+mj-ea"/>
              <a:ea typeface="+mj-ea"/>
            </a:endParaRPr>
          </a:p>
        </p:txBody>
      </p:sp>
      <p:pic>
        <p:nvPicPr>
          <p:cNvPr id="5" name="图片占位符 4"/>
          <p:cNvPicPr>
            <a:picLocks noGrp="1" noChangeAspect="1"/>
          </p:cNvPicPr>
          <p:nvPr>
            <p:ph type="pic" sz="quarter" idx="10"/>
          </p:nvPr>
        </p:nvPicPr>
        <p:blipFill>
          <a:blip r:embed="rId5" cstate="screen">
            <a:extLst>
              <a:ext uri="{28A0092B-C50C-407E-A947-70E740481C1C}">
                <a14:useLocalDpi xmlns:a14="http://schemas.microsoft.com/office/drawing/2010/main"/>
              </a:ext>
            </a:extLst>
          </a:blip>
          <a:srcRect/>
          <a:stretch>
            <a:fillRect/>
          </a:stretch>
        </p:blipFill>
        <p:spPr>
          <a:xfrm>
            <a:off x="1033432" y="1584122"/>
            <a:ext cx="1049445" cy="1049445"/>
          </a:xfrm>
          <a:ln w="38100">
            <a:solidFill>
              <a:srgbClr val="223762"/>
            </a:solidFill>
          </a:ln>
          <a:effectLst>
            <a:outerShdw blurRad="88900" dist="38100" dir="2700000" algn="tl" rotWithShape="0">
              <a:prstClr val="black">
                <a:alpha val="40000"/>
              </a:prstClr>
            </a:outerShdw>
          </a:effectLst>
        </p:spPr>
      </p:pic>
      <p:pic>
        <p:nvPicPr>
          <p:cNvPr id="6" name="图片占位符 5"/>
          <p:cNvPicPr>
            <a:picLocks noGrp="1" noChangeAspect="1"/>
          </p:cNvPicPr>
          <p:nvPr>
            <p:ph type="pic" sz="quarter" idx="19"/>
          </p:nvPr>
        </p:nvPicPr>
        <p:blipFill>
          <a:blip r:embed="rId6" cstate="screen">
            <a:extLst>
              <a:ext uri="{28A0092B-C50C-407E-A947-70E740481C1C}">
                <a14:useLocalDpi xmlns:a14="http://schemas.microsoft.com/office/drawing/2010/main"/>
              </a:ext>
            </a:extLst>
          </a:blip>
          <a:srcRect/>
          <a:stretch>
            <a:fillRect/>
          </a:stretch>
        </p:blipFill>
        <p:spPr>
          <a:xfrm>
            <a:off x="2983929" y="1584122"/>
            <a:ext cx="1049445" cy="1049445"/>
          </a:xfrm>
          <a:ln w="38100">
            <a:solidFill>
              <a:srgbClr val="223762"/>
            </a:solidFill>
          </a:ln>
          <a:effectLst>
            <a:outerShdw blurRad="88900" dist="38100" dir="2700000" algn="tl" rotWithShape="0">
              <a:prstClr val="black">
                <a:alpha val="40000"/>
              </a:prstClr>
            </a:outerShdw>
          </a:effectLst>
        </p:spPr>
      </p:pic>
      <p:pic>
        <p:nvPicPr>
          <p:cNvPr id="7" name="图片占位符 6"/>
          <p:cNvPicPr>
            <a:picLocks noGrp="1" noChangeAspect="1"/>
          </p:cNvPicPr>
          <p:nvPr>
            <p:ph type="pic" sz="quarter" idx="21"/>
          </p:nvPr>
        </p:nvPicPr>
        <p:blipFill>
          <a:blip r:embed="rId7" cstate="screen">
            <a:extLst>
              <a:ext uri="{28A0092B-C50C-407E-A947-70E740481C1C}">
                <a14:useLocalDpi xmlns:a14="http://schemas.microsoft.com/office/drawing/2010/main"/>
              </a:ext>
            </a:extLst>
          </a:blip>
          <a:srcRect/>
          <a:stretch>
            <a:fillRect/>
          </a:stretch>
        </p:blipFill>
        <p:spPr>
          <a:xfrm>
            <a:off x="4981319" y="1584122"/>
            <a:ext cx="1049445" cy="1049445"/>
          </a:xfrm>
          <a:ln w="38100">
            <a:solidFill>
              <a:srgbClr val="223762"/>
            </a:solidFill>
          </a:ln>
          <a:effectLst>
            <a:outerShdw blurRad="88900" dist="38100" dir="2700000" algn="tl" rotWithShape="0">
              <a:prstClr val="black">
                <a:alpha val="40000"/>
              </a:prstClr>
            </a:outerShdw>
          </a:effectLst>
        </p:spPr>
      </p:pic>
      <p:pic>
        <p:nvPicPr>
          <p:cNvPr id="9" name="图片占位符 8"/>
          <p:cNvPicPr>
            <a:picLocks noGrp="1" noChangeAspect="1"/>
          </p:cNvPicPr>
          <p:nvPr>
            <p:ph type="pic" sz="quarter" idx="42"/>
          </p:nvPr>
        </p:nvPicPr>
        <p:blipFill>
          <a:blip r:embed="rId8" cstate="screen">
            <a:extLst>
              <a:ext uri="{28A0092B-C50C-407E-A947-70E740481C1C}">
                <a14:useLocalDpi xmlns:a14="http://schemas.microsoft.com/office/drawing/2010/main"/>
              </a:ext>
            </a:extLst>
          </a:blip>
          <a:srcRect/>
          <a:stretch>
            <a:fillRect/>
          </a:stretch>
        </p:blipFill>
        <p:spPr>
          <a:xfrm>
            <a:off x="6990432" y="1584121"/>
            <a:ext cx="1049445" cy="1049445"/>
          </a:xfrm>
          <a:ln w="38100">
            <a:solidFill>
              <a:srgbClr val="223762"/>
            </a:solidFill>
          </a:ln>
          <a:effectLst>
            <a:outerShdw blurRad="88900" dist="38100" dir="2700000" algn="tl" rotWithShape="0">
              <a:prstClr val="black">
                <a:alpha val="40000"/>
              </a:prstClr>
            </a:outerShdw>
          </a:effectLst>
        </p:spPr>
      </p:pic>
      <p:grpSp>
        <p:nvGrpSpPr>
          <p:cNvPr id="28" name="组合 27"/>
          <p:cNvGrpSpPr/>
          <p:nvPr/>
        </p:nvGrpSpPr>
        <p:grpSpPr>
          <a:xfrm>
            <a:off x="580705" y="561975"/>
            <a:ext cx="1486542" cy="521708"/>
            <a:chOff x="349800" y="270568"/>
            <a:chExt cx="1486542" cy="521708"/>
          </a:xfrm>
        </p:grpSpPr>
        <p:sp>
          <p:nvSpPr>
            <p:cNvPr id="29" name="PA_文本框 1">
              <a:extLst>
                <a:ext uri="{FF2B5EF4-FFF2-40B4-BE49-F238E27FC236}">
                  <a16:creationId xmlns:a16="http://schemas.microsoft.com/office/drawing/2014/main" id="{95CA5390-EAD3-40A5-BF6F-C69AB99948CD}"/>
                </a:ext>
              </a:extLst>
            </p:cNvPr>
            <p:cNvSpPr txBox="1"/>
            <p:nvPr>
              <p:custDataLst>
                <p:tags r:id="rId1"/>
              </p:custDataLst>
            </p:nvPr>
          </p:nvSpPr>
          <p:spPr>
            <a:xfrm>
              <a:off x="349800" y="270568"/>
              <a:ext cx="923330" cy="360804"/>
            </a:xfrm>
            <a:prstGeom prst="rect">
              <a:avLst/>
            </a:prstGeom>
            <a:noFill/>
          </p:spPr>
          <p:txBody>
            <a:bodyPr wrap="none" lIns="0" tIns="0" rIns="0" rtlCol="0">
              <a:spAutoFit/>
            </a:bodyPr>
            <a:lstStyle/>
            <a:p>
              <a:pPr>
                <a:lnSpc>
                  <a:spcPts val="2700"/>
                </a:lnSpc>
              </a:pPr>
              <a:r>
                <a:rPr lang="zh-CN" altLang="en-US" sz="1800" b="1" dirty="0">
                  <a:solidFill>
                    <a:srgbClr val="2B3649"/>
                  </a:solidFill>
                  <a:latin typeface="+mj-ea"/>
                  <a:ea typeface="+mj-ea"/>
                  <a:cs typeface="+mn-ea"/>
                  <a:sym typeface="+mn-lt"/>
                </a:rPr>
                <a:t>Team Introduction</a:t>
              </a:r>
              <a:endParaRPr lang="en-US" altLang="zh-CN" sz="1800" b="1" dirty="0">
                <a:solidFill>
                  <a:srgbClr val="2B3649"/>
                </a:solidFill>
                <a:latin typeface="+mj-ea"/>
                <a:ea typeface="+mj-ea"/>
                <a:cs typeface="+mn-ea"/>
                <a:sym typeface="+mn-lt"/>
              </a:endParaRPr>
            </a:p>
          </p:txBody>
        </p:sp>
        <p:sp>
          <p:nvSpPr>
            <p:cNvPr id="30" name="PA_文本框 1">
              <a:extLst>
                <a:ext uri="{FF2B5EF4-FFF2-40B4-BE49-F238E27FC236}">
                  <a16:creationId xmlns:a16="http://schemas.microsoft.com/office/drawing/2014/main" id="{BA0F9515-D5AE-4BED-A481-29A81D6010FD}"/>
                </a:ext>
              </a:extLst>
            </p:cNvPr>
            <p:cNvSpPr txBox="1"/>
            <p:nvPr>
              <p:custDataLst>
                <p:tags r:id="rId2"/>
              </p:custDataLst>
            </p:nvPr>
          </p:nvSpPr>
          <p:spPr>
            <a:xfrm>
              <a:off x="349800" y="547081"/>
              <a:ext cx="1486542" cy="245195"/>
            </a:xfrm>
            <a:prstGeom prst="rect">
              <a:avLst/>
            </a:prstGeom>
            <a:noFill/>
          </p:spPr>
          <p:txBody>
            <a:bodyPr wrap="square" lIns="0" tIns="0" rIns="0" rtlCol="0">
              <a:spAutoFit/>
            </a:bodyPr>
            <a:lstStyle/>
            <a:p>
              <a:pPr>
                <a:lnSpc>
                  <a:spcPts val="1725"/>
                </a:lnSpc>
              </a:pPr>
              <a:r>
                <a:rPr lang="en-US" altLang="zh-CN" sz="1050" dirty="0">
                  <a:solidFill>
                    <a:srgbClr val="2B3649"/>
                  </a:solidFill>
                  <a:cs typeface="+mn-ea"/>
                  <a:sym typeface="+mn-lt"/>
                </a:rPr>
                <a:t>TEAM INTRODUCTION</a:t>
              </a:r>
            </a:p>
          </p:txBody>
        </p:sp>
      </p:grpSp>
    </p:spTree>
    <p:extLst>
      <p:ext uri="{BB962C8B-B14F-4D97-AF65-F5344CB8AC3E}">
        <p14:creationId xmlns:p14="http://schemas.microsoft.com/office/powerpoint/2010/main" val="135677639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16="http://schemas.microsoft.com/office/drawing/2014/main" xmlns:a14="http://schemas.microsoft.com/office/drawing/2010/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500"/>
                                        <p:tgtEl>
                                          <p:spTgt spid="25"/>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250"/>
                                        <p:tgtEl>
                                          <p:spTgt spid="5"/>
                                        </p:tgtEl>
                                      </p:cBhvr>
                                    </p:animEffect>
                                    <p:anim calcmode="lin" valueType="num">
                                      <p:cBhvr>
                                        <p:cTn id="22" dur="250" fill="hold"/>
                                        <p:tgtEl>
                                          <p:spTgt spid="5"/>
                                        </p:tgtEl>
                                        <p:attrNameLst>
                                          <p:attrName>ppt_x</p:attrName>
                                        </p:attrNameLst>
                                      </p:cBhvr>
                                      <p:tavLst>
                                        <p:tav tm="0">
                                          <p:val>
                                            <p:strVal val="#ppt_x"/>
                                          </p:val>
                                        </p:tav>
                                        <p:tav tm="100000">
                                          <p:val>
                                            <p:strVal val="#ppt_x"/>
                                          </p:val>
                                        </p:tav>
                                      </p:tavLst>
                                    </p:anim>
                                    <p:anim calcmode="lin" valueType="num">
                                      <p:cBhvr>
                                        <p:cTn id="23" dur="25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250"/>
                                        <p:tgtEl>
                                          <p:spTgt spid="6"/>
                                        </p:tgtEl>
                                      </p:cBhvr>
                                    </p:animEffect>
                                    <p:anim calcmode="lin" valueType="num">
                                      <p:cBhvr>
                                        <p:cTn id="29" dur="250" fill="hold"/>
                                        <p:tgtEl>
                                          <p:spTgt spid="6"/>
                                        </p:tgtEl>
                                        <p:attrNameLst>
                                          <p:attrName>ppt_x</p:attrName>
                                        </p:attrNameLst>
                                      </p:cBhvr>
                                      <p:tavLst>
                                        <p:tav tm="0">
                                          <p:val>
                                            <p:strVal val="#ppt_x"/>
                                          </p:val>
                                        </p:tav>
                                        <p:tav tm="100000">
                                          <p:val>
                                            <p:strVal val="#ppt_x"/>
                                          </p:val>
                                        </p:tav>
                                      </p:tavLst>
                                    </p:anim>
                                    <p:anim calcmode="lin" valueType="num">
                                      <p:cBhvr>
                                        <p:cTn id="30" dur="25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250"/>
                                        <p:tgtEl>
                                          <p:spTgt spid="7"/>
                                        </p:tgtEl>
                                      </p:cBhvr>
                                    </p:animEffect>
                                    <p:anim calcmode="lin" valueType="num">
                                      <p:cBhvr>
                                        <p:cTn id="36" dur="250" fill="hold"/>
                                        <p:tgtEl>
                                          <p:spTgt spid="7"/>
                                        </p:tgtEl>
                                        <p:attrNameLst>
                                          <p:attrName>ppt_x</p:attrName>
                                        </p:attrNameLst>
                                      </p:cBhvr>
                                      <p:tavLst>
                                        <p:tav tm="0">
                                          <p:val>
                                            <p:strVal val="#ppt_x"/>
                                          </p:val>
                                        </p:tav>
                                        <p:tav tm="100000">
                                          <p:val>
                                            <p:strVal val="#ppt_x"/>
                                          </p:val>
                                        </p:tav>
                                      </p:tavLst>
                                    </p:anim>
                                    <p:anim calcmode="lin" valueType="num">
                                      <p:cBhvr>
                                        <p:cTn id="37" dur="25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250"/>
                                        <p:tgtEl>
                                          <p:spTgt spid="9"/>
                                        </p:tgtEl>
                                      </p:cBhvr>
                                    </p:animEffect>
                                    <p:anim calcmode="lin" valueType="num">
                                      <p:cBhvr>
                                        <p:cTn id="43" dur="250" fill="hold"/>
                                        <p:tgtEl>
                                          <p:spTgt spid="9"/>
                                        </p:tgtEl>
                                        <p:attrNameLst>
                                          <p:attrName>ppt_x</p:attrName>
                                        </p:attrNameLst>
                                      </p:cBhvr>
                                      <p:tavLst>
                                        <p:tav tm="0">
                                          <p:val>
                                            <p:strVal val="#ppt_x"/>
                                          </p:val>
                                        </p:tav>
                                        <p:tav tm="100000">
                                          <p:val>
                                            <p:strVal val="#ppt_x"/>
                                          </p:val>
                                        </p:tav>
                                      </p:tavLst>
                                    </p:anim>
                                    <p:anim calcmode="lin" valueType="num">
                                      <p:cBhvr>
                                        <p:cTn id="44" dur="25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1000"/>
                                        <p:tgtEl>
                                          <p:spTgt spid="39">
                                            <p:txEl>
                                              <p:pRg st="0" end="0"/>
                                            </p:txEl>
                                          </p:spTgt>
                                        </p:tgtEl>
                                      </p:cBhvr>
                                    </p:animEffect>
                                    <p:anim calcmode="lin" valueType="num">
                                      <p:cBhvr>
                                        <p:cTn id="50"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51" dur="1000" fill="hold"/>
                                        <p:tgtEl>
                                          <p:spTgt spid="39">
                                            <p:txEl>
                                              <p:pRg st="0" end="0"/>
                                            </p:txEl>
                                          </p:spTgt>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39">
                                            <p:txEl>
                                              <p:pRg st="1" end="1"/>
                                            </p:txEl>
                                          </p:spTgt>
                                        </p:tgtEl>
                                        <p:attrNameLst>
                                          <p:attrName>style.visibility</p:attrName>
                                        </p:attrNameLst>
                                      </p:cBhvr>
                                      <p:to>
                                        <p:strVal val="visible"/>
                                      </p:to>
                                    </p:set>
                                    <p:animEffect transition="in" filter="fade">
                                      <p:cBhvr>
                                        <p:cTn id="54" dur="1000"/>
                                        <p:tgtEl>
                                          <p:spTgt spid="39">
                                            <p:txEl>
                                              <p:pRg st="1" end="1"/>
                                            </p:txEl>
                                          </p:spTgt>
                                        </p:tgtEl>
                                      </p:cBhvr>
                                    </p:animEffect>
                                    <p:anim calcmode="lin" valueType="num">
                                      <p:cBhvr>
                                        <p:cTn id="55"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39">
                                            <p:txEl>
                                              <p:pRg st="1" end="1"/>
                                            </p:txEl>
                                          </p:spTgt>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53">
                                            <p:txEl>
                                              <p:pRg st="0" end="0"/>
                                            </p:txEl>
                                          </p:spTgt>
                                        </p:tgtEl>
                                        <p:attrNameLst>
                                          <p:attrName>style.visibility</p:attrName>
                                        </p:attrNameLst>
                                      </p:cBhvr>
                                      <p:to>
                                        <p:strVal val="visible"/>
                                      </p:to>
                                    </p:set>
                                    <p:animEffect transition="in" filter="fade">
                                      <p:cBhvr>
                                        <p:cTn id="59" dur="1000"/>
                                        <p:tgtEl>
                                          <p:spTgt spid="53">
                                            <p:txEl>
                                              <p:pRg st="0" end="0"/>
                                            </p:txEl>
                                          </p:spTgt>
                                        </p:tgtEl>
                                      </p:cBhvr>
                                    </p:animEffect>
                                    <p:anim calcmode="lin" valueType="num">
                                      <p:cBhvr>
                                        <p:cTn id="60"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1" dur="1000" fill="hold"/>
                                        <p:tgtEl>
                                          <p:spTgt spid="53">
                                            <p:txEl>
                                              <p:pRg st="0" end="0"/>
                                            </p:txEl>
                                          </p:spTgt>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53">
                                            <p:txEl>
                                              <p:pRg st="1" end="1"/>
                                            </p:txEl>
                                          </p:spTgt>
                                        </p:tgtEl>
                                        <p:attrNameLst>
                                          <p:attrName>style.visibility</p:attrName>
                                        </p:attrNameLst>
                                      </p:cBhvr>
                                      <p:to>
                                        <p:strVal val="visible"/>
                                      </p:to>
                                    </p:set>
                                    <p:animEffect transition="in" filter="fade">
                                      <p:cBhvr>
                                        <p:cTn id="64" dur="1000"/>
                                        <p:tgtEl>
                                          <p:spTgt spid="53">
                                            <p:txEl>
                                              <p:pRg st="1" end="1"/>
                                            </p:txEl>
                                          </p:spTgt>
                                        </p:tgtEl>
                                      </p:cBhvr>
                                    </p:animEffect>
                                    <p:anim calcmode="lin" valueType="num">
                                      <p:cBhvr>
                                        <p:cTn id="65" dur="1000" fill="hold"/>
                                        <p:tgtEl>
                                          <p:spTgt spid="53">
                                            <p:txEl>
                                              <p:pRg st="1" end="1"/>
                                            </p:txEl>
                                          </p:spTgt>
                                        </p:tgtEl>
                                        <p:attrNameLst>
                                          <p:attrName>ppt_x</p:attrName>
                                        </p:attrNameLst>
                                      </p:cBhvr>
                                      <p:tavLst>
                                        <p:tav tm="0">
                                          <p:val>
                                            <p:strVal val="#ppt_x"/>
                                          </p:val>
                                        </p:tav>
                                        <p:tav tm="100000">
                                          <p:val>
                                            <p:strVal val="#ppt_x"/>
                                          </p:val>
                                        </p:tav>
                                      </p:tavLst>
                                    </p:anim>
                                    <p:anim calcmode="lin" valueType="num">
                                      <p:cBhvr>
                                        <p:cTn id="66" dur="1000" fill="hold"/>
                                        <p:tgtEl>
                                          <p:spTgt spid="53">
                                            <p:txEl>
                                              <p:pRg st="1" end="1"/>
                                            </p:txEl>
                                          </p:spTgt>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55">
                                            <p:txEl>
                                              <p:pRg st="0" end="0"/>
                                            </p:txEl>
                                          </p:spTgt>
                                        </p:tgtEl>
                                        <p:attrNameLst>
                                          <p:attrName>style.visibility</p:attrName>
                                        </p:attrNameLst>
                                      </p:cBhvr>
                                      <p:to>
                                        <p:strVal val="visible"/>
                                      </p:to>
                                    </p:set>
                                    <p:animEffect transition="in" filter="fade">
                                      <p:cBhvr>
                                        <p:cTn id="69" dur="1000"/>
                                        <p:tgtEl>
                                          <p:spTgt spid="55">
                                            <p:txEl>
                                              <p:pRg st="0" end="0"/>
                                            </p:txEl>
                                          </p:spTgt>
                                        </p:tgtEl>
                                      </p:cBhvr>
                                    </p:animEffect>
                                    <p:anim calcmode="lin" valueType="num">
                                      <p:cBhvr>
                                        <p:cTn id="70"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71" dur="1000" fill="hold"/>
                                        <p:tgtEl>
                                          <p:spTgt spid="55">
                                            <p:txEl>
                                              <p:pRg st="0" end="0"/>
                                            </p:txEl>
                                          </p:spTgt>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55">
                                            <p:txEl>
                                              <p:pRg st="1" end="1"/>
                                            </p:txEl>
                                          </p:spTgt>
                                        </p:tgtEl>
                                        <p:attrNameLst>
                                          <p:attrName>style.visibility</p:attrName>
                                        </p:attrNameLst>
                                      </p:cBhvr>
                                      <p:to>
                                        <p:strVal val="visible"/>
                                      </p:to>
                                    </p:set>
                                    <p:animEffect transition="in" filter="fade">
                                      <p:cBhvr>
                                        <p:cTn id="74" dur="1000"/>
                                        <p:tgtEl>
                                          <p:spTgt spid="55">
                                            <p:txEl>
                                              <p:pRg st="1" end="1"/>
                                            </p:txEl>
                                          </p:spTgt>
                                        </p:tgtEl>
                                      </p:cBhvr>
                                    </p:animEffect>
                                    <p:anim calcmode="lin" valueType="num">
                                      <p:cBhvr>
                                        <p:cTn id="75" dur="1000" fill="hold"/>
                                        <p:tgtEl>
                                          <p:spTgt spid="55">
                                            <p:txEl>
                                              <p:pRg st="1" end="1"/>
                                            </p:txEl>
                                          </p:spTgt>
                                        </p:tgtEl>
                                        <p:attrNameLst>
                                          <p:attrName>ppt_x</p:attrName>
                                        </p:attrNameLst>
                                      </p:cBhvr>
                                      <p:tavLst>
                                        <p:tav tm="0">
                                          <p:val>
                                            <p:strVal val="#ppt_x"/>
                                          </p:val>
                                        </p:tav>
                                        <p:tav tm="100000">
                                          <p:val>
                                            <p:strVal val="#ppt_x"/>
                                          </p:val>
                                        </p:tav>
                                      </p:tavLst>
                                    </p:anim>
                                    <p:anim calcmode="lin" valueType="num">
                                      <p:cBhvr>
                                        <p:cTn id="76" dur="1000" fill="hold"/>
                                        <p:tgtEl>
                                          <p:spTgt spid="55">
                                            <p:txEl>
                                              <p:pRg st="1" end="1"/>
                                            </p:txEl>
                                          </p:spTgt>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16">
                                            <p:txEl>
                                              <p:pRg st="0" end="0"/>
                                            </p:txEl>
                                          </p:spTgt>
                                        </p:tgtEl>
                                        <p:attrNameLst>
                                          <p:attrName>style.visibility</p:attrName>
                                        </p:attrNameLst>
                                      </p:cBhvr>
                                      <p:to>
                                        <p:strVal val="visible"/>
                                      </p:to>
                                    </p:set>
                                    <p:animEffect transition="in" filter="fade">
                                      <p:cBhvr>
                                        <p:cTn id="79" dur="1000"/>
                                        <p:tgtEl>
                                          <p:spTgt spid="16">
                                            <p:txEl>
                                              <p:pRg st="0" end="0"/>
                                            </p:txEl>
                                          </p:spTgt>
                                        </p:tgtEl>
                                      </p:cBhvr>
                                    </p:animEffect>
                                    <p:anim calcmode="lin" valueType="num">
                                      <p:cBhvr>
                                        <p:cTn id="80"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16">
                                            <p:txEl>
                                              <p:pRg st="0" end="0"/>
                                            </p:txEl>
                                          </p:spTgt>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16">
                                            <p:txEl>
                                              <p:pRg st="1" end="1"/>
                                            </p:txEl>
                                          </p:spTgt>
                                        </p:tgtEl>
                                        <p:attrNameLst>
                                          <p:attrName>style.visibility</p:attrName>
                                        </p:attrNameLst>
                                      </p:cBhvr>
                                      <p:to>
                                        <p:strVal val="visible"/>
                                      </p:to>
                                    </p:set>
                                    <p:animEffect transition="in" filter="fade">
                                      <p:cBhvr>
                                        <p:cTn id="84" dur="1000"/>
                                        <p:tgtEl>
                                          <p:spTgt spid="16">
                                            <p:txEl>
                                              <p:pRg st="1" end="1"/>
                                            </p:txEl>
                                          </p:spTgt>
                                        </p:tgtEl>
                                      </p:cBhvr>
                                    </p:animEffect>
                                    <p:anim calcmode="lin" valueType="num">
                                      <p:cBhvr>
                                        <p:cTn id="8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2" grpId="0" animBg="1"/>
      <p:bldP spid="39" grpId="0" build="p"/>
      <p:bldP spid="53" grpId="0" build="p"/>
      <p:bldP spid="55" grpId="0" build="p"/>
      <p:bldP spid="1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58429" y="2795266"/>
            <a:ext cx="1275160" cy="1545431"/>
            <a:chOff x="1011238" y="3784397"/>
            <a:chExt cx="1700213" cy="2060575"/>
          </a:xfrm>
          <a:solidFill>
            <a:srgbClr val="223762"/>
          </a:solidFill>
        </p:grpSpPr>
        <p:sp>
          <p:nvSpPr>
            <p:cNvPr id="10" name="Freeform 6"/>
            <p:cNvSpPr>
              <a:spLocks/>
            </p:cNvSpPr>
            <p:nvPr/>
          </p:nvSpPr>
          <p:spPr bwMode="auto">
            <a:xfrm>
              <a:off x="1304926" y="3784397"/>
              <a:ext cx="1147763" cy="434975"/>
            </a:xfrm>
            <a:custGeom>
              <a:avLst/>
              <a:gdLst>
                <a:gd name="T0" fmla="*/ 115 w 230"/>
                <a:gd name="T1" fmla="*/ 61 h 87"/>
                <a:gd name="T2" fmla="*/ 20 w 230"/>
                <a:gd name="T3" fmla="*/ 87 h 87"/>
                <a:gd name="T4" fmla="*/ 0 w 230"/>
                <a:gd name="T5" fmla="*/ 53 h 87"/>
                <a:gd name="T6" fmla="*/ 84 w 230"/>
                <a:gd name="T7" fmla="*/ 24 h 87"/>
                <a:gd name="T8" fmla="*/ 115 w 230"/>
                <a:gd name="T9" fmla="*/ 0 h 87"/>
                <a:gd name="T10" fmla="*/ 146 w 230"/>
                <a:gd name="T11" fmla="*/ 24 h 87"/>
                <a:gd name="T12" fmla="*/ 230 w 230"/>
                <a:gd name="T13" fmla="*/ 53 h 87"/>
                <a:gd name="T14" fmla="*/ 210 w 230"/>
                <a:gd name="T15" fmla="*/ 87 h 87"/>
                <a:gd name="T16" fmla="*/ 115 w 230"/>
                <a:gd name="T17" fmla="*/ 6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87">
                  <a:moveTo>
                    <a:pt x="115" y="61"/>
                  </a:moveTo>
                  <a:cubicBezTo>
                    <a:pt x="80" y="61"/>
                    <a:pt x="48" y="71"/>
                    <a:pt x="20" y="87"/>
                  </a:cubicBezTo>
                  <a:cubicBezTo>
                    <a:pt x="0" y="53"/>
                    <a:pt x="0" y="53"/>
                    <a:pt x="0" y="53"/>
                  </a:cubicBezTo>
                  <a:cubicBezTo>
                    <a:pt x="25" y="38"/>
                    <a:pt x="54" y="28"/>
                    <a:pt x="84" y="24"/>
                  </a:cubicBezTo>
                  <a:cubicBezTo>
                    <a:pt x="115" y="0"/>
                    <a:pt x="115" y="0"/>
                    <a:pt x="115" y="0"/>
                  </a:cubicBezTo>
                  <a:cubicBezTo>
                    <a:pt x="146" y="24"/>
                    <a:pt x="146" y="24"/>
                    <a:pt x="146" y="24"/>
                  </a:cubicBezTo>
                  <a:cubicBezTo>
                    <a:pt x="176" y="28"/>
                    <a:pt x="204" y="38"/>
                    <a:pt x="230" y="53"/>
                  </a:cubicBezTo>
                  <a:cubicBezTo>
                    <a:pt x="210" y="87"/>
                    <a:pt x="210" y="87"/>
                    <a:pt x="210" y="87"/>
                  </a:cubicBezTo>
                  <a:cubicBezTo>
                    <a:pt x="182" y="71"/>
                    <a:pt x="149" y="61"/>
                    <a:pt x="115" y="61"/>
                  </a:cubicBezTo>
                  <a:close/>
                </a:path>
              </a:pathLst>
            </a:custGeom>
            <a:gradFill>
              <a:gsLst>
                <a:gs pos="11000">
                  <a:srgbClr val="2B3649"/>
                </a:gs>
                <a:gs pos="100000">
                  <a:srgbClr val="3B4A62"/>
                </a:gs>
              </a:gsLst>
              <a:lin ang="2700000" scaled="0"/>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8478F"/>
                </a:solidFill>
                <a:latin typeface="Open Sans" panose="020B0606030504020204" pitchFamily="34" charset="0"/>
                <a:cs typeface="Open Sans" panose="020B0606030504020204" pitchFamily="34" charset="0"/>
              </a:endParaRPr>
            </a:p>
          </p:txBody>
        </p:sp>
        <p:sp>
          <p:nvSpPr>
            <p:cNvPr id="11" name="Oval 13"/>
            <p:cNvSpPr>
              <a:spLocks noChangeArrowheads="1"/>
            </p:cNvSpPr>
            <p:nvPr/>
          </p:nvSpPr>
          <p:spPr bwMode="auto">
            <a:xfrm>
              <a:off x="1011238" y="4168572"/>
              <a:ext cx="1700213" cy="1676400"/>
            </a:xfrm>
            <a:prstGeom prst="ellipse">
              <a:avLst/>
            </a:prstGeom>
            <a:gradFill>
              <a:gsLst>
                <a:gs pos="11000">
                  <a:srgbClr val="2B3649"/>
                </a:gs>
                <a:gs pos="100000">
                  <a:srgbClr val="3B4A62"/>
                </a:gs>
              </a:gsLst>
              <a:lin ang="2700000" scaled="0"/>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8478F"/>
                </a:solidFill>
                <a:latin typeface="Open Sans" panose="020B0606030504020204" pitchFamily="34" charset="0"/>
                <a:cs typeface="Open Sans" panose="020B0606030504020204" pitchFamily="34" charset="0"/>
              </a:endParaRPr>
            </a:p>
          </p:txBody>
        </p:sp>
      </p:grpSp>
      <p:sp>
        <p:nvSpPr>
          <p:cNvPr id="12" name="Oval 14"/>
          <p:cNvSpPr>
            <a:spLocks noChangeArrowheads="1"/>
          </p:cNvSpPr>
          <p:nvPr/>
        </p:nvSpPr>
        <p:spPr bwMode="auto">
          <a:xfrm>
            <a:off x="959645" y="3275088"/>
            <a:ext cx="883444" cy="878681"/>
          </a:xfrm>
          <a:prstGeom prst="ellipse">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8478F"/>
              </a:solidFill>
              <a:latin typeface="Open Sans" panose="020B0606030504020204" pitchFamily="34" charset="0"/>
              <a:cs typeface="Open Sans" panose="020B0606030504020204" pitchFamily="34" charset="0"/>
            </a:endParaRPr>
          </a:p>
        </p:txBody>
      </p:sp>
      <p:grpSp>
        <p:nvGrpSpPr>
          <p:cNvPr id="2" name="组合 1"/>
          <p:cNvGrpSpPr/>
          <p:nvPr/>
        </p:nvGrpSpPr>
        <p:grpSpPr>
          <a:xfrm>
            <a:off x="2838723" y="1242691"/>
            <a:ext cx="1275160" cy="1545431"/>
            <a:chOff x="3784963" y="1714297"/>
            <a:chExt cx="1700213" cy="2060575"/>
          </a:xfrm>
          <a:solidFill>
            <a:srgbClr val="223762"/>
          </a:solidFill>
        </p:grpSpPr>
        <p:sp>
          <p:nvSpPr>
            <p:cNvPr id="13" name="Freeform 6"/>
            <p:cNvSpPr>
              <a:spLocks/>
            </p:cNvSpPr>
            <p:nvPr/>
          </p:nvSpPr>
          <p:spPr bwMode="auto">
            <a:xfrm rot="10800000">
              <a:off x="4043725" y="3339897"/>
              <a:ext cx="1147763" cy="434975"/>
            </a:xfrm>
            <a:custGeom>
              <a:avLst/>
              <a:gdLst>
                <a:gd name="T0" fmla="*/ 115 w 230"/>
                <a:gd name="T1" fmla="*/ 61 h 87"/>
                <a:gd name="T2" fmla="*/ 20 w 230"/>
                <a:gd name="T3" fmla="*/ 87 h 87"/>
                <a:gd name="T4" fmla="*/ 0 w 230"/>
                <a:gd name="T5" fmla="*/ 53 h 87"/>
                <a:gd name="T6" fmla="*/ 84 w 230"/>
                <a:gd name="T7" fmla="*/ 24 h 87"/>
                <a:gd name="T8" fmla="*/ 115 w 230"/>
                <a:gd name="T9" fmla="*/ 0 h 87"/>
                <a:gd name="T10" fmla="*/ 146 w 230"/>
                <a:gd name="T11" fmla="*/ 24 h 87"/>
                <a:gd name="T12" fmla="*/ 230 w 230"/>
                <a:gd name="T13" fmla="*/ 53 h 87"/>
                <a:gd name="T14" fmla="*/ 210 w 230"/>
                <a:gd name="T15" fmla="*/ 87 h 87"/>
                <a:gd name="T16" fmla="*/ 115 w 230"/>
                <a:gd name="T17" fmla="*/ 6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87">
                  <a:moveTo>
                    <a:pt x="115" y="61"/>
                  </a:moveTo>
                  <a:cubicBezTo>
                    <a:pt x="80" y="61"/>
                    <a:pt x="48" y="71"/>
                    <a:pt x="20" y="87"/>
                  </a:cubicBezTo>
                  <a:cubicBezTo>
                    <a:pt x="0" y="53"/>
                    <a:pt x="0" y="53"/>
                    <a:pt x="0" y="53"/>
                  </a:cubicBezTo>
                  <a:cubicBezTo>
                    <a:pt x="25" y="38"/>
                    <a:pt x="54" y="28"/>
                    <a:pt x="84" y="24"/>
                  </a:cubicBezTo>
                  <a:cubicBezTo>
                    <a:pt x="115" y="0"/>
                    <a:pt x="115" y="0"/>
                    <a:pt x="115" y="0"/>
                  </a:cubicBezTo>
                  <a:cubicBezTo>
                    <a:pt x="146" y="24"/>
                    <a:pt x="146" y="24"/>
                    <a:pt x="146" y="24"/>
                  </a:cubicBezTo>
                  <a:cubicBezTo>
                    <a:pt x="176" y="28"/>
                    <a:pt x="204" y="38"/>
                    <a:pt x="230" y="53"/>
                  </a:cubicBezTo>
                  <a:cubicBezTo>
                    <a:pt x="210" y="87"/>
                    <a:pt x="210" y="87"/>
                    <a:pt x="210" y="87"/>
                  </a:cubicBezTo>
                  <a:cubicBezTo>
                    <a:pt x="182" y="71"/>
                    <a:pt x="149" y="61"/>
                    <a:pt x="115" y="61"/>
                  </a:cubicBezTo>
                  <a:close/>
                </a:path>
              </a:pathLst>
            </a:custGeom>
            <a:gradFill>
              <a:gsLst>
                <a:gs pos="11000">
                  <a:srgbClr val="2B3649"/>
                </a:gs>
                <a:gs pos="100000">
                  <a:srgbClr val="3B4A62"/>
                </a:gs>
              </a:gsLst>
              <a:lin ang="2700000" scaled="0"/>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8478F"/>
                </a:solidFill>
                <a:latin typeface="Open Sans" panose="020B0606030504020204" pitchFamily="34" charset="0"/>
                <a:cs typeface="Open Sans" panose="020B0606030504020204" pitchFamily="34" charset="0"/>
              </a:endParaRPr>
            </a:p>
          </p:txBody>
        </p:sp>
        <p:sp>
          <p:nvSpPr>
            <p:cNvPr id="14" name="Oval 13"/>
            <p:cNvSpPr>
              <a:spLocks noChangeArrowheads="1"/>
            </p:cNvSpPr>
            <p:nvPr/>
          </p:nvSpPr>
          <p:spPr bwMode="auto">
            <a:xfrm rot="10800000">
              <a:off x="3784963" y="1714297"/>
              <a:ext cx="1700213" cy="1676400"/>
            </a:xfrm>
            <a:prstGeom prst="ellipse">
              <a:avLst/>
            </a:prstGeom>
            <a:gradFill>
              <a:gsLst>
                <a:gs pos="11000">
                  <a:srgbClr val="2B3649"/>
                </a:gs>
                <a:gs pos="100000">
                  <a:srgbClr val="3B4A62"/>
                </a:gs>
              </a:gsLst>
              <a:lin ang="2700000" scaled="0"/>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8478F"/>
                </a:solidFill>
                <a:latin typeface="Open Sans" panose="020B0606030504020204" pitchFamily="34" charset="0"/>
                <a:cs typeface="Open Sans" panose="020B0606030504020204" pitchFamily="34" charset="0"/>
              </a:endParaRPr>
            </a:p>
          </p:txBody>
        </p:sp>
      </p:grpSp>
      <p:sp>
        <p:nvSpPr>
          <p:cNvPr id="19" name="Oval 14"/>
          <p:cNvSpPr>
            <a:spLocks noChangeArrowheads="1"/>
          </p:cNvSpPr>
          <p:nvPr/>
        </p:nvSpPr>
        <p:spPr bwMode="auto">
          <a:xfrm rot="10800000">
            <a:off x="3029223" y="1429620"/>
            <a:ext cx="883444" cy="878681"/>
          </a:xfrm>
          <a:prstGeom prst="ellipse">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8478F"/>
              </a:solidFill>
              <a:latin typeface="Open Sans" panose="020B0606030504020204" pitchFamily="34" charset="0"/>
              <a:cs typeface="Open Sans" panose="020B0606030504020204" pitchFamily="34" charset="0"/>
            </a:endParaRPr>
          </a:p>
        </p:txBody>
      </p:sp>
      <p:grpSp>
        <p:nvGrpSpPr>
          <p:cNvPr id="5" name="组合 4"/>
          <p:cNvGrpSpPr/>
          <p:nvPr/>
        </p:nvGrpSpPr>
        <p:grpSpPr>
          <a:xfrm>
            <a:off x="4919016" y="2795266"/>
            <a:ext cx="1275160" cy="1545431"/>
            <a:chOff x="6558688" y="3784397"/>
            <a:chExt cx="1700213" cy="2060575"/>
          </a:xfrm>
          <a:solidFill>
            <a:srgbClr val="223762"/>
          </a:solidFill>
        </p:grpSpPr>
        <p:sp>
          <p:nvSpPr>
            <p:cNvPr id="20" name="Freeform 6"/>
            <p:cNvSpPr>
              <a:spLocks/>
            </p:cNvSpPr>
            <p:nvPr/>
          </p:nvSpPr>
          <p:spPr bwMode="auto">
            <a:xfrm>
              <a:off x="6852376" y="3784397"/>
              <a:ext cx="1147763" cy="434975"/>
            </a:xfrm>
            <a:custGeom>
              <a:avLst/>
              <a:gdLst>
                <a:gd name="T0" fmla="*/ 115 w 230"/>
                <a:gd name="T1" fmla="*/ 61 h 87"/>
                <a:gd name="T2" fmla="*/ 20 w 230"/>
                <a:gd name="T3" fmla="*/ 87 h 87"/>
                <a:gd name="T4" fmla="*/ 0 w 230"/>
                <a:gd name="T5" fmla="*/ 53 h 87"/>
                <a:gd name="T6" fmla="*/ 84 w 230"/>
                <a:gd name="T7" fmla="*/ 24 h 87"/>
                <a:gd name="T8" fmla="*/ 115 w 230"/>
                <a:gd name="T9" fmla="*/ 0 h 87"/>
                <a:gd name="T10" fmla="*/ 146 w 230"/>
                <a:gd name="T11" fmla="*/ 24 h 87"/>
                <a:gd name="T12" fmla="*/ 230 w 230"/>
                <a:gd name="T13" fmla="*/ 53 h 87"/>
                <a:gd name="T14" fmla="*/ 210 w 230"/>
                <a:gd name="T15" fmla="*/ 87 h 87"/>
                <a:gd name="T16" fmla="*/ 115 w 230"/>
                <a:gd name="T17" fmla="*/ 6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87">
                  <a:moveTo>
                    <a:pt x="115" y="61"/>
                  </a:moveTo>
                  <a:cubicBezTo>
                    <a:pt x="80" y="61"/>
                    <a:pt x="48" y="71"/>
                    <a:pt x="20" y="87"/>
                  </a:cubicBezTo>
                  <a:cubicBezTo>
                    <a:pt x="0" y="53"/>
                    <a:pt x="0" y="53"/>
                    <a:pt x="0" y="53"/>
                  </a:cubicBezTo>
                  <a:cubicBezTo>
                    <a:pt x="25" y="38"/>
                    <a:pt x="54" y="28"/>
                    <a:pt x="84" y="24"/>
                  </a:cubicBezTo>
                  <a:cubicBezTo>
                    <a:pt x="115" y="0"/>
                    <a:pt x="115" y="0"/>
                    <a:pt x="115" y="0"/>
                  </a:cubicBezTo>
                  <a:cubicBezTo>
                    <a:pt x="146" y="24"/>
                    <a:pt x="146" y="24"/>
                    <a:pt x="146" y="24"/>
                  </a:cubicBezTo>
                  <a:cubicBezTo>
                    <a:pt x="176" y="28"/>
                    <a:pt x="204" y="38"/>
                    <a:pt x="230" y="53"/>
                  </a:cubicBezTo>
                  <a:cubicBezTo>
                    <a:pt x="210" y="87"/>
                    <a:pt x="210" y="87"/>
                    <a:pt x="210" y="87"/>
                  </a:cubicBezTo>
                  <a:cubicBezTo>
                    <a:pt x="182" y="71"/>
                    <a:pt x="149" y="61"/>
                    <a:pt x="115" y="61"/>
                  </a:cubicBezTo>
                  <a:close/>
                </a:path>
              </a:pathLst>
            </a:custGeom>
            <a:gradFill>
              <a:gsLst>
                <a:gs pos="11000">
                  <a:srgbClr val="2B3649"/>
                </a:gs>
                <a:gs pos="100000">
                  <a:srgbClr val="3B4A62"/>
                </a:gs>
              </a:gsLst>
              <a:lin ang="2700000" scaled="0"/>
            </a:gra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8478F"/>
                </a:solidFill>
                <a:latin typeface="Open Sans" panose="020B0606030504020204" pitchFamily="34" charset="0"/>
                <a:cs typeface="Open Sans" panose="020B0606030504020204" pitchFamily="34" charset="0"/>
              </a:endParaRPr>
            </a:p>
          </p:txBody>
        </p:sp>
        <p:sp>
          <p:nvSpPr>
            <p:cNvPr id="21" name="Oval 13"/>
            <p:cNvSpPr>
              <a:spLocks noChangeArrowheads="1"/>
            </p:cNvSpPr>
            <p:nvPr/>
          </p:nvSpPr>
          <p:spPr bwMode="auto">
            <a:xfrm>
              <a:off x="6558688" y="4168572"/>
              <a:ext cx="1700213" cy="1676400"/>
            </a:xfrm>
            <a:prstGeom prst="ellipse">
              <a:avLst/>
            </a:prstGeom>
            <a:gradFill>
              <a:gsLst>
                <a:gs pos="11000">
                  <a:srgbClr val="2B3649"/>
                </a:gs>
                <a:gs pos="100000">
                  <a:srgbClr val="3B4A62"/>
                </a:gs>
              </a:gsLst>
              <a:lin ang="2700000" scaled="0"/>
            </a:gra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8478F"/>
                </a:solidFill>
                <a:latin typeface="Open Sans" panose="020B0606030504020204" pitchFamily="34" charset="0"/>
                <a:cs typeface="Open Sans" panose="020B0606030504020204" pitchFamily="34" charset="0"/>
              </a:endParaRPr>
            </a:p>
          </p:txBody>
        </p:sp>
      </p:grpSp>
      <p:sp>
        <p:nvSpPr>
          <p:cNvPr id="22" name="Oval 14"/>
          <p:cNvSpPr>
            <a:spLocks noChangeArrowheads="1"/>
          </p:cNvSpPr>
          <p:nvPr/>
        </p:nvSpPr>
        <p:spPr bwMode="auto">
          <a:xfrm>
            <a:off x="5120232" y="3275088"/>
            <a:ext cx="883444" cy="878681"/>
          </a:xfrm>
          <a:prstGeom prst="ellipse">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8478F"/>
              </a:solidFill>
              <a:latin typeface="Open Sans" panose="020B0606030504020204" pitchFamily="34" charset="0"/>
              <a:cs typeface="Open Sans" panose="020B0606030504020204" pitchFamily="34" charset="0"/>
            </a:endParaRPr>
          </a:p>
        </p:txBody>
      </p:sp>
      <p:grpSp>
        <p:nvGrpSpPr>
          <p:cNvPr id="4" name="组合 3"/>
          <p:cNvGrpSpPr/>
          <p:nvPr/>
        </p:nvGrpSpPr>
        <p:grpSpPr>
          <a:xfrm>
            <a:off x="6999309" y="1242691"/>
            <a:ext cx="1275160" cy="1545431"/>
            <a:chOff x="9332412" y="1714297"/>
            <a:chExt cx="1700213" cy="2060575"/>
          </a:xfrm>
          <a:solidFill>
            <a:srgbClr val="223762"/>
          </a:solidFill>
        </p:grpSpPr>
        <p:sp>
          <p:nvSpPr>
            <p:cNvPr id="23" name="Freeform 6"/>
            <p:cNvSpPr>
              <a:spLocks/>
            </p:cNvSpPr>
            <p:nvPr/>
          </p:nvSpPr>
          <p:spPr bwMode="auto">
            <a:xfrm rot="10800000">
              <a:off x="9591174" y="3339897"/>
              <a:ext cx="1147763" cy="434975"/>
            </a:xfrm>
            <a:custGeom>
              <a:avLst/>
              <a:gdLst>
                <a:gd name="T0" fmla="*/ 115 w 230"/>
                <a:gd name="T1" fmla="*/ 61 h 87"/>
                <a:gd name="T2" fmla="*/ 20 w 230"/>
                <a:gd name="T3" fmla="*/ 87 h 87"/>
                <a:gd name="T4" fmla="*/ 0 w 230"/>
                <a:gd name="T5" fmla="*/ 53 h 87"/>
                <a:gd name="T6" fmla="*/ 84 w 230"/>
                <a:gd name="T7" fmla="*/ 24 h 87"/>
                <a:gd name="T8" fmla="*/ 115 w 230"/>
                <a:gd name="T9" fmla="*/ 0 h 87"/>
                <a:gd name="T10" fmla="*/ 146 w 230"/>
                <a:gd name="T11" fmla="*/ 24 h 87"/>
                <a:gd name="T12" fmla="*/ 230 w 230"/>
                <a:gd name="T13" fmla="*/ 53 h 87"/>
                <a:gd name="T14" fmla="*/ 210 w 230"/>
                <a:gd name="T15" fmla="*/ 87 h 87"/>
                <a:gd name="T16" fmla="*/ 115 w 230"/>
                <a:gd name="T17" fmla="*/ 6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87">
                  <a:moveTo>
                    <a:pt x="115" y="61"/>
                  </a:moveTo>
                  <a:cubicBezTo>
                    <a:pt x="80" y="61"/>
                    <a:pt x="48" y="71"/>
                    <a:pt x="20" y="87"/>
                  </a:cubicBezTo>
                  <a:cubicBezTo>
                    <a:pt x="0" y="53"/>
                    <a:pt x="0" y="53"/>
                    <a:pt x="0" y="53"/>
                  </a:cubicBezTo>
                  <a:cubicBezTo>
                    <a:pt x="25" y="38"/>
                    <a:pt x="54" y="28"/>
                    <a:pt x="84" y="24"/>
                  </a:cubicBezTo>
                  <a:cubicBezTo>
                    <a:pt x="115" y="0"/>
                    <a:pt x="115" y="0"/>
                    <a:pt x="115" y="0"/>
                  </a:cubicBezTo>
                  <a:cubicBezTo>
                    <a:pt x="146" y="24"/>
                    <a:pt x="146" y="24"/>
                    <a:pt x="146" y="24"/>
                  </a:cubicBezTo>
                  <a:cubicBezTo>
                    <a:pt x="176" y="28"/>
                    <a:pt x="204" y="38"/>
                    <a:pt x="230" y="53"/>
                  </a:cubicBezTo>
                  <a:cubicBezTo>
                    <a:pt x="210" y="87"/>
                    <a:pt x="210" y="87"/>
                    <a:pt x="210" y="87"/>
                  </a:cubicBezTo>
                  <a:cubicBezTo>
                    <a:pt x="182" y="71"/>
                    <a:pt x="149" y="61"/>
                    <a:pt x="115" y="61"/>
                  </a:cubicBezTo>
                  <a:close/>
                </a:path>
              </a:pathLst>
            </a:custGeom>
            <a:gradFill>
              <a:gsLst>
                <a:gs pos="11000">
                  <a:srgbClr val="2B3649"/>
                </a:gs>
                <a:gs pos="100000">
                  <a:srgbClr val="3B4A62"/>
                </a:gs>
              </a:gsLst>
              <a:lin ang="2700000" scaled="0"/>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8478F"/>
                </a:solidFill>
                <a:latin typeface="Open Sans" panose="020B0606030504020204" pitchFamily="34" charset="0"/>
                <a:cs typeface="Open Sans" panose="020B0606030504020204" pitchFamily="34" charset="0"/>
              </a:endParaRPr>
            </a:p>
          </p:txBody>
        </p:sp>
        <p:sp>
          <p:nvSpPr>
            <p:cNvPr id="28" name="Oval 13"/>
            <p:cNvSpPr>
              <a:spLocks noChangeArrowheads="1"/>
            </p:cNvSpPr>
            <p:nvPr/>
          </p:nvSpPr>
          <p:spPr bwMode="auto">
            <a:xfrm rot="10800000">
              <a:off x="9332412" y="1714297"/>
              <a:ext cx="1700213" cy="1676400"/>
            </a:xfrm>
            <a:prstGeom prst="ellipse">
              <a:avLst/>
            </a:prstGeom>
            <a:gradFill>
              <a:gsLst>
                <a:gs pos="11000">
                  <a:srgbClr val="2B3649"/>
                </a:gs>
                <a:gs pos="100000">
                  <a:srgbClr val="3B4A62"/>
                </a:gs>
              </a:gsLst>
              <a:lin ang="2700000" scaled="0"/>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29" name="Oval 14"/>
          <p:cNvSpPr>
            <a:spLocks noChangeArrowheads="1"/>
          </p:cNvSpPr>
          <p:nvPr/>
        </p:nvSpPr>
        <p:spPr bwMode="auto">
          <a:xfrm rot="10800000">
            <a:off x="7189809" y="1429620"/>
            <a:ext cx="883444" cy="878681"/>
          </a:xfrm>
          <a:prstGeom prst="ellipse">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8478F"/>
              </a:solidFill>
              <a:latin typeface="Open Sans" panose="020B0606030504020204" pitchFamily="34" charset="0"/>
              <a:cs typeface="Open Sans" panose="020B0606030504020204" pitchFamily="34" charset="0"/>
            </a:endParaRPr>
          </a:p>
        </p:txBody>
      </p:sp>
      <p:sp>
        <p:nvSpPr>
          <p:cNvPr id="30" name="任意多边形 29"/>
          <p:cNvSpPr/>
          <p:nvPr/>
        </p:nvSpPr>
        <p:spPr>
          <a:xfrm>
            <a:off x="742950" y="2785893"/>
            <a:ext cx="7636669" cy="0"/>
          </a:xfrm>
          <a:custGeom>
            <a:avLst/>
            <a:gdLst>
              <a:gd name="connsiteX0" fmla="*/ 0 w 10182225"/>
              <a:gd name="connsiteY0" fmla="*/ 0 h 0"/>
              <a:gd name="connsiteX1" fmla="*/ 10182225 w 10182225"/>
              <a:gd name="connsiteY1" fmla="*/ 0 h 0"/>
            </a:gdLst>
            <a:ahLst/>
            <a:cxnLst>
              <a:cxn ang="0">
                <a:pos x="connsiteX0" y="connsiteY0"/>
              </a:cxn>
              <a:cxn ang="0">
                <a:pos x="connsiteX1" y="connsiteY1"/>
              </a:cxn>
            </a:cxnLst>
            <a:rect l="l" t="t" r="r" b="b"/>
            <a:pathLst>
              <a:path w="10182225">
                <a:moveTo>
                  <a:pt x="0" y="0"/>
                </a:moveTo>
                <a:lnTo>
                  <a:pt x="10182225" y="0"/>
                </a:lnTo>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1" name="矩形 30"/>
          <p:cNvSpPr/>
          <p:nvPr/>
        </p:nvSpPr>
        <p:spPr>
          <a:xfrm>
            <a:off x="1050344" y="3572302"/>
            <a:ext cx="667887" cy="338554"/>
          </a:xfrm>
          <a:prstGeom prst="rect">
            <a:avLst/>
          </a:prstGeom>
          <a:noFill/>
        </p:spPr>
        <p:txBody>
          <a:bodyPr wrap="square">
            <a:spAutoFit/>
          </a:bodyPr>
          <a:lstStyle/>
          <a:p>
            <a:pPr algn="ctr"/>
            <a:r>
              <a:rPr lang="en-US" altLang="zh-CN" sz="16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2013</a:t>
            </a:r>
            <a:endParaRPr lang="zh-CN" altLang="en-US" sz="1600" dirty="0">
              <a:solidFill>
                <a:schemeClr val="tx1">
                  <a:lumMod val="75000"/>
                  <a:lumOff val="25000"/>
                </a:schemeClr>
              </a:solidFill>
              <a:latin typeface="Open Sans" panose="020B0606030504020204" pitchFamily="34" charset="0"/>
              <a:ea typeface="微软雅黑" panose="020B0503020204020204" pitchFamily="34" charset="-122"/>
              <a:cs typeface="Open Sans" panose="020B0606030504020204" pitchFamily="34" charset="0"/>
            </a:endParaRPr>
          </a:p>
        </p:txBody>
      </p:sp>
      <p:sp>
        <p:nvSpPr>
          <p:cNvPr id="32" name="矩形 31"/>
          <p:cNvSpPr/>
          <p:nvPr/>
        </p:nvSpPr>
        <p:spPr>
          <a:xfrm>
            <a:off x="3129261" y="1765798"/>
            <a:ext cx="667887" cy="338554"/>
          </a:xfrm>
          <a:prstGeom prst="rect">
            <a:avLst/>
          </a:prstGeom>
          <a:noFill/>
        </p:spPr>
        <p:txBody>
          <a:bodyPr wrap="square">
            <a:spAutoFit/>
          </a:bodyPr>
          <a:lstStyle/>
          <a:p>
            <a:pPr algn="ctr"/>
            <a:r>
              <a:rPr lang="en-US" altLang="zh-CN" sz="16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2014</a:t>
            </a:r>
            <a:endParaRPr lang="zh-CN" altLang="en-US" sz="1600" dirty="0">
              <a:solidFill>
                <a:schemeClr val="tx1">
                  <a:lumMod val="75000"/>
                  <a:lumOff val="25000"/>
                </a:schemeClr>
              </a:solidFill>
              <a:latin typeface="Open Sans" panose="020B0606030504020204" pitchFamily="34" charset="0"/>
              <a:ea typeface="微软雅黑" panose="020B0503020204020204" pitchFamily="34" charset="-122"/>
              <a:cs typeface="Open Sans" panose="020B0606030504020204" pitchFamily="34" charset="0"/>
            </a:endParaRPr>
          </a:p>
        </p:txBody>
      </p:sp>
      <p:sp>
        <p:nvSpPr>
          <p:cNvPr id="33" name="矩形 32"/>
          <p:cNvSpPr/>
          <p:nvPr/>
        </p:nvSpPr>
        <p:spPr>
          <a:xfrm>
            <a:off x="5211863" y="3583973"/>
            <a:ext cx="667887" cy="338554"/>
          </a:xfrm>
          <a:prstGeom prst="rect">
            <a:avLst/>
          </a:prstGeom>
          <a:noFill/>
        </p:spPr>
        <p:txBody>
          <a:bodyPr wrap="square">
            <a:spAutoFit/>
          </a:bodyPr>
          <a:lstStyle/>
          <a:p>
            <a:pPr algn="ctr"/>
            <a:r>
              <a:rPr lang="en-US" altLang="zh-CN" sz="16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2015</a:t>
            </a:r>
            <a:endParaRPr lang="zh-CN" altLang="en-US" sz="1600" dirty="0">
              <a:solidFill>
                <a:schemeClr val="tx1">
                  <a:lumMod val="75000"/>
                  <a:lumOff val="25000"/>
                </a:schemeClr>
              </a:solidFill>
              <a:latin typeface="Open Sans" panose="020B0606030504020204" pitchFamily="34" charset="0"/>
              <a:ea typeface="微软雅黑" panose="020B0503020204020204" pitchFamily="34" charset="-122"/>
              <a:cs typeface="Open Sans" panose="020B0606030504020204" pitchFamily="34" charset="0"/>
            </a:endParaRPr>
          </a:p>
        </p:txBody>
      </p:sp>
      <p:sp>
        <p:nvSpPr>
          <p:cNvPr id="34" name="矩形 33"/>
          <p:cNvSpPr/>
          <p:nvPr/>
        </p:nvSpPr>
        <p:spPr>
          <a:xfrm>
            <a:off x="7289848" y="1759128"/>
            <a:ext cx="667887" cy="338554"/>
          </a:xfrm>
          <a:prstGeom prst="rect">
            <a:avLst/>
          </a:prstGeom>
          <a:noFill/>
        </p:spPr>
        <p:txBody>
          <a:bodyPr wrap="square">
            <a:spAutoFit/>
          </a:bodyPr>
          <a:lstStyle/>
          <a:p>
            <a:pPr algn="ctr"/>
            <a:r>
              <a:rPr lang="en-US" altLang="zh-CN" sz="16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2016</a:t>
            </a:r>
            <a:endParaRPr lang="zh-CN" altLang="en-US" sz="1600" dirty="0">
              <a:solidFill>
                <a:schemeClr val="tx1">
                  <a:lumMod val="75000"/>
                  <a:lumOff val="25000"/>
                </a:schemeClr>
              </a:solidFill>
              <a:latin typeface="Open Sans" panose="020B0606030504020204" pitchFamily="34" charset="0"/>
              <a:ea typeface="微软雅黑" panose="020B0503020204020204" pitchFamily="34" charset="-122"/>
              <a:cs typeface="Open Sans" panose="020B0606030504020204" pitchFamily="34" charset="0"/>
            </a:endParaRPr>
          </a:p>
        </p:txBody>
      </p:sp>
      <p:sp>
        <p:nvSpPr>
          <p:cNvPr id="35" name="Rectangle 89"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SpPr/>
          <p:nvPr/>
        </p:nvSpPr>
        <p:spPr>
          <a:xfrm>
            <a:off x="2324590" y="3322388"/>
            <a:ext cx="1882019" cy="720197"/>
          </a:xfrm>
          <a:prstGeom prst="rect">
            <a:avLst/>
          </a:prstGeom>
        </p:spPr>
        <p:txBody>
          <a:bodyPr wrap="square">
            <a:spAutoFit/>
          </a:bodyPr>
          <a:lstStyle/>
          <a:p>
            <a:pPr>
              <a:lnSpc>
                <a:spcPct val="120000"/>
              </a:lnSpc>
            </a:pPr>
            <a:r>
              <a:rPr lang="zh-CN" altLang="en-US" sz="1400" dirty="0">
                <a:solidFill>
                  <a:srgbClr val="2B3649"/>
                </a:solidFill>
                <a:latin typeface="+mj-ea"/>
              </a:rPr>
              <a:t>Add your title</a:t>
            </a:r>
            <a:endParaRPr lang="en-US" altLang="zh-CN" sz="1400" dirty="0">
              <a:solidFill>
                <a:srgbClr val="2B3649"/>
              </a:solidFill>
              <a:latin typeface="+mj-ea"/>
            </a:endParaRPr>
          </a:p>
          <a:p>
            <a:pPr>
              <a:lnSpc>
                <a:spcPct val="120000"/>
              </a:lnSpc>
            </a:pPr>
            <a:r>
              <a:rPr lang="zh-CN" altLang="en-US" sz="1000" dirty="0">
                <a:solidFill>
                  <a:schemeClr val="tx1">
                    <a:lumMod val="50000"/>
                    <a:lumOff val="50000"/>
                  </a:schemeClr>
                </a:solidFill>
                <a:latin typeface="+mj-ea"/>
              </a:rPr>
              <a:t>Please enter your main narrative here</a:t>
            </a:r>
          </a:p>
        </p:txBody>
      </p:sp>
      <p:sp>
        <p:nvSpPr>
          <p:cNvPr id="36" name="Rectangle 89"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SpPr/>
          <p:nvPr/>
        </p:nvSpPr>
        <p:spPr>
          <a:xfrm>
            <a:off x="614759" y="1392112"/>
            <a:ext cx="1943501" cy="704552"/>
          </a:xfrm>
          <a:prstGeom prst="rect">
            <a:avLst/>
          </a:prstGeom>
        </p:spPr>
        <p:txBody>
          <a:bodyPr wrap="square">
            <a:spAutoFit/>
          </a:bodyPr>
          <a:lstStyle/>
          <a:p>
            <a:pPr algn="r">
              <a:lnSpc>
                <a:spcPct val="120000"/>
              </a:lnSpc>
            </a:pPr>
            <a:r>
              <a:rPr lang="zh-CN" altLang="en-US" sz="1400" dirty="0">
                <a:solidFill>
                  <a:srgbClr val="2B3649"/>
                </a:solidFill>
                <a:latin typeface="+mj-ea"/>
              </a:rPr>
              <a:t>Add your title</a:t>
            </a:r>
            <a:endParaRPr lang="en-US" altLang="zh-CN" sz="1400" dirty="0">
              <a:solidFill>
                <a:srgbClr val="2B3649"/>
              </a:solidFill>
              <a:latin typeface="+mj-ea"/>
            </a:endParaRPr>
          </a:p>
          <a:p>
            <a:pPr algn="r">
              <a:lnSpc>
                <a:spcPct val="120000"/>
              </a:lnSpc>
            </a:pPr>
            <a:r>
              <a:rPr lang="zh-CN" altLang="en-US" sz="1000" dirty="0">
                <a:solidFill>
                  <a:schemeClr val="tx1">
                    <a:lumMod val="50000"/>
                    <a:lumOff val="50000"/>
                  </a:schemeClr>
                </a:solidFill>
                <a:latin typeface="+mj-ea"/>
              </a:rPr>
              <a:t>Please enter your main narrative here</a:t>
            </a:r>
          </a:p>
        </p:txBody>
      </p:sp>
      <p:sp>
        <p:nvSpPr>
          <p:cNvPr id="37" name="Rectangle 89"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SpPr/>
          <p:nvPr/>
        </p:nvSpPr>
        <p:spPr>
          <a:xfrm>
            <a:off x="6496453" y="3267228"/>
            <a:ext cx="1882019" cy="720197"/>
          </a:xfrm>
          <a:prstGeom prst="rect">
            <a:avLst/>
          </a:prstGeom>
        </p:spPr>
        <p:txBody>
          <a:bodyPr wrap="square">
            <a:spAutoFit/>
          </a:bodyPr>
          <a:lstStyle/>
          <a:p>
            <a:pPr>
              <a:lnSpc>
                <a:spcPct val="120000"/>
              </a:lnSpc>
            </a:pPr>
            <a:r>
              <a:rPr lang="zh-CN" altLang="en-US" sz="1400" dirty="0">
                <a:solidFill>
                  <a:srgbClr val="2B3649"/>
                </a:solidFill>
                <a:latin typeface="+mj-ea"/>
              </a:rPr>
              <a:t>Add your title</a:t>
            </a:r>
            <a:endParaRPr lang="en-US" altLang="zh-CN" sz="1400" dirty="0">
              <a:solidFill>
                <a:srgbClr val="2B3649"/>
              </a:solidFill>
              <a:latin typeface="+mj-ea"/>
            </a:endParaRPr>
          </a:p>
          <a:p>
            <a:pPr>
              <a:lnSpc>
                <a:spcPct val="120000"/>
              </a:lnSpc>
            </a:pPr>
            <a:r>
              <a:rPr lang="zh-CN" altLang="en-US" sz="1000" dirty="0">
                <a:solidFill>
                  <a:schemeClr val="tx1">
                    <a:lumMod val="50000"/>
                    <a:lumOff val="50000"/>
                  </a:schemeClr>
                </a:solidFill>
                <a:latin typeface="+mj-ea"/>
              </a:rPr>
              <a:t>Please enter your main narrative here</a:t>
            </a:r>
          </a:p>
        </p:txBody>
      </p:sp>
      <p:sp>
        <p:nvSpPr>
          <p:cNvPr id="38" name="Rectangle 89"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SpPr/>
          <p:nvPr/>
        </p:nvSpPr>
        <p:spPr>
          <a:xfrm>
            <a:off x="4786621" y="1336953"/>
            <a:ext cx="1943501" cy="704552"/>
          </a:xfrm>
          <a:prstGeom prst="rect">
            <a:avLst/>
          </a:prstGeom>
        </p:spPr>
        <p:txBody>
          <a:bodyPr wrap="square">
            <a:spAutoFit/>
          </a:bodyPr>
          <a:lstStyle/>
          <a:p>
            <a:pPr algn="r">
              <a:lnSpc>
                <a:spcPct val="120000"/>
              </a:lnSpc>
            </a:pPr>
            <a:r>
              <a:rPr lang="zh-CN" altLang="en-US" sz="1400" dirty="0">
                <a:solidFill>
                  <a:srgbClr val="2B3649"/>
                </a:solidFill>
                <a:latin typeface="+mj-ea"/>
              </a:rPr>
              <a:t>Add your title</a:t>
            </a:r>
            <a:endParaRPr lang="en-US" altLang="zh-CN" sz="1400" dirty="0">
              <a:solidFill>
                <a:srgbClr val="2B3649"/>
              </a:solidFill>
              <a:latin typeface="+mj-ea"/>
            </a:endParaRPr>
          </a:p>
          <a:p>
            <a:pPr algn="r">
              <a:lnSpc>
                <a:spcPct val="120000"/>
              </a:lnSpc>
            </a:pPr>
            <a:r>
              <a:rPr lang="zh-CN" altLang="en-US" sz="1000" dirty="0">
                <a:solidFill>
                  <a:schemeClr val="tx1">
                    <a:lumMod val="50000"/>
                    <a:lumOff val="50000"/>
                  </a:schemeClr>
                </a:solidFill>
                <a:latin typeface="+mj-ea"/>
              </a:rPr>
              <a:t>Please enter your main narrative here</a:t>
            </a:r>
          </a:p>
        </p:txBody>
      </p:sp>
      <p:grpSp>
        <p:nvGrpSpPr>
          <p:cNvPr id="39" name="组合 38"/>
          <p:cNvGrpSpPr/>
          <p:nvPr/>
        </p:nvGrpSpPr>
        <p:grpSpPr>
          <a:xfrm>
            <a:off x="588878" y="561975"/>
            <a:ext cx="1486542" cy="521708"/>
            <a:chOff x="349800" y="270568"/>
            <a:chExt cx="1486542" cy="521708"/>
          </a:xfrm>
        </p:grpSpPr>
        <p:sp>
          <p:nvSpPr>
            <p:cNvPr id="40" name="PA_文本框 1">
              <a:extLst>
                <a:ext uri="{FF2B5EF4-FFF2-40B4-BE49-F238E27FC236}">
                  <a16:creationId xmlns:a16="http://schemas.microsoft.com/office/drawing/2014/main" id="{95CA5390-EAD3-40A5-BF6F-C69AB99948CD}"/>
                </a:ext>
              </a:extLst>
            </p:cNvPr>
            <p:cNvSpPr txBox="1"/>
            <p:nvPr>
              <p:custDataLst>
                <p:tags r:id="rId1"/>
              </p:custDataLst>
            </p:nvPr>
          </p:nvSpPr>
          <p:spPr>
            <a:xfrm>
              <a:off x="349800" y="270568"/>
              <a:ext cx="1154162" cy="360804"/>
            </a:xfrm>
            <a:prstGeom prst="rect">
              <a:avLst/>
            </a:prstGeom>
            <a:noFill/>
          </p:spPr>
          <p:txBody>
            <a:bodyPr wrap="none" lIns="0" tIns="0" rIns="0" rtlCol="0">
              <a:spAutoFit/>
            </a:bodyPr>
            <a:lstStyle/>
            <a:p>
              <a:pPr>
                <a:lnSpc>
                  <a:spcPts val="2700"/>
                </a:lnSpc>
              </a:pPr>
              <a:r>
                <a:rPr lang="zh-CN" altLang="en-US" sz="1800" b="1" dirty="0">
                  <a:solidFill>
                    <a:srgbClr val="2B3649"/>
                  </a:solidFill>
                  <a:latin typeface="+mj-ea"/>
                  <a:ea typeface="+mj-ea"/>
                  <a:cs typeface="+mn-ea"/>
                  <a:sym typeface="+mn-lt"/>
                </a:rPr>
                <a:t>Company memorabilia</a:t>
              </a:r>
              <a:endParaRPr lang="en-US" altLang="zh-CN" sz="1800" b="1" dirty="0">
                <a:solidFill>
                  <a:srgbClr val="2B3649"/>
                </a:solidFill>
                <a:latin typeface="+mj-ea"/>
                <a:ea typeface="+mj-ea"/>
                <a:cs typeface="+mn-ea"/>
                <a:sym typeface="+mn-lt"/>
              </a:endParaRPr>
            </a:p>
          </p:txBody>
        </p:sp>
        <p:sp>
          <p:nvSpPr>
            <p:cNvPr id="41" name="PA_文本框 1">
              <a:extLst>
                <a:ext uri="{FF2B5EF4-FFF2-40B4-BE49-F238E27FC236}">
                  <a16:creationId xmlns:a16="http://schemas.microsoft.com/office/drawing/2014/main" id="{BA0F9515-D5AE-4BED-A481-29A81D6010FD}"/>
                </a:ext>
              </a:extLst>
            </p:cNvPr>
            <p:cNvSpPr txBox="1"/>
            <p:nvPr>
              <p:custDataLst>
                <p:tags r:id="rId2"/>
              </p:custDataLst>
            </p:nvPr>
          </p:nvSpPr>
          <p:spPr>
            <a:xfrm>
              <a:off x="349800" y="547081"/>
              <a:ext cx="1486542" cy="245195"/>
            </a:xfrm>
            <a:prstGeom prst="rect">
              <a:avLst/>
            </a:prstGeom>
            <a:noFill/>
          </p:spPr>
          <p:txBody>
            <a:bodyPr wrap="square" lIns="0" tIns="0" rIns="0" rtlCol="0">
              <a:spAutoFit/>
            </a:bodyPr>
            <a:lstStyle/>
            <a:p>
              <a:pPr>
                <a:lnSpc>
                  <a:spcPts val="1725"/>
                </a:lnSpc>
              </a:pPr>
              <a:r>
                <a:rPr lang="en-US" altLang="zh-CN" sz="1050" dirty="0">
                  <a:solidFill>
                    <a:srgbClr val="2B3649"/>
                  </a:solidFill>
                  <a:cs typeface="+mn-ea"/>
                  <a:sym typeface="+mn-lt"/>
                </a:rPr>
                <a:t>TEAM INTRODUCTION</a:t>
              </a:r>
            </a:p>
          </p:txBody>
        </p:sp>
      </p:grpSp>
    </p:spTree>
    <p:extLst>
      <p:ext uri="{BB962C8B-B14F-4D97-AF65-F5344CB8AC3E}">
        <p14:creationId xmlns:p14="http://schemas.microsoft.com/office/powerpoint/2010/main" val="189317880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16="http://schemas.microsoft.com/office/drawing/2014/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200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1000"/>
                                        <p:tgtEl>
                                          <p:spTgt spid="30"/>
                                        </p:tgtEl>
                                      </p:cBhvr>
                                    </p:animEffect>
                                  </p:childTnLst>
                                </p:cTn>
                              </p:par>
                              <p:par>
                                <p:cTn id="8" presetID="2" presetClass="entr" presetSubtype="2" fill="hold" nodeType="withEffect">
                                  <p:stCondLst>
                                    <p:cond delay="275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500" fill="hold"/>
                                        <p:tgtEl>
                                          <p:spTgt spid="5"/>
                                        </p:tgtEl>
                                        <p:attrNameLst>
                                          <p:attrName>ppt_x</p:attrName>
                                        </p:attrNameLst>
                                      </p:cBhvr>
                                      <p:tavLst>
                                        <p:tav tm="0">
                                          <p:val>
                                            <p:strVal val="1+#ppt_w/2"/>
                                          </p:val>
                                        </p:tav>
                                        <p:tav tm="100000">
                                          <p:val>
                                            <p:strVal val="#ppt_x"/>
                                          </p:val>
                                        </p:tav>
                                      </p:tavLst>
                                    </p:anim>
                                    <p:anim calcmode="lin" valueType="num">
                                      <p:cBhvr additive="base">
                                        <p:cTn id="11" dur="500" fill="hold"/>
                                        <p:tgtEl>
                                          <p:spTgt spid="5"/>
                                        </p:tgtEl>
                                        <p:attrNameLst>
                                          <p:attrName>ppt_y</p:attrName>
                                        </p:attrNameLst>
                                      </p:cBhvr>
                                      <p:tavLst>
                                        <p:tav tm="0">
                                          <p:val>
                                            <p:strVal val="#ppt_y"/>
                                          </p:val>
                                        </p:tav>
                                        <p:tav tm="100000">
                                          <p:val>
                                            <p:strVal val="#ppt_y"/>
                                          </p:val>
                                        </p:tav>
                                      </p:tavLst>
                                    </p:anim>
                                  </p:childTnLst>
                                </p:cTn>
                              </p:par>
                              <p:par>
                                <p:cTn id="12" presetID="2" presetClass="entr" presetSubtype="2" fill="hold" nodeType="withEffect">
                                  <p:stCondLst>
                                    <p:cond delay="250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1+#ppt_w/2"/>
                                          </p:val>
                                        </p:tav>
                                        <p:tav tm="100000">
                                          <p:val>
                                            <p:strVal val="#ppt_x"/>
                                          </p:val>
                                        </p:tav>
                                      </p:tavLst>
                                    </p:anim>
                                    <p:anim calcmode="lin" valueType="num">
                                      <p:cBhvr additive="base">
                                        <p:cTn id="15" dur="500" fill="hold"/>
                                        <p:tgtEl>
                                          <p:spTgt spid="2"/>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225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1+#ppt_w/2"/>
                                          </p:val>
                                        </p:tav>
                                        <p:tav tm="100000">
                                          <p:val>
                                            <p:strVal val="#ppt_x"/>
                                          </p:val>
                                        </p:tav>
                                      </p:tavLst>
                                    </p:anim>
                                    <p:anim calcmode="lin" valueType="num">
                                      <p:cBhvr additive="base">
                                        <p:cTn id="19" dur="500" fill="hold"/>
                                        <p:tgtEl>
                                          <p:spTgt spid="3"/>
                                        </p:tgtEl>
                                        <p:attrNameLst>
                                          <p:attrName>ppt_y</p:attrName>
                                        </p:attrNameLst>
                                      </p:cBhvr>
                                      <p:tavLst>
                                        <p:tav tm="0">
                                          <p:val>
                                            <p:strVal val="#ppt_y"/>
                                          </p:val>
                                        </p:tav>
                                        <p:tav tm="100000">
                                          <p:val>
                                            <p:strVal val="#ppt_y"/>
                                          </p:val>
                                        </p:tav>
                                      </p:tavLst>
                                    </p:anim>
                                  </p:childTnLst>
                                </p:cTn>
                              </p:par>
                              <p:par>
                                <p:cTn id="20" presetID="2" presetClass="entr" presetSubtype="2" fill="hold" nodeType="withEffect">
                                  <p:stCondLst>
                                    <p:cond delay="300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1+#ppt_w/2"/>
                                          </p:val>
                                        </p:tav>
                                        <p:tav tm="100000">
                                          <p:val>
                                            <p:strVal val="#ppt_x"/>
                                          </p:val>
                                        </p:tav>
                                      </p:tavLst>
                                    </p:anim>
                                    <p:anim calcmode="lin" valueType="num">
                                      <p:cBhvr additive="base">
                                        <p:cTn id="23" dur="500" fill="hold"/>
                                        <p:tgtEl>
                                          <p:spTgt spid="4"/>
                                        </p:tgtEl>
                                        <p:attrNameLst>
                                          <p:attrName>ppt_y</p:attrName>
                                        </p:attrNameLst>
                                      </p:cBhvr>
                                      <p:tavLst>
                                        <p:tav tm="0">
                                          <p:val>
                                            <p:strVal val="#ppt_y"/>
                                          </p:val>
                                        </p:tav>
                                        <p:tav tm="100000">
                                          <p:val>
                                            <p:strVal val="#ppt_y"/>
                                          </p:val>
                                        </p:tav>
                                      </p:tavLst>
                                    </p:anim>
                                  </p:childTnLst>
                                </p:cTn>
                              </p:par>
                              <p:par>
                                <p:cTn id="24" presetID="53" presetClass="entr" presetSubtype="16" fill="hold" grpId="0" nodeType="withEffect">
                                  <p:stCondLst>
                                    <p:cond delay="3000"/>
                                  </p:stCondLst>
                                  <p:childTnLst>
                                    <p:set>
                                      <p:cBhvr>
                                        <p:cTn id="25" dur="1" fill="hold">
                                          <p:stCondLst>
                                            <p:cond delay="0"/>
                                          </p:stCondLst>
                                        </p:cTn>
                                        <p:tgtEl>
                                          <p:spTgt spid="12"/>
                                        </p:tgtEl>
                                        <p:attrNameLst>
                                          <p:attrName>style.visibility</p:attrName>
                                        </p:attrNameLst>
                                      </p:cBhvr>
                                      <p:to>
                                        <p:strVal val="visible"/>
                                      </p:to>
                                    </p:set>
                                    <p:anim calcmode="lin" valueType="num">
                                      <p:cBhvr>
                                        <p:cTn id="26" dur="500" fill="hold"/>
                                        <p:tgtEl>
                                          <p:spTgt spid="12"/>
                                        </p:tgtEl>
                                        <p:attrNameLst>
                                          <p:attrName>ppt_w</p:attrName>
                                        </p:attrNameLst>
                                      </p:cBhvr>
                                      <p:tavLst>
                                        <p:tav tm="0">
                                          <p:val>
                                            <p:fltVal val="0"/>
                                          </p:val>
                                        </p:tav>
                                        <p:tav tm="100000">
                                          <p:val>
                                            <p:strVal val="#ppt_w"/>
                                          </p:val>
                                        </p:tav>
                                      </p:tavLst>
                                    </p:anim>
                                    <p:anim calcmode="lin" valueType="num">
                                      <p:cBhvr>
                                        <p:cTn id="27" dur="500" fill="hold"/>
                                        <p:tgtEl>
                                          <p:spTgt spid="12"/>
                                        </p:tgtEl>
                                        <p:attrNameLst>
                                          <p:attrName>ppt_h</p:attrName>
                                        </p:attrNameLst>
                                      </p:cBhvr>
                                      <p:tavLst>
                                        <p:tav tm="0">
                                          <p:val>
                                            <p:fltVal val="0"/>
                                          </p:val>
                                        </p:tav>
                                        <p:tav tm="100000">
                                          <p:val>
                                            <p:strVal val="#ppt_h"/>
                                          </p:val>
                                        </p:tav>
                                      </p:tavLst>
                                    </p:anim>
                                    <p:animEffect transition="in" filter="fade">
                                      <p:cBhvr>
                                        <p:cTn id="28" dur="500"/>
                                        <p:tgtEl>
                                          <p:spTgt spid="12"/>
                                        </p:tgtEl>
                                      </p:cBhvr>
                                    </p:animEffect>
                                  </p:childTnLst>
                                </p:cTn>
                              </p:par>
                              <p:par>
                                <p:cTn id="29" presetID="53" presetClass="entr" presetSubtype="16" fill="hold" grpId="0" nodeType="withEffect">
                                  <p:stCondLst>
                                    <p:cond delay="3250"/>
                                  </p:stCondLst>
                                  <p:childTnLst>
                                    <p:set>
                                      <p:cBhvr>
                                        <p:cTn id="30" dur="1" fill="hold">
                                          <p:stCondLst>
                                            <p:cond delay="0"/>
                                          </p:stCondLst>
                                        </p:cTn>
                                        <p:tgtEl>
                                          <p:spTgt spid="31"/>
                                        </p:tgtEl>
                                        <p:attrNameLst>
                                          <p:attrName>style.visibility</p:attrName>
                                        </p:attrNameLst>
                                      </p:cBhvr>
                                      <p:to>
                                        <p:strVal val="visible"/>
                                      </p:to>
                                    </p:set>
                                    <p:anim calcmode="lin" valueType="num">
                                      <p:cBhvr>
                                        <p:cTn id="31" dur="500" fill="hold"/>
                                        <p:tgtEl>
                                          <p:spTgt spid="31"/>
                                        </p:tgtEl>
                                        <p:attrNameLst>
                                          <p:attrName>ppt_w</p:attrName>
                                        </p:attrNameLst>
                                      </p:cBhvr>
                                      <p:tavLst>
                                        <p:tav tm="0">
                                          <p:val>
                                            <p:fltVal val="0"/>
                                          </p:val>
                                        </p:tav>
                                        <p:tav tm="100000">
                                          <p:val>
                                            <p:strVal val="#ppt_w"/>
                                          </p:val>
                                        </p:tav>
                                      </p:tavLst>
                                    </p:anim>
                                    <p:anim calcmode="lin" valueType="num">
                                      <p:cBhvr>
                                        <p:cTn id="32" dur="500" fill="hold"/>
                                        <p:tgtEl>
                                          <p:spTgt spid="31"/>
                                        </p:tgtEl>
                                        <p:attrNameLst>
                                          <p:attrName>ppt_h</p:attrName>
                                        </p:attrNameLst>
                                      </p:cBhvr>
                                      <p:tavLst>
                                        <p:tav tm="0">
                                          <p:val>
                                            <p:fltVal val="0"/>
                                          </p:val>
                                        </p:tav>
                                        <p:tav tm="100000">
                                          <p:val>
                                            <p:strVal val="#ppt_h"/>
                                          </p:val>
                                        </p:tav>
                                      </p:tavLst>
                                    </p:anim>
                                    <p:animEffect transition="in" filter="fade">
                                      <p:cBhvr>
                                        <p:cTn id="33" dur="500"/>
                                        <p:tgtEl>
                                          <p:spTgt spid="31"/>
                                        </p:tgtEl>
                                      </p:cBhvr>
                                    </p:animEffect>
                                  </p:childTnLst>
                                </p:cTn>
                              </p:par>
                              <p:par>
                                <p:cTn id="34" presetID="22" presetClass="entr" presetSubtype="4" fill="hold" grpId="0" nodeType="withEffect">
                                  <p:stCondLst>
                                    <p:cond delay="3250"/>
                                  </p:stCondLst>
                                  <p:childTnLst>
                                    <p:set>
                                      <p:cBhvr>
                                        <p:cTn id="35" dur="1" fill="hold">
                                          <p:stCondLst>
                                            <p:cond delay="0"/>
                                          </p:stCondLst>
                                        </p:cTn>
                                        <p:tgtEl>
                                          <p:spTgt spid="36"/>
                                        </p:tgtEl>
                                        <p:attrNameLst>
                                          <p:attrName>style.visibility</p:attrName>
                                        </p:attrNameLst>
                                      </p:cBhvr>
                                      <p:to>
                                        <p:strVal val="visible"/>
                                      </p:to>
                                    </p:set>
                                    <p:animEffect transition="in" filter="wipe(down)">
                                      <p:cBhvr>
                                        <p:cTn id="36" dur="500"/>
                                        <p:tgtEl>
                                          <p:spTgt spid="36"/>
                                        </p:tgtEl>
                                      </p:cBhvr>
                                    </p:animEffect>
                                  </p:childTnLst>
                                </p:cTn>
                              </p:par>
                              <p:par>
                                <p:cTn id="37" presetID="53" presetClass="entr" presetSubtype="16" fill="hold" grpId="0" nodeType="withEffect">
                                  <p:stCondLst>
                                    <p:cond delay="3250"/>
                                  </p:stCondLst>
                                  <p:childTnLst>
                                    <p:set>
                                      <p:cBhvr>
                                        <p:cTn id="38" dur="1" fill="hold">
                                          <p:stCondLst>
                                            <p:cond delay="0"/>
                                          </p:stCondLst>
                                        </p:cTn>
                                        <p:tgtEl>
                                          <p:spTgt spid="19"/>
                                        </p:tgtEl>
                                        <p:attrNameLst>
                                          <p:attrName>style.visibility</p:attrName>
                                        </p:attrNameLst>
                                      </p:cBhvr>
                                      <p:to>
                                        <p:strVal val="visible"/>
                                      </p:to>
                                    </p:set>
                                    <p:anim calcmode="lin" valueType="num">
                                      <p:cBhvr>
                                        <p:cTn id="39" dur="500" fill="hold"/>
                                        <p:tgtEl>
                                          <p:spTgt spid="19"/>
                                        </p:tgtEl>
                                        <p:attrNameLst>
                                          <p:attrName>ppt_w</p:attrName>
                                        </p:attrNameLst>
                                      </p:cBhvr>
                                      <p:tavLst>
                                        <p:tav tm="0">
                                          <p:val>
                                            <p:fltVal val="0"/>
                                          </p:val>
                                        </p:tav>
                                        <p:tav tm="100000">
                                          <p:val>
                                            <p:strVal val="#ppt_w"/>
                                          </p:val>
                                        </p:tav>
                                      </p:tavLst>
                                    </p:anim>
                                    <p:anim calcmode="lin" valueType="num">
                                      <p:cBhvr>
                                        <p:cTn id="40" dur="500" fill="hold"/>
                                        <p:tgtEl>
                                          <p:spTgt spid="19"/>
                                        </p:tgtEl>
                                        <p:attrNameLst>
                                          <p:attrName>ppt_h</p:attrName>
                                        </p:attrNameLst>
                                      </p:cBhvr>
                                      <p:tavLst>
                                        <p:tav tm="0">
                                          <p:val>
                                            <p:fltVal val="0"/>
                                          </p:val>
                                        </p:tav>
                                        <p:tav tm="100000">
                                          <p:val>
                                            <p:strVal val="#ppt_h"/>
                                          </p:val>
                                        </p:tav>
                                      </p:tavLst>
                                    </p:anim>
                                    <p:animEffect transition="in" filter="fade">
                                      <p:cBhvr>
                                        <p:cTn id="41" dur="500"/>
                                        <p:tgtEl>
                                          <p:spTgt spid="19"/>
                                        </p:tgtEl>
                                      </p:cBhvr>
                                    </p:animEffect>
                                  </p:childTnLst>
                                </p:cTn>
                              </p:par>
                              <p:par>
                                <p:cTn id="42" presetID="53" presetClass="entr" presetSubtype="16" fill="hold" grpId="0" nodeType="withEffect">
                                  <p:stCondLst>
                                    <p:cond delay="3500"/>
                                  </p:stCondLst>
                                  <p:childTnLst>
                                    <p:set>
                                      <p:cBhvr>
                                        <p:cTn id="43" dur="1" fill="hold">
                                          <p:stCondLst>
                                            <p:cond delay="0"/>
                                          </p:stCondLst>
                                        </p:cTn>
                                        <p:tgtEl>
                                          <p:spTgt spid="22"/>
                                        </p:tgtEl>
                                        <p:attrNameLst>
                                          <p:attrName>style.visibility</p:attrName>
                                        </p:attrNameLst>
                                      </p:cBhvr>
                                      <p:to>
                                        <p:strVal val="visible"/>
                                      </p:to>
                                    </p:set>
                                    <p:anim calcmode="lin" valueType="num">
                                      <p:cBhvr>
                                        <p:cTn id="44" dur="500" fill="hold"/>
                                        <p:tgtEl>
                                          <p:spTgt spid="22"/>
                                        </p:tgtEl>
                                        <p:attrNameLst>
                                          <p:attrName>ppt_w</p:attrName>
                                        </p:attrNameLst>
                                      </p:cBhvr>
                                      <p:tavLst>
                                        <p:tav tm="0">
                                          <p:val>
                                            <p:fltVal val="0"/>
                                          </p:val>
                                        </p:tav>
                                        <p:tav tm="100000">
                                          <p:val>
                                            <p:strVal val="#ppt_w"/>
                                          </p:val>
                                        </p:tav>
                                      </p:tavLst>
                                    </p:anim>
                                    <p:anim calcmode="lin" valueType="num">
                                      <p:cBhvr>
                                        <p:cTn id="45" dur="500" fill="hold"/>
                                        <p:tgtEl>
                                          <p:spTgt spid="22"/>
                                        </p:tgtEl>
                                        <p:attrNameLst>
                                          <p:attrName>ppt_h</p:attrName>
                                        </p:attrNameLst>
                                      </p:cBhvr>
                                      <p:tavLst>
                                        <p:tav tm="0">
                                          <p:val>
                                            <p:fltVal val="0"/>
                                          </p:val>
                                        </p:tav>
                                        <p:tav tm="100000">
                                          <p:val>
                                            <p:strVal val="#ppt_h"/>
                                          </p:val>
                                        </p:tav>
                                      </p:tavLst>
                                    </p:anim>
                                    <p:animEffect transition="in" filter="fade">
                                      <p:cBhvr>
                                        <p:cTn id="46" dur="500"/>
                                        <p:tgtEl>
                                          <p:spTgt spid="22"/>
                                        </p:tgtEl>
                                      </p:cBhvr>
                                    </p:animEffect>
                                  </p:childTnLst>
                                </p:cTn>
                              </p:par>
                              <p:par>
                                <p:cTn id="47" presetID="53" presetClass="entr" presetSubtype="16" fill="hold" grpId="0" nodeType="withEffect">
                                  <p:stCondLst>
                                    <p:cond delay="3750"/>
                                  </p:stCondLst>
                                  <p:childTnLst>
                                    <p:set>
                                      <p:cBhvr>
                                        <p:cTn id="48" dur="1" fill="hold">
                                          <p:stCondLst>
                                            <p:cond delay="0"/>
                                          </p:stCondLst>
                                        </p:cTn>
                                        <p:tgtEl>
                                          <p:spTgt spid="29"/>
                                        </p:tgtEl>
                                        <p:attrNameLst>
                                          <p:attrName>style.visibility</p:attrName>
                                        </p:attrNameLst>
                                      </p:cBhvr>
                                      <p:to>
                                        <p:strVal val="visible"/>
                                      </p:to>
                                    </p:set>
                                    <p:anim calcmode="lin" valueType="num">
                                      <p:cBhvr>
                                        <p:cTn id="49" dur="500" fill="hold"/>
                                        <p:tgtEl>
                                          <p:spTgt spid="29"/>
                                        </p:tgtEl>
                                        <p:attrNameLst>
                                          <p:attrName>ppt_w</p:attrName>
                                        </p:attrNameLst>
                                      </p:cBhvr>
                                      <p:tavLst>
                                        <p:tav tm="0">
                                          <p:val>
                                            <p:fltVal val="0"/>
                                          </p:val>
                                        </p:tav>
                                        <p:tav tm="100000">
                                          <p:val>
                                            <p:strVal val="#ppt_w"/>
                                          </p:val>
                                        </p:tav>
                                      </p:tavLst>
                                    </p:anim>
                                    <p:anim calcmode="lin" valueType="num">
                                      <p:cBhvr>
                                        <p:cTn id="50" dur="500" fill="hold"/>
                                        <p:tgtEl>
                                          <p:spTgt spid="29"/>
                                        </p:tgtEl>
                                        <p:attrNameLst>
                                          <p:attrName>ppt_h</p:attrName>
                                        </p:attrNameLst>
                                      </p:cBhvr>
                                      <p:tavLst>
                                        <p:tav tm="0">
                                          <p:val>
                                            <p:fltVal val="0"/>
                                          </p:val>
                                        </p:tav>
                                        <p:tav tm="100000">
                                          <p:val>
                                            <p:strVal val="#ppt_h"/>
                                          </p:val>
                                        </p:tav>
                                      </p:tavLst>
                                    </p:anim>
                                    <p:animEffect transition="in" filter="fade">
                                      <p:cBhvr>
                                        <p:cTn id="51" dur="500"/>
                                        <p:tgtEl>
                                          <p:spTgt spid="29"/>
                                        </p:tgtEl>
                                      </p:cBhvr>
                                    </p:animEffect>
                                  </p:childTnLst>
                                </p:cTn>
                              </p:par>
                              <p:par>
                                <p:cTn id="52" presetID="53" presetClass="entr" presetSubtype="16" fill="hold" grpId="0" nodeType="withEffect">
                                  <p:stCondLst>
                                    <p:cond delay="3500"/>
                                  </p:stCondLst>
                                  <p:childTnLst>
                                    <p:set>
                                      <p:cBhvr>
                                        <p:cTn id="53" dur="1" fill="hold">
                                          <p:stCondLst>
                                            <p:cond delay="0"/>
                                          </p:stCondLst>
                                        </p:cTn>
                                        <p:tgtEl>
                                          <p:spTgt spid="32"/>
                                        </p:tgtEl>
                                        <p:attrNameLst>
                                          <p:attrName>style.visibility</p:attrName>
                                        </p:attrNameLst>
                                      </p:cBhvr>
                                      <p:to>
                                        <p:strVal val="visible"/>
                                      </p:to>
                                    </p:set>
                                    <p:anim calcmode="lin" valueType="num">
                                      <p:cBhvr>
                                        <p:cTn id="54" dur="500" fill="hold"/>
                                        <p:tgtEl>
                                          <p:spTgt spid="32"/>
                                        </p:tgtEl>
                                        <p:attrNameLst>
                                          <p:attrName>ppt_w</p:attrName>
                                        </p:attrNameLst>
                                      </p:cBhvr>
                                      <p:tavLst>
                                        <p:tav tm="0">
                                          <p:val>
                                            <p:fltVal val="0"/>
                                          </p:val>
                                        </p:tav>
                                        <p:tav tm="100000">
                                          <p:val>
                                            <p:strVal val="#ppt_w"/>
                                          </p:val>
                                        </p:tav>
                                      </p:tavLst>
                                    </p:anim>
                                    <p:anim calcmode="lin" valueType="num">
                                      <p:cBhvr>
                                        <p:cTn id="55" dur="500" fill="hold"/>
                                        <p:tgtEl>
                                          <p:spTgt spid="32"/>
                                        </p:tgtEl>
                                        <p:attrNameLst>
                                          <p:attrName>ppt_h</p:attrName>
                                        </p:attrNameLst>
                                      </p:cBhvr>
                                      <p:tavLst>
                                        <p:tav tm="0">
                                          <p:val>
                                            <p:fltVal val="0"/>
                                          </p:val>
                                        </p:tav>
                                        <p:tav tm="100000">
                                          <p:val>
                                            <p:strVal val="#ppt_h"/>
                                          </p:val>
                                        </p:tav>
                                      </p:tavLst>
                                    </p:anim>
                                    <p:animEffect transition="in" filter="fade">
                                      <p:cBhvr>
                                        <p:cTn id="56" dur="500"/>
                                        <p:tgtEl>
                                          <p:spTgt spid="32"/>
                                        </p:tgtEl>
                                      </p:cBhvr>
                                    </p:animEffect>
                                  </p:childTnLst>
                                </p:cTn>
                              </p:par>
                              <p:par>
                                <p:cTn id="57" presetID="53" presetClass="entr" presetSubtype="16" fill="hold" grpId="0" nodeType="withEffect">
                                  <p:stCondLst>
                                    <p:cond delay="375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par>
                                <p:cTn id="62" presetID="53" presetClass="entr" presetSubtype="16" fill="hold" grpId="0" nodeType="withEffect">
                                  <p:stCondLst>
                                    <p:cond delay="4000"/>
                                  </p:stCondLst>
                                  <p:childTnLst>
                                    <p:set>
                                      <p:cBhvr>
                                        <p:cTn id="63" dur="1" fill="hold">
                                          <p:stCondLst>
                                            <p:cond delay="0"/>
                                          </p:stCondLst>
                                        </p:cTn>
                                        <p:tgtEl>
                                          <p:spTgt spid="34"/>
                                        </p:tgtEl>
                                        <p:attrNameLst>
                                          <p:attrName>style.visibility</p:attrName>
                                        </p:attrNameLst>
                                      </p:cBhvr>
                                      <p:to>
                                        <p:strVal val="visible"/>
                                      </p:to>
                                    </p:set>
                                    <p:anim calcmode="lin" valueType="num">
                                      <p:cBhvr>
                                        <p:cTn id="64" dur="500" fill="hold"/>
                                        <p:tgtEl>
                                          <p:spTgt spid="34"/>
                                        </p:tgtEl>
                                        <p:attrNameLst>
                                          <p:attrName>ppt_w</p:attrName>
                                        </p:attrNameLst>
                                      </p:cBhvr>
                                      <p:tavLst>
                                        <p:tav tm="0">
                                          <p:val>
                                            <p:fltVal val="0"/>
                                          </p:val>
                                        </p:tav>
                                        <p:tav tm="100000">
                                          <p:val>
                                            <p:strVal val="#ppt_w"/>
                                          </p:val>
                                        </p:tav>
                                      </p:tavLst>
                                    </p:anim>
                                    <p:anim calcmode="lin" valueType="num">
                                      <p:cBhvr>
                                        <p:cTn id="65" dur="500" fill="hold"/>
                                        <p:tgtEl>
                                          <p:spTgt spid="34"/>
                                        </p:tgtEl>
                                        <p:attrNameLst>
                                          <p:attrName>ppt_h</p:attrName>
                                        </p:attrNameLst>
                                      </p:cBhvr>
                                      <p:tavLst>
                                        <p:tav tm="0">
                                          <p:val>
                                            <p:fltVal val="0"/>
                                          </p:val>
                                        </p:tav>
                                        <p:tav tm="100000">
                                          <p:val>
                                            <p:strVal val="#ppt_h"/>
                                          </p:val>
                                        </p:tav>
                                      </p:tavLst>
                                    </p:anim>
                                    <p:animEffect transition="in" filter="fade">
                                      <p:cBhvr>
                                        <p:cTn id="66" dur="500"/>
                                        <p:tgtEl>
                                          <p:spTgt spid="34"/>
                                        </p:tgtEl>
                                      </p:cBhvr>
                                    </p:animEffect>
                                  </p:childTnLst>
                                </p:cTn>
                              </p:par>
                              <p:par>
                                <p:cTn id="67" presetID="22" presetClass="entr" presetSubtype="1" fill="hold" grpId="0" nodeType="withEffect">
                                  <p:stCondLst>
                                    <p:cond delay="3500"/>
                                  </p:stCondLst>
                                  <p:childTnLst>
                                    <p:set>
                                      <p:cBhvr>
                                        <p:cTn id="68" dur="1" fill="hold">
                                          <p:stCondLst>
                                            <p:cond delay="0"/>
                                          </p:stCondLst>
                                        </p:cTn>
                                        <p:tgtEl>
                                          <p:spTgt spid="35"/>
                                        </p:tgtEl>
                                        <p:attrNameLst>
                                          <p:attrName>style.visibility</p:attrName>
                                        </p:attrNameLst>
                                      </p:cBhvr>
                                      <p:to>
                                        <p:strVal val="visible"/>
                                      </p:to>
                                    </p:set>
                                    <p:animEffect transition="in" filter="wipe(up)">
                                      <p:cBhvr>
                                        <p:cTn id="69" dur="500"/>
                                        <p:tgtEl>
                                          <p:spTgt spid="35"/>
                                        </p:tgtEl>
                                      </p:cBhvr>
                                    </p:animEffect>
                                  </p:childTnLst>
                                </p:cTn>
                              </p:par>
                              <p:par>
                                <p:cTn id="70" presetID="22" presetClass="entr" presetSubtype="4" fill="hold" grpId="0" nodeType="withEffect">
                                  <p:stCondLst>
                                    <p:cond delay="4000"/>
                                  </p:stCondLst>
                                  <p:childTnLst>
                                    <p:set>
                                      <p:cBhvr>
                                        <p:cTn id="71" dur="1" fill="hold">
                                          <p:stCondLst>
                                            <p:cond delay="0"/>
                                          </p:stCondLst>
                                        </p:cTn>
                                        <p:tgtEl>
                                          <p:spTgt spid="38"/>
                                        </p:tgtEl>
                                        <p:attrNameLst>
                                          <p:attrName>style.visibility</p:attrName>
                                        </p:attrNameLst>
                                      </p:cBhvr>
                                      <p:to>
                                        <p:strVal val="visible"/>
                                      </p:to>
                                    </p:set>
                                    <p:animEffect transition="in" filter="wipe(down)">
                                      <p:cBhvr>
                                        <p:cTn id="72" dur="500"/>
                                        <p:tgtEl>
                                          <p:spTgt spid="38"/>
                                        </p:tgtEl>
                                      </p:cBhvr>
                                    </p:animEffect>
                                  </p:childTnLst>
                                </p:cTn>
                              </p:par>
                              <p:par>
                                <p:cTn id="73" presetID="22" presetClass="entr" presetSubtype="1" fill="hold" grpId="0" nodeType="withEffect">
                                  <p:stCondLst>
                                    <p:cond delay="4250"/>
                                  </p:stCondLst>
                                  <p:childTnLst>
                                    <p:set>
                                      <p:cBhvr>
                                        <p:cTn id="74" dur="1" fill="hold">
                                          <p:stCondLst>
                                            <p:cond delay="0"/>
                                          </p:stCondLst>
                                        </p:cTn>
                                        <p:tgtEl>
                                          <p:spTgt spid="37"/>
                                        </p:tgtEl>
                                        <p:attrNameLst>
                                          <p:attrName>style.visibility</p:attrName>
                                        </p:attrNameLst>
                                      </p:cBhvr>
                                      <p:to>
                                        <p:strVal val="visible"/>
                                      </p:to>
                                    </p:set>
                                    <p:animEffect transition="in" filter="wipe(up)">
                                      <p:cBhvr>
                                        <p:cTn id="75"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9" grpId="0" animBg="1"/>
      <p:bldP spid="22" grpId="0" animBg="1"/>
      <p:bldP spid="29" grpId="0" animBg="1"/>
      <p:bldP spid="30" grpId="0" animBg="1"/>
      <p:bldP spid="31" grpId="0"/>
      <p:bldP spid="32" grpId="0"/>
      <p:bldP spid="33" grpId="0"/>
      <p:bldP spid="34" grpId="0"/>
      <p:bldP spid="35" grpId="0"/>
      <p:bldP spid="36" grpId="0"/>
      <p:bldP spid="37" grpId="0"/>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58429" y="2795266"/>
            <a:ext cx="1275160" cy="1545431"/>
            <a:chOff x="1011238" y="3784397"/>
            <a:chExt cx="1700213" cy="2060575"/>
          </a:xfrm>
          <a:solidFill>
            <a:srgbClr val="223762"/>
          </a:solidFill>
        </p:grpSpPr>
        <p:sp>
          <p:nvSpPr>
            <p:cNvPr id="10" name="Freeform 6"/>
            <p:cNvSpPr>
              <a:spLocks/>
            </p:cNvSpPr>
            <p:nvPr/>
          </p:nvSpPr>
          <p:spPr bwMode="auto">
            <a:xfrm>
              <a:off x="1304926" y="3784397"/>
              <a:ext cx="1147763" cy="434975"/>
            </a:xfrm>
            <a:custGeom>
              <a:avLst/>
              <a:gdLst>
                <a:gd name="T0" fmla="*/ 115 w 230"/>
                <a:gd name="T1" fmla="*/ 61 h 87"/>
                <a:gd name="T2" fmla="*/ 20 w 230"/>
                <a:gd name="T3" fmla="*/ 87 h 87"/>
                <a:gd name="T4" fmla="*/ 0 w 230"/>
                <a:gd name="T5" fmla="*/ 53 h 87"/>
                <a:gd name="T6" fmla="*/ 84 w 230"/>
                <a:gd name="T7" fmla="*/ 24 h 87"/>
                <a:gd name="T8" fmla="*/ 115 w 230"/>
                <a:gd name="T9" fmla="*/ 0 h 87"/>
                <a:gd name="T10" fmla="*/ 146 w 230"/>
                <a:gd name="T11" fmla="*/ 24 h 87"/>
                <a:gd name="T12" fmla="*/ 230 w 230"/>
                <a:gd name="T13" fmla="*/ 53 h 87"/>
                <a:gd name="T14" fmla="*/ 210 w 230"/>
                <a:gd name="T15" fmla="*/ 87 h 87"/>
                <a:gd name="T16" fmla="*/ 115 w 230"/>
                <a:gd name="T17" fmla="*/ 6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87">
                  <a:moveTo>
                    <a:pt x="115" y="61"/>
                  </a:moveTo>
                  <a:cubicBezTo>
                    <a:pt x="80" y="61"/>
                    <a:pt x="48" y="71"/>
                    <a:pt x="20" y="87"/>
                  </a:cubicBezTo>
                  <a:cubicBezTo>
                    <a:pt x="0" y="53"/>
                    <a:pt x="0" y="53"/>
                    <a:pt x="0" y="53"/>
                  </a:cubicBezTo>
                  <a:cubicBezTo>
                    <a:pt x="25" y="38"/>
                    <a:pt x="54" y="28"/>
                    <a:pt x="84" y="24"/>
                  </a:cubicBezTo>
                  <a:cubicBezTo>
                    <a:pt x="115" y="0"/>
                    <a:pt x="115" y="0"/>
                    <a:pt x="115" y="0"/>
                  </a:cubicBezTo>
                  <a:cubicBezTo>
                    <a:pt x="146" y="24"/>
                    <a:pt x="146" y="24"/>
                    <a:pt x="146" y="24"/>
                  </a:cubicBezTo>
                  <a:cubicBezTo>
                    <a:pt x="176" y="28"/>
                    <a:pt x="204" y="38"/>
                    <a:pt x="230" y="53"/>
                  </a:cubicBezTo>
                  <a:cubicBezTo>
                    <a:pt x="210" y="87"/>
                    <a:pt x="210" y="87"/>
                    <a:pt x="210" y="87"/>
                  </a:cubicBezTo>
                  <a:cubicBezTo>
                    <a:pt x="182" y="71"/>
                    <a:pt x="149" y="61"/>
                    <a:pt x="115" y="61"/>
                  </a:cubicBezTo>
                  <a:close/>
                </a:path>
              </a:pathLst>
            </a:custGeom>
            <a:gradFill>
              <a:gsLst>
                <a:gs pos="11000">
                  <a:srgbClr val="2B3649"/>
                </a:gs>
                <a:gs pos="100000">
                  <a:srgbClr val="3B4A62"/>
                </a:gs>
              </a:gsLst>
              <a:lin ang="2700000" scaled="0"/>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8478F"/>
                </a:solidFill>
                <a:latin typeface="Open Sans" panose="020B0606030504020204" pitchFamily="34" charset="0"/>
                <a:cs typeface="Open Sans" panose="020B0606030504020204" pitchFamily="34" charset="0"/>
              </a:endParaRPr>
            </a:p>
          </p:txBody>
        </p:sp>
        <p:sp>
          <p:nvSpPr>
            <p:cNvPr id="11" name="Oval 13"/>
            <p:cNvSpPr>
              <a:spLocks noChangeArrowheads="1"/>
            </p:cNvSpPr>
            <p:nvPr/>
          </p:nvSpPr>
          <p:spPr bwMode="auto">
            <a:xfrm>
              <a:off x="1011238" y="4168572"/>
              <a:ext cx="1700213" cy="1676400"/>
            </a:xfrm>
            <a:prstGeom prst="ellipse">
              <a:avLst/>
            </a:prstGeom>
            <a:gradFill>
              <a:gsLst>
                <a:gs pos="11000">
                  <a:srgbClr val="2B3649"/>
                </a:gs>
                <a:gs pos="100000">
                  <a:srgbClr val="3B4A62"/>
                </a:gs>
              </a:gsLst>
              <a:lin ang="2700000" scaled="0"/>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8478F"/>
                </a:solidFill>
                <a:latin typeface="Open Sans" panose="020B0606030504020204" pitchFamily="34" charset="0"/>
                <a:cs typeface="Open Sans" panose="020B0606030504020204" pitchFamily="34" charset="0"/>
              </a:endParaRPr>
            </a:p>
          </p:txBody>
        </p:sp>
      </p:grpSp>
      <p:sp>
        <p:nvSpPr>
          <p:cNvPr id="12" name="Oval 14"/>
          <p:cNvSpPr>
            <a:spLocks noChangeArrowheads="1"/>
          </p:cNvSpPr>
          <p:nvPr/>
        </p:nvSpPr>
        <p:spPr bwMode="auto">
          <a:xfrm>
            <a:off x="959645" y="3275088"/>
            <a:ext cx="883444" cy="878681"/>
          </a:xfrm>
          <a:prstGeom prst="ellipse">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8478F"/>
              </a:solidFill>
              <a:latin typeface="Open Sans" panose="020B0606030504020204" pitchFamily="34" charset="0"/>
              <a:cs typeface="Open Sans" panose="020B0606030504020204" pitchFamily="34" charset="0"/>
            </a:endParaRPr>
          </a:p>
        </p:txBody>
      </p:sp>
      <p:grpSp>
        <p:nvGrpSpPr>
          <p:cNvPr id="2" name="组合 1"/>
          <p:cNvGrpSpPr/>
          <p:nvPr/>
        </p:nvGrpSpPr>
        <p:grpSpPr>
          <a:xfrm>
            <a:off x="2838723" y="1242691"/>
            <a:ext cx="1275160" cy="1545431"/>
            <a:chOff x="3784963" y="1714297"/>
            <a:chExt cx="1700213" cy="2060575"/>
          </a:xfrm>
          <a:solidFill>
            <a:srgbClr val="223762"/>
          </a:solidFill>
        </p:grpSpPr>
        <p:sp>
          <p:nvSpPr>
            <p:cNvPr id="13" name="Freeform 6"/>
            <p:cNvSpPr>
              <a:spLocks/>
            </p:cNvSpPr>
            <p:nvPr/>
          </p:nvSpPr>
          <p:spPr bwMode="auto">
            <a:xfrm rot="10800000">
              <a:off x="4043725" y="3339897"/>
              <a:ext cx="1147763" cy="434975"/>
            </a:xfrm>
            <a:custGeom>
              <a:avLst/>
              <a:gdLst>
                <a:gd name="T0" fmla="*/ 115 w 230"/>
                <a:gd name="T1" fmla="*/ 61 h 87"/>
                <a:gd name="T2" fmla="*/ 20 w 230"/>
                <a:gd name="T3" fmla="*/ 87 h 87"/>
                <a:gd name="T4" fmla="*/ 0 w 230"/>
                <a:gd name="T5" fmla="*/ 53 h 87"/>
                <a:gd name="T6" fmla="*/ 84 w 230"/>
                <a:gd name="T7" fmla="*/ 24 h 87"/>
                <a:gd name="T8" fmla="*/ 115 w 230"/>
                <a:gd name="T9" fmla="*/ 0 h 87"/>
                <a:gd name="T10" fmla="*/ 146 w 230"/>
                <a:gd name="T11" fmla="*/ 24 h 87"/>
                <a:gd name="T12" fmla="*/ 230 w 230"/>
                <a:gd name="T13" fmla="*/ 53 h 87"/>
                <a:gd name="T14" fmla="*/ 210 w 230"/>
                <a:gd name="T15" fmla="*/ 87 h 87"/>
                <a:gd name="T16" fmla="*/ 115 w 230"/>
                <a:gd name="T17" fmla="*/ 6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87">
                  <a:moveTo>
                    <a:pt x="115" y="61"/>
                  </a:moveTo>
                  <a:cubicBezTo>
                    <a:pt x="80" y="61"/>
                    <a:pt x="48" y="71"/>
                    <a:pt x="20" y="87"/>
                  </a:cubicBezTo>
                  <a:cubicBezTo>
                    <a:pt x="0" y="53"/>
                    <a:pt x="0" y="53"/>
                    <a:pt x="0" y="53"/>
                  </a:cubicBezTo>
                  <a:cubicBezTo>
                    <a:pt x="25" y="38"/>
                    <a:pt x="54" y="28"/>
                    <a:pt x="84" y="24"/>
                  </a:cubicBezTo>
                  <a:cubicBezTo>
                    <a:pt x="115" y="0"/>
                    <a:pt x="115" y="0"/>
                    <a:pt x="115" y="0"/>
                  </a:cubicBezTo>
                  <a:cubicBezTo>
                    <a:pt x="146" y="24"/>
                    <a:pt x="146" y="24"/>
                    <a:pt x="146" y="24"/>
                  </a:cubicBezTo>
                  <a:cubicBezTo>
                    <a:pt x="176" y="28"/>
                    <a:pt x="204" y="38"/>
                    <a:pt x="230" y="53"/>
                  </a:cubicBezTo>
                  <a:cubicBezTo>
                    <a:pt x="210" y="87"/>
                    <a:pt x="210" y="87"/>
                    <a:pt x="210" y="87"/>
                  </a:cubicBezTo>
                  <a:cubicBezTo>
                    <a:pt x="182" y="71"/>
                    <a:pt x="149" y="61"/>
                    <a:pt x="115" y="61"/>
                  </a:cubicBezTo>
                  <a:close/>
                </a:path>
              </a:pathLst>
            </a:custGeom>
            <a:gradFill>
              <a:gsLst>
                <a:gs pos="11000">
                  <a:srgbClr val="2B3649"/>
                </a:gs>
                <a:gs pos="100000">
                  <a:srgbClr val="3B4A62"/>
                </a:gs>
              </a:gsLst>
              <a:lin ang="2700000" scaled="0"/>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8478F"/>
                </a:solidFill>
                <a:latin typeface="Open Sans" panose="020B0606030504020204" pitchFamily="34" charset="0"/>
                <a:cs typeface="Open Sans" panose="020B0606030504020204" pitchFamily="34" charset="0"/>
              </a:endParaRPr>
            </a:p>
          </p:txBody>
        </p:sp>
        <p:sp>
          <p:nvSpPr>
            <p:cNvPr id="14" name="Oval 13"/>
            <p:cNvSpPr>
              <a:spLocks noChangeArrowheads="1"/>
            </p:cNvSpPr>
            <p:nvPr/>
          </p:nvSpPr>
          <p:spPr bwMode="auto">
            <a:xfrm rot="10800000">
              <a:off x="3784963" y="1714297"/>
              <a:ext cx="1700213" cy="1676400"/>
            </a:xfrm>
            <a:prstGeom prst="ellipse">
              <a:avLst/>
            </a:prstGeom>
            <a:gradFill>
              <a:gsLst>
                <a:gs pos="11000">
                  <a:srgbClr val="2B3649"/>
                </a:gs>
                <a:gs pos="100000">
                  <a:srgbClr val="3B4A62"/>
                </a:gs>
              </a:gsLst>
              <a:lin ang="2700000" scaled="0"/>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8478F"/>
                </a:solidFill>
                <a:latin typeface="Open Sans" panose="020B0606030504020204" pitchFamily="34" charset="0"/>
                <a:cs typeface="Open Sans" panose="020B0606030504020204" pitchFamily="34" charset="0"/>
              </a:endParaRPr>
            </a:p>
          </p:txBody>
        </p:sp>
      </p:grpSp>
      <p:sp>
        <p:nvSpPr>
          <p:cNvPr id="19" name="Oval 14"/>
          <p:cNvSpPr>
            <a:spLocks noChangeArrowheads="1"/>
          </p:cNvSpPr>
          <p:nvPr/>
        </p:nvSpPr>
        <p:spPr bwMode="auto">
          <a:xfrm rot="10800000">
            <a:off x="3029223" y="1429620"/>
            <a:ext cx="883444" cy="878681"/>
          </a:xfrm>
          <a:prstGeom prst="ellipse">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8478F"/>
              </a:solidFill>
              <a:latin typeface="Open Sans" panose="020B0606030504020204" pitchFamily="34" charset="0"/>
              <a:cs typeface="Open Sans" panose="020B0606030504020204" pitchFamily="34" charset="0"/>
            </a:endParaRPr>
          </a:p>
        </p:txBody>
      </p:sp>
      <p:grpSp>
        <p:nvGrpSpPr>
          <p:cNvPr id="5" name="组合 4"/>
          <p:cNvGrpSpPr/>
          <p:nvPr/>
        </p:nvGrpSpPr>
        <p:grpSpPr>
          <a:xfrm>
            <a:off x="4919016" y="2795266"/>
            <a:ext cx="1275160" cy="1545431"/>
            <a:chOff x="6558688" y="3784397"/>
            <a:chExt cx="1700213" cy="2060575"/>
          </a:xfrm>
          <a:solidFill>
            <a:srgbClr val="223762"/>
          </a:solidFill>
        </p:grpSpPr>
        <p:sp>
          <p:nvSpPr>
            <p:cNvPr id="20" name="Freeform 6"/>
            <p:cNvSpPr>
              <a:spLocks/>
            </p:cNvSpPr>
            <p:nvPr/>
          </p:nvSpPr>
          <p:spPr bwMode="auto">
            <a:xfrm>
              <a:off x="6852376" y="3784397"/>
              <a:ext cx="1147763" cy="434975"/>
            </a:xfrm>
            <a:custGeom>
              <a:avLst/>
              <a:gdLst>
                <a:gd name="T0" fmla="*/ 115 w 230"/>
                <a:gd name="T1" fmla="*/ 61 h 87"/>
                <a:gd name="T2" fmla="*/ 20 w 230"/>
                <a:gd name="T3" fmla="*/ 87 h 87"/>
                <a:gd name="T4" fmla="*/ 0 w 230"/>
                <a:gd name="T5" fmla="*/ 53 h 87"/>
                <a:gd name="T6" fmla="*/ 84 w 230"/>
                <a:gd name="T7" fmla="*/ 24 h 87"/>
                <a:gd name="T8" fmla="*/ 115 w 230"/>
                <a:gd name="T9" fmla="*/ 0 h 87"/>
                <a:gd name="T10" fmla="*/ 146 w 230"/>
                <a:gd name="T11" fmla="*/ 24 h 87"/>
                <a:gd name="T12" fmla="*/ 230 w 230"/>
                <a:gd name="T13" fmla="*/ 53 h 87"/>
                <a:gd name="T14" fmla="*/ 210 w 230"/>
                <a:gd name="T15" fmla="*/ 87 h 87"/>
                <a:gd name="T16" fmla="*/ 115 w 230"/>
                <a:gd name="T17" fmla="*/ 6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87">
                  <a:moveTo>
                    <a:pt x="115" y="61"/>
                  </a:moveTo>
                  <a:cubicBezTo>
                    <a:pt x="80" y="61"/>
                    <a:pt x="48" y="71"/>
                    <a:pt x="20" y="87"/>
                  </a:cubicBezTo>
                  <a:cubicBezTo>
                    <a:pt x="0" y="53"/>
                    <a:pt x="0" y="53"/>
                    <a:pt x="0" y="53"/>
                  </a:cubicBezTo>
                  <a:cubicBezTo>
                    <a:pt x="25" y="38"/>
                    <a:pt x="54" y="28"/>
                    <a:pt x="84" y="24"/>
                  </a:cubicBezTo>
                  <a:cubicBezTo>
                    <a:pt x="115" y="0"/>
                    <a:pt x="115" y="0"/>
                    <a:pt x="115" y="0"/>
                  </a:cubicBezTo>
                  <a:cubicBezTo>
                    <a:pt x="146" y="24"/>
                    <a:pt x="146" y="24"/>
                    <a:pt x="146" y="24"/>
                  </a:cubicBezTo>
                  <a:cubicBezTo>
                    <a:pt x="176" y="28"/>
                    <a:pt x="204" y="38"/>
                    <a:pt x="230" y="53"/>
                  </a:cubicBezTo>
                  <a:cubicBezTo>
                    <a:pt x="210" y="87"/>
                    <a:pt x="210" y="87"/>
                    <a:pt x="210" y="87"/>
                  </a:cubicBezTo>
                  <a:cubicBezTo>
                    <a:pt x="182" y="71"/>
                    <a:pt x="149" y="61"/>
                    <a:pt x="115" y="61"/>
                  </a:cubicBezTo>
                  <a:close/>
                </a:path>
              </a:pathLst>
            </a:custGeom>
            <a:gradFill>
              <a:gsLst>
                <a:gs pos="11000">
                  <a:srgbClr val="2B3649"/>
                </a:gs>
                <a:gs pos="100000">
                  <a:srgbClr val="3B4A62"/>
                </a:gs>
              </a:gsLst>
              <a:lin ang="2700000" scaled="0"/>
            </a:gra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8478F"/>
                </a:solidFill>
                <a:latin typeface="Open Sans" panose="020B0606030504020204" pitchFamily="34" charset="0"/>
                <a:cs typeface="Open Sans" panose="020B0606030504020204" pitchFamily="34" charset="0"/>
              </a:endParaRPr>
            </a:p>
          </p:txBody>
        </p:sp>
        <p:sp>
          <p:nvSpPr>
            <p:cNvPr id="21" name="Oval 13"/>
            <p:cNvSpPr>
              <a:spLocks noChangeArrowheads="1"/>
            </p:cNvSpPr>
            <p:nvPr/>
          </p:nvSpPr>
          <p:spPr bwMode="auto">
            <a:xfrm>
              <a:off x="6558688" y="4168572"/>
              <a:ext cx="1700213" cy="1676400"/>
            </a:xfrm>
            <a:prstGeom prst="ellipse">
              <a:avLst/>
            </a:prstGeom>
            <a:gradFill>
              <a:gsLst>
                <a:gs pos="11000">
                  <a:srgbClr val="2B3649"/>
                </a:gs>
                <a:gs pos="100000">
                  <a:srgbClr val="3B4A62"/>
                </a:gs>
              </a:gsLst>
              <a:lin ang="2700000" scaled="0"/>
            </a:gra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8478F"/>
                </a:solidFill>
                <a:latin typeface="Open Sans" panose="020B0606030504020204" pitchFamily="34" charset="0"/>
                <a:cs typeface="Open Sans" panose="020B0606030504020204" pitchFamily="34" charset="0"/>
              </a:endParaRPr>
            </a:p>
          </p:txBody>
        </p:sp>
      </p:grpSp>
      <p:sp>
        <p:nvSpPr>
          <p:cNvPr id="22" name="Oval 14"/>
          <p:cNvSpPr>
            <a:spLocks noChangeArrowheads="1"/>
          </p:cNvSpPr>
          <p:nvPr/>
        </p:nvSpPr>
        <p:spPr bwMode="auto">
          <a:xfrm>
            <a:off x="5120232" y="3275088"/>
            <a:ext cx="883444" cy="878681"/>
          </a:xfrm>
          <a:prstGeom prst="ellipse">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8478F"/>
              </a:solidFill>
              <a:latin typeface="Open Sans" panose="020B0606030504020204" pitchFamily="34" charset="0"/>
              <a:cs typeface="Open Sans" panose="020B0606030504020204" pitchFamily="34" charset="0"/>
            </a:endParaRPr>
          </a:p>
        </p:txBody>
      </p:sp>
      <p:grpSp>
        <p:nvGrpSpPr>
          <p:cNvPr id="4" name="组合 3"/>
          <p:cNvGrpSpPr/>
          <p:nvPr/>
        </p:nvGrpSpPr>
        <p:grpSpPr>
          <a:xfrm>
            <a:off x="6999309" y="1242691"/>
            <a:ext cx="1275160" cy="1545431"/>
            <a:chOff x="9332412" y="1714297"/>
            <a:chExt cx="1700213" cy="2060575"/>
          </a:xfrm>
          <a:solidFill>
            <a:srgbClr val="223762"/>
          </a:solidFill>
        </p:grpSpPr>
        <p:sp>
          <p:nvSpPr>
            <p:cNvPr id="23" name="Freeform 6"/>
            <p:cNvSpPr>
              <a:spLocks/>
            </p:cNvSpPr>
            <p:nvPr/>
          </p:nvSpPr>
          <p:spPr bwMode="auto">
            <a:xfrm rot="10800000">
              <a:off x="9591174" y="3339897"/>
              <a:ext cx="1147763" cy="434975"/>
            </a:xfrm>
            <a:custGeom>
              <a:avLst/>
              <a:gdLst>
                <a:gd name="T0" fmla="*/ 115 w 230"/>
                <a:gd name="T1" fmla="*/ 61 h 87"/>
                <a:gd name="T2" fmla="*/ 20 w 230"/>
                <a:gd name="T3" fmla="*/ 87 h 87"/>
                <a:gd name="T4" fmla="*/ 0 w 230"/>
                <a:gd name="T5" fmla="*/ 53 h 87"/>
                <a:gd name="T6" fmla="*/ 84 w 230"/>
                <a:gd name="T7" fmla="*/ 24 h 87"/>
                <a:gd name="T8" fmla="*/ 115 w 230"/>
                <a:gd name="T9" fmla="*/ 0 h 87"/>
                <a:gd name="T10" fmla="*/ 146 w 230"/>
                <a:gd name="T11" fmla="*/ 24 h 87"/>
                <a:gd name="T12" fmla="*/ 230 w 230"/>
                <a:gd name="T13" fmla="*/ 53 h 87"/>
                <a:gd name="T14" fmla="*/ 210 w 230"/>
                <a:gd name="T15" fmla="*/ 87 h 87"/>
                <a:gd name="T16" fmla="*/ 115 w 230"/>
                <a:gd name="T17" fmla="*/ 6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87">
                  <a:moveTo>
                    <a:pt x="115" y="61"/>
                  </a:moveTo>
                  <a:cubicBezTo>
                    <a:pt x="80" y="61"/>
                    <a:pt x="48" y="71"/>
                    <a:pt x="20" y="87"/>
                  </a:cubicBezTo>
                  <a:cubicBezTo>
                    <a:pt x="0" y="53"/>
                    <a:pt x="0" y="53"/>
                    <a:pt x="0" y="53"/>
                  </a:cubicBezTo>
                  <a:cubicBezTo>
                    <a:pt x="25" y="38"/>
                    <a:pt x="54" y="28"/>
                    <a:pt x="84" y="24"/>
                  </a:cubicBezTo>
                  <a:cubicBezTo>
                    <a:pt x="115" y="0"/>
                    <a:pt x="115" y="0"/>
                    <a:pt x="115" y="0"/>
                  </a:cubicBezTo>
                  <a:cubicBezTo>
                    <a:pt x="146" y="24"/>
                    <a:pt x="146" y="24"/>
                    <a:pt x="146" y="24"/>
                  </a:cubicBezTo>
                  <a:cubicBezTo>
                    <a:pt x="176" y="28"/>
                    <a:pt x="204" y="38"/>
                    <a:pt x="230" y="53"/>
                  </a:cubicBezTo>
                  <a:cubicBezTo>
                    <a:pt x="210" y="87"/>
                    <a:pt x="210" y="87"/>
                    <a:pt x="210" y="87"/>
                  </a:cubicBezTo>
                  <a:cubicBezTo>
                    <a:pt x="182" y="71"/>
                    <a:pt x="149" y="61"/>
                    <a:pt x="115" y="61"/>
                  </a:cubicBezTo>
                  <a:close/>
                </a:path>
              </a:pathLst>
            </a:custGeom>
            <a:gradFill>
              <a:gsLst>
                <a:gs pos="11000">
                  <a:srgbClr val="2B3649"/>
                </a:gs>
                <a:gs pos="100000">
                  <a:srgbClr val="3B4A62"/>
                </a:gs>
              </a:gsLst>
              <a:lin ang="2700000" scaled="0"/>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8478F"/>
                </a:solidFill>
                <a:latin typeface="Open Sans" panose="020B0606030504020204" pitchFamily="34" charset="0"/>
                <a:cs typeface="Open Sans" panose="020B0606030504020204" pitchFamily="34" charset="0"/>
              </a:endParaRPr>
            </a:p>
          </p:txBody>
        </p:sp>
        <p:sp>
          <p:nvSpPr>
            <p:cNvPr id="28" name="Oval 13"/>
            <p:cNvSpPr>
              <a:spLocks noChangeArrowheads="1"/>
            </p:cNvSpPr>
            <p:nvPr/>
          </p:nvSpPr>
          <p:spPr bwMode="auto">
            <a:xfrm rot="10800000">
              <a:off x="9332412" y="1714297"/>
              <a:ext cx="1700213" cy="1676400"/>
            </a:xfrm>
            <a:prstGeom prst="ellipse">
              <a:avLst/>
            </a:prstGeom>
            <a:gradFill>
              <a:gsLst>
                <a:gs pos="11000">
                  <a:srgbClr val="2B3649"/>
                </a:gs>
                <a:gs pos="100000">
                  <a:srgbClr val="3B4A62"/>
                </a:gs>
              </a:gsLst>
              <a:lin ang="2700000" scaled="0"/>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29" name="Oval 14"/>
          <p:cNvSpPr>
            <a:spLocks noChangeArrowheads="1"/>
          </p:cNvSpPr>
          <p:nvPr/>
        </p:nvSpPr>
        <p:spPr bwMode="auto">
          <a:xfrm rot="10800000">
            <a:off x="7189809" y="1429620"/>
            <a:ext cx="883444" cy="878681"/>
          </a:xfrm>
          <a:prstGeom prst="ellipse">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8478F"/>
              </a:solidFill>
              <a:latin typeface="Open Sans" panose="020B0606030504020204" pitchFamily="34" charset="0"/>
              <a:cs typeface="Open Sans" panose="020B0606030504020204" pitchFamily="34" charset="0"/>
            </a:endParaRPr>
          </a:p>
        </p:txBody>
      </p:sp>
      <p:sp>
        <p:nvSpPr>
          <p:cNvPr id="30" name="任意多边形 29"/>
          <p:cNvSpPr/>
          <p:nvPr/>
        </p:nvSpPr>
        <p:spPr>
          <a:xfrm>
            <a:off x="742950" y="2785893"/>
            <a:ext cx="7636669" cy="0"/>
          </a:xfrm>
          <a:custGeom>
            <a:avLst/>
            <a:gdLst>
              <a:gd name="connsiteX0" fmla="*/ 0 w 10182225"/>
              <a:gd name="connsiteY0" fmla="*/ 0 h 0"/>
              <a:gd name="connsiteX1" fmla="*/ 10182225 w 10182225"/>
              <a:gd name="connsiteY1" fmla="*/ 0 h 0"/>
            </a:gdLst>
            <a:ahLst/>
            <a:cxnLst>
              <a:cxn ang="0">
                <a:pos x="connsiteX0" y="connsiteY0"/>
              </a:cxn>
              <a:cxn ang="0">
                <a:pos x="connsiteX1" y="connsiteY1"/>
              </a:cxn>
            </a:cxnLst>
            <a:rect l="l" t="t" r="r" b="b"/>
            <a:pathLst>
              <a:path w="10182225">
                <a:moveTo>
                  <a:pt x="0" y="0"/>
                </a:moveTo>
                <a:lnTo>
                  <a:pt x="10182225" y="0"/>
                </a:lnTo>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1" name="矩形 30"/>
          <p:cNvSpPr/>
          <p:nvPr/>
        </p:nvSpPr>
        <p:spPr>
          <a:xfrm>
            <a:off x="1050344" y="3572302"/>
            <a:ext cx="667887" cy="338554"/>
          </a:xfrm>
          <a:prstGeom prst="rect">
            <a:avLst/>
          </a:prstGeom>
          <a:noFill/>
        </p:spPr>
        <p:txBody>
          <a:bodyPr wrap="square">
            <a:spAutoFit/>
          </a:bodyPr>
          <a:lstStyle/>
          <a:p>
            <a:pPr algn="ctr"/>
            <a:r>
              <a:rPr lang="en-US" altLang="zh-CN" sz="16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2017</a:t>
            </a:r>
            <a:endParaRPr lang="zh-CN" altLang="en-US" sz="1600" dirty="0">
              <a:solidFill>
                <a:schemeClr val="tx1">
                  <a:lumMod val="75000"/>
                  <a:lumOff val="25000"/>
                </a:schemeClr>
              </a:solidFill>
              <a:latin typeface="Open Sans" panose="020B0606030504020204" pitchFamily="34" charset="0"/>
              <a:ea typeface="微软雅黑" panose="020B0503020204020204" pitchFamily="34" charset="-122"/>
              <a:cs typeface="Open Sans" panose="020B0606030504020204" pitchFamily="34" charset="0"/>
            </a:endParaRPr>
          </a:p>
        </p:txBody>
      </p:sp>
      <p:sp>
        <p:nvSpPr>
          <p:cNvPr id="32" name="矩形 31"/>
          <p:cNvSpPr/>
          <p:nvPr/>
        </p:nvSpPr>
        <p:spPr>
          <a:xfrm>
            <a:off x="3129261" y="1765798"/>
            <a:ext cx="667887" cy="338554"/>
          </a:xfrm>
          <a:prstGeom prst="rect">
            <a:avLst/>
          </a:prstGeom>
          <a:noFill/>
        </p:spPr>
        <p:txBody>
          <a:bodyPr wrap="square">
            <a:spAutoFit/>
          </a:bodyPr>
          <a:lstStyle/>
          <a:p>
            <a:pPr algn="ctr"/>
            <a:r>
              <a:rPr lang="en-US" altLang="zh-CN" sz="16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2018</a:t>
            </a:r>
            <a:endParaRPr lang="zh-CN" altLang="en-US" sz="1600" dirty="0">
              <a:solidFill>
                <a:schemeClr val="tx1">
                  <a:lumMod val="75000"/>
                  <a:lumOff val="25000"/>
                </a:schemeClr>
              </a:solidFill>
              <a:latin typeface="Open Sans" panose="020B0606030504020204" pitchFamily="34" charset="0"/>
              <a:ea typeface="微软雅黑" panose="020B0503020204020204" pitchFamily="34" charset="-122"/>
              <a:cs typeface="Open Sans" panose="020B0606030504020204" pitchFamily="34" charset="0"/>
            </a:endParaRPr>
          </a:p>
        </p:txBody>
      </p:sp>
      <p:sp>
        <p:nvSpPr>
          <p:cNvPr id="33" name="矩形 32"/>
          <p:cNvSpPr/>
          <p:nvPr/>
        </p:nvSpPr>
        <p:spPr>
          <a:xfrm>
            <a:off x="5211863" y="3583973"/>
            <a:ext cx="667887" cy="338554"/>
          </a:xfrm>
          <a:prstGeom prst="rect">
            <a:avLst/>
          </a:prstGeom>
          <a:noFill/>
        </p:spPr>
        <p:txBody>
          <a:bodyPr wrap="square">
            <a:spAutoFit/>
          </a:bodyPr>
          <a:lstStyle/>
          <a:p>
            <a:pPr algn="ctr"/>
            <a:r>
              <a:rPr lang="en-US" altLang="zh-CN" sz="16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2019</a:t>
            </a:r>
            <a:endParaRPr lang="zh-CN" altLang="en-US" sz="1600" dirty="0">
              <a:solidFill>
                <a:schemeClr val="tx1">
                  <a:lumMod val="75000"/>
                  <a:lumOff val="25000"/>
                </a:schemeClr>
              </a:solidFill>
              <a:latin typeface="Open Sans" panose="020B0606030504020204" pitchFamily="34" charset="0"/>
              <a:ea typeface="微软雅黑" panose="020B0503020204020204" pitchFamily="34" charset="-122"/>
              <a:cs typeface="Open Sans" panose="020B0606030504020204" pitchFamily="34" charset="0"/>
            </a:endParaRPr>
          </a:p>
        </p:txBody>
      </p:sp>
      <p:sp>
        <p:nvSpPr>
          <p:cNvPr id="34" name="矩形 33"/>
          <p:cNvSpPr/>
          <p:nvPr/>
        </p:nvSpPr>
        <p:spPr>
          <a:xfrm>
            <a:off x="7289848" y="1759128"/>
            <a:ext cx="667887" cy="338554"/>
          </a:xfrm>
          <a:prstGeom prst="rect">
            <a:avLst/>
          </a:prstGeom>
          <a:noFill/>
        </p:spPr>
        <p:txBody>
          <a:bodyPr wrap="square">
            <a:spAutoFit/>
          </a:bodyPr>
          <a:lstStyle/>
          <a:p>
            <a:pPr algn="ctr"/>
            <a:r>
              <a:rPr lang="en-US" altLang="zh-CN" sz="16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2020</a:t>
            </a:r>
            <a:endParaRPr lang="zh-CN" altLang="en-US" sz="1600" dirty="0">
              <a:solidFill>
                <a:schemeClr val="tx1">
                  <a:lumMod val="75000"/>
                  <a:lumOff val="25000"/>
                </a:schemeClr>
              </a:solidFill>
              <a:latin typeface="Open Sans" panose="020B0606030504020204" pitchFamily="34" charset="0"/>
              <a:ea typeface="微软雅黑" panose="020B0503020204020204" pitchFamily="34" charset="-122"/>
              <a:cs typeface="Open Sans" panose="020B0606030504020204" pitchFamily="34" charset="0"/>
            </a:endParaRPr>
          </a:p>
        </p:txBody>
      </p:sp>
      <p:sp>
        <p:nvSpPr>
          <p:cNvPr id="35" name="Rectangle 89"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SpPr/>
          <p:nvPr/>
        </p:nvSpPr>
        <p:spPr>
          <a:xfrm>
            <a:off x="2324590" y="3322388"/>
            <a:ext cx="1882019" cy="720197"/>
          </a:xfrm>
          <a:prstGeom prst="rect">
            <a:avLst/>
          </a:prstGeom>
        </p:spPr>
        <p:txBody>
          <a:bodyPr wrap="square">
            <a:spAutoFit/>
          </a:bodyPr>
          <a:lstStyle/>
          <a:p>
            <a:pPr>
              <a:lnSpc>
                <a:spcPct val="120000"/>
              </a:lnSpc>
            </a:pPr>
            <a:r>
              <a:rPr lang="zh-CN" altLang="en-US" sz="1400" dirty="0">
                <a:solidFill>
                  <a:srgbClr val="2B3649"/>
                </a:solidFill>
                <a:latin typeface="+mj-ea"/>
              </a:rPr>
              <a:t>Add your title</a:t>
            </a:r>
            <a:endParaRPr lang="en-US" altLang="zh-CN" sz="1400" dirty="0">
              <a:solidFill>
                <a:srgbClr val="2B3649"/>
              </a:solidFill>
              <a:latin typeface="+mj-ea"/>
            </a:endParaRPr>
          </a:p>
          <a:p>
            <a:pPr>
              <a:lnSpc>
                <a:spcPct val="120000"/>
              </a:lnSpc>
            </a:pPr>
            <a:r>
              <a:rPr lang="zh-CN" altLang="en-US" sz="1000" dirty="0">
                <a:solidFill>
                  <a:schemeClr val="tx1">
                    <a:lumMod val="50000"/>
                    <a:lumOff val="50000"/>
                  </a:schemeClr>
                </a:solidFill>
                <a:latin typeface="+mj-ea"/>
              </a:rPr>
              <a:t>Please enter your main narrative here</a:t>
            </a:r>
          </a:p>
        </p:txBody>
      </p:sp>
      <p:sp>
        <p:nvSpPr>
          <p:cNvPr id="36" name="Rectangle 89"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SpPr/>
          <p:nvPr/>
        </p:nvSpPr>
        <p:spPr>
          <a:xfrm>
            <a:off x="614759" y="1392112"/>
            <a:ext cx="1943501" cy="704552"/>
          </a:xfrm>
          <a:prstGeom prst="rect">
            <a:avLst/>
          </a:prstGeom>
        </p:spPr>
        <p:txBody>
          <a:bodyPr wrap="square">
            <a:spAutoFit/>
          </a:bodyPr>
          <a:lstStyle/>
          <a:p>
            <a:pPr algn="r">
              <a:lnSpc>
                <a:spcPct val="120000"/>
              </a:lnSpc>
            </a:pPr>
            <a:r>
              <a:rPr lang="zh-CN" altLang="en-US" sz="1400" dirty="0">
                <a:solidFill>
                  <a:srgbClr val="2B3649"/>
                </a:solidFill>
                <a:latin typeface="+mj-ea"/>
              </a:rPr>
              <a:t>Add your title</a:t>
            </a:r>
            <a:endParaRPr lang="en-US" altLang="zh-CN" sz="1400" dirty="0">
              <a:solidFill>
                <a:srgbClr val="2B3649"/>
              </a:solidFill>
              <a:latin typeface="+mj-ea"/>
            </a:endParaRPr>
          </a:p>
          <a:p>
            <a:pPr algn="r">
              <a:lnSpc>
                <a:spcPct val="120000"/>
              </a:lnSpc>
            </a:pPr>
            <a:r>
              <a:rPr lang="zh-CN" altLang="en-US" sz="1000" dirty="0">
                <a:solidFill>
                  <a:schemeClr val="tx1">
                    <a:lumMod val="50000"/>
                    <a:lumOff val="50000"/>
                  </a:schemeClr>
                </a:solidFill>
                <a:latin typeface="+mj-ea"/>
              </a:rPr>
              <a:t>Please enter your main narrative here</a:t>
            </a:r>
          </a:p>
        </p:txBody>
      </p:sp>
      <p:sp>
        <p:nvSpPr>
          <p:cNvPr id="37" name="Rectangle 89"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SpPr/>
          <p:nvPr/>
        </p:nvSpPr>
        <p:spPr>
          <a:xfrm>
            <a:off x="6496453" y="3267228"/>
            <a:ext cx="1882019" cy="760080"/>
          </a:xfrm>
          <a:prstGeom prst="rect">
            <a:avLst/>
          </a:prstGeom>
        </p:spPr>
        <p:txBody>
          <a:bodyPr wrap="square">
            <a:spAutoFit/>
          </a:bodyPr>
          <a:lstStyle/>
          <a:p>
            <a:pPr>
              <a:lnSpc>
                <a:spcPct val="120000"/>
              </a:lnSpc>
            </a:pPr>
            <a:r>
              <a:rPr lang="zh-CN" altLang="en-US" sz="1600" dirty="0">
                <a:solidFill>
                  <a:srgbClr val="2B3649"/>
                </a:solidFill>
                <a:latin typeface="+mj-ea"/>
              </a:rPr>
              <a:t>Add your title</a:t>
            </a:r>
            <a:endParaRPr lang="en-US" altLang="zh-CN" sz="1600" dirty="0">
              <a:solidFill>
                <a:srgbClr val="2B3649"/>
              </a:solidFill>
              <a:latin typeface="+mj-ea"/>
            </a:endParaRPr>
          </a:p>
          <a:p>
            <a:pPr>
              <a:lnSpc>
                <a:spcPct val="120000"/>
              </a:lnSpc>
            </a:pPr>
            <a:r>
              <a:rPr lang="zh-CN" altLang="en-US" sz="1050" dirty="0">
                <a:solidFill>
                  <a:schemeClr val="tx1">
                    <a:lumMod val="50000"/>
                    <a:lumOff val="50000"/>
                  </a:schemeClr>
                </a:solidFill>
                <a:latin typeface="+mj-ea"/>
              </a:rPr>
              <a:t>Please enter your main narrative here</a:t>
            </a:r>
          </a:p>
        </p:txBody>
      </p:sp>
      <p:sp>
        <p:nvSpPr>
          <p:cNvPr id="38" name="Rectangle 89"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SpPr/>
          <p:nvPr/>
        </p:nvSpPr>
        <p:spPr>
          <a:xfrm>
            <a:off x="4786621" y="1336953"/>
            <a:ext cx="1943501" cy="704552"/>
          </a:xfrm>
          <a:prstGeom prst="rect">
            <a:avLst/>
          </a:prstGeom>
        </p:spPr>
        <p:txBody>
          <a:bodyPr wrap="square">
            <a:spAutoFit/>
          </a:bodyPr>
          <a:lstStyle/>
          <a:p>
            <a:pPr algn="r">
              <a:lnSpc>
                <a:spcPct val="120000"/>
              </a:lnSpc>
            </a:pPr>
            <a:r>
              <a:rPr lang="zh-CN" altLang="en-US" sz="1400" dirty="0">
                <a:solidFill>
                  <a:srgbClr val="2B3649"/>
                </a:solidFill>
                <a:latin typeface="+mj-ea"/>
              </a:rPr>
              <a:t>Add your title</a:t>
            </a:r>
            <a:endParaRPr lang="en-US" altLang="zh-CN" sz="1400" dirty="0">
              <a:solidFill>
                <a:srgbClr val="2B3649"/>
              </a:solidFill>
              <a:latin typeface="+mj-ea"/>
            </a:endParaRPr>
          </a:p>
          <a:p>
            <a:pPr algn="r">
              <a:lnSpc>
                <a:spcPct val="120000"/>
              </a:lnSpc>
            </a:pPr>
            <a:r>
              <a:rPr lang="zh-CN" altLang="en-US" sz="1000" dirty="0">
                <a:solidFill>
                  <a:schemeClr val="tx1">
                    <a:lumMod val="50000"/>
                    <a:lumOff val="50000"/>
                  </a:schemeClr>
                </a:solidFill>
                <a:latin typeface="+mj-ea"/>
              </a:rPr>
              <a:t>Please enter your main narrative here</a:t>
            </a:r>
          </a:p>
        </p:txBody>
      </p:sp>
      <p:grpSp>
        <p:nvGrpSpPr>
          <p:cNvPr id="39" name="组合 38"/>
          <p:cNvGrpSpPr/>
          <p:nvPr/>
        </p:nvGrpSpPr>
        <p:grpSpPr>
          <a:xfrm>
            <a:off x="586344" y="558155"/>
            <a:ext cx="1486542" cy="540688"/>
            <a:chOff x="349800" y="270568"/>
            <a:chExt cx="1486542" cy="540688"/>
          </a:xfrm>
        </p:grpSpPr>
        <p:sp>
          <p:nvSpPr>
            <p:cNvPr id="40" name="PA_文本框 1">
              <a:extLst>
                <a:ext uri="{FF2B5EF4-FFF2-40B4-BE49-F238E27FC236}">
                  <a16:creationId xmlns:a16="http://schemas.microsoft.com/office/drawing/2014/main" id="{95CA5390-EAD3-40A5-BF6F-C69AB99948CD}"/>
                </a:ext>
              </a:extLst>
            </p:cNvPr>
            <p:cNvSpPr txBox="1"/>
            <p:nvPr>
              <p:custDataLst>
                <p:tags r:id="rId1"/>
              </p:custDataLst>
            </p:nvPr>
          </p:nvSpPr>
          <p:spPr>
            <a:xfrm>
              <a:off x="349800" y="270568"/>
              <a:ext cx="1154162" cy="360804"/>
            </a:xfrm>
            <a:prstGeom prst="rect">
              <a:avLst/>
            </a:prstGeom>
            <a:noFill/>
          </p:spPr>
          <p:txBody>
            <a:bodyPr wrap="none" lIns="0" tIns="0" rIns="0" rtlCol="0">
              <a:spAutoFit/>
            </a:bodyPr>
            <a:lstStyle/>
            <a:p>
              <a:pPr>
                <a:lnSpc>
                  <a:spcPts val="2700"/>
                </a:lnSpc>
              </a:pPr>
              <a:r>
                <a:rPr lang="zh-CN" altLang="en-US" sz="1800" b="1" dirty="0">
                  <a:solidFill>
                    <a:srgbClr val="2B3649"/>
                  </a:solidFill>
                  <a:latin typeface="+mj-ea"/>
                  <a:ea typeface="+mj-ea"/>
                  <a:cs typeface="+mn-ea"/>
                  <a:sym typeface="+mn-lt"/>
                </a:rPr>
                <a:t>Company memorabilia</a:t>
              </a:r>
              <a:endParaRPr lang="en-US" altLang="zh-CN" sz="1800" b="1" dirty="0">
                <a:solidFill>
                  <a:srgbClr val="2B3649"/>
                </a:solidFill>
                <a:latin typeface="+mj-ea"/>
                <a:ea typeface="+mj-ea"/>
                <a:cs typeface="+mn-ea"/>
                <a:sym typeface="+mn-lt"/>
              </a:endParaRPr>
            </a:p>
          </p:txBody>
        </p:sp>
        <p:sp>
          <p:nvSpPr>
            <p:cNvPr id="41" name="PA_文本框 1">
              <a:extLst>
                <a:ext uri="{FF2B5EF4-FFF2-40B4-BE49-F238E27FC236}">
                  <a16:creationId xmlns:a16="http://schemas.microsoft.com/office/drawing/2014/main" id="{BA0F9515-D5AE-4BED-A481-29A81D6010FD}"/>
                </a:ext>
              </a:extLst>
            </p:cNvPr>
            <p:cNvSpPr txBox="1"/>
            <p:nvPr>
              <p:custDataLst>
                <p:tags r:id="rId2"/>
              </p:custDataLst>
            </p:nvPr>
          </p:nvSpPr>
          <p:spPr>
            <a:xfrm>
              <a:off x="349800" y="547081"/>
              <a:ext cx="1486542" cy="264175"/>
            </a:xfrm>
            <a:prstGeom prst="rect">
              <a:avLst/>
            </a:prstGeom>
            <a:noFill/>
          </p:spPr>
          <p:txBody>
            <a:bodyPr wrap="square" lIns="0" tIns="0" rIns="0" rtlCol="0">
              <a:spAutoFit/>
            </a:bodyPr>
            <a:lstStyle/>
            <a:p>
              <a:pPr>
                <a:lnSpc>
                  <a:spcPts val="1725"/>
                </a:lnSpc>
              </a:pPr>
              <a:r>
                <a:rPr lang="en-US" altLang="zh-CN" sz="1050" dirty="0">
                  <a:solidFill>
                    <a:srgbClr val="2B3649"/>
                  </a:solidFill>
                  <a:cs typeface="+mn-ea"/>
                  <a:sym typeface="+mn-lt"/>
                </a:rPr>
                <a:t>TEAM INTRODUCTION</a:t>
              </a:r>
            </a:p>
          </p:txBody>
        </p:sp>
      </p:grpSp>
    </p:spTree>
    <p:extLst>
      <p:ext uri="{BB962C8B-B14F-4D97-AF65-F5344CB8AC3E}">
        <p14:creationId xmlns:p14="http://schemas.microsoft.com/office/powerpoint/2010/main" val="143354206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16="http://schemas.microsoft.com/office/drawing/2014/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200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1000"/>
                                        <p:tgtEl>
                                          <p:spTgt spid="30"/>
                                        </p:tgtEl>
                                      </p:cBhvr>
                                    </p:animEffect>
                                  </p:childTnLst>
                                </p:cTn>
                              </p:par>
                              <p:par>
                                <p:cTn id="8" presetID="2" presetClass="entr" presetSubtype="2" fill="hold" nodeType="withEffect">
                                  <p:stCondLst>
                                    <p:cond delay="275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500" fill="hold"/>
                                        <p:tgtEl>
                                          <p:spTgt spid="5"/>
                                        </p:tgtEl>
                                        <p:attrNameLst>
                                          <p:attrName>ppt_x</p:attrName>
                                        </p:attrNameLst>
                                      </p:cBhvr>
                                      <p:tavLst>
                                        <p:tav tm="0">
                                          <p:val>
                                            <p:strVal val="1+#ppt_w/2"/>
                                          </p:val>
                                        </p:tav>
                                        <p:tav tm="100000">
                                          <p:val>
                                            <p:strVal val="#ppt_x"/>
                                          </p:val>
                                        </p:tav>
                                      </p:tavLst>
                                    </p:anim>
                                    <p:anim calcmode="lin" valueType="num">
                                      <p:cBhvr additive="base">
                                        <p:cTn id="11" dur="500" fill="hold"/>
                                        <p:tgtEl>
                                          <p:spTgt spid="5"/>
                                        </p:tgtEl>
                                        <p:attrNameLst>
                                          <p:attrName>ppt_y</p:attrName>
                                        </p:attrNameLst>
                                      </p:cBhvr>
                                      <p:tavLst>
                                        <p:tav tm="0">
                                          <p:val>
                                            <p:strVal val="#ppt_y"/>
                                          </p:val>
                                        </p:tav>
                                        <p:tav tm="100000">
                                          <p:val>
                                            <p:strVal val="#ppt_y"/>
                                          </p:val>
                                        </p:tav>
                                      </p:tavLst>
                                    </p:anim>
                                  </p:childTnLst>
                                </p:cTn>
                              </p:par>
                              <p:par>
                                <p:cTn id="12" presetID="2" presetClass="entr" presetSubtype="2" fill="hold" nodeType="withEffect">
                                  <p:stCondLst>
                                    <p:cond delay="250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1+#ppt_w/2"/>
                                          </p:val>
                                        </p:tav>
                                        <p:tav tm="100000">
                                          <p:val>
                                            <p:strVal val="#ppt_x"/>
                                          </p:val>
                                        </p:tav>
                                      </p:tavLst>
                                    </p:anim>
                                    <p:anim calcmode="lin" valueType="num">
                                      <p:cBhvr additive="base">
                                        <p:cTn id="15" dur="500" fill="hold"/>
                                        <p:tgtEl>
                                          <p:spTgt spid="2"/>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225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1+#ppt_w/2"/>
                                          </p:val>
                                        </p:tav>
                                        <p:tav tm="100000">
                                          <p:val>
                                            <p:strVal val="#ppt_x"/>
                                          </p:val>
                                        </p:tav>
                                      </p:tavLst>
                                    </p:anim>
                                    <p:anim calcmode="lin" valueType="num">
                                      <p:cBhvr additive="base">
                                        <p:cTn id="19" dur="500" fill="hold"/>
                                        <p:tgtEl>
                                          <p:spTgt spid="3"/>
                                        </p:tgtEl>
                                        <p:attrNameLst>
                                          <p:attrName>ppt_y</p:attrName>
                                        </p:attrNameLst>
                                      </p:cBhvr>
                                      <p:tavLst>
                                        <p:tav tm="0">
                                          <p:val>
                                            <p:strVal val="#ppt_y"/>
                                          </p:val>
                                        </p:tav>
                                        <p:tav tm="100000">
                                          <p:val>
                                            <p:strVal val="#ppt_y"/>
                                          </p:val>
                                        </p:tav>
                                      </p:tavLst>
                                    </p:anim>
                                  </p:childTnLst>
                                </p:cTn>
                              </p:par>
                              <p:par>
                                <p:cTn id="20" presetID="2" presetClass="entr" presetSubtype="2" fill="hold" nodeType="withEffect">
                                  <p:stCondLst>
                                    <p:cond delay="300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1+#ppt_w/2"/>
                                          </p:val>
                                        </p:tav>
                                        <p:tav tm="100000">
                                          <p:val>
                                            <p:strVal val="#ppt_x"/>
                                          </p:val>
                                        </p:tav>
                                      </p:tavLst>
                                    </p:anim>
                                    <p:anim calcmode="lin" valueType="num">
                                      <p:cBhvr additive="base">
                                        <p:cTn id="23" dur="500" fill="hold"/>
                                        <p:tgtEl>
                                          <p:spTgt spid="4"/>
                                        </p:tgtEl>
                                        <p:attrNameLst>
                                          <p:attrName>ppt_y</p:attrName>
                                        </p:attrNameLst>
                                      </p:cBhvr>
                                      <p:tavLst>
                                        <p:tav tm="0">
                                          <p:val>
                                            <p:strVal val="#ppt_y"/>
                                          </p:val>
                                        </p:tav>
                                        <p:tav tm="100000">
                                          <p:val>
                                            <p:strVal val="#ppt_y"/>
                                          </p:val>
                                        </p:tav>
                                      </p:tavLst>
                                    </p:anim>
                                  </p:childTnLst>
                                </p:cTn>
                              </p:par>
                              <p:par>
                                <p:cTn id="24" presetID="53" presetClass="entr" presetSubtype="16" fill="hold" grpId="0" nodeType="withEffect">
                                  <p:stCondLst>
                                    <p:cond delay="3000"/>
                                  </p:stCondLst>
                                  <p:childTnLst>
                                    <p:set>
                                      <p:cBhvr>
                                        <p:cTn id="25" dur="1" fill="hold">
                                          <p:stCondLst>
                                            <p:cond delay="0"/>
                                          </p:stCondLst>
                                        </p:cTn>
                                        <p:tgtEl>
                                          <p:spTgt spid="12"/>
                                        </p:tgtEl>
                                        <p:attrNameLst>
                                          <p:attrName>style.visibility</p:attrName>
                                        </p:attrNameLst>
                                      </p:cBhvr>
                                      <p:to>
                                        <p:strVal val="visible"/>
                                      </p:to>
                                    </p:set>
                                    <p:anim calcmode="lin" valueType="num">
                                      <p:cBhvr>
                                        <p:cTn id="26" dur="500" fill="hold"/>
                                        <p:tgtEl>
                                          <p:spTgt spid="12"/>
                                        </p:tgtEl>
                                        <p:attrNameLst>
                                          <p:attrName>ppt_w</p:attrName>
                                        </p:attrNameLst>
                                      </p:cBhvr>
                                      <p:tavLst>
                                        <p:tav tm="0">
                                          <p:val>
                                            <p:fltVal val="0"/>
                                          </p:val>
                                        </p:tav>
                                        <p:tav tm="100000">
                                          <p:val>
                                            <p:strVal val="#ppt_w"/>
                                          </p:val>
                                        </p:tav>
                                      </p:tavLst>
                                    </p:anim>
                                    <p:anim calcmode="lin" valueType="num">
                                      <p:cBhvr>
                                        <p:cTn id="27" dur="500" fill="hold"/>
                                        <p:tgtEl>
                                          <p:spTgt spid="12"/>
                                        </p:tgtEl>
                                        <p:attrNameLst>
                                          <p:attrName>ppt_h</p:attrName>
                                        </p:attrNameLst>
                                      </p:cBhvr>
                                      <p:tavLst>
                                        <p:tav tm="0">
                                          <p:val>
                                            <p:fltVal val="0"/>
                                          </p:val>
                                        </p:tav>
                                        <p:tav tm="100000">
                                          <p:val>
                                            <p:strVal val="#ppt_h"/>
                                          </p:val>
                                        </p:tav>
                                      </p:tavLst>
                                    </p:anim>
                                    <p:animEffect transition="in" filter="fade">
                                      <p:cBhvr>
                                        <p:cTn id="28" dur="500"/>
                                        <p:tgtEl>
                                          <p:spTgt spid="12"/>
                                        </p:tgtEl>
                                      </p:cBhvr>
                                    </p:animEffect>
                                  </p:childTnLst>
                                </p:cTn>
                              </p:par>
                              <p:par>
                                <p:cTn id="29" presetID="53" presetClass="entr" presetSubtype="16" fill="hold" grpId="0" nodeType="withEffect">
                                  <p:stCondLst>
                                    <p:cond delay="3250"/>
                                  </p:stCondLst>
                                  <p:childTnLst>
                                    <p:set>
                                      <p:cBhvr>
                                        <p:cTn id="30" dur="1" fill="hold">
                                          <p:stCondLst>
                                            <p:cond delay="0"/>
                                          </p:stCondLst>
                                        </p:cTn>
                                        <p:tgtEl>
                                          <p:spTgt spid="31"/>
                                        </p:tgtEl>
                                        <p:attrNameLst>
                                          <p:attrName>style.visibility</p:attrName>
                                        </p:attrNameLst>
                                      </p:cBhvr>
                                      <p:to>
                                        <p:strVal val="visible"/>
                                      </p:to>
                                    </p:set>
                                    <p:anim calcmode="lin" valueType="num">
                                      <p:cBhvr>
                                        <p:cTn id="31" dur="500" fill="hold"/>
                                        <p:tgtEl>
                                          <p:spTgt spid="31"/>
                                        </p:tgtEl>
                                        <p:attrNameLst>
                                          <p:attrName>ppt_w</p:attrName>
                                        </p:attrNameLst>
                                      </p:cBhvr>
                                      <p:tavLst>
                                        <p:tav tm="0">
                                          <p:val>
                                            <p:fltVal val="0"/>
                                          </p:val>
                                        </p:tav>
                                        <p:tav tm="100000">
                                          <p:val>
                                            <p:strVal val="#ppt_w"/>
                                          </p:val>
                                        </p:tav>
                                      </p:tavLst>
                                    </p:anim>
                                    <p:anim calcmode="lin" valueType="num">
                                      <p:cBhvr>
                                        <p:cTn id="32" dur="500" fill="hold"/>
                                        <p:tgtEl>
                                          <p:spTgt spid="31"/>
                                        </p:tgtEl>
                                        <p:attrNameLst>
                                          <p:attrName>ppt_h</p:attrName>
                                        </p:attrNameLst>
                                      </p:cBhvr>
                                      <p:tavLst>
                                        <p:tav tm="0">
                                          <p:val>
                                            <p:fltVal val="0"/>
                                          </p:val>
                                        </p:tav>
                                        <p:tav tm="100000">
                                          <p:val>
                                            <p:strVal val="#ppt_h"/>
                                          </p:val>
                                        </p:tav>
                                      </p:tavLst>
                                    </p:anim>
                                    <p:animEffect transition="in" filter="fade">
                                      <p:cBhvr>
                                        <p:cTn id="33" dur="500"/>
                                        <p:tgtEl>
                                          <p:spTgt spid="31"/>
                                        </p:tgtEl>
                                      </p:cBhvr>
                                    </p:animEffect>
                                  </p:childTnLst>
                                </p:cTn>
                              </p:par>
                              <p:par>
                                <p:cTn id="34" presetID="22" presetClass="entr" presetSubtype="4" fill="hold" grpId="0" nodeType="withEffect">
                                  <p:stCondLst>
                                    <p:cond delay="3250"/>
                                  </p:stCondLst>
                                  <p:childTnLst>
                                    <p:set>
                                      <p:cBhvr>
                                        <p:cTn id="35" dur="1" fill="hold">
                                          <p:stCondLst>
                                            <p:cond delay="0"/>
                                          </p:stCondLst>
                                        </p:cTn>
                                        <p:tgtEl>
                                          <p:spTgt spid="36"/>
                                        </p:tgtEl>
                                        <p:attrNameLst>
                                          <p:attrName>style.visibility</p:attrName>
                                        </p:attrNameLst>
                                      </p:cBhvr>
                                      <p:to>
                                        <p:strVal val="visible"/>
                                      </p:to>
                                    </p:set>
                                    <p:animEffect transition="in" filter="wipe(down)">
                                      <p:cBhvr>
                                        <p:cTn id="36" dur="500"/>
                                        <p:tgtEl>
                                          <p:spTgt spid="36"/>
                                        </p:tgtEl>
                                      </p:cBhvr>
                                    </p:animEffect>
                                  </p:childTnLst>
                                </p:cTn>
                              </p:par>
                              <p:par>
                                <p:cTn id="37" presetID="53" presetClass="entr" presetSubtype="16" fill="hold" grpId="0" nodeType="withEffect">
                                  <p:stCondLst>
                                    <p:cond delay="3250"/>
                                  </p:stCondLst>
                                  <p:childTnLst>
                                    <p:set>
                                      <p:cBhvr>
                                        <p:cTn id="38" dur="1" fill="hold">
                                          <p:stCondLst>
                                            <p:cond delay="0"/>
                                          </p:stCondLst>
                                        </p:cTn>
                                        <p:tgtEl>
                                          <p:spTgt spid="19"/>
                                        </p:tgtEl>
                                        <p:attrNameLst>
                                          <p:attrName>style.visibility</p:attrName>
                                        </p:attrNameLst>
                                      </p:cBhvr>
                                      <p:to>
                                        <p:strVal val="visible"/>
                                      </p:to>
                                    </p:set>
                                    <p:anim calcmode="lin" valueType="num">
                                      <p:cBhvr>
                                        <p:cTn id="39" dur="500" fill="hold"/>
                                        <p:tgtEl>
                                          <p:spTgt spid="19"/>
                                        </p:tgtEl>
                                        <p:attrNameLst>
                                          <p:attrName>ppt_w</p:attrName>
                                        </p:attrNameLst>
                                      </p:cBhvr>
                                      <p:tavLst>
                                        <p:tav tm="0">
                                          <p:val>
                                            <p:fltVal val="0"/>
                                          </p:val>
                                        </p:tav>
                                        <p:tav tm="100000">
                                          <p:val>
                                            <p:strVal val="#ppt_w"/>
                                          </p:val>
                                        </p:tav>
                                      </p:tavLst>
                                    </p:anim>
                                    <p:anim calcmode="lin" valueType="num">
                                      <p:cBhvr>
                                        <p:cTn id="40" dur="500" fill="hold"/>
                                        <p:tgtEl>
                                          <p:spTgt spid="19"/>
                                        </p:tgtEl>
                                        <p:attrNameLst>
                                          <p:attrName>ppt_h</p:attrName>
                                        </p:attrNameLst>
                                      </p:cBhvr>
                                      <p:tavLst>
                                        <p:tav tm="0">
                                          <p:val>
                                            <p:fltVal val="0"/>
                                          </p:val>
                                        </p:tav>
                                        <p:tav tm="100000">
                                          <p:val>
                                            <p:strVal val="#ppt_h"/>
                                          </p:val>
                                        </p:tav>
                                      </p:tavLst>
                                    </p:anim>
                                    <p:animEffect transition="in" filter="fade">
                                      <p:cBhvr>
                                        <p:cTn id="41" dur="500"/>
                                        <p:tgtEl>
                                          <p:spTgt spid="19"/>
                                        </p:tgtEl>
                                      </p:cBhvr>
                                    </p:animEffect>
                                  </p:childTnLst>
                                </p:cTn>
                              </p:par>
                              <p:par>
                                <p:cTn id="42" presetID="53" presetClass="entr" presetSubtype="16" fill="hold" grpId="0" nodeType="withEffect">
                                  <p:stCondLst>
                                    <p:cond delay="3500"/>
                                  </p:stCondLst>
                                  <p:childTnLst>
                                    <p:set>
                                      <p:cBhvr>
                                        <p:cTn id="43" dur="1" fill="hold">
                                          <p:stCondLst>
                                            <p:cond delay="0"/>
                                          </p:stCondLst>
                                        </p:cTn>
                                        <p:tgtEl>
                                          <p:spTgt spid="22"/>
                                        </p:tgtEl>
                                        <p:attrNameLst>
                                          <p:attrName>style.visibility</p:attrName>
                                        </p:attrNameLst>
                                      </p:cBhvr>
                                      <p:to>
                                        <p:strVal val="visible"/>
                                      </p:to>
                                    </p:set>
                                    <p:anim calcmode="lin" valueType="num">
                                      <p:cBhvr>
                                        <p:cTn id="44" dur="500" fill="hold"/>
                                        <p:tgtEl>
                                          <p:spTgt spid="22"/>
                                        </p:tgtEl>
                                        <p:attrNameLst>
                                          <p:attrName>ppt_w</p:attrName>
                                        </p:attrNameLst>
                                      </p:cBhvr>
                                      <p:tavLst>
                                        <p:tav tm="0">
                                          <p:val>
                                            <p:fltVal val="0"/>
                                          </p:val>
                                        </p:tav>
                                        <p:tav tm="100000">
                                          <p:val>
                                            <p:strVal val="#ppt_w"/>
                                          </p:val>
                                        </p:tav>
                                      </p:tavLst>
                                    </p:anim>
                                    <p:anim calcmode="lin" valueType="num">
                                      <p:cBhvr>
                                        <p:cTn id="45" dur="500" fill="hold"/>
                                        <p:tgtEl>
                                          <p:spTgt spid="22"/>
                                        </p:tgtEl>
                                        <p:attrNameLst>
                                          <p:attrName>ppt_h</p:attrName>
                                        </p:attrNameLst>
                                      </p:cBhvr>
                                      <p:tavLst>
                                        <p:tav tm="0">
                                          <p:val>
                                            <p:fltVal val="0"/>
                                          </p:val>
                                        </p:tav>
                                        <p:tav tm="100000">
                                          <p:val>
                                            <p:strVal val="#ppt_h"/>
                                          </p:val>
                                        </p:tav>
                                      </p:tavLst>
                                    </p:anim>
                                    <p:animEffect transition="in" filter="fade">
                                      <p:cBhvr>
                                        <p:cTn id="46" dur="500"/>
                                        <p:tgtEl>
                                          <p:spTgt spid="22"/>
                                        </p:tgtEl>
                                      </p:cBhvr>
                                    </p:animEffect>
                                  </p:childTnLst>
                                </p:cTn>
                              </p:par>
                              <p:par>
                                <p:cTn id="47" presetID="53" presetClass="entr" presetSubtype="16" fill="hold" grpId="0" nodeType="withEffect">
                                  <p:stCondLst>
                                    <p:cond delay="3750"/>
                                  </p:stCondLst>
                                  <p:childTnLst>
                                    <p:set>
                                      <p:cBhvr>
                                        <p:cTn id="48" dur="1" fill="hold">
                                          <p:stCondLst>
                                            <p:cond delay="0"/>
                                          </p:stCondLst>
                                        </p:cTn>
                                        <p:tgtEl>
                                          <p:spTgt spid="29"/>
                                        </p:tgtEl>
                                        <p:attrNameLst>
                                          <p:attrName>style.visibility</p:attrName>
                                        </p:attrNameLst>
                                      </p:cBhvr>
                                      <p:to>
                                        <p:strVal val="visible"/>
                                      </p:to>
                                    </p:set>
                                    <p:anim calcmode="lin" valueType="num">
                                      <p:cBhvr>
                                        <p:cTn id="49" dur="500" fill="hold"/>
                                        <p:tgtEl>
                                          <p:spTgt spid="29"/>
                                        </p:tgtEl>
                                        <p:attrNameLst>
                                          <p:attrName>ppt_w</p:attrName>
                                        </p:attrNameLst>
                                      </p:cBhvr>
                                      <p:tavLst>
                                        <p:tav tm="0">
                                          <p:val>
                                            <p:fltVal val="0"/>
                                          </p:val>
                                        </p:tav>
                                        <p:tav tm="100000">
                                          <p:val>
                                            <p:strVal val="#ppt_w"/>
                                          </p:val>
                                        </p:tav>
                                      </p:tavLst>
                                    </p:anim>
                                    <p:anim calcmode="lin" valueType="num">
                                      <p:cBhvr>
                                        <p:cTn id="50" dur="500" fill="hold"/>
                                        <p:tgtEl>
                                          <p:spTgt spid="29"/>
                                        </p:tgtEl>
                                        <p:attrNameLst>
                                          <p:attrName>ppt_h</p:attrName>
                                        </p:attrNameLst>
                                      </p:cBhvr>
                                      <p:tavLst>
                                        <p:tav tm="0">
                                          <p:val>
                                            <p:fltVal val="0"/>
                                          </p:val>
                                        </p:tav>
                                        <p:tav tm="100000">
                                          <p:val>
                                            <p:strVal val="#ppt_h"/>
                                          </p:val>
                                        </p:tav>
                                      </p:tavLst>
                                    </p:anim>
                                    <p:animEffect transition="in" filter="fade">
                                      <p:cBhvr>
                                        <p:cTn id="51" dur="500"/>
                                        <p:tgtEl>
                                          <p:spTgt spid="29"/>
                                        </p:tgtEl>
                                      </p:cBhvr>
                                    </p:animEffect>
                                  </p:childTnLst>
                                </p:cTn>
                              </p:par>
                              <p:par>
                                <p:cTn id="52" presetID="53" presetClass="entr" presetSubtype="16" fill="hold" grpId="0" nodeType="withEffect">
                                  <p:stCondLst>
                                    <p:cond delay="3500"/>
                                  </p:stCondLst>
                                  <p:childTnLst>
                                    <p:set>
                                      <p:cBhvr>
                                        <p:cTn id="53" dur="1" fill="hold">
                                          <p:stCondLst>
                                            <p:cond delay="0"/>
                                          </p:stCondLst>
                                        </p:cTn>
                                        <p:tgtEl>
                                          <p:spTgt spid="32"/>
                                        </p:tgtEl>
                                        <p:attrNameLst>
                                          <p:attrName>style.visibility</p:attrName>
                                        </p:attrNameLst>
                                      </p:cBhvr>
                                      <p:to>
                                        <p:strVal val="visible"/>
                                      </p:to>
                                    </p:set>
                                    <p:anim calcmode="lin" valueType="num">
                                      <p:cBhvr>
                                        <p:cTn id="54" dur="500" fill="hold"/>
                                        <p:tgtEl>
                                          <p:spTgt spid="32"/>
                                        </p:tgtEl>
                                        <p:attrNameLst>
                                          <p:attrName>ppt_w</p:attrName>
                                        </p:attrNameLst>
                                      </p:cBhvr>
                                      <p:tavLst>
                                        <p:tav tm="0">
                                          <p:val>
                                            <p:fltVal val="0"/>
                                          </p:val>
                                        </p:tav>
                                        <p:tav tm="100000">
                                          <p:val>
                                            <p:strVal val="#ppt_w"/>
                                          </p:val>
                                        </p:tav>
                                      </p:tavLst>
                                    </p:anim>
                                    <p:anim calcmode="lin" valueType="num">
                                      <p:cBhvr>
                                        <p:cTn id="55" dur="500" fill="hold"/>
                                        <p:tgtEl>
                                          <p:spTgt spid="32"/>
                                        </p:tgtEl>
                                        <p:attrNameLst>
                                          <p:attrName>ppt_h</p:attrName>
                                        </p:attrNameLst>
                                      </p:cBhvr>
                                      <p:tavLst>
                                        <p:tav tm="0">
                                          <p:val>
                                            <p:fltVal val="0"/>
                                          </p:val>
                                        </p:tav>
                                        <p:tav tm="100000">
                                          <p:val>
                                            <p:strVal val="#ppt_h"/>
                                          </p:val>
                                        </p:tav>
                                      </p:tavLst>
                                    </p:anim>
                                    <p:animEffect transition="in" filter="fade">
                                      <p:cBhvr>
                                        <p:cTn id="56" dur="500"/>
                                        <p:tgtEl>
                                          <p:spTgt spid="32"/>
                                        </p:tgtEl>
                                      </p:cBhvr>
                                    </p:animEffect>
                                  </p:childTnLst>
                                </p:cTn>
                              </p:par>
                              <p:par>
                                <p:cTn id="57" presetID="53" presetClass="entr" presetSubtype="16" fill="hold" grpId="0" nodeType="withEffect">
                                  <p:stCondLst>
                                    <p:cond delay="375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par>
                                <p:cTn id="62" presetID="53" presetClass="entr" presetSubtype="16" fill="hold" grpId="0" nodeType="withEffect">
                                  <p:stCondLst>
                                    <p:cond delay="4000"/>
                                  </p:stCondLst>
                                  <p:childTnLst>
                                    <p:set>
                                      <p:cBhvr>
                                        <p:cTn id="63" dur="1" fill="hold">
                                          <p:stCondLst>
                                            <p:cond delay="0"/>
                                          </p:stCondLst>
                                        </p:cTn>
                                        <p:tgtEl>
                                          <p:spTgt spid="34"/>
                                        </p:tgtEl>
                                        <p:attrNameLst>
                                          <p:attrName>style.visibility</p:attrName>
                                        </p:attrNameLst>
                                      </p:cBhvr>
                                      <p:to>
                                        <p:strVal val="visible"/>
                                      </p:to>
                                    </p:set>
                                    <p:anim calcmode="lin" valueType="num">
                                      <p:cBhvr>
                                        <p:cTn id="64" dur="500" fill="hold"/>
                                        <p:tgtEl>
                                          <p:spTgt spid="34"/>
                                        </p:tgtEl>
                                        <p:attrNameLst>
                                          <p:attrName>ppt_w</p:attrName>
                                        </p:attrNameLst>
                                      </p:cBhvr>
                                      <p:tavLst>
                                        <p:tav tm="0">
                                          <p:val>
                                            <p:fltVal val="0"/>
                                          </p:val>
                                        </p:tav>
                                        <p:tav tm="100000">
                                          <p:val>
                                            <p:strVal val="#ppt_w"/>
                                          </p:val>
                                        </p:tav>
                                      </p:tavLst>
                                    </p:anim>
                                    <p:anim calcmode="lin" valueType="num">
                                      <p:cBhvr>
                                        <p:cTn id="65" dur="500" fill="hold"/>
                                        <p:tgtEl>
                                          <p:spTgt spid="34"/>
                                        </p:tgtEl>
                                        <p:attrNameLst>
                                          <p:attrName>ppt_h</p:attrName>
                                        </p:attrNameLst>
                                      </p:cBhvr>
                                      <p:tavLst>
                                        <p:tav tm="0">
                                          <p:val>
                                            <p:fltVal val="0"/>
                                          </p:val>
                                        </p:tav>
                                        <p:tav tm="100000">
                                          <p:val>
                                            <p:strVal val="#ppt_h"/>
                                          </p:val>
                                        </p:tav>
                                      </p:tavLst>
                                    </p:anim>
                                    <p:animEffect transition="in" filter="fade">
                                      <p:cBhvr>
                                        <p:cTn id="66" dur="500"/>
                                        <p:tgtEl>
                                          <p:spTgt spid="34"/>
                                        </p:tgtEl>
                                      </p:cBhvr>
                                    </p:animEffect>
                                  </p:childTnLst>
                                </p:cTn>
                              </p:par>
                              <p:par>
                                <p:cTn id="67" presetID="22" presetClass="entr" presetSubtype="1" fill="hold" grpId="0" nodeType="withEffect">
                                  <p:stCondLst>
                                    <p:cond delay="3500"/>
                                  </p:stCondLst>
                                  <p:childTnLst>
                                    <p:set>
                                      <p:cBhvr>
                                        <p:cTn id="68" dur="1" fill="hold">
                                          <p:stCondLst>
                                            <p:cond delay="0"/>
                                          </p:stCondLst>
                                        </p:cTn>
                                        <p:tgtEl>
                                          <p:spTgt spid="35"/>
                                        </p:tgtEl>
                                        <p:attrNameLst>
                                          <p:attrName>style.visibility</p:attrName>
                                        </p:attrNameLst>
                                      </p:cBhvr>
                                      <p:to>
                                        <p:strVal val="visible"/>
                                      </p:to>
                                    </p:set>
                                    <p:animEffect transition="in" filter="wipe(up)">
                                      <p:cBhvr>
                                        <p:cTn id="69" dur="500"/>
                                        <p:tgtEl>
                                          <p:spTgt spid="35"/>
                                        </p:tgtEl>
                                      </p:cBhvr>
                                    </p:animEffect>
                                  </p:childTnLst>
                                </p:cTn>
                              </p:par>
                              <p:par>
                                <p:cTn id="70" presetID="22" presetClass="entr" presetSubtype="4" fill="hold" grpId="0" nodeType="withEffect">
                                  <p:stCondLst>
                                    <p:cond delay="4000"/>
                                  </p:stCondLst>
                                  <p:childTnLst>
                                    <p:set>
                                      <p:cBhvr>
                                        <p:cTn id="71" dur="1" fill="hold">
                                          <p:stCondLst>
                                            <p:cond delay="0"/>
                                          </p:stCondLst>
                                        </p:cTn>
                                        <p:tgtEl>
                                          <p:spTgt spid="38"/>
                                        </p:tgtEl>
                                        <p:attrNameLst>
                                          <p:attrName>style.visibility</p:attrName>
                                        </p:attrNameLst>
                                      </p:cBhvr>
                                      <p:to>
                                        <p:strVal val="visible"/>
                                      </p:to>
                                    </p:set>
                                    <p:animEffect transition="in" filter="wipe(down)">
                                      <p:cBhvr>
                                        <p:cTn id="72" dur="500"/>
                                        <p:tgtEl>
                                          <p:spTgt spid="38"/>
                                        </p:tgtEl>
                                      </p:cBhvr>
                                    </p:animEffect>
                                  </p:childTnLst>
                                </p:cTn>
                              </p:par>
                              <p:par>
                                <p:cTn id="73" presetID="22" presetClass="entr" presetSubtype="1" fill="hold" grpId="0" nodeType="withEffect">
                                  <p:stCondLst>
                                    <p:cond delay="4250"/>
                                  </p:stCondLst>
                                  <p:childTnLst>
                                    <p:set>
                                      <p:cBhvr>
                                        <p:cTn id="74" dur="1" fill="hold">
                                          <p:stCondLst>
                                            <p:cond delay="0"/>
                                          </p:stCondLst>
                                        </p:cTn>
                                        <p:tgtEl>
                                          <p:spTgt spid="37"/>
                                        </p:tgtEl>
                                        <p:attrNameLst>
                                          <p:attrName>style.visibility</p:attrName>
                                        </p:attrNameLst>
                                      </p:cBhvr>
                                      <p:to>
                                        <p:strVal val="visible"/>
                                      </p:to>
                                    </p:set>
                                    <p:animEffect transition="in" filter="wipe(up)">
                                      <p:cBhvr>
                                        <p:cTn id="75"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9" grpId="0" animBg="1"/>
      <p:bldP spid="22" grpId="0" animBg="1"/>
      <p:bldP spid="29" grpId="0" animBg="1"/>
      <p:bldP spid="30" grpId="0" animBg="1"/>
      <p:bldP spid="31" grpId="0"/>
      <p:bldP spid="32" grpId="0"/>
      <p:bldP spid="33" grpId="0"/>
      <p:bldP spid="34" grpId="0"/>
      <p:bldP spid="35" grpId="0"/>
      <p:bldP spid="36" grpId="0"/>
      <p:bldP spid="37" grpId="0"/>
      <p:bldP spid="38"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80330F47-CD13-4DC9-B2F1-B6AE5CB09E1E"/>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SCORM_ENDPOINT" val="&lt;endpoint&gt;&lt;enable&gt;0&lt;/enable&gt;&lt;lrs&gt;http://&lt;/lrs&gt;&lt;auth&gt;0&lt;/auth&gt;&lt;login&gt;&lt;/login&gt;&lt;password&gt;&lt;/password&gt;&lt;key&gt;&lt;/key&gt;&lt;name&gt;&lt;/name&gt;&lt;email&gt;&lt;/email&gt;&lt;/endpoint&gt;&#10;"/>
  <p:tag name="ISPRING_PRESENTATION_TITLE" val="创业计划书.pptx"/>
</p:tagLst>
</file>

<file path=ppt/tags/tag10.xml><?xml version="1.0" encoding="utf-8"?>
<p:tagLst xmlns:a="http://schemas.openxmlformats.org/drawingml/2006/main" xmlns:r="http://schemas.openxmlformats.org/officeDocument/2006/relationships" xmlns:p="http://schemas.openxmlformats.org/presentationml/2006/main">
  <p:tag name="PA" val="v3.2.0"/>
</p:tagLst>
</file>

<file path=ppt/tags/tag11.xml><?xml version="1.0" encoding="utf-8"?>
<p:tagLst xmlns:a="http://schemas.openxmlformats.org/drawingml/2006/main" xmlns:r="http://schemas.openxmlformats.org/officeDocument/2006/relationships" xmlns:p="http://schemas.openxmlformats.org/presentationml/2006/main">
  <p:tag name="PA" val="v3.2.0"/>
</p:tagLst>
</file>

<file path=ppt/tags/tag12.xml><?xml version="1.0" encoding="utf-8"?>
<p:tagLst xmlns:a="http://schemas.openxmlformats.org/drawingml/2006/main" xmlns:r="http://schemas.openxmlformats.org/officeDocument/2006/relationships" xmlns:p="http://schemas.openxmlformats.org/presentationml/2006/main">
  <p:tag name="PA" val="v3.2.0"/>
</p:tagLst>
</file>

<file path=ppt/tags/tag13.xml><?xml version="1.0" encoding="utf-8"?>
<p:tagLst xmlns:a="http://schemas.openxmlformats.org/drawingml/2006/main" xmlns:r="http://schemas.openxmlformats.org/officeDocument/2006/relationships" xmlns:p="http://schemas.openxmlformats.org/presentationml/2006/main">
  <p:tag name="PA" val="v3.2.0"/>
</p:tagLst>
</file>

<file path=ppt/tags/tag14.xml><?xml version="1.0" encoding="utf-8"?>
<p:tagLst xmlns:a="http://schemas.openxmlformats.org/drawingml/2006/main" xmlns:r="http://schemas.openxmlformats.org/officeDocument/2006/relationships" xmlns:p="http://schemas.openxmlformats.org/presentationml/2006/main">
  <p:tag name="PA" val="v3.2.0"/>
</p:tagLst>
</file>

<file path=ppt/tags/tag15.xml><?xml version="1.0" encoding="utf-8"?>
<p:tagLst xmlns:a="http://schemas.openxmlformats.org/drawingml/2006/main" xmlns:r="http://schemas.openxmlformats.org/officeDocument/2006/relationships" xmlns:p="http://schemas.openxmlformats.org/presentationml/2006/main">
  <p:tag name="PA" val="v3.2.0"/>
</p:tagLst>
</file>

<file path=ppt/tags/tag16.xml><?xml version="1.0" encoding="utf-8"?>
<p:tagLst xmlns:a="http://schemas.openxmlformats.org/drawingml/2006/main" xmlns:r="http://schemas.openxmlformats.org/officeDocument/2006/relationships" xmlns:p="http://schemas.openxmlformats.org/presentationml/2006/main">
  <p:tag name="PA" val="v3.2.0"/>
</p:tagLst>
</file>

<file path=ppt/tags/tag17.xml><?xml version="1.0" encoding="utf-8"?>
<p:tagLst xmlns:a="http://schemas.openxmlformats.org/drawingml/2006/main" xmlns:r="http://schemas.openxmlformats.org/officeDocument/2006/relationships" xmlns:p="http://schemas.openxmlformats.org/presentationml/2006/main">
  <p:tag name="PA" val="v3.2.0"/>
</p:tagLst>
</file>

<file path=ppt/tags/tag18.xml><?xml version="1.0" encoding="utf-8"?>
<p:tagLst xmlns:a="http://schemas.openxmlformats.org/drawingml/2006/main" xmlns:r="http://schemas.openxmlformats.org/officeDocument/2006/relationships" xmlns:p="http://schemas.openxmlformats.org/presentationml/2006/main">
  <p:tag name="PA" val="v3.2.0"/>
</p:tagLst>
</file>

<file path=ppt/tags/tag19.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20.xml><?xml version="1.0" encoding="utf-8"?>
<p:tagLst xmlns:a="http://schemas.openxmlformats.org/drawingml/2006/main" xmlns:r="http://schemas.openxmlformats.org/officeDocument/2006/relationships" xmlns:p="http://schemas.openxmlformats.org/presentationml/2006/main">
  <p:tag name="PA" val="v3.2.0"/>
</p:tagLst>
</file>

<file path=ppt/tags/tag21.xml><?xml version="1.0" encoding="utf-8"?>
<p:tagLst xmlns:a="http://schemas.openxmlformats.org/drawingml/2006/main" xmlns:r="http://schemas.openxmlformats.org/officeDocument/2006/relationships" xmlns:p="http://schemas.openxmlformats.org/presentationml/2006/main">
  <p:tag name="PA" val="v3.2.0"/>
</p:tagLst>
</file>

<file path=ppt/tags/tag22.xml><?xml version="1.0" encoding="utf-8"?>
<p:tagLst xmlns:a="http://schemas.openxmlformats.org/drawingml/2006/main" xmlns:r="http://schemas.openxmlformats.org/officeDocument/2006/relationships" xmlns:p="http://schemas.openxmlformats.org/presentationml/2006/main">
  <p:tag name="PA" val="v3.2.0"/>
</p:tagLst>
</file>

<file path=ppt/tags/tag23.xml><?xml version="1.0" encoding="utf-8"?>
<p:tagLst xmlns:a="http://schemas.openxmlformats.org/drawingml/2006/main" xmlns:r="http://schemas.openxmlformats.org/officeDocument/2006/relationships" xmlns:p="http://schemas.openxmlformats.org/presentationml/2006/main">
  <p:tag name="PA" val="v3.2.0"/>
</p:tagLst>
</file>

<file path=ppt/tags/tag24.xml><?xml version="1.0" encoding="utf-8"?>
<p:tagLst xmlns:a="http://schemas.openxmlformats.org/drawingml/2006/main" xmlns:r="http://schemas.openxmlformats.org/officeDocument/2006/relationships" xmlns:p="http://schemas.openxmlformats.org/presentationml/2006/main">
  <p:tag name="PA" val="v3.2.0"/>
</p:tagLst>
</file>

<file path=ppt/tags/tag25.xml><?xml version="1.0" encoding="utf-8"?>
<p:tagLst xmlns:a="http://schemas.openxmlformats.org/drawingml/2006/main" xmlns:r="http://schemas.openxmlformats.org/officeDocument/2006/relationships" xmlns:p="http://schemas.openxmlformats.org/presentationml/2006/main">
  <p:tag name="PA" val="v3.2.0"/>
</p:tagLst>
</file>

<file path=ppt/tags/tag26.xml><?xml version="1.0" encoding="utf-8"?>
<p:tagLst xmlns:a="http://schemas.openxmlformats.org/drawingml/2006/main" xmlns:r="http://schemas.openxmlformats.org/officeDocument/2006/relationships" xmlns:p="http://schemas.openxmlformats.org/presentationml/2006/main">
  <p:tag name="PA" val="v3.2.0"/>
</p:tagLst>
</file>

<file path=ppt/tags/tag27.xml><?xml version="1.0" encoding="utf-8"?>
<p:tagLst xmlns:a="http://schemas.openxmlformats.org/drawingml/2006/main" xmlns:r="http://schemas.openxmlformats.org/officeDocument/2006/relationships" xmlns:p="http://schemas.openxmlformats.org/presentationml/2006/main">
  <p:tag name="PA" val="v3.2.0"/>
</p:tagLst>
</file>

<file path=ppt/tags/tag28.xml><?xml version="1.0" encoding="utf-8"?>
<p:tagLst xmlns:a="http://schemas.openxmlformats.org/drawingml/2006/main" xmlns:r="http://schemas.openxmlformats.org/officeDocument/2006/relationships" xmlns:p="http://schemas.openxmlformats.org/presentationml/2006/main">
  <p:tag name="PA" val="v3.2.0"/>
</p:tagLst>
</file>

<file path=ppt/tags/tag29.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30.xml><?xml version="1.0" encoding="utf-8"?>
<p:tagLst xmlns:a="http://schemas.openxmlformats.org/drawingml/2006/main" xmlns:r="http://schemas.openxmlformats.org/officeDocument/2006/relationships" xmlns:p="http://schemas.openxmlformats.org/presentationml/2006/main">
  <p:tag name="PA" val="v3.2.0"/>
</p:tagLst>
</file>

<file path=ppt/tags/tag31.xml><?xml version="1.0" encoding="utf-8"?>
<p:tagLst xmlns:a="http://schemas.openxmlformats.org/drawingml/2006/main" xmlns:r="http://schemas.openxmlformats.org/officeDocument/2006/relationships" xmlns:p="http://schemas.openxmlformats.org/presentationml/2006/main">
  <p:tag name="PA" val="v3.2.0"/>
</p:tagLst>
</file>

<file path=ppt/tags/tag32.xml><?xml version="1.0" encoding="utf-8"?>
<p:tagLst xmlns:a="http://schemas.openxmlformats.org/drawingml/2006/main" xmlns:r="http://schemas.openxmlformats.org/officeDocument/2006/relationships" xmlns:p="http://schemas.openxmlformats.org/presentationml/2006/main">
  <p:tag name="PA" val="v3.2.0"/>
</p:tagLst>
</file>

<file path=ppt/tags/tag33.xml><?xml version="1.0" encoding="utf-8"?>
<p:tagLst xmlns:a="http://schemas.openxmlformats.org/drawingml/2006/main" xmlns:r="http://schemas.openxmlformats.org/officeDocument/2006/relationships" xmlns:p="http://schemas.openxmlformats.org/presentationml/2006/main">
  <p:tag name="PA" val="v3.2.0"/>
</p:tagLst>
</file>

<file path=ppt/tags/tag34.xml><?xml version="1.0" encoding="utf-8"?>
<p:tagLst xmlns:a="http://schemas.openxmlformats.org/drawingml/2006/main" xmlns:r="http://schemas.openxmlformats.org/officeDocument/2006/relationships" xmlns:p="http://schemas.openxmlformats.org/presentationml/2006/main">
  <p:tag name="PA" val="v3.2.0"/>
</p:tagLst>
</file>

<file path=ppt/tags/tag35.xml><?xml version="1.0" encoding="utf-8"?>
<p:tagLst xmlns:a="http://schemas.openxmlformats.org/drawingml/2006/main" xmlns:r="http://schemas.openxmlformats.org/officeDocument/2006/relationships" xmlns:p="http://schemas.openxmlformats.org/presentationml/2006/main">
  <p:tag name="PA" val="v3.2.0"/>
</p:tagLst>
</file>

<file path=ppt/tags/tag36.xml><?xml version="1.0" encoding="utf-8"?>
<p:tagLst xmlns:a="http://schemas.openxmlformats.org/drawingml/2006/main" xmlns:r="http://schemas.openxmlformats.org/officeDocument/2006/relationships" xmlns:p="http://schemas.openxmlformats.org/presentationml/2006/main">
  <p:tag name="PA" val="v3.2.0"/>
</p:tagLst>
</file>

<file path=ppt/tags/tag37.xml><?xml version="1.0" encoding="utf-8"?>
<p:tagLst xmlns:a="http://schemas.openxmlformats.org/drawingml/2006/main" xmlns:r="http://schemas.openxmlformats.org/officeDocument/2006/relationships" xmlns:p="http://schemas.openxmlformats.org/presentationml/2006/main">
  <p:tag name="PA" val="v3.2.0"/>
</p:tagLst>
</file>

<file path=ppt/tags/tag38.xml><?xml version="1.0" encoding="utf-8"?>
<p:tagLst xmlns:a="http://schemas.openxmlformats.org/drawingml/2006/main" xmlns:r="http://schemas.openxmlformats.org/officeDocument/2006/relationships" xmlns:p="http://schemas.openxmlformats.org/presentationml/2006/main">
  <p:tag name="PA" val="v3.2.0"/>
</p:tagLst>
</file>

<file path=ppt/tags/tag39.xml><?xml version="1.0" encoding="utf-8"?>
<p:tagLst xmlns:a="http://schemas.openxmlformats.org/drawingml/2006/main" xmlns:r="http://schemas.openxmlformats.org/officeDocument/2006/relationships" xmlns:p="http://schemas.openxmlformats.org/presentationml/2006/main">
  <p:tag name="PA" val="v3.2.0"/>
</p:tagLst>
</file>

<file path=ppt/tags/tag4.xml><?xml version="1.0" encoding="utf-8"?>
<p:tagLst xmlns:a="http://schemas.openxmlformats.org/drawingml/2006/main" xmlns:r="http://schemas.openxmlformats.org/officeDocument/2006/relationships" xmlns:p="http://schemas.openxmlformats.org/presentationml/2006/main">
  <p:tag name="PA" val="v3.2.0"/>
</p:tagLst>
</file>

<file path=ppt/tags/tag40.xml><?xml version="1.0" encoding="utf-8"?>
<p:tagLst xmlns:a="http://schemas.openxmlformats.org/drawingml/2006/main" xmlns:r="http://schemas.openxmlformats.org/officeDocument/2006/relationships" xmlns:p="http://schemas.openxmlformats.org/presentationml/2006/main">
  <p:tag name="PA" val="v3.2.0"/>
</p:tagLst>
</file>

<file path=ppt/tags/tag41.xml><?xml version="1.0" encoding="utf-8"?>
<p:tagLst xmlns:a="http://schemas.openxmlformats.org/drawingml/2006/main" xmlns:r="http://schemas.openxmlformats.org/officeDocument/2006/relationships" xmlns:p="http://schemas.openxmlformats.org/presentationml/2006/main">
  <p:tag name="PA" val="v3.2.0"/>
</p:tagLst>
</file>

<file path=ppt/tags/tag42.xml><?xml version="1.0" encoding="utf-8"?>
<p:tagLst xmlns:a="http://schemas.openxmlformats.org/drawingml/2006/main" xmlns:r="http://schemas.openxmlformats.org/officeDocument/2006/relationships" xmlns:p="http://schemas.openxmlformats.org/presentationml/2006/main">
  <p:tag name="PA" val="v3.2.0"/>
</p:tagLst>
</file>

<file path=ppt/tags/tag43.xml><?xml version="1.0" encoding="utf-8"?>
<p:tagLst xmlns:a="http://schemas.openxmlformats.org/drawingml/2006/main" xmlns:r="http://schemas.openxmlformats.org/officeDocument/2006/relationships" xmlns:p="http://schemas.openxmlformats.org/presentationml/2006/main">
  <p:tag name="PA" val="v3.2.0"/>
</p:tagLst>
</file>

<file path=ppt/tags/tag44.xml><?xml version="1.0" encoding="utf-8"?>
<p:tagLst xmlns:a="http://schemas.openxmlformats.org/drawingml/2006/main" xmlns:r="http://schemas.openxmlformats.org/officeDocument/2006/relationships" xmlns:p="http://schemas.openxmlformats.org/presentationml/2006/main">
  <p:tag name="PA" val="v3.2.0"/>
</p:tagLst>
</file>

<file path=ppt/tags/tag45.xml><?xml version="1.0" encoding="utf-8"?>
<p:tagLst xmlns:a="http://schemas.openxmlformats.org/drawingml/2006/main" xmlns:r="http://schemas.openxmlformats.org/officeDocument/2006/relationships" xmlns:p="http://schemas.openxmlformats.org/presentationml/2006/main">
  <p:tag name="PA" val="v3.2.0"/>
</p:tagLst>
</file>

<file path=ppt/tags/tag46.xml><?xml version="1.0" encoding="utf-8"?>
<p:tagLst xmlns:a="http://schemas.openxmlformats.org/drawingml/2006/main" xmlns:r="http://schemas.openxmlformats.org/officeDocument/2006/relationships" xmlns:p="http://schemas.openxmlformats.org/presentationml/2006/main">
  <p:tag name="PA" val="v3.2.0"/>
</p:tagLst>
</file>

<file path=ppt/tags/tag47.xml><?xml version="1.0" encoding="utf-8"?>
<p:tagLst xmlns:a="http://schemas.openxmlformats.org/drawingml/2006/main" xmlns:r="http://schemas.openxmlformats.org/officeDocument/2006/relationships" xmlns:p="http://schemas.openxmlformats.org/presentationml/2006/main">
  <p:tag name="PA" val="v3.2.0"/>
</p:tagLst>
</file>

<file path=ppt/tags/tag48.xml><?xml version="1.0" encoding="utf-8"?>
<p:tagLst xmlns:a="http://schemas.openxmlformats.org/drawingml/2006/main" xmlns:r="http://schemas.openxmlformats.org/officeDocument/2006/relationships" xmlns:p="http://schemas.openxmlformats.org/presentationml/2006/main">
  <p:tag name="PA" val="v3.2.0"/>
</p:tagLst>
</file>

<file path=ppt/tags/tag49.xml><?xml version="1.0" encoding="utf-8"?>
<p:tagLst xmlns:a="http://schemas.openxmlformats.org/drawingml/2006/main" xmlns:r="http://schemas.openxmlformats.org/officeDocument/2006/relationships" xmlns:p="http://schemas.openxmlformats.org/presentationml/2006/main">
  <p:tag name="PA" val="v3.2.0"/>
</p:tagLst>
</file>

<file path=ppt/tags/tag5.xml><?xml version="1.0" encoding="utf-8"?>
<p:tagLst xmlns:a="http://schemas.openxmlformats.org/drawingml/2006/main" xmlns:r="http://schemas.openxmlformats.org/officeDocument/2006/relationships" xmlns:p="http://schemas.openxmlformats.org/presentationml/2006/main">
  <p:tag name="PA" val="v3.2.0"/>
</p:tagLst>
</file>

<file path=ppt/tags/tag50.xml><?xml version="1.0" encoding="utf-8"?>
<p:tagLst xmlns:a="http://schemas.openxmlformats.org/drawingml/2006/main" xmlns:r="http://schemas.openxmlformats.org/officeDocument/2006/relationships" xmlns:p="http://schemas.openxmlformats.org/presentationml/2006/main">
  <p:tag name="PA" val="v3.2.0"/>
</p:tagLst>
</file>

<file path=ppt/tags/tag51.xml><?xml version="1.0" encoding="utf-8"?>
<p:tagLst xmlns:a="http://schemas.openxmlformats.org/drawingml/2006/main" xmlns:r="http://schemas.openxmlformats.org/officeDocument/2006/relationships" xmlns:p="http://schemas.openxmlformats.org/presentationml/2006/main">
  <p:tag name="PA" val="v3.2.0"/>
</p:tagLst>
</file>

<file path=ppt/tags/tag52.xml><?xml version="1.0" encoding="utf-8"?>
<p:tagLst xmlns:a="http://schemas.openxmlformats.org/drawingml/2006/main" xmlns:r="http://schemas.openxmlformats.org/officeDocument/2006/relationships" xmlns:p="http://schemas.openxmlformats.org/presentationml/2006/main">
  <p:tag name="PA" val="v3.2.0"/>
</p:tagLst>
</file>

<file path=ppt/tags/tag53.xml><?xml version="1.0" encoding="utf-8"?>
<p:tagLst xmlns:a="http://schemas.openxmlformats.org/drawingml/2006/main" xmlns:r="http://schemas.openxmlformats.org/officeDocument/2006/relationships" xmlns:p="http://schemas.openxmlformats.org/presentationml/2006/main">
  <p:tag name="PA" val="v3.2.0"/>
</p:tagLst>
</file>

<file path=ppt/tags/tag54.xml><?xml version="1.0" encoding="utf-8"?>
<p:tagLst xmlns:a="http://schemas.openxmlformats.org/drawingml/2006/main" xmlns:r="http://schemas.openxmlformats.org/officeDocument/2006/relationships" xmlns:p="http://schemas.openxmlformats.org/presentationml/2006/main">
  <p:tag name="PA" val="v3.2.0"/>
</p:tagLst>
</file>

<file path=ppt/tags/tag55.xml><?xml version="1.0" encoding="utf-8"?>
<p:tagLst xmlns:a="http://schemas.openxmlformats.org/drawingml/2006/main" xmlns:r="http://schemas.openxmlformats.org/officeDocument/2006/relationships" xmlns:p="http://schemas.openxmlformats.org/presentationml/2006/main">
  <p:tag name="PA" val="v3.2.0"/>
</p:tagLst>
</file>

<file path=ppt/tags/tag56.xml><?xml version="1.0" encoding="utf-8"?>
<p:tagLst xmlns:a="http://schemas.openxmlformats.org/drawingml/2006/main" xmlns:r="http://schemas.openxmlformats.org/officeDocument/2006/relationships" xmlns:p="http://schemas.openxmlformats.org/presentationml/2006/main">
  <p:tag name="PA" val="v3.2.0"/>
</p:tagLst>
</file>

<file path=ppt/tags/tag57.xml><?xml version="1.0" encoding="utf-8"?>
<p:tagLst xmlns:a="http://schemas.openxmlformats.org/drawingml/2006/main" xmlns:r="http://schemas.openxmlformats.org/officeDocument/2006/relationships" xmlns:p="http://schemas.openxmlformats.org/presentationml/2006/main">
  <p:tag name="PA" val="v3.2.0"/>
</p:tagLst>
</file>

<file path=ppt/tags/tag58.xml><?xml version="1.0" encoding="utf-8"?>
<p:tagLst xmlns:a="http://schemas.openxmlformats.org/drawingml/2006/main" xmlns:r="http://schemas.openxmlformats.org/officeDocument/2006/relationships" xmlns:p="http://schemas.openxmlformats.org/presentationml/2006/main">
  <p:tag name="PA" val="v3.2.0"/>
</p:tagLst>
</file>

<file path=ppt/tags/tag59.xml><?xml version="1.0" encoding="utf-8"?>
<p:tagLst xmlns:a="http://schemas.openxmlformats.org/drawingml/2006/main" xmlns:r="http://schemas.openxmlformats.org/officeDocument/2006/relationships" xmlns:p="http://schemas.openxmlformats.org/presentationml/2006/main">
  <p:tag name="PA" val="v3.2.0"/>
</p:tagLst>
</file>

<file path=ppt/tags/tag6.xml><?xml version="1.0" encoding="utf-8"?>
<p:tagLst xmlns:a="http://schemas.openxmlformats.org/drawingml/2006/main" xmlns:r="http://schemas.openxmlformats.org/officeDocument/2006/relationships" xmlns:p="http://schemas.openxmlformats.org/presentationml/2006/main">
  <p:tag name="PA" val="v3.2.0"/>
</p:tagLst>
</file>

<file path=ppt/tags/tag60.xml><?xml version="1.0" encoding="utf-8"?>
<p:tagLst xmlns:a="http://schemas.openxmlformats.org/drawingml/2006/main" xmlns:r="http://schemas.openxmlformats.org/officeDocument/2006/relationships" xmlns:p="http://schemas.openxmlformats.org/presentationml/2006/main">
  <p:tag name="PA" val="v3.2.0"/>
</p:tagLst>
</file>

<file path=ppt/tags/tag61.xml><?xml version="1.0" encoding="utf-8"?>
<p:tagLst xmlns:a="http://schemas.openxmlformats.org/drawingml/2006/main" xmlns:r="http://schemas.openxmlformats.org/officeDocument/2006/relationships" xmlns:p="http://schemas.openxmlformats.org/presentationml/2006/main">
  <p:tag name="PA" val="v3.2.0"/>
</p:tagLst>
</file>

<file path=ppt/tags/tag62.xml><?xml version="1.0" encoding="utf-8"?>
<p:tagLst xmlns:a="http://schemas.openxmlformats.org/drawingml/2006/main" xmlns:r="http://schemas.openxmlformats.org/officeDocument/2006/relationships" xmlns:p="http://schemas.openxmlformats.org/presentationml/2006/main">
  <p:tag name="PA" val="v3.2.0"/>
</p:tagLst>
</file>

<file path=ppt/tags/tag63.xml><?xml version="1.0" encoding="utf-8"?>
<p:tagLst xmlns:a="http://schemas.openxmlformats.org/drawingml/2006/main" xmlns:r="http://schemas.openxmlformats.org/officeDocument/2006/relationships" xmlns:p="http://schemas.openxmlformats.org/presentationml/2006/main">
  <p:tag name="PA" val="v3.2.0"/>
</p:tagLst>
</file>

<file path=ppt/tags/tag64.xml><?xml version="1.0" encoding="utf-8"?>
<p:tagLst xmlns:a="http://schemas.openxmlformats.org/drawingml/2006/main" xmlns:r="http://schemas.openxmlformats.org/officeDocument/2006/relationships" xmlns:p="http://schemas.openxmlformats.org/presentationml/2006/main">
  <p:tag name="PA" val="v3.2.0"/>
</p:tagLst>
</file>

<file path=ppt/tags/tag65.xml><?xml version="1.0" encoding="utf-8"?>
<p:tagLst xmlns:a="http://schemas.openxmlformats.org/drawingml/2006/main" xmlns:r="http://schemas.openxmlformats.org/officeDocument/2006/relationships" xmlns:p="http://schemas.openxmlformats.org/presentationml/2006/main">
  <p:tag name="PA" val="v3.2.0"/>
</p:tagLst>
</file>

<file path=ppt/tags/tag66.xml><?xml version="1.0" encoding="utf-8"?>
<p:tagLst xmlns:a="http://schemas.openxmlformats.org/drawingml/2006/main" xmlns:r="http://schemas.openxmlformats.org/officeDocument/2006/relationships" xmlns:p="http://schemas.openxmlformats.org/presentationml/2006/main">
  <p:tag name="PA" val="v3.2.0"/>
</p:tagLst>
</file>

<file path=ppt/tags/tag67.xml><?xml version="1.0" encoding="utf-8"?>
<p:tagLst xmlns:a="http://schemas.openxmlformats.org/drawingml/2006/main" xmlns:r="http://schemas.openxmlformats.org/officeDocument/2006/relationships" xmlns:p="http://schemas.openxmlformats.org/presentationml/2006/main">
  <p:tag name="PA" val="v3.2.0"/>
</p:tagLst>
</file>

<file path=ppt/tags/tag68.xml><?xml version="1.0" encoding="utf-8"?>
<p:tagLst xmlns:a="http://schemas.openxmlformats.org/drawingml/2006/main" xmlns:r="http://schemas.openxmlformats.org/officeDocument/2006/relationships" xmlns:p="http://schemas.openxmlformats.org/presentationml/2006/main">
  <p:tag name="PA" val="v3.2.0"/>
</p:tagLst>
</file>

<file path=ppt/tags/tag69.xml><?xml version="1.0" encoding="utf-8"?>
<p:tagLst xmlns:a="http://schemas.openxmlformats.org/drawingml/2006/main" xmlns:r="http://schemas.openxmlformats.org/officeDocument/2006/relationships" xmlns:p="http://schemas.openxmlformats.org/presentationml/2006/main">
  <p:tag name="PA" val="v3.2.0"/>
</p:tagLst>
</file>

<file path=ppt/tags/tag7.xml><?xml version="1.0" encoding="utf-8"?>
<p:tagLst xmlns:a="http://schemas.openxmlformats.org/drawingml/2006/main" xmlns:r="http://schemas.openxmlformats.org/officeDocument/2006/relationships" xmlns:p="http://schemas.openxmlformats.org/presentationml/2006/main">
  <p:tag name="PA" val="v3.2.0"/>
</p:tagLst>
</file>

<file path=ppt/tags/tag70.xml><?xml version="1.0" encoding="utf-8"?>
<p:tagLst xmlns:a="http://schemas.openxmlformats.org/drawingml/2006/main" xmlns:r="http://schemas.openxmlformats.org/officeDocument/2006/relationships" xmlns:p="http://schemas.openxmlformats.org/presentationml/2006/main">
  <p:tag name="PA" val="v3.2.0"/>
</p:tagLst>
</file>

<file path=ppt/tags/tag71.xml><?xml version="1.0" encoding="utf-8"?>
<p:tagLst xmlns:a="http://schemas.openxmlformats.org/drawingml/2006/main" xmlns:r="http://schemas.openxmlformats.org/officeDocument/2006/relationships" xmlns:p="http://schemas.openxmlformats.org/presentationml/2006/main">
  <p:tag name="PA" val="v3.2.0"/>
</p:tagLst>
</file>

<file path=ppt/tags/tag72.xml><?xml version="1.0" encoding="utf-8"?>
<p:tagLst xmlns:a="http://schemas.openxmlformats.org/drawingml/2006/main" xmlns:r="http://schemas.openxmlformats.org/officeDocument/2006/relationships" xmlns:p="http://schemas.openxmlformats.org/presentationml/2006/main">
  <p:tag name="PA" val="v3.0.1"/>
</p:tagLst>
</file>

<file path=ppt/tags/tag73.xml><?xml version="1.0" encoding="utf-8"?>
<p:tagLst xmlns:a="http://schemas.openxmlformats.org/drawingml/2006/main" xmlns:r="http://schemas.openxmlformats.org/officeDocument/2006/relationships" xmlns:p="http://schemas.openxmlformats.org/presentationml/2006/main">
  <p:tag name="PA" val="v4.0.0"/>
</p:tagLst>
</file>

<file path=ppt/tags/tag8.xml><?xml version="1.0" encoding="utf-8"?>
<p:tagLst xmlns:a="http://schemas.openxmlformats.org/drawingml/2006/main" xmlns:r="http://schemas.openxmlformats.org/officeDocument/2006/relationships" xmlns:p="http://schemas.openxmlformats.org/presentationml/2006/main">
  <p:tag name="PA" val="v3.2.0"/>
</p:tagLst>
</file>

<file path=ppt/tags/tag9.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https://www.freeppt7.com">
  <a:themeElements>
    <a:clrScheme name="自定义 32">
      <a:dk1>
        <a:sysClr val="windowText" lastClr="000000"/>
      </a:dk1>
      <a:lt1>
        <a:sysClr val="window" lastClr="FFFFFF"/>
      </a:lt1>
      <a:dk2>
        <a:srgbClr val="44546A"/>
      </a:dk2>
      <a:lt2>
        <a:srgbClr val="E7E6E6"/>
      </a:lt2>
      <a:accent1>
        <a:srgbClr val="0070C0"/>
      </a:accent1>
      <a:accent2>
        <a:srgbClr val="ED7D31"/>
      </a:accent2>
      <a:accent3>
        <a:srgbClr val="A5A5A5"/>
      </a:accent3>
      <a:accent4>
        <a:srgbClr val="FFC000"/>
      </a:accent4>
      <a:accent5>
        <a:srgbClr val="4472C4"/>
      </a:accent5>
      <a:accent6>
        <a:srgbClr val="70AD47"/>
      </a:accent6>
      <a:hlink>
        <a:srgbClr val="000000"/>
      </a:hlink>
      <a:folHlink>
        <a:srgbClr val="954F72"/>
      </a:folHlink>
    </a:clrScheme>
    <a:fontScheme name="常用3">
      <a:majorFont>
        <a:latin typeface="Arial"/>
        <a:ea typeface="微软雅黑"/>
        <a:cs typeface=""/>
      </a:majorFont>
      <a:minorFont>
        <a:latin typeface="Calibri Light"/>
        <a:ea typeface="微软雅黑 Light"/>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美度颜色">
    <a:dk1>
      <a:sysClr val="windowText" lastClr="000000"/>
    </a:dk1>
    <a:lt1>
      <a:sysClr val="window" lastClr="FFFFFF"/>
    </a:lt1>
    <a:dk2>
      <a:srgbClr val="44546A"/>
    </a:dk2>
    <a:lt2>
      <a:srgbClr val="E7E6E6"/>
    </a:lt2>
    <a:accent1>
      <a:srgbClr val="F77F00"/>
    </a:accent1>
    <a:accent2>
      <a:srgbClr val="212121"/>
    </a:accent2>
    <a:accent3>
      <a:srgbClr val="A5A5A5"/>
    </a:accent3>
    <a:accent4>
      <a:srgbClr val="FFC000"/>
    </a:accent4>
    <a:accent5>
      <a:srgbClr val="4472C4"/>
    </a:accent5>
    <a:accent6>
      <a:srgbClr val="70AD47"/>
    </a:accent6>
    <a:hlink>
      <a:srgbClr val="0563C1"/>
    </a:hlink>
    <a:folHlink>
      <a:srgbClr val="954F72"/>
    </a:folHlink>
  </a:clrScheme>
  <a:fontScheme name="自定义 8">
    <a:majorFont>
      <a:latin typeface="Calibri Light"/>
      <a:ea typeface="微软雅黑"/>
      <a:cs typeface=""/>
    </a:majorFont>
    <a:minorFont>
      <a:latin typeface="Calibri"/>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0</TotalTime>
  <Words>1667</Words>
  <Application>Microsoft Office PowerPoint</Application>
  <PresentationFormat>全屏显示(16:9)</PresentationFormat>
  <Paragraphs>457</Paragraphs>
  <Slides>41</Slides>
  <Notes>41</Notes>
  <HiddenSlides>0</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41</vt:i4>
      </vt:variant>
    </vt:vector>
  </HeadingPairs>
  <TitlesOfParts>
    <vt:vector size="59" baseType="lpstr">
      <vt:lpstr>Dotum</vt:lpstr>
      <vt:lpstr>Gill Sans</vt:lpstr>
      <vt:lpstr>Lato</vt:lpstr>
      <vt:lpstr>Open Sans</vt:lpstr>
      <vt:lpstr>方正黑体简体</vt:lpstr>
      <vt:lpstr>方正兰亭超细黑简体</vt:lpstr>
      <vt:lpstr>方正兰亭黑_GBK</vt:lpstr>
      <vt:lpstr>汉仪大宋简</vt:lpstr>
      <vt:lpstr>微软雅黑</vt:lpstr>
      <vt:lpstr>微软雅黑 Light</vt:lpstr>
      <vt:lpstr>Agency FB</vt:lpstr>
      <vt:lpstr>Arial</vt:lpstr>
      <vt:lpstr>Calibri</vt:lpstr>
      <vt:lpstr>Calibri Light</vt:lpstr>
      <vt:lpstr>Century Gothic</vt:lpstr>
      <vt:lpstr>Haettenschweiler</vt:lpstr>
      <vt:lpstr>Segoe UI Semilight</vt:lpstr>
      <vt:lpstr>https://www.freeppt7.com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creator/>
  <cp:keywords>https:/www.freeppt7.com</cp:keywords>
  <dc:description>https://www.freeppt7.com</dc:description>
  <cp:lastModifiedBy/>
  <cp:revision>1</cp:revision>
  <dcterms:created xsi:type="dcterms:W3CDTF">2019-03-25T06:40:47Z</dcterms:created>
  <dcterms:modified xsi:type="dcterms:W3CDTF">2020-03-12T14:20:04Z</dcterms:modified>
</cp:coreProperties>
</file>