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2" r:id="rId2"/>
    <p:sldId id="257" r:id="rId3"/>
    <p:sldId id="258" r:id="rId4"/>
    <p:sldId id="259" r:id="rId5"/>
    <p:sldId id="261" r:id="rId6"/>
    <p:sldId id="264" r:id="rId7"/>
    <p:sldId id="265" r:id="rId8"/>
    <p:sldId id="266" r:id="rId9"/>
    <p:sldId id="267" r:id="rId10"/>
    <p:sldId id="268" r:id="rId11"/>
    <p:sldId id="269" r:id="rId12"/>
    <p:sldId id="270" r:id="rId13"/>
    <p:sldId id="271" r:id="rId14"/>
    <p:sldId id="272" r:id="rId15"/>
    <p:sldId id="273"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3333"/>
    <a:srgbClr val="FFFFFF"/>
    <a:srgbClr val="3B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5" autoAdjust="0"/>
    <p:restoredTop sz="94660"/>
  </p:normalViewPr>
  <p:slideViewPr>
    <p:cSldViewPr snapToGrid="0" showGuides="1">
      <p:cViewPr varScale="1">
        <p:scale>
          <a:sx n="81" d="100"/>
          <a:sy n="81" d="100"/>
        </p:scale>
        <p:origin x="758"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lang="zh-CN" sz="7200" b="0" i="0" u="none" strike="noStrike" kern="1200" spc="0" baseline="0">
                <a:solidFill>
                  <a:schemeClr val="tx1">
                    <a:lumMod val="65000"/>
                    <a:lumOff val="35000"/>
                  </a:schemeClr>
                </a:solidFill>
                <a:latin typeface="Agency FB" pitchFamily="34" charset="0"/>
                <a:ea typeface="+mn-ea"/>
                <a:cs typeface="+mn-cs"/>
              </a:defRPr>
            </a:pPr>
            <a:r>
              <a:rPr lang="en-US" altLang="zh-CN" sz="7200" dirty="0"/>
              <a:t>TITLE</a:t>
            </a:r>
            <a:r>
              <a:rPr lang="en-US" altLang="zh-CN" sz="7200" baseline="0" dirty="0"/>
              <a:t> HERE</a:t>
            </a:r>
            <a:endParaRPr lang="zh-CN" sz="7200" dirty="0"/>
          </a:p>
        </c:rich>
      </c:tx>
      <c:overlay val="0"/>
      <c:spPr>
        <a:noFill/>
        <a:ln>
          <a:noFill/>
        </a:ln>
        <a:effectLst/>
      </c:spPr>
      <c:txPr>
        <a:bodyPr rot="0" spcFirstLastPara="1" vertOverflow="ellipsis" vert="horz" wrap="square" anchor="ctr" anchorCtr="1"/>
        <a:lstStyle/>
        <a:p>
          <a:pPr algn="ctr">
            <a:defRPr lang="zh-CN" sz="7200" b="0" i="0" u="none" strike="noStrike" kern="1200" spc="0" baseline="0">
              <a:solidFill>
                <a:schemeClr val="tx1">
                  <a:lumMod val="65000"/>
                  <a:lumOff val="35000"/>
                </a:schemeClr>
              </a:solidFill>
              <a:latin typeface="Agency FB" pitchFamily="34" charset="0"/>
              <a:ea typeface="+mn-ea"/>
              <a:cs typeface="+mn-cs"/>
            </a:defRPr>
          </a:pPr>
          <a:endParaRPr lang="zh-CN"/>
        </a:p>
      </c:txPr>
    </c:title>
    <c:autoTitleDeleted val="0"/>
    <c:plotArea>
      <c:layout/>
      <c:barChart>
        <c:barDir val="col"/>
        <c:grouping val="clustered"/>
        <c:varyColors val="0"/>
        <c:ser>
          <c:idx val="0"/>
          <c:order val="0"/>
          <c:tx>
            <c:strRef>
              <c:f>Sheet1!$B$1</c:f>
              <c:strCache>
                <c:ptCount val="1"/>
                <c:pt idx="0">
                  <c:v>TEXT A</c:v>
                </c:pt>
              </c:strCache>
            </c:strRef>
          </c:tx>
          <c:spPr>
            <a:solidFill>
              <a:srgbClr val="E43333"/>
            </a:solidFill>
            <a:ln>
              <a:noFill/>
            </a:ln>
            <a:effectLst/>
          </c:spPr>
          <c:invertIfNegative val="0"/>
          <c:cat>
            <c:numRef>
              <c:f>Sheet1!$A$2:$A$5</c:f>
              <c:numCache>
                <c:formatCode>General</c:formatCode>
                <c:ptCount val="4"/>
                <c:pt idx="0">
                  <c:v>2011</c:v>
                </c:pt>
                <c:pt idx="1">
                  <c:v>2012</c:v>
                </c:pt>
                <c:pt idx="2">
                  <c:v>2013</c:v>
                </c:pt>
                <c:pt idx="3">
                  <c:v>2014</c:v>
                </c:pt>
              </c:numCache>
            </c:num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D09-4F0F-87C1-30BDCD873438}"/>
            </c:ext>
          </c:extLst>
        </c:ser>
        <c:ser>
          <c:idx val="1"/>
          <c:order val="1"/>
          <c:tx>
            <c:strRef>
              <c:f>Sheet1!$C$1</c:f>
              <c:strCache>
                <c:ptCount val="1"/>
                <c:pt idx="0">
                  <c:v>TEXT B</c:v>
                </c:pt>
              </c:strCache>
            </c:strRef>
          </c:tx>
          <c:spPr>
            <a:solidFill>
              <a:srgbClr val="3B3838"/>
            </a:solidFill>
            <a:ln>
              <a:noFill/>
            </a:ln>
            <a:effectLst/>
          </c:spPr>
          <c:invertIfNegative val="0"/>
          <c:cat>
            <c:numRef>
              <c:f>Sheet1!$A$2:$A$5</c:f>
              <c:numCache>
                <c:formatCode>General</c:formatCode>
                <c:ptCount val="4"/>
                <c:pt idx="0">
                  <c:v>2011</c:v>
                </c:pt>
                <c:pt idx="1">
                  <c:v>2012</c:v>
                </c:pt>
                <c:pt idx="2">
                  <c:v>2013</c:v>
                </c:pt>
                <c:pt idx="3">
                  <c:v>2014</c:v>
                </c:pt>
              </c:numCache>
            </c:num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D09-4F0F-87C1-30BDCD873438}"/>
            </c:ext>
          </c:extLst>
        </c:ser>
        <c:dLbls>
          <c:showLegendKey val="0"/>
          <c:showVal val="0"/>
          <c:showCatName val="0"/>
          <c:showSerName val="0"/>
          <c:showPercent val="0"/>
          <c:showBubbleSize val="0"/>
        </c:dLbls>
        <c:gapWidth val="219"/>
        <c:overlap val="-27"/>
        <c:axId val="36740096"/>
        <c:axId val="39934720"/>
      </c:barChart>
      <c:lineChart>
        <c:grouping val="standard"/>
        <c:varyColors val="0"/>
        <c:ser>
          <c:idx val="2"/>
          <c:order val="2"/>
          <c:tx>
            <c:strRef>
              <c:f>Sheet1!$D$1</c:f>
              <c:strCache>
                <c:ptCount val="1"/>
                <c:pt idx="0">
                  <c:v>TEXT C</c:v>
                </c:pt>
              </c:strCache>
            </c:strRef>
          </c:tx>
          <c:spPr>
            <a:ln w="28575" cap="rnd">
              <a:solidFill>
                <a:schemeClr val="accent4"/>
              </a:solidFill>
              <a:round/>
            </a:ln>
            <a:effectLst/>
          </c:spPr>
          <c:marker>
            <c:symbol val="none"/>
          </c:marker>
          <c:cat>
            <c:numRef>
              <c:f>Sheet1!$A$2:$A$5</c:f>
              <c:numCache>
                <c:formatCode>General</c:formatCode>
                <c:ptCount val="4"/>
                <c:pt idx="0">
                  <c:v>2011</c:v>
                </c:pt>
                <c:pt idx="1">
                  <c:v>2012</c:v>
                </c:pt>
                <c:pt idx="2">
                  <c:v>2013</c:v>
                </c:pt>
                <c:pt idx="3">
                  <c:v>2014</c:v>
                </c:pt>
              </c:numCache>
            </c:numRef>
          </c:cat>
          <c:val>
            <c:numRef>
              <c:f>Sheet1!$D$2:$D$5</c:f>
              <c:numCache>
                <c:formatCode>General</c:formatCode>
                <c:ptCount val="4"/>
                <c:pt idx="0">
                  <c:v>2</c:v>
                </c:pt>
                <c:pt idx="1">
                  <c:v>2</c:v>
                </c:pt>
                <c:pt idx="2">
                  <c:v>3</c:v>
                </c:pt>
                <c:pt idx="3">
                  <c:v>5</c:v>
                </c:pt>
              </c:numCache>
            </c:numRef>
          </c:val>
          <c:smooth val="1"/>
          <c:extLst>
            <c:ext xmlns:c16="http://schemas.microsoft.com/office/drawing/2014/chart" uri="{C3380CC4-5D6E-409C-BE32-E72D297353CC}">
              <c16:uniqueId val="{00000002-BD09-4F0F-87C1-30BDCD873438}"/>
            </c:ext>
          </c:extLst>
        </c:ser>
        <c:dLbls>
          <c:showLegendKey val="0"/>
          <c:showVal val="0"/>
          <c:showCatName val="0"/>
          <c:showSerName val="0"/>
          <c:showPercent val="0"/>
          <c:showBubbleSize val="0"/>
        </c:dLbls>
        <c:marker val="1"/>
        <c:smooth val="0"/>
        <c:axId val="36939776"/>
        <c:axId val="39944192"/>
      </c:lineChart>
      <c:catAx>
        <c:axId val="36740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defRPr lang="zh-CN" sz="1195" b="0" i="0" u="none" strike="noStrike" kern="1200" baseline="0">
                <a:solidFill>
                  <a:schemeClr val="tx1">
                    <a:lumMod val="65000"/>
                    <a:lumOff val="35000"/>
                  </a:schemeClr>
                </a:solidFill>
                <a:latin typeface="Agency FB" pitchFamily="34" charset="0"/>
                <a:ea typeface="+mn-ea"/>
                <a:cs typeface="+mn-cs"/>
              </a:defRPr>
            </a:pPr>
            <a:endParaRPr lang="zh-CN"/>
          </a:p>
        </c:txPr>
        <c:crossAx val="39934720"/>
        <c:crosses val="autoZero"/>
        <c:auto val="1"/>
        <c:lblAlgn val="ctr"/>
        <c:lblOffset val="100"/>
        <c:tickMarkSkip val="1"/>
        <c:noMultiLvlLbl val="0"/>
      </c:catAx>
      <c:valAx>
        <c:axId val="39934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defRPr lang="zh-CN" sz="1195" b="0" i="0" u="none" strike="noStrike" kern="1200" baseline="0">
                <a:solidFill>
                  <a:schemeClr val="tx1">
                    <a:lumMod val="65000"/>
                    <a:lumOff val="35000"/>
                  </a:schemeClr>
                </a:solidFill>
                <a:latin typeface="Agency FB" pitchFamily="34" charset="0"/>
                <a:ea typeface="+mn-ea"/>
                <a:cs typeface="+mn-cs"/>
              </a:defRPr>
            </a:pPr>
            <a:endParaRPr lang="zh-CN"/>
          </a:p>
        </c:txPr>
        <c:crossAx val="36740096"/>
        <c:crosses val="autoZero"/>
        <c:crossBetween val="between"/>
      </c:valAx>
      <c:catAx>
        <c:axId val="36939776"/>
        <c:scaling>
          <c:orientation val="minMax"/>
        </c:scaling>
        <c:delete val="1"/>
        <c:axPos val="b"/>
        <c:numFmt formatCode="General" sourceLinked="1"/>
        <c:majorTickMark val="out"/>
        <c:minorTickMark val="none"/>
        <c:tickLblPos val="nextTo"/>
        <c:crossAx val="39944192"/>
        <c:crosses val="autoZero"/>
        <c:auto val="1"/>
        <c:lblAlgn val="ctr"/>
        <c:lblOffset val="100"/>
        <c:tickMarkSkip val="1"/>
        <c:noMultiLvlLbl val="0"/>
      </c:catAx>
      <c:valAx>
        <c:axId val="39944192"/>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horzOverflow="overflow" vert="horz" wrap="square" anchor="ctr" anchorCtr="1"/>
          <a:lstStyle/>
          <a:p>
            <a:pPr>
              <a:defRPr lang="zh-CN" sz="1195" b="0" i="0" u="none" strike="noStrike" kern="1200" baseline="0">
                <a:solidFill>
                  <a:schemeClr val="tx1">
                    <a:lumMod val="65000"/>
                    <a:lumOff val="35000"/>
                  </a:schemeClr>
                </a:solidFill>
                <a:latin typeface="Agency FB" pitchFamily="34" charset="0"/>
                <a:ea typeface="+mn-ea"/>
                <a:cs typeface="+mn-cs"/>
              </a:defRPr>
            </a:pPr>
            <a:endParaRPr lang="zh-CN"/>
          </a:p>
        </c:txPr>
        <c:crossAx val="36939776"/>
        <c:crosses val="max"/>
        <c:crossBetween val="between"/>
      </c:valAx>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defRPr lang="zh-CN" sz="1195" b="0" i="0" u="none" strike="noStrike" kern="1200" baseline="0">
              <a:solidFill>
                <a:schemeClr val="tx1">
                  <a:lumMod val="65000"/>
                  <a:lumOff val="35000"/>
                </a:schemeClr>
              </a:solidFill>
              <a:latin typeface="Agency FB" pitchFamily="34" charset="0"/>
              <a:ea typeface="+mn-ea"/>
              <a:cs typeface="+mn-cs"/>
            </a:defRPr>
          </a:pPr>
          <a:endParaRPr lang="zh-CN"/>
        </a:p>
      </c:txPr>
    </c:legend>
    <c:plotVisOnly val="1"/>
    <c:dispBlanksAs val="gap"/>
    <c:showDLblsOverMax val="0"/>
  </c:chart>
  <c:spPr>
    <a:noFill/>
    <a:ln>
      <a:noFill/>
    </a:ln>
    <a:effectLst/>
  </c:spPr>
  <c:txPr>
    <a:bodyPr rot="0" spcFirstLastPara="0" vertOverflow="ellipsis" horzOverflow="overflow" vert="horz" wrap="square" anchor="ctr" anchorCtr="1"/>
    <a:lstStyle/>
    <a:p>
      <a:pPr>
        <a:defRPr lang="zh-CN">
          <a:latin typeface="Agency FB" pitchFamily="34" charset="0"/>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7200" b="0" i="0" u="none" strike="noStrike" kern="1200" spc="0" baseline="0">
                <a:solidFill>
                  <a:srgbClr val="3B3838"/>
                </a:solidFill>
                <a:latin typeface="Agency FB" pitchFamily="34" charset="0"/>
                <a:ea typeface="+mn-ea"/>
                <a:cs typeface="+mn-cs"/>
              </a:defRPr>
            </a:pPr>
            <a:r>
              <a:rPr lang="en-US" sz="7200"/>
              <a:t>TITLE HERE</a:t>
            </a:r>
            <a:endParaRPr lang="zh-CN" sz="7200"/>
          </a:p>
        </c:rich>
      </c:tx>
      <c:layout>
        <c:manualLayout>
          <c:xMode val="edge"/>
          <c:yMode val="edge"/>
          <c:x val="0.53398437499999996"/>
          <c:y val="0"/>
        </c:manualLayout>
      </c:layout>
      <c:overlay val="0"/>
      <c:spPr>
        <a:noFill/>
        <a:ln>
          <a:noFill/>
        </a:ln>
        <a:effectLst/>
      </c:spPr>
    </c:title>
    <c:autoTitleDeleted val="0"/>
    <c:plotArea>
      <c:layout/>
      <c:radarChart>
        <c:radarStyle val="filled"/>
        <c:varyColors val="0"/>
        <c:ser>
          <c:idx val="0"/>
          <c:order val="0"/>
          <c:tx>
            <c:strRef>
              <c:f>Sheet1!$B$1</c:f>
              <c:strCache>
                <c:ptCount val="1"/>
                <c:pt idx="0">
                  <c:v>TEXT A</c:v>
                </c:pt>
              </c:strCache>
            </c:strRef>
          </c:tx>
          <c:spPr>
            <a:solidFill>
              <a:srgbClr val="E43333"/>
            </a:solidFill>
            <a:ln>
              <a:noFill/>
            </a:ln>
            <a:effectLst/>
          </c:spPr>
          <c:cat>
            <c:numRef>
              <c:f>Sheet1!$A$2:$A$6</c:f>
              <c:numCache>
                <c:formatCode>yyyy/m/d</c:formatCode>
                <c:ptCount val="5"/>
                <c:pt idx="0">
                  <c:v>41821</c:v>
                </c:pt>
                <c:pt idx="1">
                  <c:v>41852</c:v>
                </c:pt>
                <c:pt idx="2">
                  <c:v>41883</c:v>
                </c:pt>
                <c:pt idx="3">
                  <c:v>41913</c:v>
                </c:pt>
                <c:pt idx="4">
                  <c:v>41944</c:v>
                </c:pt>
              </c:numCache>
            </c:numRef>
          </c:cat>
          <c:val>
            <c:numRef>
              <c:f>Sheet1!$B$2:$B$6</c:f>
              <c:numCache>
                <c:formatCode>General</c:formatCode>
                <c:ptCount val="5"/>
                <c:pt idx="0">
                  <c:v>32</c:v>
                </c:pt>
                <c:pt idx="1">
                  <c:v>32</c:v>
                </c:pt>
                <c:pt idx="2">
                  <c:v>28</c:v>
                </c:pt>
                <c:pt idx="3">
                  <c:v>12</c:v>
                </c:pt>
                <c:pt idx="4">
                  <c:v>15</c:v>
                </c:pt>
              </c:numCache>
            </c:numRef>
          </c:val>
          <c:extLst>
            <c:ext xmlns:c16="http://schemas.microsoft.com/office/drawing/2014/chart" uri="{C3380CC4-5D6E-409C-BE32-E72D297353CC}">
              <c16:uniqueId val="{00000000-B21C-4BD6-9CD1-C8EC60B08607}"/>
            </c:ext>
          </c:extLst>
        </c:ser>
        <c:ser>
          <c:idx val="1"/>
          <c:order val="1"/>
          <c:tx>
            <c:strRef>
              <c:f>Sheet1!$C$1</c:f>
              <c:strCache>
                <c:ptCount val="1"/>
                <c:pt idx="0">
                  <c:v>TEXT B</c:v>
                </c:pt>
              </c:strCache>
            </c:strRef>
          </c:tx>
          <c:spPr>
            <a:solidFill>
              <a:srgbClr val="3B3838"/>
            </a:solidFill>
            <a:ln>
              <a:noFill/>
            </a:ln>
            <a:effectLst/>
          </c:spPr>
          <c:cat>
            <c:numRef>
              <c:f>Sheet1!$A$2:$A$6</c:f>
              <c:numCache>
                <c:formatCode>yyyy/m/d</c:formatCode>
                <c:ptCount val="5"/>
                <c:pt idx="0">
                  <c:v>41821</c:v>
                </c:pt>
                <c:pt idx="1">
                  <c:v>41852</c:v>
                </c:pt>
                <c:pt idx="2">
                  <c:v>41883</c:v>
                </c:pt>
                <c:pt idx="3">
                  <c:v>41913</c:v>
                </c:pt>
                <c:pt idx="4">
                  <c:v>41944</c:v>
                </c:pt>
              </c:numCache>
            </c:numRef>
          </c:cat>
          <c:val>
            <c:numRef>
              <c:f>Sheet1!$C$2:$C$6</c:f>
              <c:numCache>
                <c:formatCode>General</c:formatCode>
                <c:ptCount val="5"/>
                <c:pt idx="0">
                  <c:v>12</c:v>
                </c:pt>
                <c:pt idx="1">
                  <c:v>12</c:v>
                </c:pt>
                <c:pt idx="2">
                  <c:v>12</c:v>
                </c:pt>
                <c:pt idx="3">
                  <c:v>21</c:v>
                </c:pt>
                <c:pt idx="4">
                  <c:v>28</c:v>
                </c:pt>
              </c:numCache>
            </c:numRef>
          </c:val>
          <c:extLst>
            <c:ext xmlns:c16="http://schemas.microsoft.com/office/drawing/2014/chart" uri="{C3380CC4-5D6E-409C-BE32-E72D297353CC}">
              <c16:uniqueId val="{00000001-B21C-4BD6-9CD1-C8EC60B08607}"/>
            </c:ext>
          </c:extLst>
        </c:ser>
        <c:dLbls>
          <c:showLegendKey val="0"/>
          <c:showVal val="0"/>
          <c:showCatName val="0"/>
          <c:showSerName val="0"/>
          <c:showPercent val="0"/>
          <c:showBubbleSize val="0"/>
        </c:dLbls>
        <c:axId val="37447168"/>
        <c:axId val="39949952"/>
      </c:radarChart>
      <c:catAx>
        <c:axId val="37447168"/>
        <c:scaling>
          <c:orientation val="minMax"/>
        </c:scaling>
        <c:delete val="0"/>
        <c:axPos val="b"/>
        <c:majorGridlines/>
        <c:numFmt formatCode="yyyy/m/d"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defRPr sz="1400" b="0" i="0" u="none" strike="noStrike" kern="1200" baseline="0">
                <a:solidFill>
                  <a:srgbClr val="3B3838"/>
                </a:solidFill>
                <a:latin typeface="Agency FB" pitchFamily="34" charset="0"/>
                <a:ea typeface="+mn-ea"/>
                <a:cs typeface="+mn-cs"/>
              </a:defRPr>
            </a:pPr>
            <a:endParaRPr lang="zh-CN"/>
          </a:p>
        </c:txPr>
        <c:crossAx val="39949952"/>
        <c:crosses val="autoZero"/>
        <c:auto val="1"/>
        <c:lblAlgn val="ctr"/>
        <c:lblOffset val="100"/>
        <c:tickMarkSkip val="1"/>
        <c:noMultiLvlLbl val="0"/>
      </c:catAx>
      <c:valAx>
        <c:axId val="39949952"/>
        <c:scaling>
          <c:orientation val="minMax"/>
        </c:scaling>
        <c:delete val="0"/>
        <c:axPos val="l"/>
        <c:majorGridlines>
          <c:spPr>
            <a:ln w="9525" cap="flat" cmpd="sng" algn="ctr">
              <a:solidFill>
                <a:srgbClr val="3B3838">
                  <a:alpha val="76863"/>
                </a:srgbClr>
              </a:solidFill>
              <a:prstDash val="dash"/>
              <a:round/>
            </a:ln>
            <a:effectLst/>
          </c:spPr>
        </c:majorGridlines>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defRPr sz="1195" b="0" i="0" u="none" strike="noStrike" kern="1200" baseline="0">
                <a:solidFill>
                  <a:srgbClr val="3B3838"/>
                </a:solidFill>
                <a:latin typeface="Agency FB" pitchFamily="34" charset="0"/>
                <a:ea typeface="+mn-ea"/>
                <a:cs typeface="+mn-cs"/>
              </a:defRPr>
            </a:pPr>
            <a:endParaRPr lang="zh-CN"/>
          </a:p>
        </c:txPr>
        <c:crossAx val="37447168"/>
        <c:crosses val="autoZero"/>
        <c:crossBetween val="between"/>
      </c:valAx>
      <c:spPr>
        <a:noFill/>
        <a:ln>
          <a:noFill/>
        </a:ln>
        <a:effectLst/>
      </c:spPr>
    </c:plotArea>
    <c:legend>
      <c:legendPos val="t"/>
      <c:layout>
        <c:manualLayout>
          <c:xMode val="edge"/>
          <c:yMode val="edge"/>
          <c:x val="8.4787401574803106E-2"/>
          <c:y val="0.62468757928696195"/>
          <c:w val="0.13667507381889801"/>
          <c:h val="4.1571465786024601E-2"/>
        </c:manualLayout>
      </c:layout>
      <c:overlay val="0"/>
      <c:spPr>
        <a:noFill/>
        <a:ln>
          <a:noFill/>
        </a:ln>
        <a:effectLst/>
      </c:spPr>
      <c:txPr>
        <a:bodyPr rot="0" spcFirstLastPara="1" vertOverflow="ellipsis" horzOverflow="overflow" vert="horz" wrap="square" anchor="ctr" anchorCtr="1"/>
        <a:lstStyle/>
        <a:p>
          <a:pPr>
            <a:defRPr sz="1195" b="0" i="0" u="none" strike="noStrike" kern="1200" baseline="0">
              <a:solidFill>
                <a:srgbClr val="3B3838"/>
              </a:solidFill>
              <a:latin typeface="Agency FB" pitchFamily="34" charset="0"/>
              <a:ea typeface="+mn-ea"/>
              <a:cs typeface="+mn-cs"/>
            </a:defRPr>
          </a:pPr>
          <a:endParaRPr lang="zh-CN"/>
        </a:p>
      </c:txPr>
    </c:legend>
    <c:plotVisOnly val="1"/>
    <c:dispBlanksAs val="gap"/>
    <c:showDLblsOverMax val="0"/>
  </c:chart>
  <c:spPr>
    <a:noFill/>
    <a:ln>
      <a:noFill/>
    </a:ln>
    <a:effectLst/>
  </c:spPr>
  <c:txPr>
    <a:bodyPr rot="0" spcFirstLastPara="0" vertOverflow="ellipsis" horzOverflow="overflow" vert="horz" wrap="square" anchor="ctr" anchorCtr="1"/>
    <a:lstStyle/>
    <a:p>
      <a:pPr>
        <a:defRPr lang="zh-CN">
          <a:solidFill>
            <a:srgbClr val="3B3838"/>
          </a:solidFill>
          <a:latin typeface="Agency FB" pitchFamily="34" charset="0"/>
        </a:defRPr>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0344481529069198"/>
          <c:y val="4.0912434733966802E-2"/>
        </c:manualLayout>
      </c:layout>
      <c:overlay val="0"/>
      <c:spPr>
        <a:noFill/>
        <a:ln>
          <a:noFill/>
        </a:ln>
        <a:effectLst/>
      </c:spPr>
      <c:txPr>
        <a:bodyPr rot="0" spcFirstLastPara="1" vertOverflow="ellipsis" horzOverflow="overflow" vert="horz" wrap="square" anchor="ctr" anchorCtr="1"/>
        <a:lstStyle/>
        <a:p>
          <a:pPr>
            <a:defRPr sz="6000" b="0" i="0" u="none" strike="noStrike" kern="1200" spc="0" baseline="0">
              <a:solidFill>
                <a:schemeClr val="tx1">
                  <a:lumMod val="65000"/>
                  <a:lumOff val="35000"/>
                </a:schemeClr>
              </a:solidFill>
              <a:latin typeface="Agency FB" pitchFamily="34" charset="0"/>
              <a:ea typeface="+mn-ea"/>
              <a:cs typeface="+mn-cs"/>
            </a:defRPr>
          </a:pPr>
          <a:endParaRPr lang="zh-CN"/>
        </a:p>
      </c:txPr>
    </c:title>
    <c:autoTitleDeleted val="0"/>
    <c:plotArea>
      <c:layout/>
      <c:doughnutChart>
        <c:varyColors val="1"/>
        <c:ser>
          <c:idx val="0"/>
          <c:order val="0"/>
          <c:tx>
            <c:strRef>
              <c:f>Sheet1!$B$1</c:f>
              <c:strCache>
                <c:ptCount val="1"/>
                <c:pt idx="0">
                  <c:v>TITLE A</c:v>
                </c:pt>
              </c:strCache>
            </c:strRef>
          </c:tx>
          <c:spPr>
            <a:effectLst/>
          </c:spPr>
          <c:explosion val="12"/>
          <c:dPt>
            <c:idx val="0"/>
            <c:bubble3D val="0"/>
            <c:spPr>
              <a:solidFill>
                <a:srgbClr val="E43333"/>
              </a:solidFill>
              <a:ln w="19050">
                <a:solidFill>
                  <a:schemeClr val="lt1"/>
                </a:solidFill>
              </a:ln>
              <a:effectLst/>
            </c:spPr>
            <c:extLst>
              <c:ext xmlns:c16="http://schemas.microsoft.com/office/drawing/2014/chart" uri="{C3380CC4-5D6E-409C-BE32-E72D297353CC}">
                <c16:uniqueId val="{00000001-5BAC-4476-82A6-4262C3976294}"/>
              </c:ext>
            </c:extLst>
          </c:dPt>
          <c:dPt>
            <c:idx val="1"/>
            <c:bubble3D val="0"/>
            <c:spPr>
              <a:solidFill>
                <a:srgbClr val="3B3838"/>
              </a:solidFill>
              <a:ln w="19050">
                <a:solidFill>
                  <a:schemeClr val="lt1"/>
                </a:solidFill>
              </a:ln>
              <a:effectLst/>
            </c:spPr>
            <c:extLst>
              <c:ext xmlns:c16="http://schemas.microsoft.com/office/drawing/2014/chart" uri="{C3380CC4-5D6E-409C-BE32-E72D297353CC}">
                <c16:uniqueId val="{00000003-5BAC-4476-82A6-4262C3976294}"/>
              </c:ext>
            </c:extLst>
          </c:dPt>
          <c:dPt>
            <c:idx val="2"/>
            <c:bubble3D val="0"/>
            <c:spPr>
              <a:solidFill>
                <a:schemeClr val="tx1">
                  <a:lumMod val="50000"/>
                  <a:lumOff val="50000"/>
                </a:schemeClr>
              </a:solidFill>
              <a:ln w="19050">
                <a:solidFill>
                  <a:schemeClr val="lt1"/>
                </a:solidFill>
              </a:ln>
              <a:effectLst/>
            </c:spPr>
            <c:extLst>
              <c:ext xmlns:c16="http://schemas.microsoft.com/office/drawing/2014/chart" uri="{C3380CC4-5D6E-409C-BE32-E72D297353CC}">
                <c16:uniqueId val="{00000005-5BAC-4476-82A6-4262C3976294}"/>
              </c:ext>
            </c:extLst>
          </c:dPt>
          <c:dLbls>
            <c:dLbl>
              <c:idx val="0"/>
              <c:layout>
                <c:manualLayout>
                  <c:x val="0.100578317405529"/>
                  <c:y val="4.89600809228629E-2"/>
                </c:manualLayout>
              </c:layout>
              <c:spPr/>
              <c:txPr>
                <a:bodyPr/>
                <a:lstStyle/>
                <a:p>
                  <a:pPr>
                    <a:defRPr/>
                  </a:pPr>
                  <a:endParaRPr lang="zh-CN"/>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BAC-4476-82A6-4262C3976294}"/>
                </c:ext>
              </c:extLst>
            </c:dLbl>
            <c:dLbl>
              <c:idx val="1"/>
              <c:layout>
                <c:manualLayout>
                  <c:x val="-8.4485786620644598E-2"/>
                  <c:y val="5.4819671195644099E-2"/>
                </c:manualLayout>
              </c:layout>
              <c:spPr/>
              <c:txPr>
                <a:bodyPr/>
                <a:lstStyle/>
                <a:p>
                  <a:pPr>
                    <a:defRPr/>
                  </a:pPr>
                  <a:endParaRPr lang="zh-CN"/>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BAC-4476-82A6-4262C3976294}"/>
                </c:ext>
              </c:extLst>
            </c:dLbl>
            <c:dLbl>
              <c:idx val="2"/>
              <c:layout>
                <c:manualLayout>
                  <c:x val="0.116670848190414"/>
                  <c:y val="-0.12668363928180401"/>
                </c:manualLayout>
              </c:layout>
              <c:spPr/>
              <c:txPr>
                <a:bodyPr/>
                <a:lstStyle/>
                <a:p>
                  <a:pPr>
                    <a:defRPr/>
                  </a:pPr>
                  <a:endParaRPr lang="zh-CN"/>
                </a:p>
              </c:txPr>
              <c:showLegendKey val="0"/>
              <c:showVal val="0"/>
              <c:showCatName val="0"/>
              <c:showSerName val="0"/>
              <c:showPercent val="1"/>
              <c:showBubbleSize val="0"/>
              <c:extLst>
                <c:ext xmlns:c15="http://schemas.microsoft.com/office/drawing/2012/chart" uri="{CE6537A1-D6FC-4f65-9D91-7224C49458BB}">
                  <c15:layout>
                    <c:manualLayout>
                      <c:w val="0.31205428758239501"/>
                      <c:h val="0.183437909680051"/>
                    </c:manualLayout>
                  </c15:layout>
                </c:ext>
                <c:ext xmlns:c16="http://schemas.microsoft.com/office/drawing/2014/chart" uri="{C3380CC4-5D6E-409C-BE32-E72D297353CC}">
                  <c16:uniqueId val="{00000005-5BAC-4476-82A6-4262C3976294}"/>
                </c:ext>
              </c:extLst>
            </c:dLbl>
            <c:spPr>
              <a:noFill/>
              <a:ln>
                <a:noFill/>
              </a:ln>
              <a:effectLst/>
            </c:spPr>
            <c:txPr>
              <a:bodyPr rot="0" spcFirstLastPara="1" vertOverflow="ellipsis" horzOverflow="overflow" vert="horz" wrap="square" anchor="ctr" anchorCtr="1"/>
              <a:lstStyle/>
              <a:p>
                <a:pPr>
                  <a:defRPr sz="1195" b="0" i="0" u="none" strike="noStrike" kern="1200" baseline="0">
                    <a:solidFill>
                      <a:schemeClr val="tx1">
                        <a:lumMod val="75000"/>
                        <a:lumOff val="25000"/>
                      </a:schemeClr>
                    </a:solidFill>
                    <a:latin typeface="Agency FB" pitchFamily="34" charset="0"/>
                    <a:ea typeface="+mn-ea"/>
                    <a:cs typeface="+mn-cs"/>
                  </a:defRPr>
                </a:pPr>
                <a:endParaRPr lang="zh-CN"/>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Sheet1!$A$2:$A$4</c:f>
              <c:strCache>
                <c:ptCount val="3"/>
                <c:pt idx="0">
                  <c:v>TEXT A</c:v>
                </c:pt>
                <c:pt idx="1">
                  <c:v>TEXT B</c:v>
                </c:pt>
                <c:pt idx="2">
                  <c:v>TEXT C</c:v>
                </c:pt>
              </c:strCache>
            </c:strRef>
          </c:cat>
          <c:val>
            <c:numRef>
              <c:f>Sheet1!$B$2:$B$4</c:f>
              <c:numCache>
                <c:formatCode>General</c:formatCode>
                <c:ptCount val="3"/>
                <c:pt idx="0">
                  <c:v>335000</c:v>
                </c:pt>
                <c:pt idx="1">
                  <c:v>17000</c:v>
                </c:pt>
                <c:pt idx="2">
                  <c:v>11000</c:v>
                </c:pt>
              </c:numCache>
            </c:numRef>
          </c:val>
          <c:extLst>
            <c:ext xmlns:c16="http://schemas.microsoft.com/office/drawing/2014/chart" uri="{C3380CC4-5D6E-409C-BE32-E72D297353CC}">
              <c16:uniqueId val="{00000006-5BAC-4476-82A6-4262C3976294}"/>
            </c:ext>
          </c:extLst>
        </c:ser>
        <c:dLbls>
          <c:showLegendKey val="0"/>
          <c:showVal val="1"/>
          <c:showCatName val="0"/>
          <c:showSerName val="0"/>
          <c:showPercent val="0"/>
          <c:showBubbleSize val="0"/>
          <c:showLeaderLines val="0"/>
        </c:dLbls>
        <c:firstSliceAng val="320"/>
        <c:holeSize val="50"/>
      </c:doughnutChart>
      <c:spPr>
        <a:noFill/>
        <a:ln>
          <a:noFill/>
        </a:ln>
        <a:effectLst/>
      </c:spPr>
    </c:plotArea>
    <c:legend>
      <c:legendPos val="b"/>
      <c:layout>
        <c:manualLayout>
          <c:xMode val="edge"/>
          <c:yMode val="edge"/>
          <c:x val="0.29550907517365999"/>
          <c:y val="0.89756006811988798"/>
          <c:w val="0.45838639433542899"/>
          <c:h val="7.0998261106472005E-2"/>
        </c:manualLayout>
      </c:layout>
      <c:overlay val="0"/>
      <c:spPr>
        <a:noFill/>
        <a:ln>
          <a:noFill/>
        </a:ln>
        <a:effectLst/>
      </c:spPr>
      <c:txPr>
        <a:bodyPr rot="0" spcFirstLastPara="1" vertOverflow="ellipsis" horzOverflow="overflow" vert="horz" wrap="square" anchor="ctr" anchorCtr="1"/>
        <a:lstStyle/>
        <a:p>
          <a:pPr>
            <a:defRPr sz="1195" b="0" i="0" u="none" strike="noStrike" kern="1200" baseline="0">
              <a:solidFill>
                <a:schemeClr val="tx1">
                  <a:lumMod val="65000"/>
                  <a:lumOff val="35000"/>
                </a:schemeClr>
              </a:solidFill>
              <a:latin typeface="Agency FB" pitchFamily="34" charset="0"/>
              <a:ea typeface="+mn-ea"/>
              <a:cs typeface="+mn-cs"/>
            </a:defRPr>
          </a:pPr>
          <a:endParaRPr lang="zh-CN"/>
        </a:p>
      </c:txPr>
    </c:legend>
    <c:plotVisOnly val="1"/>
    <c:dispBlanksAs val="gap"/>
    <c:showDLblsOverMax val="0"/>
  </c:chart>
  <c:spPr>
    <a:noFill/>
    <a:ln>
      <a:noFill/>
    </a:ln>
    <a:effectLst/>
  </c:spPr>
  <c:txPr>
    <a:bodyPr rot="0" spcFirstLastPara="0" vertOverflow="ellipsis" horzOverflow="overflow" vert="horz" wrap="square" anchor="ctr" anchorCtr="1"/>
    <a:lstStyle/>
    <a:p>
      <a:pPr>
        <a:defRPr lang="zh-CN">
          <a:latin typeface="Agency FB" pitchFamily="34" charset="0"/>
        </a:defRPr>
      </a:pPr>
      <a:endParaRPr lang="zh-CN"/>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6120192198036999"/>
          <c:y val="7.8902552701221595E-2"/>
        </c:manualLayout>
      </c:layout>
      <c:overlay val="0"/>
      <c:spPr>
        <a:noFill/>
        <a:ln>
          <a:noFill/>
        </a:ln>
        <a:effectLst/>
      </c:spPr>
      <c:txPr>
        <a:bodyPr rot="0" spcFirstLastPara="1" vertOverflow="ellipsis" horzOverflow="overflow" vert="horz" wrap="square" anchor="ctr" anchorCtr="1"/>
        <a:lstStyle/>
        <a:p>
          <a:pPr>
            <a:defRPr sz="6000" b="0" i="0" u="none" strike="noStrike" kern="1200" spc="0" baseline="0">
              <a:solidFill>
                <a:schemeClr val="tx1">
                  <a:lumMod val="65000"/>
                  <a:lumOff val="35000"/>
                </a:schemeClr>
              </a:solidFill>
              <a:latin typeface="Agency FB" pitchFamily="34" charset="0"/>
              <a:ea typeface="+mn-ea"/>
              <a:cs typeface="+mn-cs"/>
            </a:defRPr>
          </a:pPr>
          <a:endParaRPr lang="zh-CN"/>
        </a:p>
      </c:txPr>
    </c:title>
    <c:autoTitleDeleted val="0"/>
    <c:plotArea>
      <c:layout/>
      <c:doughnutChart>
        <c:varyColors val="1"/>
        <c:ser>
          <c:idx val="0"/>
          <c:order val="0"/>
          <c:tx>
            <c:strRef>
              <c:f>Sheet1!$B$1</c:f>
              <c:strCache>
                <c:ptCount val="1"/>
                <c:pt idx="0">
                  <c:v>TITLE B</c:v>
                </c:pt>
              </c:strCache>
            </c:strRef>
          </c:tx>
          <c:spPr>
            <a:solidFill>
              <a:srgbClr val="3B3838"/>
            </a:solidFill>
            <a:effectLst/>
          </c:spPr>
          <c:explosion val="12"/>
          <c:dPt>
            <c:idx val="0"/>
            <c:bubble3D val="0"/>
            <c:spPr>
              <a:solidFill>
                <a:srgbClr val="E43333"/>
              </a:solidFill>
              <a:ln w="19050">
                <a:solidFill>
                  <a:schemeClr val="lt1"/>
                </a:solidFill>
              </a:ln>
              <a:effectLst/>
            </c:spPr>
            <c:extLst>
              <c:ext xmlns:c16="http://schemas.microsoft.com/office/drawing/2014/chart" uri="{C3380CC4-5D6E-409C-BE32-E72D297353CC}">
                <c16:uniqueId val="{00000001-CCFD-4D74-82B5-0BA88CD3EA72}"/>
              </c:ext>
            </c:extLst>
          </c:dPt>
          <c:dPt>
            <c:idx val="1"/>
            <c:bubble3D val="0"/>
            <c:spPr>
              <a:solidFill>
                <a:srgbClr val="3B3838"/>
              </a:solidFill>
              <a:ln w="19050">
                <a:solidFill>
                  <a:schemeClr val="lt1"/>
                </a:solidFill>
              </a:ln>
              <a:effectLst/>
            </c:spPr>
            <c:extLst>
              <c:ext xmlns:c16="http://schemas.microsoft.com/office/drawing/2014/chart" uri="{C3380CC4-5D6E-409C-BE32-E72D297353CC}">
                <c16:uniqueId val="{00000003-CCFD-4D74-82B5-0BA88CD3EA72}"/>
              </c:ext>
            </c:extLst>
          </c:dPt>
          <c:dLbls>
            <c:dLbl>
              <c:idx val="0"/>
              <c:layout>
                <c:manualLayout>
                  <c:x val="0.118682414538525"/>
                  <c:y val="2.85038188384058E-2"/>
                </c:manualLayout>
              </c:layout>
              <c:spPr/>
              <c:txPr>
                <a:bodyPr/>
                <a:lstStyle/>
                <a:p>
                  <a:pPr>
                    <a:defRPr/>
                  </a:pPr>
                  <a:endParaRPr lang="zh-CN"/>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CCFD-4D74-82B5-0BA88CD3EA72}"/>
                </c:ext>
              </c:extLst>
            </c:dLbl>
            <c:dLbl>
              <c:idx val="1"/>
              <c:layout>
                <c:manualLayout>
                  <c:x val="-0.12874024627907699"/>
                  <c:y val="6.6508910622946907E-2"/>
                </c:manualLayout>
              </c:layout>
              <c:spPr/>
              <c:txPr>
                <a:bodyPr/>
                <a:lstStyle/>
                <a:p>
                  <a:pPr>
                    <a:defRPr/>
                  </a:pPr>
                  <a:endParaRPr lang="zh-CN"/>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CCFD-4D74-82B5-0BA88CD3EA72}"/>
                </c:ext>
              </c:extLst>
            </c:dLbl>
            <c:spPr>
              <a:noFill/>
              <a:ln>
                <a:noFill/>
              </a:ln>
              <a:effectLst/>
            </c:spPr>
            <c:txPr>
              <a:bodyPr rot="0" spcFirstLastPara="1" vertOverflow="ellipsis" horzOverflow="overflow" vert="horz" wrap="square" anchor="ctr" anchorCtr="1"/>
              <a:lstStyle/>
              <a:p>
                <a:pPr>
                  <a:defRPr sz="1195" b="0" i="0" u="none" strike="noStrike" kern="1200" baseline="0">
                    <a:solidFill>
                      <a:schemeClr val="tx1">
                        <a:lumMod val="75000"/>
                        <a:lumOff val="25000"/>
                      </a:schemeClr>
                    </a:solidFill>
                    <a:latin typeface="Agency FB" pitchFamily="34" charset="0"/>
                    <a:ea typeface="+mn-ea"/>
                    <a:cs typeface="+mn-cs"/>
                  </a:defRPr>
                </a:pPr>
                <a:endParaRPr lang="zh-CN"/>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Sheet1!$A$2:$A$3</c:f>
              <c:strCache>
                <c:ptCount val="2"/>
                <c:pt idx="0">
                  <c:v>TEXT A</c:v>
                </c:pt>
                <c:pt idx="1">
                  <c:v>TEXT B</c:v>
                </c:pt>
              </c:strCache>
            </c:strRef>
          </c:cat>
          <c:val>
            <c:numRef>
              <c:f>Sheet1!$B$2:$B$3</c:f>
              <c:numCache>
                <c:formatCode>General</c:formatCode>
                <c:ptCount val="2"/>
                <c:pt idx="0">
                  <c:v>190000</c:v>
                </c:pt>
                <c:pt idx="1">
                  <c:v>10000</c:v>
                </c:pt>
              </c:numCache>
            </c:numRef>
          </c:val>
          <c:extLst>
            <c:ext xmlns:c16="http://schemas.microsoft.com/office/drawing/2014/chart" uri="{C3380CC4-5D6E-409C-BE32-E72D297353CC}">
              <c16:uniqueId val="{00000004-CCFD-4D74-82B5-0BA88CD3EA72}"/>
            </c:ext>
          </c:extLst>
        </c:ser>
        <c:dLbls>
          <c:showLegendKey val="0"/>
          <c:showVal val="1"/>
          <c:showCatName val="0"/>
          <c:showSerName val="0"/>
          <c:showPercent val="0"/>
          <c:showBubbleSize val="0"/>
          <c:showLeaderLines val="0"/>
        </c:dLbls>
        <c:firstSliceAng val="320"/>
        <c:holeSize val="50"/>
      </c:doughnutChart>
      <c:spPr>
        <a:noFill/>
        <a:ln>
          <a:noFill/>
        </a:ln>
        <a:effectLst/>
      </c:spPr>
    </c:plotArea>
    <c:legend>
      <c:legendPos val="b"/>
      <c:layout>
        <c:manualLayout>
          <c:xMode val="edge"/>
          <c:yMode val="edge"/>
          <c:x val="0.29550907517365999"/>
          <c:y val="0.89756006811988798"/>
          <c:w val="0.45838639433542899"/>
          <c:h val="7.0998261106472005E-2"/>
        </c:manualLayout>
      </c:layout>
      <c:overlay val="0"/>
      <c:spPr>
        <a:noFill/>
        <a:ln>
          <a:noFill/>
        </a:ln>
        <a:effectLst/>
      </c:spPr>
      <c:txPr>
        <a:bodyPr rot="0" spcFirstLastPara="1" vertOverflow="ellipsis" horzOverflow="overflow" vert="horz" wrap="square" anchor="ctr" anchorCtr="1"/>
        <a:lstStyle/>
        <a:p>
          <a:pPr>
            <a:defRPr sz="1195" b="0" i="0" u="none" strike="noStrike" kern="1200" baseline="0">
              <a:solidFill>
                <a:schemeClr val="tx1">
                  <a:lumMod val="65000"/>
                  <a:lumOff val="35000"/>
                </a:schemeClr>
              </a:solidFill>
              <a:latin typeface="Agency FB" pitchFamily="34" charset="0"/>
              <a:ea typeface="+mn-ea"/>
              <a:cs typeface="+mn-cs"/>
            </a:defRPr>
          </a:pPr>
          <a:endParaRPr lang="zh-CN"/>
        </a:p>
      </c:txPr>
    </c:legend>
    <c:plotVisOnly val="1"/>
    <c:dispBlanksAs val="gap"/>
    <c:showDLblsOverMax val="0"/>
  </c:chart>
  <c:spPr>
    <a:noFill/>
    <a:ln>
      <a:noFill/>
    </a:ln>
    <a:effectLst/>
  </c:spPr>
  <c:txPr>
    <a:bodyPr rot="0" spcFirstLastPara="0" vertOverflow="ellipsis" horzOverflow="overflow" vert="horz" wrap="square" anchor="ctr" anchorCtr="1"/>
    <a:lstStyle/>
    <a:p>
      <a:pPr>
        <a:defRPr lang="zh-CN">
          <a:latin typeface="Agency FB" pitchFamily="34" charset="0"/>
        </a:defRPr>
      </a:pPr>
      <a:endParaRPr lang="zh-CN"/>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9B4B3EC7-C7E6-447C-9AE5-AC26A58683B4}" type="doc">
      <dgm:prSet loTypeId="urn:microsoft.com/office/officeart/2008/layout/AlternatingHexagons" loCatId="list" qsTypeId="urn:microsoft.com/office/officeart/2005/8/quickstyle/simple1#1" qsCatId="simple" csTypeId="urn:microsoft.com/office/officeart/2005/8/colors/accent1_2#1" csCatId="accent1" phldr="1"/>
      <dgm:spPr/>
      <dgm:t>
        <a:bodyPr/>
        <a:lstStyle/>
        <a:p>
          <a:endParaRPr lang="zh-CN" altLang="en-US"/>
        </a:p>
      </dgm:t>
    </dgm:pt>
    <dgm:pt modelId="{F32A6214-05E5-4C26-B03A-0F1AF7DF30D1}">
      <dgm:prSet phldrT="[文本]"/>
      <dgm:spPr>
        <a:solidFill>
          <a:srgbClr val="E43333"/>
        </a:solidFill>
      </dgm:spPr>
      <dgm:t>
        <a:bodyPr/>
        <a:lstStyle/>
        <a:p>
          <a:r>
            <a:rPr lang="en-US" altLang="zh-CN" dirty="0">
              <a:latin typeface="Agency FB" pitchFamily="34" charset="0"/>
            </a:rPr>
            <a:t>TITLE</a:t>
          </a:r>
          <a:endParaRPr lang="zh-CN" altLang="en-US" dirty="0">
            <a:latin typeface="Agency FB" pitchFamily="34" charset="0"/>
          </a:endParaRPr>
        </a:p>
      </dgm:t>
    </dgm:pt>
    <dgm:pt modelId="{47156B80-1E9B-4627-8F13-0BD98A625886}" type="parTrans" cxnId="{5FE6EA11-EC8F-43F0-BE77-8B5858ADEDB2}">
      <dgm:prSet/>
      <dgm:spPr/>
      <dgm:t>
        <a:bodyPr/>
        <a:lstStyle/>
        <a:p>
          <a:endParaRPr lang="zh-CN" altLang="en-US">
            <a:latin typeface="Agency FB" pitchFamily="34" charset="0"/>
          </a:endParaRPr>
        </a:p>
      </dgm:t>
    </dgm:pt>
    <dgm:pt modelId="{CA5455BE-9B9D-40F1-8434-100E774C2727}" type="sibTrans" cxnId="{5FE6EA11-EC8F-43F0-BE77-8B5858ADEDB2}">
      <dgm:prSet/>
      <dgm:spPr>
        <a:solidFill>
          <a:srgbClr val="E43333"/>
        </a:solidFill>
      </dgm:spPr>
      <dgm:t>
        <a:bodyPr/>
        <a:lstStyle/>
        <a:p>
          <a:endParaRPr lang="zh-CN" altLang="en-US">
            <a:latin typeface="Agency FB" pitchFamily="34" charset="0"/>
          </a:endParaRPr>
        </a:p>
      </dgm:t>
    </dgm:pt>
    <dgm:pt modelId="{88C1A8E8-190B-4DD0-8597-D2F00A719825}">
      <dgm:prSet phldrT="[文本]" custT="1"/>
      <dgm:spPr/>
      <dgm:t>
        <a:bodyPr/>
        <a:lstStyle/>
        <a:p>
          <a:r>
            <a:rPr lang="en-US" altLang="zh-CN" sz="3200" dirty="0">
              <a:solidFill>
                <a:srgbClr val="3B3838"/>
              </a:solidFill>
              <a:latin typeface="Agency FB" pitchFamily="34" charset="0"/>
            </a:rPr>
            <a:t>TEXT HERE</a:t>
          </a:r>
          <a:endParaRPr lang="zh-CN" altLang="en-US" sz="3200" dirty="0">
            <a:solidFill>
              <a:srgbClr val="3B3838"/>
            </a:solidFill>
            <a:latin typeface="Agency FB" pitchFamily="34" charset="0"/>
          </a:endParaRPr>
        </a:p>
      </dgm:t>
    </dgm:pt>
    <dgm:pt modelId="{ABF3407F-8E58-457B-9442-D93DA723C84B}" type="parTrans" cxnId="{6226FA8A-2F3C-4EE0-92F3-972BF9D9F8DC}">
      <dgm:prSet/>
      <dgm:spPr/>
      <dgm:t>
        <a:bodyPr/>
        <a:lstStyle/>
        <a:p>
          <a:endParaRPr lang="zh-CN" altLang="en-US">
            <a:latin typeface="Agency FB" pitchFamily="34" charset="0"/>
          </a:endParaRPr>
        </a:p>
      </dgm:t>
    </dgm:pt>
    <dgm:pt modelId="{20F0A34C-3563-4465-9737-32B165F97F10}" type="sibTrans" cxnId="{6226FA8A-2F3C-4EE0-92F3-972BF9D9F8DC}">
      <dgm:prSet/>
      <dgm:spPr/>
      <dgm:t>
        <a:bodyPr/>
        <a:lstStyle/>
        <a:p>
          <a:endParaRPr lang="zh-CN" altLang="en-US">
            <a:latin typeface="Agency FB" pitchFamily="34" charset="0"/>
          </a:endParaRPr>
        </a:p>
      </dgm:t>
    </dgm:pt>
    <dgm:pt modelId="{011B0EA9-3F0C-4FF4-ACBD-ADA583DEACA4}">
      <dgm:prSet phldrT="[文本]"/>
      <dgm:spPr>
        <a:solidFill>
          <a:srgbClr val="E43333"/>
        </a:solidFill>
      </dgm:spPr>
      <dgm:t>
        <a:bodyPr/>
        <a:lstStyle/>
        <a:p>
          <a:r>
            <a:rPr lang="en-US" altLang="zh-CN" dirty="0">
              <a:latin typeface="Agency FB" pitchFamily="34" charset="0"/>
            </a:rPr>
            <a:t>TITLE</a:t>
          </a:r>
          <a:endParaRPr lang="zh-CN" altLang="en-US" dirty="0">
            <a:latin typeface="Agency FB" pitchFamily="34" charset="0"/>
          </a:endParaRPr>
        </a:p>
      </dgm:t>
    </dgm:pt>
    <dgm:pt modelId="{B63FD0B2-B4D6-4173-8F55-85DC12E3CF28}" type="parTrans" cxnId="{B8D86482-01A8-47C4-8161-CF5ABA10202B}">
      <dgm:prSet/>
      <dgm:spPr/>
      <dgm:t>
        <a:bodyPr/>
        <a:lstStyle/>
        <a:p>
          <a:endParaRPr lang="zh-CN" altLang="en-US">
            <a:latin typeface="Agency FB" pitchFamily="34" charset="0"/>
          </a:endParaRPr>
        </a:p>
      </dgm:t>
    </dgm:pt>
    <dgm:pt modelId="{E4F4338C-9316-4721-B2E7-7F7FC38D5CB2}" type="sibTrans" cxnId="{B8D86482-01A8-47C4-8161-CF5ABA10202B}">
      <dgm:prSet/>
      <dgm:spPr>
        <a:solidFill>
          <a:srgbClr val="E43333"/>
        </a:solidFill>
      </dgm:spPr>
      <dgm:t>
        <a:bodyPr/>
        <a:lstStyle/>
        <a:p>
          <a:endParaRPr lang="zh-CN" altLang="en-US">
            <a:latin typeface="Agency FB" pitchFamily="34" charset="0"/>
          </a:endParaRPr>
        </a:p>
      </dgm:t>
    </dgm:pt>
    <dgm:pt modelId="{73F7B686-7A14-4F34-B0F0-98E0D09EA713}">
      <dgm:prSet phldrT="[文本]" custT="1"/>
      <dgm:spPr/>
      <dgm:t>
        <a:bodyPr/>
        <a:lstStyle/>
        <a:p>
          <a:r>
            <a:rPr lang="en-US" altLang="zh-CN" sz="3200" dirty="0">
              <a:solidFill>
                <a:srgbClr val="3B3838"/>
              </a:solidFill>
              <a:latin typeface="Agency FB" pitchFamily="34" charset="0"/>
            </a:rPr>
            <a:t>TEXT HERE</a:t>
          </a:r>
          <a:endParaRPr lang="zh-CN" altLang="en-US" sz="3200" dirty="0">
            <a:solidFill>
              <a:srgbClr val="3B3838"/>
            </a:solidFill>
            <a:latin typeface="Agency FB" pitchFamily="34" charset="0"/>
          </a:endParaRPr>
        </a:p>
      </dgm:t>
    </dgm:pt>
    <dgm:pt modelId="{51417980-E764-4B15-85C6-4BAC39EF8701}" type="parTrans" cxnId="{52D7302D-6AC0-43CB-8618-52AAB497B887}">
      <dgm:prSet/>
      <dgm:spPr/>
      <dgm:t>
        <a:bodyPr/>
        <a:lstStyle/>
        <a:p>
          <a:endParaRPr lang="zh-CN" altLang="en-US">
            <a:latin typeface="Agency FB" pitchFamily="34" charset="0"/>
          </a:endParaRPr>
        </a:p>
      </dgm:t>
    </dgm:pt>
    <dgm:pt modelId="{78C6540B-AD5E-4D93-B7A8-175A3C06049D}" type="sibTrans" cxnId="{52D7302D-6AC0-43CB-8618-52AAB497B887}">
      <dgm:prSet/>
      <dgm:spPr/>
      <dgm:t>
        <a:bodyPr/>
        <a:lstStyle/>
        <a:p>
          <a:endParaRPr lang="zh-CN" altLang="en-US">
            <a:latin typeface="Agency FB" pitchFamily="34" charset="0"/>
          </a:endParaRPr>
        </a:p>
      </dgm:t>
    </dgm:pt>
    <dgm:pt modelId="{99CA4A08-A6C2-4BE7-A483-F64C90992A2E}">
      <dgm:prSet phldrT="[文本]"/>
      <dgm:spPr>
        <a:solidFill>
          <a:srgbClr val="E43333"/>
        </a:solidFill>
      </dgm:spPr>
      <dgm:t>
        <a:bodyPr/>
        <a:lstStyle/>
        <a:p>
          <a:r>
            <a:rPr lang="en-US" altLang="zh-CN" dirty="0">
              <a:latin typeface="Agency FB" pitchFamily="34" charset="0"/>
            </a:rPr>
            <a:t>TITLE</a:t>
          </a:r>
          <a:endParaRPr lang="zh-CN" altLang="en-US" dirty="0">
            <a:latin typeface="Agency FB" pitchFamily="34" charset="0"/>
          </a:endParaRPr>
        </a:p>
      </dgm:t>
    </dgm:pt>
    <dgm:pt modelId="{8C005D94-F71F-40E9-8F9F-1098D63B1E09}" type="parTrans" cxnId="{027369A0-3B1E-4140-BBEE-67EC52E51CCA}">
      <dgm:prSet/>
      <dgm:spPr/>
      <dgm:t>
        <a:bodyPr/>
        <a:lstStyle/>
        <a:p>
          <a:endParaRPr lang="zh-CN" altLang="en-US">
            <a:latin typeface="Agency FB" pitchFamily="34" charset="0"/>
          </a:endParaRPr>
        </a:p>
      </dgm:t>
    </dgm:pt>
    <dgm:pt modelId="{EF68C982-3F31-4419-8F9E-A91D25A56E2E}" type="sibTrans" cxnId="{027369A0-3B1E-4140-BBEE-67EC52E51CCA}">
      <dgm:prSet/>
      <dgm:spPr>
        <a:solidFill>
          <a:srgbClr val="E43333"/>
        </a:solidFill>
      </dgm:spPr>
      <dgm:t>
        <a:bodyPr/>
        <a:lstStyle/>
        <a:p>
          <a:endParaRPr lang="zh-CN" altLang="en-US">
            <a:latin typeface="Agency FB" pitchFamily="34" charset="0"/>
          </a:endParaRPr>
        </a:p>
      </dgm:t>
    </dgm:pt>
    <dgm:pt modelId="{1D3FAF76-F1C3-4B1B-8BC8-8CFBDE9E8709}">
      <dgm:prSet phldrT="[文本]" custT="1"/>
      <dgm:spPr/>
      <dgm:t>
        <a:bodyPr/>
        <a:lstStyle/>
        <a:p>
          <a:r>
            <a:rPr lang="en-US" altLang="zh-CN" sz="3200" dirty="0">
              <a:solidFill>
                <a:srgbClr val="3B3838"/>
              </a:solidFill>
              <a:latin typeface="Agency FB" pitchFamily="34" charset="0"/>
            </a:rPr>
            <a:t>TEXT HERE</a:t>
          </a:r>
          <a:endParaRPr lang="zh-CN" altLang="en-US" sz="3200" dirty="0">
            <a:solidFill>
              <a:srgbClr val="3B3838"/>
            </a:solidFill>
            <a:latin typeface="Agency FB" pitchFamily="34" charset="0"/>
          </a:endParaRPr>
        </a:p>
      </dgm:t>
    </dgm:pt>
    <dgm:pt modelId="{A8E71B8D-A60E-49BC-B0CA-93011608CDB2}" type="parTrans" cxnId="{6324DBD3-D7A2-472D-B65A-7D128CB61284}">
      <dgm:prSet/>
      <dgm:spPr/>
      <dgm:t>
        <a:bodyPr/>
        <a:lstStyle/>
        <a:p>
          <a:endParaRPr lang="zh-CN" altLang="en-US">
            <a:latin typeface="Agency FB" pitchFamily="34" charset="0"/>
          </a:endParaRPr>
        </a:p>
      </dgm:t>
    </dgm:pt>
    <dgm:pt modelId="{36B4971D-DC5F-4C0A-86E9-31B619BF89BD}" type="sibTrans" cxnId="{6324DBD3-D7A2-472D-B65A-7D128CB61284}">
      <dgm:prSet/>
      <dgm:spPr/>
      <dgm:t>
        <a:bodyPr/>
        <a:lstStyle/>
        <a:p>
          <a:endParaRPr lang="zh-CN" altLang="en-US">
            <a:latin typeface="Agency FB" pitchFamily="34" charset="0"/>
          </a:endParaRPr>
        </a:p>
      </dgm:t>
    </dgm:pt>
    <dgm:pt modelId="{1293B884-27A2-49DD-BBCC-18DE58A53713}" type="pres">
      <dgm:prSet presAssocID="{9B4B3EC7-C7E6-447C-9AE5-AC26A58683B4}" presName="Name0" presStyleCnt="0">
        <dgm:presLayoutVars>
          <dgm:chMax/>
          <dgm:chPref/>
          <dgm:dir/>
          <dgm:animLvl val="lvl"/>
        </dgm:presLayoutVars>
      </dgm:prSet>
      <dgm:spPr/>
    </dgm:pt>
    <dgm:pt modelId="{A2790389-93AF-4725-A992-4CF3727AD153}" type="pres">
      <dgm:prSet presAssocID="{F32A6214-05E5-4C26-B03A-0F1AF7DF30D1}" presName="composite" presStyleCnt="0"/>
      <dgm:spPr/>
    </dgm:pt>
    <dgm:pt modelId="{5275AEBC-854C-425C-8714-93CC7C4E28F7}" type="pres">
      <dgm:prSet presAssocID="{F32A6214-05E5-4C26-B03A-0F1AF7DF30D1}" presName="Parent1" presStyleLbl="node1" presStyleIdx="0" presStyleCnt="6">
        <dgm:presLayoutVars>
          <dgm:chMax val="1"/>
          <dgm:chPref val="1"/>
          <dgm:bulletEnabled val="1"/>
        </dgm:presLayoutVars>
      </dgm:prSet>
      <dgm:spPr/>
    </dgm:pt>
    <dgm:pt modelId="{78D6EAE2-3A08-48D1-B58F-6A914AC957AF}" type="pres">
      <dgm:prSet presAssocID="{F32A6214-05E5-4C26-B03A-0F1AF7DF30D1}" presName="Childtext1" presStyleLbl="revTx" presStyleIdx="0" presStyleCnt="3">
        <dgm:presLayoutVars>
          <dgm:chMax val="0"/>
          <dgm:chPref val="0"/>
          <dgm:bulletEnabled val="1"/>
        </dgm:presLayoutVars>
      </dgm:prSet>
      <dgm:spPr/>
    </dgm:pt>
    <dgm:pt modelId="{2E5228B2-1984-470B-AD0C-78991EAA2B93}" type="pres">
      <dgm:prSet presAssocID="{F32A6214-05E5-4C26-B03A-0F1AF7DF30D1}" presName="BalanceSpacing" presStyleCnt="0"/>
      <dgm:spPr/>
    </dgm:pt>
    <dgm:pt modelId="{5CDFB04B-357D-479D-88DD-2BF2910814DB}" type="pres">
      <dgm:prSet presAssocID="{F32A6214-05E5-4C26-B03A-0F1AF7DF30D1}" presName="BalanceSpacing1" presStyleCnt="0"/>
      <dgm:spPr/>
    </dgm:pt>
    <dgm:pt modelId="{AEE5010D-960C-4DBC-AC03-642C94F32700}" type="pres">
      <dgm:prSet presAssocID="{CA5455BE-9B9D-40F1-8434-100E774C2727}" presName="Accent1Text" presStyleLbl="node1" presStyleIdx="1" presStyleCnt="6"/>
      <dgm:spPr/>
    </dgm:pt>
    <dgm:pt modelId="{65ADFFB4-7C47-4767-8B23-C27BF590F65A}" type="pres">
      <dgm:prSet presAssocID="{CA5455BE-9B9D-40F1-8434-100E774C2727}" presName="spaceBetweenRectangles" presStyleCnt="0"/>
      <dgm:spPr/>
    </dgm:pt>
    <dgm:pt modelId="{B9A434CC-B6A4-475F-BB6F-BDA80F9D9E27}" type="pres">
      <dgm:prSet presAssocID="{011B0EA9-3F0C-4FF4-ACBD-ADA583DEACA4}" presName="composite" presStyleCnt="0"/>
      <dgm:spPr/>
    </dgm:pt>
    <dgm:pt modelId="{CBF3DDD3-03FD-4063-9623-13D8DCD071D1}" type="pres">
      <dgm:prSet presAssocID="{011B0EA9-3F0C-4FF4-ACBD-ADA583DEACA4}" presName="Parent1" presStyleLbl="node1" presStyleIdx="2" presStyleCnt="6">
        <dgm:presLayoutVars>
          <dgm:chMax val="1"/>
          <dgm:chPref val="1"/>
          <dgm:bulletEnabled val="1"/>
        </dgm:presLayoutVars>
      </dgm:prSet>
      <dgm:spPr/>
    </dgm:pt>
    <dgm:pt modelId="{4A4BF42E-5D7C-4BB6-90A2-EAAF4F812DC3}" type="pres">
      <dgm:prSet presAssocID="{011B0EA9-3F0C-4FF4-ACBD-ADA583DEACA4}" presName="Childtext1" presStyleLbl="revTx" presStyleIdx="1" presStyleCnt="3">
        <dgm:presLayoutVars>
          <dgm:chMax val="0"/>
          <dgm:chPref val="0"/>
          <dgm:bulletEnabled val="1"/>
        </dgm:presLayoutVars>
      </dgm:prSet>
      <dgm:spPr/>
    </dgm:pt>
    <dgm:pt modelId="{9413832A-54F9-44C1-B94B-29064DC7F5A4}" type="pres">
      <dgm:prSet presAssocID="{011B0EA9-3F0C-4FF4-ACBD-ADA583DEACA4}" presName="BalanceSpacing" presStyleCnt="0"/>
      <dgm:spPr/>
    </dgm:pt>
    <dgm:pt modelId="{C79FB2D4-4B5B-4D6A-AA79-275DB149B8F8}" type="pres">
      <dgm:prSet presAssocID="{011B0EA9-3F0C-4FF4-ACBD-ADA583DEACA4}" presName="BalanceSpacing1" presStyleCnt="0"/>
      <dgm:spPr/>
    </dgm:pt>
    <dgm:pt modelId="{827207F3-29E9-402E-A7ED-FA0446D5689A}" type="pres">
      <dgm:prSet presAssocID="{E4F4338C-9316-4721-B2E7-7F7FC38D5CB2}" presName="Accent1Text" presStyleLbl="node1" presStyleIdx="3" presStyleCnt="6"/>
      <dgm:spPr/>
    </dgm:pt>
    <dgm:pt modelId="{47516817-D153-42C7-852D-D9CCBA08E86C}" type="pres">
      <dgm:prSet presAssocID="{E4F4338C-9316-4721-B2E7-7F7FC38D5CB2}" presName="spaceBetweenRectangles" presStyleCnt="0"/>
      <dgm:spPr/>
    </dgm:pt>
    <dgm:pt modelId="{E0F047C6-09E6-4B90-9E83-007B93048359}" type="pres">
      <dgm:prSet presAssocID="{99CA4A08-A6C2-4BE7-A483-F64C90992A2E}" presName="composite" presStyleCnt="0"/>
      <dgm:spPr/>
    </dgm:pt>
    <dgm:pt modelId="{88D1ACC9-10C1-4E99-813F-0CBE810BCBE5}" type="pres">
      <dgm:prSet presAssocID="{99CA4A08-A6C2-4BE7-A483-F64C90992A2E}" presName="Parent1" presStyleLbl="node1" presStyleIdx="4" presStyleCnt="6">
        <dgm:presLayoutVars>
          <dgm:chMax val="1"/>
          <dgm:chPref val="1"/>
          <dgm:bulletEnabled val="1"/>
        </dgm:presLayoutVars>
      </dgm:prSet>
      <dgm:spPr/>
    </dgm:pt>
    <dgm:pt modelId="{22E18F54-9B67-425B-87B3-5C56CA81E67F}" type="pres">
      <dgm:prSet presAssocID="{99CA4A08-A6C2-4BE7-A483-F64C90992A2E}" presName="Childtext1" presStyleLbl="revTx" presStyleIdx="2" presStyleCnt="3">
        <dgm:presLayoutVars>
          <dgm:chMax val="0"/>
          <dgm:chPref val="0"/>
          <dgm:bulletEnabled val="1"/>
        </dgm:presLayoutVars>
      </dgm:prSet>
      <dgm:spPr/>
    </dgm:pt>
    <dgm:pt modelId="{E9128AB5-C628-40AC-A3F5-6FADD174BDBB}" type="pres">
      <dgm:prSet presAssocID="{99CA4A08-A6C2-4BE7-A483-F64C90992A2E}" presName="BalanceSpacing" presStyleCnt="0"/>
      <dgm:spPr/>
    </dgm:pt>
    <dgm:pt modelId="{1D73B7FD-3782-4880-8C68-719ED1EF5BF6}" type="pres">
      <dgm:prSet presAssocID="{99CA4A08-A6C2-4BE7-A483-F64C90992A2E}" presName="BalanceSpacing1" presStyleCnt="0"/>
      <dgm:spPr/>
    </dgm:pt>
    <dgm:pt modelId="{DE0D28D0-E7FB-4551-88E1-8953D82BAFD1}" type="pres">
      <dgm:prSet presAssocID="{EF68C982-3F31-4419-8F9E-A91D25A56E2E}" presName="Accent1Text" presStyleLbl="node1" presStyleIdx="5" presStyleCnt="6"/>
      <dgm:spPr/>
    </dgm:pt>
  </dgm:ptLst>
  <dgm:cxnLst>
    <dgm:cxn modelId="{58A58B11-B631-4E0A-A8E4-0C8B953558B0}" type="presOf" srcId="{9B4B3EC7-C7E6-447C-9AE5-AC26A58683B4}" destId="{1293B884-27A2-49DD-BBCC-18DE58A53713}" srcOrd="0" destOrd="0" presId="urn:microsoft.com/office/officeart/2008/layout/AlternatingHexagons"/>
    <dgm:cxn modelId="{5FE6EA11-EC8F-43F0-BE77-8B5858ADEDB2}" srcId="{9B4B3EC7-C7E6-447C-9AE5-AC26A58683B4}" destId="{F32A6214-05E5-4C26-B03A-0F1AF7DF30D1}" srcOrd="0" destOrd="0" parTransId="{47156B80-1E9B-4627-8F13-0BD98A625886}" sibTransId="{CA5455BE-9B9D-40F1-8434-100E774C2727}"/>
    <dgm:cxn modelId="{21BF881D-05E9-4195-8458-3ACCBB34CC97}" type="presOf" srcId="{F32A6214-05E5-4C26-B03A-0F1AF7DF30D1}" destId="{5275AEBC-854C-425C-8714-93CC7C4E28F7}" srcOrd="0" destOrd="0" presId="urn:microsoft.com/office/officeart/2008/layout/AlternatingHexagons"/>
    <dgm:cxn modelId="{06F57025-DC35-4219-AF15-8E639B2288CD}" type="presOf" srcId="{011B0EA9-3F0C-4FF4-ACBD-ADA583DEACA4}" destId="{CBF3DDD3-03FD-4063-9623-13D8DCD071D1}" srcOrd="0" destOrd="0" presId="urn:microsoft.com/office/officeart/2008/layout/AlternatingHexagons"/>
    <dgm:cxn modelId="{541EC329-C42D-4FF2-88FA-36B6A84E5A28}" type="presOf" srcId="{EF68C982-3F31-4419-8F9E-A91D25A56E2E}" destId="{DE0D28D0-E7FB-4551-88E1-8953D82BAFD1}" srcOrd="0" destOrd="0" presId="urn:microsoft.com/office/officeart/2008/layout/AlternatingHexagons"/>
    <dgm:cxn modelId="{52D7302D-6AC0-43CB-8618-52AAB497B887}" srcId="{011B0EA9-3F0C-4FF4-ACBD-ADA583DEACA4}" destId="{73F7B686-7A14-4F34-B0F0-98E0D09EA713}" srcOrd="0" destOrd="0" parTransId="{51417980-E764-4B15-85C6-4BAC39EF8701}" sibTransId="{78C6540B-AD5E-4D93-B7A8-175A3C06049D}"/>
    <dgm:cxn modelId="{B8D86482-01A8-47C4-8161-CF5ABA10202B}" srcId="{9B4B3EC7-C7E6-447C-9AE5-AC26A58683B4}" destId="{011B0EA9-3F0C-4FF4-ACBD-ADA583DEACA4}" srcOrd="1" destOrd="0" parTransId="{B63FD0B2-B4D6-4173-8F55-85DC12E3CF28}" sibTransId="{E4F4338C-9316-4721-B2E7-7F7FC38D5CB2}"/>
    <dgm:cxn modelId="{6226FA8A-2F3C-4EE0-92F3-972BF9D9F8DC}" srcId="{F32A6214-05E5-4C26-B03A-0F1AF7DF30D1}" destId="{88C1A8E8-190B-4DD0-8597-D2F00A719825}" srcOrd="0" destOrd="0" parTransId="{ABF3407F-8E58-457B-9442-D93DA723C84B}" sibTransId="{20F0A34C-3563-4465-9737-32B165F97F10}"/>
    <dgm:cxn modelId="{B770688C-B67D-45C0-84C0-82E29B30F318}" type="presOf" srcId="{73F7B686-7A14-4F34-B0F0-98E0D09EA713}" destId="{4A4BF42E-5D7C-4BB6-90A2-EAAF4F812DC3}" srcOrd="0" destOrd="0" presId="urn:microsoft.com/office/officeart/2008/layout/AlternatingHexagons"/>
    <dgm:cxn modelId="{027369A0-3B1E-4140-BBEE-67EC52E51CCA}" srcId="{9B4B3EC7-C7E6-447C-9AE5-AC26A58683B4}" destId="{99CA4A08-A6C2-4BE7-A483-F64C90992A2E}" srcOrd="2" destOrd="0" parTransId="{8C005D94-F71F-40E9-8F9F-1098D63B1E09}" sibTransId="{EF68C982-3F31-4419-8F9E-A91D25A56E2E}"/>
    <dgm:cxn modelId="{8AD6C4A7-E733-4659-8116-5C1D10E5948A}" type="presOf" srcId="{1D3FAF76-F1C3-4B1B-8BC8-8CFBDE9E8709}" destId="{22E18F54-9B67-425B-87B3-5C56CA81E67F}" srcOrd="0" destOrd="0" presId="urn:microsoft.com/office/officeart/2008/layout/AlternatingHexagons"/>
    <dgm:cxn modelId="{597AE1AA-34A4-4E2A-A9C7-EE2C8F962408}" type="presOf" srcId="{CA5455BE-9B9D-40F1-8434-100E774C2727}" destId="{AEE5010D-960C-4DBC-AC03-642C94F32700}" srcOrd="0" destOrd="0" presId="urn:microsoft.com/office/officeart/2008/layout/AlternatingHexagons"/>
    <dgm:cxn modelId="{6324DBD3-D7A2-472D-B65A-7D128CB61284}" srcId="{99CA4A08-A6C2-4BE7-A483-F64C90992A2E}" destId="{1D3FAF76-F1C3-4B1B-8BC8-8CFBDE9E8709}" srcOrd="0" destOrd="0" parTransId="{A8E71B8D-A60E-49BC-B0CA-93011608CDB2}" sibTransId="{36B4971D-DC5F-4C0A-86E9-31B619BF89BD}"/>
    <dgm:cxn modelId="{EFD195D8-26B7-46FF-91C1-4FA90F17CBA9}" type="presOf" srcId="{99CA4A08-A6C2-4BE7-A483-F64C90992A2E}" destId="{88D1ACC9-10C1-4E99-813F-0CBE810BCBE5}" srcOrd="0" destOrd="0" presId="urn:microsoft.com/office/officeart/2008/layout/AlternatingHexagons"/>
    <dgm:cxn modelId="{70C858DF-3BF3-4378-B3CF-3F3E41573801}" type="presOf" srcId="{E4F4338C-9316-4721-B2E7-7F7FC38D5CB2}" destId="{827207F3-29E9-402E-A7ED-FA0446D5689A}" srcOrd="0" destOrd="0" presId="urn:microsoft.com/office/officeart/2008/layout/AlternatingHexagons"/>
    <dgm:cxn modelId="{35CF20F6-56EB-4519-8499-49AB67923C41}" type="presOf" srcId="{88C1A8E8-190B-4DD0-8597-D2F00A719825}" destId="{78D6EAE2-3A08-48D1-B58F-6A914AC957AF}" srcOrd="0" destOrd="0" presId="urn:microsoft.com/office/officeart/2008/layout/AlternatingHexagons"/>
    <dgm:cxn modelId="{D529FD61-7340-46A4-9FAA-15C9ADF37801}" type="presParOf" srcId="{1293B884-27A2-49DD-BBCC-18DE58A53713}" destId="{A2790389-93AF-4725-A992-4CF3727AD153}" srcOrd="0" destOrd="0" presId="urn:microsoft.com/office/officeart/2008/layout/AlternatingHexagons"/>
    <dgm:cxn modelId="{142DBECA-0FAB-4A83-A9D7-7FDCA12C0444}" type="presParOf" srcId="{A2790389-93AF-4725-A992-4CF3727AD153}" destId="{5275AEBC-854C-425C-8714-93CC7C4E28F7}" srcOrd="0" destOrd="0" presId="urn:microsoft.com/office/officeart/2008/layout/AlternatingHexagons"/>
    <dgm:cxn modelId="{593BD991-5D42-4F6A-86D1-A8ED85AA0736}" type="presParOf" srcId="{A2790389-93AF-4725-A992-4CF3727AD153}" destId="{78D6EAE2-3A08-48D1-B58F-6A914AC957AF}" srcOrd="1" destOrd="0" presId="urn:microsoft.com/office/officeart/2008/layout/AlternatingHexagons"/>
    <dgm:cxn modelId="{AC2926DE-2CC5-47AF-BE6C-AC2BD42EEF1F}" type="presParOf" srcId="{A2790389-93AF-4725-A992-4CF3727AD153}" destId="{2E5228B2-1984-470B-AD0C-78991EAA2B93}" srcOrd="2" destOrd="0" presId="urn:microsoft.com/office/officeart/2008/layout/AlternatingHexagons"/>
    <dgm:cxn modelId="{600A2254-6AD3-4546-BF4C-7BEA7FB0DD6E}" type="presParOf" srcId="{A2790389-93AF-4725-A992-4CF3727AD153}" destId="{5CDFB04B-357D-479D-88DD-2BF2910814DB}" srcOrd="3" destOrd="0" presId="urn:microsoft.com/office/officeart/2008/layout/AlternatingHexagons"/>
    <dgm:cxn modelId="{E4DEFEFB-1319-40C0-9BBB-5372F513D280}" type="presParOf" srcId="{A2790389-93AF-4725-A992-4CF3727AD153}" destId="{AEE5010D-960C-4DBC-AC03-642C94F32700}" srcOrd="4" destOrd="0" presId="urn:microsoft.com/office/officeart/2008/layout/AlternatingHexagons"/>
    <dgm:cxn modelId="{E2B1743D-BEBA-452E-8C6C-4BB83FD219BB}" type="presParOf" srcId="{1293B884-27A2-49DD-BBCC-18DE58A53713}" destId="{65ADFFB4-7C47-4767-8B23-C27BF590F65A}" srcOrd="1" destOrd="0" presId="urn:microsoft.com/office/officeart/2008/layout/AlternatingHexagons"/>
    <dgm:cxn modelId="{473F8AFF-2AF7-4EEB-BEC1-F75B1A4E1984}" type="presParOf" srcId="{1293B884-27A2-49DD-BBCC-18DE58A53713}" destId="{B9A434CC-B6A4-475F-BB6F-BDA80F9D9E27}" srcOrd="2" destOrd="0" presId="urn:microsoft.com/office/officeart/2008/layout/AlternatingHexagons"/>
    <dgm:cxn modelId="{ACC44A3E-B7BA-46D6-839F-6D67012C8E68}" type="presParOf" srcId="{B9A434CC-B6A4-475F-BB6F-BDA80F9D9E27}" destId="{CBF3DDD3-03FD-4063-9623-13D8DCD071D1}" srcOrd="0" destOrd="0" presId="urn:microsoft.com/office/officeart/2008/layout/AlternatingHexagons"/>
    <dgm:cxn modelId="{D5C12573-FBB9-4910-9A72-53D5178CE6D9}" type="presParOf" srcId="{B9A434CC-B6A4-475F-BB6F-BDA80F9D9E27}" destId="{4A4BF42E-5D7C-4BB6-90A2-EAAF4F812DC3}" srcOrd="1" destOrd="0" presId="urn:microsoft.com/office/officeart/2008/layout/AlternatingHexagons"/>
    <dgm:cxn modelId="{99284D26-4744-4F12-A1B9-E61E26326C3C}" type="presParOf" srcId="{B9A434CC-B6A4-475F-BB6F-BDA80F9D9E27}" destId="{9413832A-54F9-44C1-B94B-29064DC7F5A4}" srcOrd="2" destOrd="0" presId="urn:microsoft.com/office/officeart/2008/layout/AlternatingHexagons"/>
    <dgm:cxn modelId="{9C6C962A-1585-45E5-829F-7F5159535788}" type="presParOf" srcId="{B9A434CC-B6A4-475F-BB6F-BDA80F9D9E27}" destId="{C79FB2D4-4B5B-4D6A-AA79-275DB149B8F8}" srcOrd="3" destOrd="0" presId="urn:microsoft.com/office/officeart/2008/layout/AlternatingHexagons"/>
    <dgm:cxn modelId="{EADC48A5-DD4E-484C-8CE5-EB3FC609C605}" type="presParOf" srcId="{B9A434CC-B6A4-475F-BB6F-BDA80F9D9E27}" destId="{827207F3-29E9-402E-A7ED-FA0446D5689A}" srcOrd="4" destOrd="0" presId="urn:microsoft.com/office/officeart/2008/layout/AlternatingHexagons"/>
    <dgm:cxn modelId="{C4F6D803-2423-4E5F-9125-B8DBD923CD8B}" type="presParOf" srcId="{1293B884-27A2-49DD-BBCC-18DE58A53713}" destId="{47516817-D153-42C7-852D-D9CCBA08E86C}" srcOrd="3" destOrd="0" presId="urn:microsoft.com/office/officeart/2008/layout/AlternatingHexagons"/>
    <dgm:cxn modelId="{E6EE030E-4D21-4576-A2FB-7155C11D2600}" type="presParOf" srcId="{1293B884-27A2-49DD-BBCC-18DE58A53713}" destId="{E0F047C6-09E6-4B90-9E83-007B93048359}" srcOrd="4" destOrd="0" presId="urn:microsoft.com/office/officeart/2008/layout/AlternatingHexagons"/>
    <dgm:cxn modelId="{26ECFDF1-7418-4070-AFA2-81D3BDD8B91A}" type="presParOf" srcId="{E0F047C6-09E6-4B90-9E83-007B93048359}" destId="{88D1ACC9-10C1-4E99-813F-0CBE810BCBE5}" srcOrd="0" destOrd="0" presId="urn:microsoft.com/office/officeart/2008/layout/AlternatingHexagons"/>
    <dgm:cxn modelId="{322A8FA2-D3E8-4578-8C25-A60219A74372}" type="presParOf" srcId="{E0F047C6-09E6-4B90-9E83-007B93048359}" destId="{22E18F54-9B67-425B-87B3-5C56CA81E67F}" srcOrd="1" destOrd="0" presId="urn:microsoft.com/office/officeart/2008/layout/AlternatingHexagons"/>
    <dgm:cxn modelId="{4D440C98-E9FB-4495-AE0C-08E9F113BB49}" type="presParOf" srcId="{E0F047C6-09E6-4B90-9E83-007B93048359}" destId="{E9128AB5-C628-40AC-A3F5-6FADD174BDBB}" srcOrd="2" destOrd="0" presId="urn:microsoft.com/office/officeart/2008/layout/AlternatingHexagons"/>
    <dgm:cxn modelId="{58722F54-1DBF-4025-91E4-9D3333A0686E}" type="presParOf" srcId="{E0F047C6-09E6-4B90-9E83-007B93048359}" destId="{1D73B7FD-3782-4880-8C68-719ED1EF5BF6}" srcOrd="3" destOrd="0" presId="urn:microsoft.com/office/officeart/2008/layout/AlternatingHexagons"/>
    <dgm:cxn modelId="{5081A2D6-3397-454F-A063-972F2B0F4EB2}" type="presParOf" srcId="{E0F047C6-09E6-4B90-9E83-007B93048359}" destId="{DE0D28D0-E7FB-4551-88E1-8953D82BAFD1}"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18BF48-C675-4AC6-8181-92C40E5B4CCD}" type="doc">
      <dgm:prSet loTypeId="urn:microsoft.com/office/officeart/2008/layout/CircleAccentTimeline#1" loCatId="process" qsTypeId="urn:microsoft.com/office/officeart/2005/8/quickstyle/simple1#2" qsCatId="simple" csTypeId="urn:microsoft.com/office/officeart/2005/8/colors/accent1_2#2" csCatId="accent1" phldr="1"/>
      <dgm:spPr/>
      <dgm:t>
        <a:bodyPr/>
        <a:lstStyle/>
        <a:p>
          <a:endParaRPr lang="zh-CN" altLang="en-US"/>
        </a:p>
      </dgm:t>
    </dgm:pt>
    <dgm:pt modelId="{BB41003C-1427-41EC-B339-9EBC05C8E0DB}">
      <dgm:prSet phldrT="[文本]" custT="1"/>
      <dgm:spPr/>
      <dgm:t>
        <a:bodyPr/>
        <a:lstStyle/>
        <a:p>
          <a:r>
            <a:rPr lang="en-US" altLang="zh-CN" sz="3200" dirty="0">
              <a:solidFill>
                <a:srgbClr val="3B3838"/>
              </a:solidFill>
              <a:latin typeface="Agency FB" pitchFamily="34" charset="0"/>
            </a:rPr>
            <a:t>ITEM A</a:t>
          </a:r>
          <a:endParaRPr lang="zh-CN" altLang="en-US" sz="3200" dirty="0">
            <a:solidFill>
              <a:srgbClr val="3B3838"/>
            </a:solidFill>
            <a:latin typeface="Agency FB" pitchFamily="34" charset="0"/>
          </a:endParaRPr>
        </a:p>
      </dgm:t>
    </dgm:pt>
    <dgm:pt modelId="{4F0F5F57-8776-4738-81B7-D914E14DC8D6}" type="parTrans" cxnId="{EA5C45F3-73B5-4C13-9B24-882EAC607C9E}">
      <dgm:prSet/>
      <dgm:spPr/>
      <dgm:t>
        <a:bodyPr/>
        <a:lstStyle/>
        <a:p>
          <a:endParaRPr lang="zh-CN" altLang="en-US">
            <a:solidFill>
              <a:srgbClr val="3B3838"/>
            </a:solidFill>
            <a:latin typeface="Agency FB" pitchFamily="34" charset="0"/>
          </a:endParaRPr>
        </a:p>
      </dgm:t>
    </dgm:pt>
    <dgm:pt modelId="{17A1574F-B0C2-4936-B31F-D7C8383BB656}" type="sibTrans" cxnId="{EA5C45F3-73B5-4C13-9B24-882EAC607C9E}">
      <dgm:prSet/>
      <dgm:spPr/>
      <dgm:t>
        <a:bodyPr/>
        <a:lstStyle/>
        <a:p>
          <a:endParaRPr lang="zh-CN" altLang="en-US">
            <a:solidFill>
              <a:srgbClr val="3B3838"/>
            </a:solidFill>
            <a:latin typeface="Agency FB" pitchFamily="34" charset="0"/>
          </a:endParaRPr>
        </a:p>
      </dgm:t>
    </dgm:pt>
    <dgm:pt modelId="{78B6A244-2299-4A59-8F5F-F1FB776778C8}">
      <dgm:prSet phldrT="[文本]" custT="1"/>
      <dgm:spPr/>
      <dgm:t>
        <a:bodyPr/>
        <a:lstStyle/>
        <a:p>
          <a:r>
            <a:rPr lang="en-US" altLang="zh-CN" sz="1800" dirty="0">
              <a:solidFill>
                <a:srgbClr val="3B3838"/>
              </a:solidFill>
              <a:latin typeface="Agency FB" pitchFamily="34" charset="0"/>
            </a:rPr>
            <a:t>TEXT HERE</a:t>
          </a:r>
          <a:endParaRPr lang="zh-CN" altLang="en-US" sz="1800" dirty="0">
            <a:solidFill>
              <a:srgbClr val="3B3838"/>
            </a:solidFill>
            <a:latin typeface="Agency FB" pitchFamily="34" charset="0"/>
          </a:endParaRPr>
        </a:p>
      </dgm:t>
    </dgm:pt>
    <dgm:pt modelId="{E25049EE-4B3B-4109-B0FF-B35EE70DADAF}" type="parTrans" cxnId="{DF85CCD3-71ED-43C6-9376-ADEF880FBB7A}">
      <dgm:prSet/>
      <dgm:spPr/>
      <dgm:t>
        <a:bodyPr/>
        <a:lstStyle/>
        <a:p>
          <a:endParaRPr lang="zh-CN" altLang="en-US">
            <a:solidFill>
              <a:srgbClr val="3B3838"/>
            </a:solidFill>
            <a:latin typeface="Agency FB" pitchFamily="34" charset="0"/>
          </a:endParaRPr>
        </a:p>
      </dgm:t>
    </dgm:pt>
    <dgm:pt modelId="{E59D4C4E-319E-47A3-91E0-1E41C4FB70D8}" type="sibTrans" cxnId="{DF85CCD3-71ED-43C6-9376-ADEF880FBB7A}">
      <dgm:prSet/>
      <dgm:spPr/>
      <dgm:t>
        <a:bodyPr/>
        <a:lstStyle/>
        <a:p>
          <a:endParaRPr lang="zh-CN" altLang="en-US">
            <a:solidFill>
              <a:srgbClr val="3B3838"/>
            </a:solidFill>
            <a:latin typeface="Agency FB" pitchFamily="34" charset="0"/>
          </a:endParaRPr>
        </a:p>
      </dgm:t>
    </dgm:pt>
    <dgm:pt modelId="{141AB927-6797-4268-87A2-045B528EDEB9}">
      <dgm:prSet phldrT="[文本]" custT="1"/>
      <dgm:spPr/>
      <dgm:t>
        <a:bodyPr/>
        <a:lstStyle/>
        <a:p>
          <a:r>
            <a:rPr lang="en-US" altLang="zh-CN" sz="1800">
              <a:solidFill>
                <a:srgbClr val="3B3838"/>
              </a:solidFill>
              <a:latin typeface="Agency FB" pitchFamily="34" charset="0"/>
            </a:rPr>
            <a:t>TEXT HERE</a:t>
          </a:r>
          <a:endParaRPr lang="zh-CN" altLang="en-US" sz="1800" dirty="0">
            <a:solidFill>
              <a:srgbClr val="3B3838"/>
            </a:solidFill>
            <a:latin typeface="Agency FB" pitchFamily="34" charset="0"/>
          </a:endParaRPr>
        </a:p>
      </dgm:t>
    </dgm:pt>
    <dgm:pt modelId="{7ADCFF28-07E3-4CE1-958B-DBB62E633FBB}" type="parTrans" cxnId="{C8C40D0A-298C-44BD-B3FE-B3EF40DB8BF3}">
      <dgm:prSet/>
      <dgm:spPr/>
      <dgm:t>
        <a:bodyPr/>
        <a:lstStyle/>
        <a:p>
          <a:endParaRPr lang="zh-CN" altLang="en-US">
            <a:solidFill>
              <a:srgbClr val="3B3838"/>
            </a:solidFill>
            <a:latin typeface="Agency FB" pitchFamily="34" charset="0"/>
          </a:endParaRPr>
        </a:p>
      </dgm:t>
    </dgm:pt>
    <dgm:pt modelId="{93200DF5-11B6-4447-920A-CB0B7DAD167C}" type="sibTrans" cxnId="{C8C40D0A-298C-44BD-B3FE-B3EF40DB8BF3}">
      <dgm:prSet/>
      <dgm:spPr/>
      <dgm:t>
        <a:bodyPr/>
        <a:lstStyle/>
        <a:p>
          <a:endParaRPr lang="zh-CN" altLang="en-US">
            <a:solidFill>
              <a:srgbClr val="3B3838"/>
            </a:solidFill>
            <a:latin typeface="Agency FB" pitchFamily="34" charset="0"/>
          </a:endParaRPr>
        </a:p>
      </dgm:t>
    </dgm:pt>
    <dgm:pt modelId="{A0195C8D-4F07-4101-B49E-9AFD7E294655}">
      <dgm:prSet phldrT="[文本]" custT="1"/>
      <dgm:spPr/>
      <dgm:t>
        <a:bodyPr/>
        <a:lstStyle/>
        <a:p>
          <a:r>
            <a:rPr lang="en-US" altLang="zh-CN" sz="3200">
              <a:solidFill>
                <a:srgbClr val="3B3838"/>
              </a:solidFill>
              <a:latin typeface="Agency FB" pitchFamily="34" charset="0"/>
            </a:rPr>
            <a:t>ITEM B</a:t>
          </a:r>
          <a:endParaRPr lang="zh-CN" altLang="en-US" sz="3200" dirty="0">
            <a:solidFill>
              <a:srgbClr val="3B3838"/>
            </a:solidFill>
            <a:latin typeface="Agency FB" pitchFamily="34" charset="0"/>
          </a:endParaRPr>
        </a:p>
      </dgm:t>
    </dgm:pt>
    <dgm:pt modelId="{C9B9C514-50CB-4D0F-BDE1-CD885D1F3FA5}" type="parTrans" cxnId="{A5D77570-2DFB-4026-A80A-5A8F4D27476F}">
      <dgm:prSet/>
      <dgm:spPr/>
      <dgm:t>
        <a:bodyPr/>
        <a:lstStyle/>
        <a:p>
          <a:endParaRPr lang="zh-CN" altLang="en-US">
            <a:solidFill>
              <a:srgbClr val="3B3838"/>
            </a:solidFill>
            <a:latin typeface="Agency FB" pitchFamily="34" charset="0"/>
          </a:endParaRPr>
        </a:p>
      </dgm:t>
    </dgm:pt>
    <dgm:pt modelId="{4CC7BD3C-74F4-4F8B-9B18-362B7190446D}" type="sibTrans" cxnId="{A5D77570-2DFB-4026-A80A-5A8F4D27476F}">
      <dgm:prSet/>
      <dgm:spPr/>
      <dgm:t>
        <a:bodyPr/>
        <a:lstStyle/>
        <a:p>
          <a:endParaRPr lang="zh-CN" altLang="en-US">
            <a:solidFill>
              <a:srgbClr val="3B3838"/>
            </a:solidFill>
            <a:latin typeface="Agency FB" pitchFamily="34" charset="0"/>
          </a:endParaRPr>
        </a:p>
      </dgm:t>
    </dgm:pt>
    <dgm:pt modelId="{3846283A-95B7-4B03-99DD-2570B652EADC}">
      <dgm:prSet phldrT="[文本]" custT="1"/>
      <dgm:spPr/>
      <dgm:t>
        <a:bodyPr/>
        <a:lstStyle/>
        <a:p>
          <a:r>
            <a:rPr lang="en-US" altLang="zh-CN" sz="1800">
              <a:solidFill>
                <a:srgbClr val="3B3838"/>
              </a:solidFill>
              <a:latin typeface="Agency FB" pitchFamily="34" charset="0"/>
            </a:rPr>
            <a:t>TEXT HERE</a:t>
          </a:r>
          <a:endParaRPr lang="zh-CN" altLang="en-US" sz="1800" dirty="0">
            <a:solidFill>
              <a:srgbClr val="3B3838"/>
            </a:solidFill>
            <a:latin typeface="Agency FB" pitchFamily="34" charset="0"/>
          </a:endParaRPr>
        </a:p>
      </dgm:t>
    </dgm:pt>
    <dgm:pt modelId="{1943894B-902C-474C-8FCF-F8D005E10B1B}" type="parTrans" cxnId="{3B40E337-D132-4D5D-B6E4-C5AD5E9D6310}">
      <dgm:prSet/>
      <dgm:spPr/>
      <dgm:t>
        <a:bodyPr/>
        <a:lstStyle/>
        <a:p>
          <a:endParaRPr lang="zh-CN" altLang="en-US">
            <a:solidFill>
              <a:srgbClr val="3B3838"/>
            </a:solidFill>
            <a:latin typeface="Agency FB" pitchFamily="34" charset="0"/>
          </a:endParaRPr>
        </a:p>
      </dgm:t>
    </dgm:pt>
    <dgm:pt modelId="{2293BDB6-5699-4F2F-BF04-26DFDB9CA980}" type="sibTrans" cxnId="{3B40E337-D132-4D5D-B6E4-C5AD5E9D6310}">
      <dgm:prSet/>
      <dgm:spPr/>
      <dgm:t>
        <a:bodyPr/>
        <a:lstStyle/>
        <a:p>
          <a:endParaRPr lang="zh-CN" altLang="en-US">
            <a:solidFill>
              <a:srgbClr val="3B3838"/>
            </a:solidFill>
            <a:latin typeface="Agency FB" pitchFamily="34" charset="0"/>
          </a:endParaRPr>
        </a:p>
      </dgm:t>
    </dgm:pt>
    <dgm:pt modelId="{8575ABAF-8672-4B7B-B938-DA80FBB09574}">
      <dgm:prSet phldrT="[文本]" custT="1"/>
      <dgm:spPr/>
      <dgm:t>
        <a:bodyPr/>
        <a:lstStyle/>
        <a:p>
          <a:r>
            <a:rPr lang="en-US" altLang="zh-CN" sz="1800">
              <a:solidFill>
                <a:srgbClr val="3B3838"/>
              </a:solidFill>
              <a:latin typeface="Agency FB" pitchFamily="34" charset="0"/>
            </a:rPr>
            <a:t>TEXT HERE</a:t>
          </a:r>
          <a:endParaRPr lang="zh-CN" altLang="en-US" sz="1800" dirty="0">
            <a:solidFill>
              <a:srgbClr val="3B3838"/>
            </a:solidFill>
            <a:latin typeface="Agency FB" pitchFamily="34" charset="0"/>
          </a:endParaRPr>
        </a:p>
      </dgm:t>
    </dgm:pt>
    <dgm:pt modelId="{296831C3-C021-42E7-B5D1-C70A1370A808}" type="parTrans" cxnId="{32E30AE8-FF3F-4E69-A316-FCF9FD52A51E}">
      <dgm:prSet/>
      <dgm:spPr/>
      <dgm:t>
        <a:bodyPr/>
        <a:lstStyle/>
        <a:p>
          <a:endParaRPr lang="zh-CN" altLang="en-US">
            <a:solidFill>
              <a:srgbClr val="3B3838"/>
            </a:solidFill>
            <a:latin typeface="Agency FB" pitchFamily="34" charset="0"/>
          </a:endParaRPr>
        </a:p>
      </dgm:t>
    </dgm:pt>
    <dgm:pt modelId="{DB522272-8D98-4CED-8A70-A64DA7DD7469}" type="sibTrans" cxnId="{32E30AE8-FF3F-4E69-A316-FCF9FD52A51E}">
      <dgm:prSet/>
      <dgm:spPr/>
      <dgm:t>
        <a:bodyPr/>
        <a:lstStyle/>
        <a:p>
          <a:endParaRPr lang="zh-CN" altLang="en-US">
            <a:solidFill>
              <a:srgbClr val="3B3838"/>
            </a:solidFill>
            <a:latin typeface="Agency FB" pitchFamily="34" charset="0"/>
          </a:endParaRPr>
        </a:p>
      </dgm:t>
    </dgm:pt>
    <dgm:pt modelId="{B5D079B8-477F-4EB3-B285-2F01A93E7A29}" type="pres">
      <dgm:prSet presAssocID="{9318BF48-C675-4AC6-8181-92C40E5B4CCD}" presName="Name0" presStyleCnt="0">
        <dgm:presLayoutVars>
          <dgm:dir/>
        </dgm:presLayoutVars>
      </dgm:prSet>
      <dgm:spPr/>
    </dgm:pt>
    <dgm:pt modelId="{D60DF54E-EDA5-4EC9-8F3D-3511BBAC8612}" type="pres">
      <dgm:prSet presAssocID="{BB41003C-1427-41EC-B339-9EBC05C8E0DB}" presName="parComposite" presStyleCnt="0"/>
      <dgm:spPr/>
    </dgm:pt>
    <dgm:pt modelId="{DF850AF4-60E6-4497-ADDB-5FDB9CBABA74}" type="pres">
      <dgm:prSet presAssocID="{BB41003C-1427-41EC-B339-9EBC05C8E0DB}" presName="parBigCircle" presStyleLbl="node0" presStyleIdx="0" presStyleCnt="2"/>
      <dgm:spPr>
        <a:solidFill>
          <a:srgbClr val="E43333"/>
        </a:solidFill>
        <a:ln>
          <a:noFill/>
        </a:ln>
      </dgm:spPr>
    </dgm:pt>
    <dgm:pt modelId="{5E20F87B-C301-4962-9159-CF1D9C9E8B94}" type="pres">
      <dgm:prSet presAssocID="{BB41003C-1427-41EC-B339-9EBC05C8E0DB}" presName="parTx" presStyleLbl="revTx" presStyleIdx="0" presStyleCnt="10" custAng="3900000" custLinFactNeighborX="-11791" custLinFactNeighborY="73032"/>
      <dgm:spPr/>
    </dgm:pt>
    <dgm:pt modelId="{76E48E59-0471-4CF9-B87E-7D5563B04D48}" type="pres">
      <dgm:prSet presAssocID="{BB41003C-1427-41EC-B339-9EBC05C8E0DB}" presName="bSpace" presStyleCnt="0"/>
      <dgm:spPr/>
    </dgm:pt>
    <dgm:pt modelId="{218E099F-8151-4C5B-9003-FE5559428DAB}" type="pres">
      <dgm:prSet presAssocID="{BB41003C-1427-41EC-B339-9EBC05C8E0DB}" presName="parBackupNorm" presStyleCnt="0"/>
      <dgm:spPr/>
    </dgm:pt>
    <dgm:pt modelId="{7C091B6E-4301-44D9-8F24-4F1D61AD84E2}" type="pres">
      <dgm:prSet presAssocID="{17A1574F-B0C2-4936-B31F-D7C8383BB656}" presName="parSpace" presStyleCnt="0"/>
      <dgm:spPr/>
    </dgm:pt>
    <dgm:pt modelId="{AFCF50DC-1F8E-4A65-9AC8-E38501F8B931}" type="pres">
      <dgm:prSet presAssocID="{78B6A244-2299-4A59-8F5F-F1FB776778C8}" presName="desBackupLeftNorm" presStyleCnt="0"/>
      <dgm:spPr/>
    </dgm:pt>
    <dgm:pt modelId="{504DAEB6-137C-44A8-890B-1345BD99BB99}" type="pres">
      <dgm:prSet presAssocID="{78B6A244-2299-4A59-8F5F-F1FB776778C8}" presName="desComposite" presStyleCnt="0"/>
      <dgm:spPr/>
    </dgm:pt>
    <dgm:pt modelId="{5A9AB0F6-3554-46C5-8D9C-862F3250B057}" type="pres">
      <dgm:prSet presAssocID="{78B6A244-2299-4A59-8F5F-F1FB776778C8}" presName="desCircle" presStyleLbl="node1" presStyleIdx="0" presStyleCnt="4"/>
      <dgm:spPr>
        <a:solidFill>
          <a:srgbClr val="3B3838"/>
        </a:solidFill>
        <a:ln>
          <a:noFill/>
        </a:ln>
      </dgm:spPr>
    </dgm:pt>
    <dgm:pt modelId="{E90CD479-31D1-453A-9D47-1C5011DE2D91}" type="pres">
      <dgm:prSet presAssocID="{78B6A244-2299-4A59-8F5F-F1FB776778C8}" presName="chTx" presStyleLbl="revTx" presStyleIdx="1" presStyleCnt="10" custAng="3900000" custLinFactNeighborX="10482" custLinFactNeighborY="-8929"/>
      <dgm:spPr/>
    </dgm:pt>
    <dgm:pt modelId="{B06D4645-E0DC-4842-8CC1-ED5ADB43A940}" type="pres">
      <dgm:prSet presAssocID="{78B6A244-2299-4A59-8F5F-F1FB776778C8}" presName="desTx" presStyleLbl="revTx" presStyleIdx="2" presStyleCnt="10">
        <dgm:presLayoutVars>
          <dgm:bulletEnabled val="1"/>
        </dgm:presLayoutVars>
      </dgm:prSet>
      <dgm:spPr/>
    </dgm:pt>
    <dgm:pt modelId="{4D528C87-187B-48CF-8B72-87FD4B7E557B}" type="pres">
      <dgm:prSet presAssocID="{78B6A244-2299-4A59-8F5F-F1FB776778C8}" presName="desBackupRightNorm" presStyleCnt="0"/>
      <dgm:spPr/>
    </dgm:pt>
    <dgm:pt modelId="{221D2654-385A-4FCC-91EE-931E1081E329}" type="pres">
      <dgm:prSet presAssocID="{E59D4C4E-319E-47A3-91E0-1E41C4FB70D8}" presName="desSpace" presStyleCnt="0"/>
      <dgm:spPr/>
    </dgm:pt>
    <dgm:pt modelId="{DC7FDCB6-1239-4A8E-917B-B7DE64A59FF8}" type="pres">
      <dgm:prSet presAssocID="{141AB927-6797-4268-87A2-045B528EDEB9}" presName="desBackupLeftNorm" presStyleCnt="0"/>
      <dgm:spPr/>
    </dgm:pt>
    <dgm:pt modelId="{EB6A25C9-DEB5-49F1-A5F9-20D0B3E55582}" type="pres">
      <dgm:prSet presAssocID="{141AB927-6797-4268-87A2-045B528EDEB9}" presName="desComposite" presStyleCnt="0"/>
      <dgm:spPr/>
    </dgm:pt>
    <dgm:pt modelId="{10C5A382-7933-4A4F-8B9E-B04EE9B5AB00}" type="pres">
      <dgm:prSet presAssocID="{141AB927-6797-4268-87A2-045B528EDEB9}" presName="desCircle" presStyleLbl="node1" presStyleIdx="1" presStyleCnt="4"/>
      <dgm:spPr>
        <a:solidFill>
          <a:schemeClr val="tx2">
            <a:lumMod val="25000"/>
            <a:lumOff val="75000"/>
          </a:schemeClr>
        </a:solidFill>
        <a:ln>
          <a:noFill/>
        </a:ln>
      </dgm:spPr>
    </dgm:pt>
    <dgm:pt modelId="{AE887AE6-1A05-4088-82CA-43556EAADFB1}" type="pres">
      <dgm:prSet presAssocID="{141AB927-6797-4268-87A2-045B528EDEB9}" presName="chTx" presStyleLbl="revTx" presStyleIdx="3" presStyleCnt="10" custAng="3900000" custLinFactNeighborX="10482" custLinFactNeighborY="-8929"/>
      <dgm:spPr/>
    </dgm:pt>
    <dgm:pt modelId="{56014682-3A0D-4AAF-9251-B9E6A10A9D29}" type="pres">
      <dgm:prSet presAssocID="{141AB927-6797-4268-87A2-045B528EDEB9}" presName="desTx" presStyleLbl="revTx" presStyleIdx="4" presStyleCnt="10">
        <dgm:presLayoutVars>
          <dgm:bulletEnabled val="1"/>
        </dgm:presLayoutVars>
      </dgm:prSet>
      <dgm:spPr/>
    </dgm:pt>
    <dgm:pt modelId="{1D3BB028-9889-48E9-8D48-A2115715BE48}" type="pres">
      <dgm:prSet presAssocID="{141AB927-6797-4268-87A2-045B528EDEB9}" presName="desBackupRightNorm" presStyleCnt="0"/>
      <dgm:spPr/>
    </dgm:pt>
    <dgm:pt modelId="{EE4C5811-1372-4D8B-850E-76BC12F8AC3A}" type="pres">
      <dgm:prSet presAssocID="{93200DF5-11B6-4447-920A-CB0B7DAD167C}" presName="desSpace" presStyleCnt="0"/>
      <dgm:spPr/>
    </dgm:pt>
    <dgm:pt modelId="{DDACC86F-7189-4775-A12B-6BE50B223291}" type="pres">
      <dgm:prSet presAssocID="{A0195C8D-4F07-4101-B49E-9AFD7E294655}" presName="parComposite" presStyleCnt="0"/>
      <dgm:spPr/>
    </dgm:pt>
    <dgm:pt modelId="{7146ECCC-4A52-4303-8F26-C84B7C39C326}" type="pres">
      <dgm:prSet presAssocID="{A0195C8D-4F07-4101-B49E-9AFD7E294655}" presName="parBigCircle" presStyleLbl="node0" presStyleIdx="1" presStyleCnt="2"/>
      <dgm:spPr>
        <a:solidFill>
          <a:srgbClr val="E43333"/>
        </a:solidFill>
        <a:ln>
          <a:noFill/>
        </a:ln>
      </dgm:spPr>
    </dgm:pt>
    <dgm:pt modelId="{833BA5A1-18FB-4731-B8E9-9D4158423DC1}" type="pres">
      <dgm:prSet presAssocID="{A0195C8D-4F07-4101-B49E-9AFD7E294655}" presName="parTx" presStyleLbl="revTx" presStyleIdx="5" presStyleCnt="10" custAng="3900000" custLinFactNeighborX="-11791" custLinFactNeighborY="73032"/>
      <dgm:spPr/>
    </dgm:pt>
    <dgm:pt modelId="{080655F8-60B7-4842-A3C6-71D16A10FA1E}" type="pres">
      <dgm:prSet presAssocID="{A0195C8D-4F07-4101-B49E-9AFD7E294655}" presName="bSpace" presStyleCnt="0"/>
      <dgm:spPr/>
    </dgm:pt>
    <dgm:pt modelId="{DD7CC975-7C8D-40FF-A38B-A8C72C82204E}" type="pres">
      <dgm:prSet presAssocID="{A0195C8D-4F07-4101-B49E-9AFD7E294655}" presName="parBackupNorm" presStyleCnt="0"/>
      <dgm:spPr/>
    </dgm:pt>
    <dgm:pt modelId="{407C300C-F008-4D67-A8DF-A10FDAE32C61}" type="pres">
      <dgm:prSet presAssocID="{4CC7BD3C-74F4-4F8B-9B18-362B7190446D}" presName="parSpace" presStyleCnt="0"/>
      <dgm:spPr/>
    </dgm:pt>
    <dgm:pt modelId="{19EBFDEB-45D1-40D0-9E06-1A0DFCEA953E}" type="pres">
      <dgm:prSet presAssocID="{3846283A-95B7-4B03-99DD-2570B652EADC}" presName="desBackupLeftNorm" presStyleCnt="0"/>
      <dgm:spPr/>
    </dgm:pt>
    <dgm:pt modelId="{32A2073E-AC66-443E-B30C-E4F7B3CE2311}" type="pres">
      <dgm:prSet presAssocID="{3846283A-95B7-4B03-99DD-2570B652EADC}" presName="desComposite" presStyleCnt="0"/>
      <dgm:spPr/>
    </dgm:pt>
    <dgm:pt modelId="{0FBCDAD9-E786-4086-9786-703856CF9E57}" type="pres">
      <dgm:prSet presAssocID="{3846283A-95B7-4B03-99DD-2570B652EADC}" presName="desCircle" presStyleLbl="node1" presStyleIdx="2" presStyleCnt="4"/>
      <dgm:spPr>
        <a:solidFill>
          <a:srgbClr val="3B3838"/>
        </a:solidFill>
        <a:ln>
          <a:noFill/>
        </a:ln>
      </dgm:spPr>
    </dgm:pt>
    <dgm:pt modelId="{847C6635-63A4-4FE6-A5D3-4513A9DF2254}" type="pres">
      <dgm:prSet presAssocID="{3846283A-95B7-4B03-99DD-2570B652EADC}" presName="chTx" presStyleLbl="revTx" presStyleIdx="6" presStyleCnt="10" custAng="3900000" custLinFactNeighborX="8385" custLinFactNeighborY="-10552"/>
      <dgm:spPr/>
    </dgm:pt>
    <dgm:pt modelId="{968E1E5D-7678-4925-AD51-208BAA2E5E60}" type="pres">
      <dgm:prSet presAssocID="{3846283A-95B7-4B03-99DD-2570B652EADC}" presName="desTx" presStyleLbl="revTx" presStyleIdx="7" presStyleCnt="10">
        <dgm:presLayoutVars>
          <dgm:bulletEnabled val="1"/>
        </dgm:presLayoutVars>
      </dgm:prSet>
      <dgm:spPr/>
    </dgm:pt>
    <dgm:pt modelId="{EFBF6C17-6DE7-4619-A8F8-FAD36E33EA10}" type="pres">
      <dgm:prSet presAssocID="{3846283A-95B7-4B03-99DD-2570B652EADC}" presName="desBackupRightNorm" presStyleCnt="0"/>
      <dgm:spPr/>
    </dgm:pt>
    <dgm:pt modelId="{919F228C-E27C-4D7A-AA16-E3E33DD44493}" type="pres">
      <dgm:prSet presAssocID="{2293BDB6-5699-4F2F-BF04-26DFDB9CA980}" presName="desSpace" presStyleCnt="0"/>
      <dgm:spPr/>
    </dgm:pt>
    <dgm:pt modelId="{766B7BF3-D5FD-4CBD-A578-1FD55D49B299}" type="pres">
      <dgm:prSet presAssocID="{8575ABAF-8672-4B7B-B938-DA80FBB09574}" presName="desBackupLeftNorm" presStyleCnt="0"/>
      <dgm:spPr/>
    </dgm:pt>
    <dgm:pt modelId="{5C3B6B33-5D2F-4BD7-874A-FC6150234F4D}" type="pres">
      <dgm:prSet presAssocID="{8575ABAF-8672-4B7B-B938-DA80FBB09574}" presName="desComposite" presStyleCnt="0"/>
      <dgm:spPr/>
    </dgm:pt>
    <dgm:pt modelId="{E33AC165-D32C-44A0-B193-6A6385EA46DD}" type="pres">
      <dgm:prSet presAssocID="{8575ABAF-8672-4B7B-B938-DA80FBB09574}" presName="desCircle" presStyleLbl="node1" presStyleIdx="3" presStyleCnt="4"/>
      <dgm:spPr>
        <a:solidFill>
          <a:schemeClr val="tx2">
            <a:lumMod val="25000"/>
            <a:lumOff val="75000"/>
          </a:schemeClr>
        </a:solidFill>
        <a:ln>
          <a:noFill/>
        </a:ln>
      </dgm:spPr>
    </dgm:pt>
    <dgm:pt modelId="{8C24F9BB-12ED-477A-BAA3-28323462566D}" type="pres">
      <dgm:prSet presAssocID="{8575ABAF-8672-4B7B-B938-DA80FBB09574}" presName="chTx" presStyleLbl="revTx" presStyleIdx="8" presStyleCnt="10" custAng="3900000" custLinFactNeighborX="8385" custLinFactNeighborY="-10552"/>
      <dgm:spPr/>
    </dgm:pt>
    <dgm:pt modelId="{2314F5F8-1DC9-4232-A6C1-FBEBECC8C481}" type="pres">
      <dgm:prSet presAssocID="{8575ABAF-8672-4B7B-B938-DA80FBB09574}" presName="desTx" presStyleLbl="revTx" presStyleIdx="9" presStyleCnt="10">
        <dgm:presLayoutVars>
          <dgm:bulletEnabled val="1"/>
        </dgm:presLayoutVars>
      </dgm:prSet>
      <dgm:spPr/>
    </dgm:pt>
    <dgm:pt modelId="{3EFC093B-1098-418F-8598-A215C782F5B2}" type="pres">
      <dgm:prSet presAssocID="{8575ABAF-8672-4B7B-B938-DA80FBB09574}" presName="desBackupRightNorm" presStyleCnt="0"/>
      <dgm:spPr/>
    </dgm:pt>
    <dgm:pt modelId="{EB958A3F-F202-4916-A364-5CB2FCBD02E9}" type="pres">
      <dgm:prSet presAssocID="{DB522272-8D98-4CED-8A70-A64DA7DD7469}" presName="desSpace" presStyleCnt="0"/>
      <dgm:spPr/>
    </dgm:pt>
  </dgm:ptLst>
  <dgm:cxnLst>
    <dgm:cxn modelId="{DE012901-9C4F-4522-8226-2D6889DE2FAD}" type="presOf" srcId="{78B6A244-2299-4A59-8F5F-F1FB776778C8}" destId="{E90CD479-31D1-453A-9D47-1C5011DE2D91}" srcOrd="0" destOrd="0" presId="urn:microsoft.com/office/officeart/2008/layout/CircleAccentTimeline#1"/>
    <dgm:cxn modelId="{ADF9BB06-D8CA-4098-9352-64D6AC49A2C1}" type="presOf" srcId="{141AB927-6797-4268-87A2-045B528EDEB9}" destId="{AE887AE6-1A05-4088-82CA-43556EAADFB1}" srcOrd="0" destOrd="0" presId="urn:microsoft.com/office/officeart/2008/layout/CircleAccentTimeline#1"/>
    <dgm:cxn modelId="{C8C40D0A-298C-44BD-B3FE-B3EF40DB8BF3}" srcId="{BB41003C-1427-41EC-B339-9EBC05C8E0DB}" destId="{141AB927-6797-4268-87A2-045B528EDEB9}" srcOrd="1" destOrd="0" parTransId="{7ADCFF28-07E3-4CE1-958B-DBB62E633FBB}" sibTransId="{93200DF5-11B6-4447-920A-CB0B7DAD167C}"/>
    <dgm:cxn modelId="{D82B322B-A2AF-4512-ABD0-D0E822365CFE}" type="presOf" srcId="{9318BF48-C675-4AC6-8181-92C40E5B4CCD}" destId="{B5D079B8-477F-4EB3-B285-2F01A93E7A29}" srcOrd="0" destOrd="0" presId="urn:microsoft.com/office/officeart/2008/layout/CircleAccentTimeline#1"/>
    <dgm:cxn modelId="{3B40E337-D132-4D5D-B6E4-C5AD5E9D6310}" srcId="{A0195C8D-4F07-4101-B49E-9AFD7E294655}" destId="{3846283A-95B7-4B03-99DD-2570B652EADC}" srcOrd="0" destOrd="0" parTransId="{1943894B-902C-474C-8FCF-F8D005E10B1B}" sibTransId="{2293BDB6-5699-4F2F-BF04-26DFDB9CA980}"/>
    <dgm:cxn modelId="{A5D77570-2DFB-4026-A80A-5A8F4D27476F}" srcId="{9318BF48-C675-4AC6-8181-92C40E5B4CCD}" destId="{A0195C8D-4F07-4101-B49E-9AFD7E294655}" srcOrd="1" destOrd="0" parTransId="{C9B9C514-50CB-4D0F-BDE1-CD885D1F3FA5}" sibTransId="{4CC7BD3C-74F4-4F8B-9B18-362B7190446D}"/>
    <dgm:cxn modelId="{8BE47CA3-6252-4EE4-9910-8BD816CAE441}" type="presOf" srcId="{8575ABAF-8672-4B7B-B938-DA80FBB09574}" destId="{8C24F9BB-12ED-477A-BAA3-28323462566D}" srcOrd="0" destOrd="0" presId="urn:microsoft.com/office/officeart/2008/layout/CircleAccentTimeline#1"/>
    <dgm:cxn modelId="{154FD4B9-E9FB-45B6-BD93-A76D51E1F56C}" type="presOf" srcId="{A0195C8D-4F07-4101-B49E-9AFD7E294655}" destId="{833BA5A1-18FB-4731-B8E9-9D4158423DC1}" srcOrd="0" destOrd="0" presId="urn:microsoft.com/office/officeart/2008/layout/CircleAccentTimeline#1"/>
    <dgm:cxn modelId="{DF85CCD3-71ED-43C6-9376-ADEF880FBB7A}" srcId="{BB41003C-1427-41EC-B339-9EBC05C8E0DB}" destId="{78B6A244-2299-4A59-8F5F-F1FB776778C8}" srcOrd="0" destOrd="0" parTransId="{E25049EE-4B3B-4109-B0FF-B35EE70DADAF}" sibTransId="{E59D4C4E-319E-47A3-91E0-1E41C4FB70D8}"/>
    <dgm:cxn modelId="{32E30AE8-FF3F-4E69-A316-FCF9FD52A51E}" srcId="{A0195C8D-4F07-4101-B49E-9AFD7E294655}" destId="{8575ABAF-8672-4B7B-B938-DA80FBB09574}" srcOrd="1" destOrd="0" parTransId="{296831C3-C021-42E7-B5D1-C70A1370A808}" sibTransId="{DB522272-8D98-4CED-8A70-A64DA7DD7469}"/>
    <dgm:cxn modelId="{D2FBD2ED-A8AF-46BE-9783-B0B19038AC46}" type="presOf" srcId="{3846283A-95B7-4B03-99DD-2570B652EADC}" destId="{847C6635-63A4-4FE6-A5D3-4513A9DF2254}" srcOrd="0" destOrd="0" presId="urn:microsoft.com/office/officeart/2008/layout/CircleAccentTimeline#1"/>
    <dgm:cxn modelId="{EDFA81F0-5507-4DE7-A1F6-F6F2598F0E4A}" type="presOf" srcId="{BB41003C-1427-41EC-B339-9EBC05C8E0DB}" destId="{5E20F87B-C301-4962-9159-CF1D9C9E8B94}" srcOrd="0" destOrd="0" presId="urn:microsoft.com/office/officeart/2008/layout/CircleAccentTimeline#1"/>
    <dgm:cxn modelId="{EA5C45F3-73B5-4C13-9B24-882EAC607C9E}" srcId="{9318BF48-C675-4AC6-8181-92C40E5B4CCD}" destId="{BB41003C-1427-41EC-B339-9EBC05C8E0DB}" srcOrd="0" destOrd="0" parTransId="{4F0F5F57-8776-4738-81B7-D914E14DC8D6}" sibTransId="{17A1574F-B0C2-4936-B31F-D7C8383BB656}"/>
    <dgm:cxn modelId="{76E14C6C-B79C-4021-866D-2FEC9C29A306}" type="presParOf" srcId="{B5D079B8-477F-4EB3-B285-2F01A93E7A29}" destId="{D60DF54E-EDA5-4EC9-8F3D-3511BBAC8612}" srcOrd="0" destOrd="0" presId="urn:microsoft.com/office/officeart/2008/layout/CircleAccentTimeline#1"/>
    <dgm:cxn modelId="{7F4C17B0-5258-4FFF-AA5B-3DB80A9E58F3}" type="presParOf" srcId="{D60DF54E-EDA5-4EC9-8F3D-3511BBAC8612}" destId="{DF850AF4-60E6-4497-ADDB-5FDB9CBABA74}" srcOrd="0" destOrd="0" presId="urn:microsoft.com/office/officeart/2008/layout/CircleAccentTimeline#1"/>
    <dgm:cxn modelId="{2189B0A5-7493-4638-B92E-A9CAE3026730}" type="presParOf" srcId="{D60DF54E-EDA5-4EC9-8F3D-3511BBAC8612}" destId="{5E20F87B-C301-4962-9159-CF1D9C9E8B94}" srcOrd="1" destOrd="0" presId="urn:microsoft.com/office/officeart/2008/layout/CircleAccentTimeline#1"/>
    <dgm:cxn modelId="{CBA4FB48-A806-49B7-9A1A-C762ACB2F651}" type="presParOf" srcId="{D60DF54E-EDA5-4EC9-8F3D-3511BBAC8612}" destId="{76E48E59-0471-4CF9-B87E-7D5563B04D48}" srcOrd="2" destOrd="0" presId="urn:microsoft.com/office/officeart/2008/layout/CircleAccentTimeline#1"/>
    <dgm:cxn modelId="{6983E73D-AEFE-4CB7-B3EB-D4491E66A718}" type="presParOf" srcId="{B5D079B8-477F-4EB3-B285-2F01A93E7A29}" destId="{218E099F-8151-4C5B-9003-FE5559428DAB}" srcOrd="1" destOrd="0" presId="urn:microsoft.com/office/officeart/2008/layout/CircleAccentTimeline#1"/>
    <dgm:cxn modelId="{0A21A64E-6B89-422E-B363-122C1C772F9F}" type="presParOf" srcId="{B5D079B8-477F-4EB3-B285-2F01A93E7A29}" destId="{7C091B6E-4301-44D9-8F24-4F1D61AD84E2}" srcOrd="2" destOrd="0" presId="urn:microsoft.com/office/officeart/2008/layout/CircleAccentTimeline#1"/>
    <dgm:cxn modelId="{F7ED5E86-6DB4-4765-8EAB-6DC50BDA756A}" type="presParOf" srcId="{B5D079B8-477F-4EB3-B285-2F01A93E7A29}" destId="{AFCF50DC-1F8E-4A65-9AC8-E38501F8B931}" srcOrd="3" destOrd="0" presId="urn:microsoft.com/office/officeart/2008/layout/CircleAccentTimeline#1"/>
    <dgm:cxn modelId="{58450C7D-4D14-44DE-9F36-F8730960CCF1}" type="presParOf" srcId="{B5D079B8-477F-4EB3-B285-2F01A93E7A29}" destId="{504DAEB6-137C-44A8-890B-1345BD99BB99}" srcOrd="4" destOrd="0" presId="urn:microsoft.com/office/officeart/2008/layout/CircleAccentTimeline#1"/>
    <dgm:cxn modelId="{EF079BE3-C0E2-4D74-ABA6-33FC7C9057C7}" type="presParOf" srcId="{504DAEB6-137C-44A8-890B-1345BD99BB99}" destId="{5A9AB0F6-3554-46C5-8D9C-862F3250B057}" srcOrd="0" destOrd="0" presId="urn:microsoft.com/office/officeart/2008/layout/CircleAccentTimeline#1"/>
    <dgm:cxn modelId="{4F468375-7623-49C8-A4F0-E53E4FC64C0C}" type="presParOf" srcId="{504DAEB6-137C-44A8-890B-1345BD99BB99}" destId="{E90CD479-31D1-453A-9D47-1C5011DE2D91}" srcOrd="1" destOrd="0" presId="urn:microsoft.com/office/officeart/2008/layout/CircleAccentTimeline#1"/>
    <dgm:cxn modelId="{8AB63883-EAE9-49CB-A935-38F6FDFDF869}" type="presParOf" srcId="{504DAEB6-137C-44A8-890B-1345BD99BB99}" destId="{B06D4645-E0DC-4842-8CC1-ED5ADB43A940}" srcOrd="2" destOrd="0" presId="urn:microsoft.com/office/officeart/2008/layout/CircleAccentTimeline#1"/>
    <dgm:cxn modelId="{D9455C92-D179-4C12-B60E-7897715441BB}" type="presParOf" srcId="{B5D079B8-477F-4EB3-B285-2F01A93E7A29}" destId="{4D528C87-187B-48CF-8B72-87FD4B7E557B}" srcOrd="5" destOrd="0" presId="urn:microsoft.com/office/officeart/2008/layout/CircleAccentTimeline#1"/>
    <dgm:cxn modelId="{C4038C5C-A3AC-4195-B214-F637D7074BA4}" type="presParOf" srcId="{B5D079B8-477F-4EB3-B285-2F01A93E7A29}" destId="{221D2654-385A-4FCC-91EE-931E1081E329}" srcOrd="6" destOrd="0" presId="urn:microsoft.com/office/officeart/2008/layout/CircleAccentTimeline#1"/>
    <dgm:cxn modelId="{AB1215EB-B76C-4FA8-9AC2-CFE1F5744C59}" type="presParOf" srcId="{B5D079B8-477F-4EB3-B285-2F01A93E7A29}" destId="{DC7FDCB6-1239-4A8E-917B-B7DE64A59FF8}" srcOrd="7" destOrd="0" presId="urn:microsoft.com/office/officeart/2008/layout/CircleAccentTimeline#1"/>
    <dgm:cxn modelId="{4D3D45F6-4088-491C-A17F-F19988EC4B7A}" type="presParOf" srcId="{B5D079B8-477F-4EB3-B285-2F01A93E7A29}" destId="{EB6A25C9-DEB5-49F1-A5F9-20D0B3E55582}" srcOrd="8" destOrd="0" presId="urn:microsoft.com/office/officeart/2008/layout/CircleAccentTimeline#1"/>
    <dgm:cxn modelId="{60A65977-515D-47D2-BD97-19779F2D6FC9}" type="presParOf" srcId="{EB6A25C9-DEB5-49F1-A5F9-20D0B3E55582}" destId="{10C5A382-7933-4A4F-8B9E-B04EE9B5AB00}" srcOrd="0" destOrd="0" presId="urn:microsoft.com/office/officeart/2008/layout/CircleAccentTimeline#1"/>
    <dgm:cxn modelId="{DA0130B5-ADA7-4133-B483-7000F702B2E9}" type="presParOf" srcId="{EB6A25C9-DEB5-49F1-A5F9-20D0B3E55582}" destId="{AE887AE6-1A05-4088-82CA-43556EAADFB1}" srcOrd="1" destOrd="0" presId="urn:microsoft.com/office/officeart/2008/layout/CircleAccentTimeline#1"/>
    <dgm:cxn modelId="{D9007D05-7F52-47A9-8D25-0CA258E8FFB1}" type="presParOf" srcId="{EB6A25C9-DEB5-49F1-A5F9-20D0B3E55582}" destId="{56014682-3A0D-4AAF-9251-B9E6A10A9D29}" srcOrd="2" destOrd="0" presId="urn:microsoft.com/office/officeart/2008/layout/CircleAccentTimeline#1"/>
    <dgm:cxn modelId="{FB02FD63-E40C-4D1F-A694-424631B25F70}" type="presParOf" srcId="{B5D079B8-477F-4EB3-B285-2F01A93E7A29}" destId="{1D3BB028-9889-48E9-8D48-A2115715BE48}" srcOrd="9" destOrd="0" presId="urn:microsoft.com/office/officeart/2008/layout/CircleAccentTimeline#1"/>
    <dgm:cxn modelId="{25217A41-0253-483F-A51F-65417AFEC980}" type="presParOf" srcId="{B5D079B8-477F-4EB3-B285-2F01A93E7A29}" destId="{EE4C5811-1372-4D8B-850E-76BC12F8AC3A}" srcOrd="10" destOrd="0" presId="urn:microsoft.com/office/officeart/2008/layout/CircleAccentTimeline#1"/>
    <dgm:cxn modelId="{1C5EB1A5-352D-45C4-B648-9283924F0CA5}" type="presParOf" srcId="{B5D079B8-477F-4EB3-B285-2F01A93E7A29}" destId="{DDACC86F-7189-4775-A12B-6BE50B223291}" srcOrd="11" destOrd="0" presId="urn:microsoft.com/office/officeart/2008/layout/CircleAccentTimeline#1"/>
    <dgm:cxn modelId="{7BEE3D8E-EFE5-4A60-826A-CA0B8EC8BDB2}" type="presParOf" srcId="{DDACC86F-7189-4775-A12B-6BE50B223291}" destId="{7146ECCC-4A52-4303-8F26-C84B7C39C326}" srcOrd="0" destOrd="0" presId="urn:microsoft.com/office/officeart/2008/layout/CircleAccentTimeline#1"/>
    <dgm:cxn modelId="{5784F659-9282-46D1-898C-5C2CF1979E30}" type="presParOf" srcId="{DDACC86F-7189-4775-A12B-6BE50B223291}" destId="{833BA5A1-18FB-4731-B8E9-9D4158423DC1}" srcOrd="1" destOrd="0" presId="urn:microsoft.com/office/officeart/2008/layout/CircleAccentTimeline#1"/>
    <dgm:cxn modelId="{17E4020C-39B3-44B0-B7C2-A599DE38B65F}" type="presParOf" srcId="{DDACC86F-7189-4775-A12B-6BE50B223291}" destId="{080655F8-60B7-4842-A3C6-71D16A10FA1E}" srcOrd="2" destOrd="0" presId="urn:microsoft.com/office/officeart/2008/layout/CircleAccentTimeline#1"/>
    <dgm:cxn modelId="{9D1373C2-4C4E-47AB-90B1-7E45E3658E5E}" type="presParOf" srcId="{B5D079B8-477F-4EB3-B285-2F01A93E7A29}" destId="{DD7CC975-7C8D-40FF-A38B-A8C72C82204E}" srcOrd="12" destOrd="0" presId="urn:microsoft.com/office/officeart/2008/layout/CircleAccentTimeline#1"/>
    <dgm:cxn modelId="{4806947A-1AA1-427D-BC29-FB8393D88B83}" type="presParOf" srcId="{B5D079B8-477F-4EB3-B285-2F01A93E7A29}" destId="{407C300C-F008-4D67-A8DF-A10FDAE32C61}" srcOrd="13" destOrd="0" presId="urn:microsoft.com/office/officeart/2008/layout/CircleAccentTimeline#1"/>
    <dgm:cxn modelId="{5ABCEE61-C176-4E81-81E6-78747FAAF33F}" type="presParOf" srcId="{B5D079B8-477F-4EB3-B285-2F01A93E7A29}" destId="{19EBFDEB-45D1-40D0-9E06-1A0DFCEA953E}" srcOrd="14" destOrd="0" presId="urn:microsoft.com/office/officeart/2008/layout/CircleAccentTimeline#1"/>
    <dgm:cxn modelId="{5CE516A8-3D99-4B2E-AFB8-847685D5642F}" type="presParOf" srcId="{B5D079B8-477F-4EB3-B285-2F01A93E7A29}" destId="{32A2073E-AC66-443E-B30C-E4F7B3CE2311}" srcOrd="15" destOrd="0" presId="urn:microsoft.com/office/officeart/2008/layout/CircleAccentTimeline#1"/>
    <dgm:cxn modelId="{59C014C2-3E68-4077-AA73-21BDC50F7BDE}" type="presParOf" srcId="{32A2073E-AC66-443E-B30C-E4F7B3CE2311}" destId="{0FBCDAD9-E786-4086-9786-703856CF9E57}" srcOrd="0" destOrd="0" presId="urn:microsoft.com/office/officeart/2008/layout/CircleAccentTimeline#1"/>
    <dgm:cxn modelId="{686607E5-E181-4F19-8159-21B052B6B56F}" type="presParOf" srcId="{32A2073E-AC66-443E-B30C-E4F7B3CE2311}" destId="{847C6635-63A4-4FE6-A5D3-4513A9DF2254}" srcOrd="1" destOrd="0" presId="urn:microsoft.com/office/officeart/2008/layout/CircleAccentTimeline#1"/>
    <dgm:cxn modelId="{DE7E337C-7A71-4079-BAEF-635EF839DFA9}" type="presParOf" srcId="{32A2073E-AC66-443E-B30C-E4F7B3CE2311}" destId="{968E1E5D-7678-4925-AD51-208BAA2E5E60}" srcOrd="2" destOrd="0" presId="urn:microsoft.com/office/officeart/2008/layout/CircleAccentTimeline#1"/>
    <dgm:cxn modelId="{641408F7-0D3D-4C21-B900-857CE53D0D62}" type="presParOf" srcId="{B5D079B8-477F-4EB3-B285-2F01A93E7A29}" destId="{EFBF6C17-6DE7-4619-A8F8-FAD36E33EA10}" srcOrd="16" destOrd="0" presId="urn:microsoft.com/office/officeart/2008/layout/CircleAccentTimeline#1"/>
    <dgm:cxn modelId="{6E07FA5E-6198-4398-8034-0D168FB004D6}" type="presParOf" srcId="{B5D079B8-477F-4EB3-B285-2F01A93E7A29}" destId="{919F228C-E27C-4D7A-AA16-E3E33DD44493}" srcOrd="17" destOrd="0" presId="urn:microsoft.com/office/officeart/2008/layout/CircleAccentTimeline#1"/>
    <dgm:cxn modelId="{1DCFF4F5-CA84-4AA2-A6AE-89F2E515337A}" type="presParOf" srcId="{B5D079B8-477F-4EB3-B285-2F01A93E7A29}" destId="{766B7BF3-D5FD-4CBD-A578-1FD55D49B299}" srcOrd="18" destOrd="0" presId="urn:microsoft.com/office/officeart/2008/layout/CircleAccentTimeline#1"/>
    <dgm:cxn modelId="{1D9AEC18-0877-4D8B-AC72-CE05491FF6E5}" type="presParOf" srcId="{B5D079B8-477F-4EB3-B285-2F01A93E7A29}" destId="{5C3B6B33-5D2F-4BD7-874A-FC6150234F4D}" srcOrd="19" destOrd="0" presId="urn:microsoft.com/office/officeart/2008/layout/CircleAccentTimeline#1"/>
    <dgm:cxn modelId="{73204C65-563F-4A7B-B745-947A2E756D9A}" type="presParOf" srcId="{5C3B6B33-5D2F-4BD7-874A-FC6150234F4D}" destId="{E33AC165-D32C-44A0-B193-6A6385EA46DD}" srcOrd="0" destOrd="0" presId="urn:microsoft.com/office/officeart/2008/layout/CircleAccentTimeline#1"/>
    <dgm:cxn modelId="{1275EF35-3A05-4257-82CF-6E77BB00C1A6}" type="presParOf" srcId="{5C3B6B33-5D2F-4BD7-874A-FC6150234F4D}" destId="{8C24F9BB-12ED-477A-BAA3-28323462566D}" srcOrd="1" destOrd="0" presId="urn:microsoft.com/office/officeart/2008/layout/CircleAccentTimeline#1"/>
    <dgm:cxn modelId="{9D738B07-E578-4CC3-B66F-A52C44414398}" type="presParOf" srcId="{5C3B6B33-5D2F-4BD7-874A-FC6150234F4D}" destId="{2314F5F8-1DC9-4232-A6C1-FBEBECC8C481}" srcOrd="2" destOrd="0" presId="urn:microsoft.com/office/officeart/2008/layout/CircleAccentTimeline#1"/>
    <dgm:cxn modelId="{897DFBD7-4A90-433D-82E1-3E84176C6A46}" type="presParOf" srcId="{B5D079B8-477F-4EB3-B285-2F01A93E7A29}" destId="{3EFC093B-1098-418F-8598-A215C782F5B2}" srcOrd="20" destOrd="0" presId="urn:microsoft.com/office/officeart/2008/layout/CircleAccentTimeline#1"/>
    <dgm:cxn modelId="{057C4CAC-618C-4DC2-BD50-F8F6FFF2A8A3}" type="presParOf" srcId="{B5D079B8-477F-4EB3-B285-2F01A93E7A29}" destId="{EB958A3F-F202-4916-A364-5CB2FCBD02E9}" srcOrd="21" destOrd="0" presId="urn:microsoft.com/office/officeart/2008/layout/CircleAccentTimelin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75AEBC-854C-425C-8714-93CC7C4E28F7}">
      <dsp:nvSpPr>
        <dsp:cNvPr id="0" name=""/>
        <dsp:cNvSpPr/>
      </dsp:nvSpPr>
      <dsp:spPr>
        <a:xfrm rot="5400000">
          <a:off x="3627908" y="104890"/>
          <a:ext cx="1572065" cy="1367697"/>
        </a:xfrm>
        <a:prstGeom prst="hexagon">
          <a:avLst>
            <a:gd name="adj" fmla="val 25000"/>
            <a:gd name="vf" fmla="val 115470"/>
          </a:avLst>
        </a:prstGeom>
        <a:solidFill>
          <a:srgbClr val="E433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altLang="zh-CN" sz="3400" kern="1200" dirty="0">
              <a:latin typeface="Agency FB" pitchFamily="34" charset="0"/>
            </a:rPr>
            <a:t>TITLE</a:t>
          </a:r>
          <a:endParaRPr lang="zh-CN" altLang="en-US" sz="3400" kern="1200" dirty="0">
            <a:latin typeface="Agency FB" pitchFamily="34" charset="0"/>
          </a:endParaRPr>
        </a:p>
      </dsp:txBody>
      <dsp:txXfrm rot="-5400000">
        <a:off x="3943225" y="247686"/>
        <a:ext cx="941431" cy="1082105"/>
      </dsp:txXfrm>
    </dsp:sp>
    <dsp:sp modelId="{78D6EAE2-3A08-48D1-B58F-6A914AC957AF}">
      <dsp:nvSpPr>
        <dsp:cNvPr id="0" name=""/>
        <dsp:cNvSpPr/>
      </dsp:nvSpPr>
      <dsp:spPr>
        <a:xfrm>
          <a:off x="5139293" y="317119"/>
          <a:ext cx="1754425" cy="9432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altLang="zh-CN" sz="3200" kern="1200" dirty="0">
              <a:solidFill>
                <a:srgbClr val="3B3838"/>
              </a:solidFill>
              <a:latin typeface="Agency FB" pitchFamily="34" charset="0"/>
            </a:rPr>
            <a:t>TEXT HERE</a:t>
          </a:r>
          <a:endParaRPr lang="zh-CN" altLang="en-US" sz="3200" kern="1200" dirty="0">
            <a:solidFill>
              <a:srgbClr val="3B3838"/>
            </a:solidFill>
            <a:latin typeface="Agency FB" pitchFamily="34" charset="0"/>
          </a:endParaRPr>
        </a:p>
      </dsp:txBody>
      <dsp:txXfrm>
        <a:off x="5139293" y="317119"/>
        <a:ext cx="1754425" cy="943239"/>
      </dsp:txXfrm>
    </dsp:sp>
    <dsp:sp modelId="{AEE5010D-960C-4DBC-AC03-642C94F32700}">
      <dsp:nvSpPr>
        <dsp:cNvPr id="0" name=""/>
        <dsp:cNvSpPr/>
      </dsp:nvSpPr>
      <dsp:spPr>
        <a:xfrm rot="5400000">
          <a:off x="2150795" y="104890"/>
          <a:ext cx="1572065" cy="1367697"/>
        </a:xfrm>
        <a:prstGeom prst="hexagon">
          <a:avLst>
            <a:gd name="adj" fmla="val 25000"/>
            <a:gd name="vf" fmla="val 115470"/>
          </a:avLst>
        </a:prstGeom>
        <a:solidFill>
          <a:srgbClr val="E433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zh-CN" altLang="en-US" sz="3600" kern="1200">
            <a:latin typeface="Agency FB" pitchFamily="34" charset="0"/>
          </a:endParaRPr>
        </a:p>
      </dsp:txBody>
      <dsp:txXfrm rot="-5400000">
        <a:off x="2466112" y="247686"/>
        <a:ext cx="941431" cy="1082105"/>
      </dsp:txXfrm>
    </dsp:sp>
    <dsp:sp modelId="{CBF3DDD3-03FD-4063-9623-13D8DCD071D1}">
      <dsp:nvSpPr>
        <dsp:cNvPr id="0" name=""/>
        <dsp:cNvSpPr/>
      </dsp:nvSpPr>
      <dsp:spPr>
        <a:xfrm rot="5400000">
          <a:off x="2886522" y="1439259"/>
          <a:ext cx="1572065" cy="1367697"/>
        </a:xfrm>
        <a:prstGeom prst="hexagon">
          <a:avLst>
            <a:gd name="adj" fmla="val 25000"/>
            <a:gd name="vf" fmla="val 115470"/>
          </a:avLst>
        </a:prstGeom>
        <a:solidFill>
          <a:srgbClr val="E433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altLang="zh-CN" sz="3400" kern="1200" dirty="0">
              <a:latin typeface="Agency FB" pitchFamily="34" charset="0"/>
            </a:rPr>
            <a:t>TITLE</a:t>
          </a:r>
          <a:endParaRPr lang="zh-CN" altLang="en-US" sz="3400" kern="1200" dirty="0">
            <a:latin typeface="Agency FB" pitchFamily="34" charset="0"/>
          </a:endParaRPr>
        </a:p>
      </dsp:txBody>
      <dsp:txXfrm rot="-5400000">
        <a:off x="3201839" y="1582055"/>
        <a:ext cx="941431" cy="1082105"/>
      </dsp:txXfrm>
    </dsp:sp>
    <dsp:sp modelId="{4A4BF42E-5D7C-4BB6-90A2-EAAF4F812DC3}">
      <dsp:nvSpPr>
        <dsp:cNvPr id="0" name=""/>
        <dsp:cNvSpPr/>
      </dsp:nvSpPr>
      <dsp:spPr>
        <a:xfrm>
          <a:off x="1234281" y="1651488"/>
          <a:ext cx="1697831" cy="9432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r" defTabSz="1422400">
            <a:lnSpc>
              <a:spcPct val="90000"/>
            </a:lnSpc>
            <a:spcBef>
              <a:spcPct val="0"/>
            </a:spcBef>
            <a:spcAft>
              <a:spcPct val="35000"/>
            </a:spcAft>
            <a:buNone/>
          </a:pPr>
          <a:r>
            <a:rPr lang="en-US" altLang="zh-CN" sz="3200" kern="1200" dirty="0">
              <a:solidFill>
                <a:srgbClr val="3B3838"/>
              </a:solidFill>
              <a:latin typeface="Agency FB" pitchFamily="34" charset="0"/>
            </a:rPr>
            <a:t>TEXT HERE</a:t>
          </a:r>
          <a:endParaRPr lang="zh-CN" altLang="en-US" sz="3200" kern="1200" dirty="0">
            <a:solidFill>
              <a:srgbClr val="3B3838"/>
            </a:solidFill>
            <a:latin typeface="Agency FB" pitchFamily="34" charset="0"/>
          </a:endParaRPr>
        </a:p>
      </dsp:txBody>
      <dsp:txXfrm>
        <a:off x="1234281" y="1651488"/>
        <a:ext cx="1697831" cy="943239"/>
      </dsp:txXfrm>
    </dsp:sp>
    <dsp:sp modelId="{827207F3-29E9-402E-A7ED-FA0446D5689A}">
      <dsp:nvSpPr>
        <dsp:cNvPr id="0" name=""/>
        <dsp:cNvSpPr/>
      </dsp:nvSpPr>
      <dsp:spPr>
        <a:xfrm rot="5400000">
          <a:off x="4363635" y="1439259"/>
          <a:ext cx="1572065" cy="1367697"/>
        </a:xfrm>
        <a:prstGeom prst="hexagon">
          <a:avLst>
            <a:gd name="adj" fmla="val 25000"/>
            <a:gd name="vf" fmla="val 115470"/>
          </a:avLst>
        </a:prstGeom>
        <a:solidFill>
          <a:srgbClr val="E433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zh-CN" altLang="en-US" sz="3600" kern="1200">
            <a:latin typeface="Agency FB" pitchFamily="34" charset="0"/>
          </a:endParaRPr>
        </a:p>
      </dsp:txBody>
      <dsp:txXfrm rot="-5400000">
        <a:off x="4678952" y="1582055"/>
        <a:ext cx="941431" cy="1082105"/>
      </dsp:txXfrm>
    </dsp:sp>
    <dsp:sp modelId="{88D1ACC9-10C1-4E99-813F-0CBE810BCBE5}">
      <dsp:nvSpPr>
        <dsp:cNvPr id="0" name=""/>
        <dsp:cNvSpPr/>
      </dsp:nvSpPr>
      <dsp:spPr>
        <a:xfrm rot="5400000">
          <a:off x="3627908" y="2773629"/>
          <a:ext cx="1572065" cy="1367697"/>
        </a:xfrm>
        <a:prstGeom prst="hexagon">
          <a:avLst>
            <a:gd name="adj" fmla="val 25000"/>
            <a:gd name="vf" fmla="val 115470"/>
          </a:avLst>
        </a:prstGeom>
        <a:solidFill>
          <a:srgbClr val="E433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altLang="zh-CN" sz="3400" kern="1200" dirty="0">
              <a:latin typeface="Agency FB" pitchFamily="34" charset="0"/>
            </a:rPr>
            <a:t>TITLE</a:t>
          </a:r>
          <a:endParaRPr lang="zh-CN" altLang="en-US" sz="3400" kern="1200" dirty="0">
            <a:latin typeface="Agency FB" pitchFamily="34" charset="0"/>
          </a:endParaRPr>
        </a:p>
      </dsp:txBody>
      <dsp:txXfrm rot="-5400000">
        <a:off x="3943225" y="2916425"/>
        <a:ext cx="941431" cy="1082105"/>
      </dsp:txXfrm>
    </dsp:sp>
    <dsp:sp modelId="{22E18F54-9B67-425B-87B3-5C56CA81E67F}">
      <dsp:nvSpPr>
        <dsp:cNvPr id="0" name=""/>
        <dsp:cNvSpPr/>
      </dsp:nvSpPr>
      <dsp:spPr>
        <a:xfrm>
          <a:off x="5139293" y="2985858"/>
          <a:ext cx="1754425" cy="9432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altLang="zh-CN" sz="3200" kern="1200" dirty="0">
              <a:solidFill>
                <a:srgbClr val="3B3838"/>
              </a:solidFill>
              <a:latin typeface="Agency FB" pitchFamily="34" charset="0"/>
            </a:rPr>
            <a:t>TEXT HERE</a:t>
          </a:r>
          <a:endParaRPr lang="zh-CN" altLang="en-US" sz="3200" kern="1200" dirty="0">
            <a:solidFill>
              <a:srgbClr val="3B3838"/>
            </a:solidFill>
            <a:latin typeface="Agency FB" pitchFamily="34" charset="0"/>
          </a:endParaRPr>
        </a:p>
      </dsp:txBody>
      <dsp:txXfrm>
        <a:off x="5139293" y="2985858"/>
        <a:ext cx="1754425" cy="943239"/>
      </dsp:txXfrm>
    </dsp:sp>
    <dsp:sp modelId="{DE0D28D0-E7FB-4551-88E1-8953D82BAFD1}">
      <dsp:nvSpPr>
        <dsp:cNvPr id="0" name=""/>
        <dsp:cNvSpPr/>
      </dsp:nvSpPr>
      <dsp:spPr>
        <a:xfrm rot="5400000">
          <a:off x="2150795" y="2773629"/>
          <a:ext cx="1572065" cy="1367697"/>
        </a:xfrm>
        <a:prstGeom prst="hexagon">
          <a:avLst>
            <a:gd name="adj" fmla="val 25000"/>
            <a:gd name="vf" fmla="val 115470"/>
          </a:avLst>
        </a:prstGeom>
        <a:solidFill>
          <a:srgbClr val="E433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zh-CN" altLang="en-US" sz="3600" kern="1200">
            <a:latin typeface="Agency FB" pitchFamily="34" charset="0"/>
          </a:endParaRPr>
        </a:p>
      </dsp:txBody>
      <dsp:txXfrm rot="-5400000">
        <a:off x="2466112" y="2916425"/>
        <a:ext cx="941431" cy="1082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50AF4-60E6-4497-ADDB-5FDB9CBABA74}">
      <dsp:nvSpPr>
        <dsp:cNvPr id="0" name=""/>
        <dsp:cNvSpPr/>
      </dsp:nvSpPr>
      <dsp:spPr>
        <a:xfrm>
          <a:off x="698362" y="2156962"/>
          <a:ext cx="1789156" cy="1789156"/>
        </a:xfrm>
        <a:prstGeom prst="donut">
          <a:avLst>
            <a:gd name="adj" fmla="val 20000"/>
          </a:avLst>
        </a:prstGeom>
        <a:solidFill>
          <a:srgbClr val="E4333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E20F87B-C301-4962-9159-CF1D9C9E8B94}">
      <dsp:nvSpPr>
        <dsp:cNvPr id="0" name=""/>
        <dsp:cNvSpPr/>
      </dsp:nvSpPr>
      <dsp:spPr>
        <a:xfrm>
          <a:off x="1103409" y="2501391"/>
          <a:ext cx="2224120" cy="1071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0" tIns="0" rIns="0" bIns="0" numCol="1" spcCol="1270" anchor="ctr" anchorCtr="0">
          <a:noAutofit/>
        </a:bodyPr>
        <a:lstStyle/>
        <a:p>
          <a:pPr marL="0" lvl="0" indent="0" algn="l" defTabSz="1422400">
            <a:lnSpc>
              <a:spcPct val="90000"/>
            </a:lnSpc>
            <a:spcBef>
              <a:spcPct val="0"/>
            </a:spcBef>
            <a:spcAft>
              <a:spcPct val="35000"/>
            </a:spcAft>
            <a:buNone/>
          </a:pPr>
          <a:r>
            <a:rPr lang="en-US" altLang="zh-CN" sz="3200" kern="1200" dirty="0">
              <a:solidFill>
                <a:srgbClr val="3B3838"/>
              </a:solidFill>
              <a:latin typeface="Agency FB" pitchFamily="34" charset="0"/>
            </a:rPr>
            <a:t>ITEM A</a:t>
          </a:r>
          <a:endParaRPr lang="zh-CN" altLang="en-US" sz="3200" kern="1200" dirty="0">
            <a:solidFill>
              <a:srgbClr val="3B3838"/>
            </a:solidFill>
            <a:latin typeface="Agency FB" pitchFamily="34" charset="0"/>
          </a:endParaRPr>
        </a:p>
      </dsp:txBody>
      <dsp:txXfrm>
        <a:off x="1103409" y="2501391"/>
        <a:ext cx="2224120" cy="1071854"/>
      </dsp:txXfrm>
    </dsp:sp>
    <dsp:sp modelId="{5A9AB0F6-3554-46C5-8D9C-862F3250B057}">
      <dsp:nvSpPr>
        <dsp:cNvPr id="0" name=""/>
        <dsp:cNvSpPr/>
      </dsp:nvSpPr>
      <dsp:spPr>
        <a:xfrm>
          <a:off x="2622285" y="2587197"/>
          <a:ext cx="928685" cy="928685"/>
        </a:xfrm>
        <a:prstGeom prst="ellipse">
          <a:avLst/>
        </a:prstGeom>
        <a:solidFill>
          <a:srgbClr val="3B3838"/>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90CD479-31D1-453A-9D47-1C5011DE2D91}">
      <dsp:nvSpPr>
        <dsp:cNvPr id="0" name=""/>
        <dsp:cNvSpPr/>
      </dsp:nvSpPr>
      <dsp:spPr>
        <a:xfrm>
          <a:off x="1695741" y="3689079"/>
          <a:ext cx="1923968" cy="927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5720" bIns="0" numCol="1" spcCol="1270" anchor="ctr" anchorCtr="0">
          <a:noAutofit/>
        </a:bodyPr>
        <a:lstStyle/>
        <a:p>
          <a:pPr marL="0" lvl="0" indent="0" algn="r" defTabSz="800100">
            <a:lnSpc>
              <a:spcPct val="90000"/>
            </a:lnSpc>
            <a:spcBef>
              <a:spcPct val="0"/>
            </a:spcBef>
            <a:spcAft>
              <a:spcPct val="35000"/>
            </a:spcAft>
            <a:buNone/>
          </a:pPr>
          <a:r>
            <a:rPr lang="en-US" altLang="zh-CN" sz="1800" kern="1200" dirty="0">
              <a:solidFill>
                <a:srgbClr val="3B3838"/>
              </a:solidFill>
              <a:latin typeface="Agency FB" pitchFamily="34" charset="0"/>
            </a:rPr>
            <a:t>TEXT HERE</a:t>
          </a:r>
          <a:endParaRPr lang="zh-CN" altLang="en-US" sz="1800" kern="1200" dirty="0">
            <a:solidFill>
              <a:srgbClr val="3B3838"/>
            </a:solidFill>
            <a:latin typeface="Agency FB" pitchFamily="34" charset="0"/>
          </a:endParaRPr>
        </a:p>
      </dsp:txBody>
      <dsp:txXfrm>
        <a:off x="1695741" y="3689079"/>
        <a:ext cx="1923968" cy="927665"/>
      </dsp:txXfrm>
    </dsp:sp>
    <dsp:sp modelId="{B06D4645-E0DC-4842-8CC1-ED5ADB43A940}">
      <dsp:nvSpPr>
        <dsp:cNvPr id="0" name=""/>
        <dsp:cNvSpPr/>
      </dsp:nvSpPr>
      <dsp:spPr>
        <a:xfrm rot="17700000">
          <a:off x="2726902" y="1295633"/>
          <a:ext cx="1923968" cy="927665"/>
        </a:xfrm>
        <a:prstGeom prst="rect">
          <a:avLst/>
        </a:prstGeom>
        <a:noFill/>
        <a:ln>
          <a:noFill/>
        </a:ln>
        <a:effectLst/>
      </dsp:spPr>
      <dsp:style>
        <a:lnRef idx="0">
          <a:scrgbClr r="0" g="0" b="0"/>
        </a:lnRef>
        <a:fillRef idx="0">
          <a:scrgbClr r="0" g="0" b="0"/>
        </a:fillRef>
        <a:effectRef idx="0">
          <a:scrgbClr r="0" g="0" b="0"/>
        </a:effectRef>
        <a:fontRef idx="minor"/>
      </dsp:style>
    </dsp:sp>
    <dsp:sp modelId="{10C5A382-7933-4A4F-8B9E-B04EE9B5AB00}">
      <dsp:nvSpPr>
        <dsp:cNvPr id="0" name=""/>
        <dsp:cNvSpPr/>
      </dsp:nvSpPr>
      <dsp:spPr>
        <a:xfrm>
          <a:off x="3685593" y="2587197"/>
          <a:ext cx="928685" cy="928685"/>
        </a:xfrm>
        <a:prstGeom prst="ellipse">
          <a:avLst/>
        </a:prstGeom>
        <a:solidFill>
          <a:schemeClr val="tx2">
            <a:lumMod val="25000"/>
            <a:lumOff val="75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E887AE6-1A05-4088-82CA-43556EAADFB1}">
      <dsp:nvSpPr>
        <dsp:cNvPr id="0" name=""/>
        <dsp:cNvSpPr/>
      </dsp:nvSpPr>
      <dsp:spPr>
        <a:xfrm>
          <a:off x="2759049" y="3689079"/>
          <a:ext cx="1923968" cy="927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5720" bIns="0" numCol="1" spcCol="1270" anchor="ctr" anchorCtr="0">
          <a:noAutofit/>
        </a:bodyPr>
        <a:lstStyle/>
        <a:p>
          <a:pPr marL="0" lvl="0" indent="0" algn="r" defTabSz="800100">
            <a:lnSpc>
              <a:spcPct val="90000"/>
            </a:lnSpc>
            <a:spcBef>
              <a:spcPct val="0"/>
            </a:spcBef>
            <a:spcAft>
              <a:spcPct val="35000"/>
            </a:spcAft>
            <a:buNone/>
          </a:pPr>
          <a:r>
            <a:rPr lang="en-US" altLang="zh-CN" sz="1800" kern="1200">
              <a:solidFill>
                <a:srgbClr val="3B3838"/>
              </a:solidFill>
              <a:latin typeface="Agency FB" pitchFamily="34" charset="0"/>
            </a:rPr>
            <a:t>TEXT HERE</a:t>
          </a:r>
          <a:endParaRPr lang="zh-CN" altLang="en-US" sz="1800" kern="1200" dirty="0">
            <a:solidFill>
              <a:srgbClr val="3B3838"/>
            </a:solidFill>
            <a:latin typeface="Agency FB" pitchFamily="34" charset="0"/>
          </a:endParaRPr>
        </a:p>
      </dsp:txBody>
      <dsp:txXfrm>
        <a:off x="2759049" y="3689079"/>
        <a:ext cx="1923968" cy="927665"/>
      </dsp:txXfrm>
    </dsp:sp>
    <dsp:sp modelId="{56014682-3A0D-4AAF-9251-B9E6A10A9D29}">
      <dsp:nvSpPr>
        <dsp:cNvPr id="0" name=""/>
        <dsp:cNvSpPr/>
      </dsp:nvSpPr>
      <dsp:spPr>
        <a:xfrm rot="17700000">
          <a:off x="3790210" y="1295633"/>
          <a:ext cx="1923968" cy="927665"/>
        </a:xfrm>
        <a:prstGeom prst="rect">
          <a:avLst/>
        </a:prstGeom>
        <a:noFill/>
        <a:ln>
          <a:noFill/>
        </a:ln>
        <a:effectLst/>
      </dsp:spPr>
      <dsp:style>
        <a:lnRef idx="0">
          <a:scrgbClr r="0" g="0" b="0"/>
        </a:lnRef>
        <a:fillRef idx="0">
          <a:scrgbClr r="0" g="0" b="0"/>
        </a:fillRef>
        <a:effectRef idx="0">
          <a:scrgbClr r="0" g="0" b="0"/>
        </a:effectRef>
        <a:fontRef idx="minor"/>
      </dsp:style>
    </dsp:sp>
    <dsp:sp modelId="{7146ECCC-4A52-4303-8F26-C84B7C39C326}">
      <dsp:nvSpPr>
        <dsp:cNvPr id="0" name=""/>
        <dsp:cNvSpPr/>
      </dsp:nvSpPr>
      <dsp:spPr>
        <a:xfrm>
          <a:off x="4749044" y="2156962"/>
          <a:ext cx="1789156" cy="1789156"/>
        </a:xfrm>
        <a:prstGeom prst="donut">
          <a:avLst>
            <a:gd name="adj" fmla="val 20000"/>
          </a:avLst>
        </a:prstGeom>
        <a:solidFill>
          <a:srgbClr val="E4333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33BA5A1-18FB-4731-B8E9-9D4158423DC1}">
      <dsp:nvSpPr>
        <dsp:cNvPr id="0" name=""/>
        <dsp:cNvSpPr/>
      </dsp:nvSpPr>
      <dsp:spPr>
        <a:xfrm>
          <a:off x="5154091" y="2501391"/>
          <a:ext cx="2224120" cy="1071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0" tIns="0" rIns="0" bIns="0" numCol="1" spcCol="1270" anchor="ctr" anchorCtr="0">
          <a:noAutofit/>
        </a:bodyPr>
        <a:lstStyle/>
        <a:p>
          <a:pPr marL="0" lvl="0" indent="0" algn="l" defTabSz="1422400">
            <a:lnSpc>
              <a:spcPct val="90000"/>
            </a:lnSpc>
            <a:spcBef>
              <a:spcPct val="0"/>
            </a:spcBef>
            <a:spcAft>
              <a:spcPct val="35000"/>
            </a:spcAft>
            <a:buNone/>
          </a:pPr>
          <a:r>
            <a:rPr lang="en-US" altLang="zh-CN" sz="3200" kern="1200">
              <a:solidFill>
                <a:srgbClr val="3B3838"/>
              </a:solidFill>
              <a:latin typeface="Agency FB" pitchFamily="34" charset="0"/>
            </a:rPr>
            <a:t>ITEM B</a:t>
          </a:r>
          <a:endParaRPr lang="zh-CN" altLang="en-US" sz="3200" kern="1200" dirty="0">
            <a:solidFill>
              <a:srgbClr val="3B3838"/>
            </a:solidFill>
            <a:latin typeface="Agency FB" pitchFamily="34" charset="0"/>
          </a:endParaRPr>
        </a:p>
      </dsp:txBody>
      <dsp:txXfrm>
        <a:off x="5154091" y="2501391"/>
        <a:ext cx="2224120" cy="1071854"/>
      </dsp:txXfrm>
    </dsp:sp>
    <dsp:sp modelId="{0FBCDAD9-E786-4086-9786-703856CF9E57}">
      <dsp:nvSpPr>
        <dsp:cNvPr id="0" name=""/>
        <dsp:cNvSpPr/>
      </dsp:nvSpPr>
      <dsp:spPr>
        <a:xfrm>
          <a:off x="6672966" y="2587197"/>
          <a:ext cx="928685" cy="928685"/>
        </a:xfrm>
        <a:prstGeom prst="ellipse">
          <a:avLst/>
        </a:prstGeom>
        <a:solidFill>
          <a:srgbClr val="3B3838"/>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47C6635-63A4-4FE6-A5D3-4513A9DF2254}">
      <dsp:nvSpPr>
        <dsp:cNvPr id="0" name=""/>
        <dsp:cNvSpPr/>
      </dsp:nvSpPr>
      <dsp:spPr>
        <a:xfrm>
          <a:off x="5711741" y="3654416"/>
          <a:ext cx="1923968" cy="927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5720" bIns="0" numCol="1" spcCol="1270" anchor="ctr" anchorCtr="0">
          <a:noAutofit/>
        </a:bodyPr>
        <a:lstStyle/>
        <a:p>
          <a:pPr marL="0" lvl="0" indent="0" algn="r" defTabSz="800100">
            <a:lnSpc>
              <a:spcPct val="90000"/>
            </a:lnSpc>
            <a:spcBef>
              <a:spcPct val="0"/>
            </a:spcBef>
            <a:spcAft>
              <a:spcPct val="35000"/>
            </a:spcAft>
            <a:buNone/>
          </a:pPr>
          <a:r>
            <a:rPr lang="en-US" altLang="zh-CN" sz="1800" kern="1200">
              <a:solidFill>
                <a:srgbClr val="3B3838"/>
              </a:solidFill>
              <a:latin typeface="Agency FB" pitchFamily="34" charset="0"/>
            </a:rPr>
            <a:t>TEXT HERE</a:t>
          </a:r>
          <a:endParaRPr lang="zh-CN" altLang="en-US" sz="1800" kern="1200" dirty="0">
            <a:solidFill>
              <a:srgbClr val="3B3838"/>
            </a:solidFill>
            <a:latin typeface="Agency FB" pitchFamily="34" charset="0"/>
          </a:endParaRPr>
        </a:p>
      </dsp:txBody>
      <dsp:txXfrm>
        <a:off x="5711741" y="3654416"/>
        <a:ext cx="1923968" cy="927665"/>
      </dsp:txXfrm>
    </dsp:sp>
    <dsp:sp modelId="{968E1E5D-7678-4925-AD51-208BAA2E5E60}">
      <dsp:nvSpPr>
        <dsp:cNvPr id="0" name=""/>
        <dsp:cNvSpPr/>
      </dsp:nvSpPr>
      <dsp:spPr>
        <a:xfrm rot="17700000">
          <a:off x="6777584" y="1295633"/>
          <a:ext cx="1923968" cy="927665"/>
        </a:xfrm>
        <a:prstGeom prst="rect">
          <a:avLst/>
        </a:prstGeom>
        <a:noFill/>
        <a:ln>
          <a:noFill/>
        </a:ln>
        <a:effectLst/>
      </dsp:spPr>
      <dsp:style>
        <a:lnRef idx="0">
          <a:scrgbClr r="0" g="0" b="0"/>
        </a:lnRef>
        <a:fillRef idx="0">
          <a:scrgbClr r="0" g="0" b="0"/>
        </a:fillRef>
        <a:effectRef idx="0">
          <a:scrgbClr r="0" g="0" b="0"/>
        </a:effectRef>
        <a:fontRef idx="minor"/>
      </dsp:style>
    </dsp:sp>
    <dsp:sp modelId="{E33AC165-D32C-44A0-B193-6A6385EA46DD}">
      <dsp:nvSpPr>
        <dsp:cNvPr id="0" name=""/>
        <dsp:cNvSpPr/>
      </dsp:nvSpPr>
      <dsp:spPr>
        <a:xfrm>
          <a:off x="7736274" y="2587197"/>
          <a:ext cx="928685" cy="928685"/>
        </a:xfrm>
        <a:prstGeom prst="ellipse">
          <a:avLst/>
        </a:prstGeom>
        <a:solidFill>
          <a:schemeClr val="tx2">
            <a:lumMod val="25000"/>
            <a:lumOff val="75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24F9BB-12ED-477A-BAA3-28323462566D}">
      <dsp:nvSpPr>
        <dsp:cNvPr id="0" name=""/>
        <dsp:cNvSpPr/>
      </dsp:nvSpPr>
      <dsp:spPr>
        <a:xfrm>
          <a:off x="6775049" y="3654416"/>
          <a:ext cx="1923968" cy="927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5720" bIns="0" numCol="1" spcCol="1270" anchor="ctr" anchorCtr="0">
          <a:noAutofit/>
        </a:bodyPr>
        <a:lstStyle/>
        <a:p>
          <a:pPr marL="0" lvl="0" indent="0" algn="r" defTabSz="800100">
            <a:lnSpc>
              <a:spcPct val="90000"/>
            </a:lnSpc>
            <a:spcBef>
              <a:spcPct val="0"/>
            </a:spcBef>
            <a:spcAft>
              <a:spcPct val="35000"/>
            </a:spcAft>
            <a:buNone/>
          </a:pPr>
          <a:r>
            <a:rPr lang="en-US" altLang="zh-CN" sz="1800" kern="1200">
              <a:solidFill>
                <a:srgbClr val="3B3838"/>
              </a:solidFill>
              <a:latin typeface="Agency FB" pitchFamily="34" charset="0"/>
            </a:rPr>
            <a:t>TEXT HERE</a:t>
          </a:r>
          <a:endParaRPr lang="zh-CN" altLang="en-US" sz="1800" kern="1200" dirty="0">
            <a:solidFill>
              <a:srgbClr val="3B3838"/>
            </a:solidFill>
            <a:latin typeface="Agency FB" pitchFamily="34" charset="0"/>
          </a:endParaRPr>
        </a:p>
      </dsp:txBody>
      <dsp:txXfrm>
        <a:off x="6775049" y="3654416"/>
        <a:ext cx="1923968" cy="927665"/>
      </dsp:txXfrm>
    </dsp:sp>
    <dsp:sp modelId="{2314F5F8-1DC9-4232-A6C1-FBEBECC8C481}">
      <dsp:nvSpPr>
        <dsp:cNvPr id="0" name=""/>
        <dsp:cNvSpPr/>
      </dsp:nvSpPr>
      <dsp:spPr>
        <a:xfrm rot="17700000">
          <a:off x="7840892" y="1295633"/>
          <a:ext cx="1923968" cy="927665"/>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CircleAccentTimeline#1">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nodeVertAlign" val="b"/>
          <dgm:param type="fallback" val="2D"/>
        </dgm:alg>
      </dgm:if>
      <dgm:else name="Name3">
        <dgm:alg type="lin">
          <dgm:param type="linDir" val="fromR"/>
          <dgm:param type="nodeVertAlign" val="b"/>
          <dgm:param type="fallback" val="2D"/>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Ch" val="mid"/>
                  <dgm:param type="txAnchorVert"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Ch" val="mid"/>
                  <dgm:param type="txAnchorVert"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BAF1A-1382-4872-BB87-2FE355596071}" type="datetimeFigureOut">
              <a:rPr lang="zh-CN" altLang="en-US" smtClean="0"/>
              <a:t>2020/3/13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379976-348B-44DD-B132-28969EF86746}" type="slidenum">
              <a:rPr lang="zh-CN" altLang="en-US" smtClean="0"/>
              <a:t>‹#›</a:t>
            </a:fld>
            <a:endParaRPr lang="zh-CN" altLang="en-US"/>
          </a:p>
        </p:txBody>
      </p:sp>
    </p:spTree>
    <p:extLst>
      <p:ext uri="{BB962C8B-B14F-4D97-AF65-F5344CB8AC3E}">
        <p14:creationId xmlns:p14="http://schemas.microsoft.com/office/powerpoint/2010/main" val="333893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9A44D48-02E6-48D0-9645-565E98658C70}" type="datetimeFigureOut">
              <a:rPr lang="zh-CN" altLang="en-US" smtClean="0"/>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D984B91-1A8E-4C9C-833C-5C9F1995CF68}"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9A44D48-02E6-48D0-9645-565E98658C70}" type="datetimeFigureOut">
              <a:rPr lang="zh-CN" altLang="en-US" smtClean="0"/>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D984B91-1A8E-4C9C-833C-5C9F1995CF68}"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9A44D48-02E6-48D0-9645-565E98658C70}" type="datetimeFigureOut">
              <a:rPr lang="zh-CN" altLang="en-US" smtClean="0"/>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D984B91-1A8E-4C9C-833C-5C9F1995CF68}"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9A44D48-02E6-48D0-9645-565E98658C70}" type="datetimeFigureOut">
              <a:rPr lang="zh-CN" altLang="en-US" smtClean="0"/>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D984B91-1A8E-4C9C-833C-5C9F1995CF68}"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E9A44D48-02E6-48D0-9645-565E98658C70}" type="datetimeFigureOut">
              <a:rPr lang="zh-CN" altLang="en-US" smtClean="0"/>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D984B91-1A8E-4C9C-833C-5C9F1995CF68}"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E9A44D48-02E6-48D0-9645-565E98658C70}" type="datetimeFigureOut">
              <a:rPr lang="zh-CN" altLang="en-US" smtClean="0"/>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D984B91-1A8E-4C9C-833C-5C9F1995CF68}"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E9A44D48-02E6-48D0-9645-565E98658C70}" type="datetimeFigureOut">
              <a:rPr lang="zh-CN" altLang="en-US" smtClean="0"/>
              <a:t>2020/3/13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D984B91-1A8E-4C9C-833C-5C9F1995CF68}"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9A44D48-02E6-48D0-9645-565E98658C70}" type="datetimeFigureOut">
              <a:rPr lang="zh-CN" altLang="en-US" smtClean="0"/>
              <a:t>2020/3/13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D984B91-1A8E-4C9C-833C-5C9F1995CF68}"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9A44D48-02E6-48D0-9645-565E98658C70}" type="datetimeFigureOut">
              <a:rPr lang="zh-CN" altLang="en-US" smtClean="0"/>
              <a:t>2020/3/13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D984B91-1A8E-4C9C-833C-5C9F1995CF68}"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9A44D48-02E6-48D0-9645-565E98658C70}" type="datetimeFigureOut">
              <a:rPr lang="zh-CN" altLang="en-US" smtClean="0"/>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D984B91-1A8E-4C9C-833C-5C9F1995CF68}"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9A44D48-02E6-48D0-9645-565E98658C70}" type="datetimeFigureOut">
              <a:rPr lang="zh-CN" altLang="en-US" smtClean="0"/>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D984B91-1A8E-4C9C-833C-5C9F1995CF68}"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A44D48-02E6-48D0-9645-565E98658C70}" type="datetimeFigureOut">
              <a:rPr lang="zh-CN" altLang="en-US" smtClean="0"/>
              <a:t>2020/3/13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84B91-1A8E-4C9C-833C-5C9F1995CF6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reeppt7.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5854692"/>
            <a:ext cx="12192000" cy="1003307"/>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9459808" y="6314412"/>
            <a:ext cx="2469420" cy="369332"/>
          </a:xfrm>
          <a:prstGeom prst="rect">
            <a:avLst/>
          </a:prstGeom>
          <a:noFill/>
        </p:spPr>
        <p:txBody>
          <a:bodyPr wrap="square" rtlCol="0">
            <a:spAutoFit/>
          </a:bodyPr>
          <a:lstStyle/>
          <a:p>
            <a:r>
              <a:rPr lang="en-US" altLang="zh-CN" dirty="0">
                <a:solidFill>
                  <a:schemeClr val="bg1"/>
                </a:solidFill>
                <a:latin typeface="Britannic Bold" pitchFamily="34" charset="0"/>
              </a:rPr>
              <a:t>BY: </a:t>
            </a:r>
            <a:r>
              <a:rPr lang="en-US" altLang="zh-CN" dirty="0">
                <a:solidFill>
                  <a:schemeClr val="bg1"/>
                </a:solidFill>
                <a:latin typeface="Britannic Bold" pitchFamily="34" charset="0"/>
                <a:hlinkClick r:id="rId2">
                  <a:extLst>
                    <a:ext uri="{A12FA001-AC4F-418D-AE19-62706E023703}">
                      <ahyp:hlinkClr xmlns:ahyp="http://schemas.microsoft.com/office/drawing/2018/hyperlinkcolor" val="tx"/>
                    </a:ext>
                  </a:extLst>
                </a:hlinkClick>
              </a:rPr>
              <a:t>www.freeppt7.com</a:t>
            </a:r>
            <a:endParaRPr lang="zh-CN" altLang="en-US" dirty="0">
              <a:solidFill>
                <a:schemeClr val="bg1"/>
              </a:solidFill>
              <a:latin typeface="Britannic Bold" pitchFamily="34" charset="0"/>
            </a:endParaRPr>
          </a:p>
        </p:txBody>
      </p:sp>
      <p:sp>
        <p:nvSpPr>
          <p:cNvPr id="5" name="矩形 4"/>
          <p:cNvSpPr/>
          <p:nvPr/>
        </p:nvSpPr>
        <p:spPr>
          <a:xfrm>
            <a:off x="3730752" y="-1"/>
            <a:ext cx="8461247" cy="5854691"/>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105543"/>
            <a:ext cx="2691064" cy="2646914"/>
          </a:xfrm>
          <a:prstGeom prst="rect">
            <a:avLst/>
          </a:prstGeom>
        </p:spPr>
      </p:pic>
      <p:sp>
        <p:nvSpPr>
          <p:cNvPr id="12" name="文本框 11"/>
          <p:cNvSpPr txBox="1"/>
          <p:nvPr/>
        </p:nvSpPr>
        <p:spPr>
          <a:xfrm>
            <a:off x="4013044" y="1886087"/>
            <a:ext cx="8178955" cy="3362459"/>
          </a:xfrm>
          <a:prstGeom prst="rect">
            <a:avLst/>
          </a:prstGeom>
          <a:noFill/>
        </p:spPr>
        <p:txBody>
          <a:bodyPr wrap="square" rtlCol="0">
            <a:spAutoFit/>
          </a:bodyPr>
          <a:lstStyle/>
          <a:p>
            <a:pPr>
              <a:lnSpc>
                <a:spcPts val="8500"/>
              </a:lnSpc>
            </a:pPr>
            <a:r>
              <a:rPr lang="en-US" altLang="zh-CN" sz="8800" b="1" dirty="0">
                <a:solidFill>
                  <a:schemeClr val="bg1">
                    <a:lumMod val="95000"/>
                  </a:schemeClr>
                </a:solidFill>
                <a:latin typeface="Agency FB" pitchFamily="34" charset="0"/>
              </a:rPr>
              <a:t>2020</a:t>
            </a:r>
          </a:p>
          <a:p>
            <a:pPr>
              <a:lnSpc>
                <a:spcPts val="8500"/>
              </a:lnSpc>
            </a:pPr>
            <a:r>
              <a:rPr lang="en-US" altLang="zh-CN" sz="8800" b="1" dirty="0">
                <a:solidFill>
                  <a:schemeClr val="bg1">
                    <a:lumMod val="95000"/>
                  </a:schemeClr>
                </a:solidFill>
                <a:latin typeface="Agency FB" pitchFamily="34" charset="0"/>
              </a:rPr>
              <a:t>BUSINESS REPORT </a:t>
            </a:r>
          </a:p>
          <a:p>
            <a:pPr>
              <a:lnSpc>
                <a:spcPts val="8500"/>
              </a:lnSpc>
            </a:pPr>
            <a:r>
              <a:rPr lang="en-US" altLang="zh-CN" sz="5400" dirty="0">
                <a:solidFill>
                  <a:schemeClr val="bg1">
                    <a:lumMod val="95000"/>
                  </a:schemeClr>
                </a:solidFill>
                <a:latin typeface="Agency FB" pitchFamily="34" charset="0"/>
              </a:rPr>
              <a:t>WITH SIMPLE RED STYLE</a:t>
            </a:r>
            <a:endParaRPr lang="zh-CN" altLang="en-US" sz="5400" dirty="0">
              <a:solidFill>
                <a:schemeClr val="bg1">
                  <a:lumMod val="95000"/>
                </a:schemeClr>
              </a:solidFill>
              <a:latin typeface="Agency FB" pitchFamily="34" charset="0"/>
            </a:endParaRPr>
          </a:p>
        </p:txBody>
      </p:sp>
      <p:sp>
        <p:nvSpPr>
          <p:cNvPr id="9" name="矩形 8"/>
          <p:cNvSpPr/>
          <p:nvPr/>
        </p:nvSpPr>
        <p:spPr>
          <a:xfrm>
            <a:off x="0" y="0"/>
            <a:ext cx="8178955" cy="1024128"/>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5854693"/>
            <a:ext cx="8178955" cy="1024128"/>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76200" y="38100"/>
            <a:ext cx="2614863" cy="461665"/>
          </a:xfrm>
          <a:prstGeom prst="rect">
            <a:avLst/>
          </a:prstGeom>
          <a:noFill/>
        </p:spPr>
        <p:txBody>
          <a:bodyPr wrap="square" rtlCol="0">
            <a:spAutoFit/>
          </a:bodyPr>
          <a:lstStyle/>
          <a:p>
            <a:r>
              <a:rPr lang="en-US" altLang="zh-CN" sz="2400" dirty="0">
                <a:solidFill>
                  <a:schemeClr val="bg1">
                    <a:lumMod val="95000"/>
                  </a:schemeClr>
                </a:solidFill>
                <a:latin typeface="Britannic Bold" pitchFamily="34" charset="0"/>
                <a:ea typeface="书体坊雪纯体3500" pitchFamily="2" charset="-122"/>
              </a:rPr>
              <a:t>LOGO HERE</a:t>
            </a:r>
            <a:endParaRPr lang="zh-CN" altLang="en-US" sz="2400" dirty="0">
              <a:solidFill>
                <a:schemeClr val="bg1">
                  <a:lumMod val="95000"/>
                </a:schemeClr>
              </a:solidFill>
              <a:latin typeface="Britannic Bold" pitchFamily="34" charset="0"/>
              <a:ea typeface="书体坊雪纯体3500"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表 3"/>
          <p:cNvGraphicFramePr/>
          <p:nvPr/>
        </p:nvGraphicFramePr>
        <p:xfrm>
          <a:off x="189187" y="283779"/>
          <a:ext cx="8128000" cy="5896304"/>
        </p:xfrm>
        <a:graphic>
          <a:graphicData uri="http://schemas.openxmlformats.org/drawingml/2006/chart">
            <c:chart xmlns:c="http://schemas.openxmlformats.org/drawingml/2006/chart" xmlns:r="http://schemas.openxmlformats.org/officeDocument/2006/relationships" r:id="rId2"/>
          </a:graphicData>
        </a:graphic>
      </p:graphicFrame>
      <p:sp>
        <p:nvSpPr>
          <p:cNvPr id="5" name="文本框 4"/>
          <p:cNvSpPr txBox="1"/>
          <p:nvPr/>
        </p:nvSpPr>
        <p:spPr>
          <a:xfrm>
            <a:off x="7157545" y="2619551"/>
            <a:ext cx="4445875" cy="2270878"/>
          </a:xfrm>
          <a:prstGeom prst="rect">
            <a:avLst/>
          </a:prstGeom>
          <a:noFill/>
        </p:spPr>
        <p:txBody>
          <a:bodyPr wrap="square" rtlCol="0">
            <a:spAutoFit/>
          </a:bodyPr>
          <a:lstStyle/>
          <a:p>
            <a:pPr marL="285750" indent="-285750" algn="just">
              <a:lnSpc>
                <a:spcPct val="120000"/>
              </a:lnSpc>
              <a:buFont typeface="Arial" pitchFamily="34" charset="0"/>
              <a:buChar char="•"/>
            </a:pPr>
            <a:r>
              <a:rPr lang="en-US" altLang="zh-CN" sz="2000" dirty="0">
                <a:solidFill>
                  <a:srgbClr val="3B3838"/>
                </a:solidFill>
                <a:latin typeface="Agency FB" pitchFamily="34" charset="0"/>
              </a:rPr>
              <a:t>THIS IS THE PAGE FOR YOU TO ILLUSTRATE YOUR WORK DATA. ENTER YOUR TEXT AND ANALYSIS HERE. THIS IS THE PAGE FOR YOU TO ILLUSTRATE YOUR WORK DATA. ENTER YOUR TEXT AND ANALYSIS HERE. THIS IS THE PAGE FOR YOU TO ILLUSTRATE YOUR WORK DATA. </a:t>
            </a:r>
            <a:endParaRPr lang="zh-CN" altLang="en-US" sz="2000" dirty="0">
              <a:solidFill>
                <a:srgbClr val="3B3838"/>
              </a:solidFill>
              <a:latin typeface="Agency FB" pitchFamily="34" charset="0"/>
            </a:endParaRPr>
          </a:p>
        </p:txBody>
      </p:sp>
      <p:sp>
        <p:nvSpPr>
          <p:cNvPr id="6" name="直角三角形 5"/>
          <p:cNvSpPr/>
          <p:nvPr/>
        </p:nvSpPr>
        <p:spPr>
          <a:xfrm rot="5400000">
            <a:off x="0" y="0"/>
            <a:ext cx="1440000" cy="144000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表 3"/>
          <p:cNvGraphicFramePr/>
          <p:nvPr/>
        </p:nvGraphicFramePr>
        <p:xfrm>
          <a:off x="-183034" y="800101"/>
          <a:ext cx="6812434" cy="46579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图表 4"/>
          <p:cNvGraphicFramePr/>
          <p:nvPr/>
        </p:nvGraphicFramePr>
        <p:xfrm>
          <a:off x="5476124" y="571500"/>
          <a:ext cx="6313488" cy="4886501"/>
        </p:xfrm>
        <a:graphic>
          <a:graphicData uri="http://schemas.openxmlformats.org/drawingml/2006/chart">
            <c:chart xmlns:c="http://schemas.openxmlformats.org/drawingml/2006/chart" xmlns:r="http://schemas.openxmlformats.org/officeDocument/2006/relationships" r:id="rId3"/>
          </a:graphicData>
        </a:graphic>
      </p:graphicFrame>
      <p:sp>
        <p:nvSpPr>
          <p:cNvPr id="6" name="直角三角形 5"/>
          <p:cNvSpPr/>
          <p:nvPr/>
        </p:nvSpPr>
        <p:spPr>
          <a:xfrm rot="5400000">
            <a:off x="0" y="0"/>
            <a:ext cx="1440000" cy="144000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236300" y="5458001"/>
            <a:ext cx="9719400" cy="1200329"/>
          </a:xfrm>
          <a:prstGeom prst="rect">
            <a:avLst/>
          </a:prstGeom>
          <a:noFill/>
        </p:spPr>
        <p:txBody>
          <a:bodyPr wrap="square" rtlCol="0">
            <a:spAutoFit/>
          </a:bodyPr>
          <a:lstStyle/>
          <a:p>
            <a:pPr marL="342900" indent="-342900" algn="just">
              <a:lnSpc>
                <a:spcPct val="120000"/>
              </a:lnSpc>
              <a:buFont typeface="Wingdings" pitchFamily="2" charset="2"/>
              <a:buChar char="p"/>
            </a:pPr>
            <a:r>
              <a:rPr lang="en-US" altLang="zh-CN" sz="2000" dirty="0">
                <a:solidFill>
                  <a:srgbClr val="3B3838"/>
                </a:solidFill>
                <a:latin typeface="Agency FB" pitchFamily="34" charset="0"/>
              </a:rPr>
              <a:t>THIS IS THE PAGE FOR YOU TO ILLUSTRATE YOUR WORK DATA. ENTER YOUR TEXT AND ANALYSIS HERE. THIS IS THE PAGE FOR YOU TO ILLUSTRATE YOUR WORK DATA. ENTER YOUR TEXT AND ANALYSIS HERE. THIS IS THE PAGE FOR YOU TO ILLUSTRATE YOUR WORK DATA. </a:t>
            </a:r>
            <a:endParaRPr lang="zh-CN" altLang="en-US" sz="2000" dirty="0">
              <a:solidFill>
                <a:srgbClr val="3B3838"/>
              </a:solidFill>
              <a:latin typeface="Agency FB"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五边形 3"/>
          <p:cNvSpPr/>
          <p:nvPr/>
        </p:nvSpPr>
        <p:spPr>
          <a:xfrm rot="5400000">
            <a:off x="3152775" y="-1981200"/>
            <a:ext cx="5619750" cy="10820400"/>
          </a:xfrm>
          <a:prstGeom prst="homePlate">
            <a:avLst/>
          </a:prstGeom>
          <a:noFill/>
          <a:ln w="57150">
            <a:solidFill>
              <a:srgbClr val="E4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直角三角形 4"/>
          <p:cNvSpPr/>
          <p:nvPr/>
        </p:nvSpPr>
        <p:spPr>
          <a:xfrm>
            <a:off x="552450" y="3543300"/>
            <a:ext cx="5276850" cy="2733675"/>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flipH="1">
            <a:off x="6115050" y="3543300"/>
            <a:ext cx="5276850" cy="2733675"/>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4492867" y="3543300"/>
            <a:ext cx="3206266" cy="1685398"/>
          </a:xfrm>
          <a:prstGeom prst="rect">
            <a:avLst/>
          </a:prstGeom>
          <a:noFill/>
        </p:spPr>
        <p:txBody>
          <a:bodyPr wrap="square" rtlCol="0">
            <a:spAutoFit/>
          </a:bodyPr>
          <a:lstStyle/>
          <a:p>
            <a:pPr algn="ctr">
              <a:lnSpc>
                <a:spcPct val="120000"/>
              </a:lnSpc>
            </a:pPr>
            <a:r>
              <a:rPr lang="en-US" altLang="zh-CN" sz="7200" dirty="0">
                <a:solidFill>
                  <a:srgbClr val="3B3838"/>
                </a:solidFill>
                <a:latin typeface="Agency FB" pitchFamily="34" charset="0"/>
              </a:rPr>
              <a:t>PART </a:t>
            </a:r>
            <a:r>
              <a:rPr lang="en-US" altLang="zh-CN" sz="9600" dirty="0">
                <a:solidFill>
                  <a:srgbClr val="3B3838"/>
                </a:solidFill>
                <a:latin typeface="Agency FB" pitchFamily="34" charset="0"/>
              </a:rPr>
              <a:t>4</a:t>
            </a:r>
            <a:endParaRPr lang="zh-CN" altLang="en-US" sz="9600" dirty="0">
              <a:solidFill>
                <a:srgbClr val="3B3838"/>
              </a:solidFill>
              <a:latin typeface="Agency FB" pitchFamily="34" charset="0"/>
            </a:endParaRPr>
          </a:p>
        </p:txBody>
      </p:sp>
      <p:sp>
        <p:nvSpPr>
          <p:cNvPr id="8" name="矩形 7"/>
          <p:cNvSpPr/>
          <p:nvPr/>
        </p:nvSpPr>
        <p:spPr>
          <a:xfrm>
            <a:off x="552450" y="1328737"/>
            <a:ext cx="10820400" cy="752475"/>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p:cNvSpPr/>
          <p:nvPr/>
        </p:nvSpPr>
        <p:spPr>
          <a:xfrm rot="5400000">
            <a:off x="0" y="0"/>
            <a:ext cx="1440000" cy="144000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583121" y="2414754"/>
            <a:ext cx="5134303" cy="804040"/>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2">
                  <a:lumMod val="25000"/>
                </a:schemeClr>
              </a:solidFill>
              <a:latin typeface="Agency FB" pitchFamily="34" charset="0"/>
            </a:endParaRPr>
          </a:p>
        </p:txBody>
      </p:sp>
      <p:sp>
        <p:nvSpPr>
          <p:cNvPr id="6" name="矩形 5"/>
          <p:cNvSpPr/>
          <p:nvPr/>
        </p:nvSpPr>
        <p:spPr>
          <a:xfrm>
            <a:off x="6717423" y="2414755"/>
            <a:ext cx="3955697" cy="804040"/>
          </a:xfrm>
          <a:prstGeom prst="rect">
            <a:avLst/>
          </a:prstGeom>
          <a:solidFill>
            <a:srgbClr val="3B3838">
              <a:alpha val="8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2">
                  <a:lumMod val="25000"/>
                </a:schemeClr>
              </a:solidFill>
              <a:latin typeface="Agency FB" pitchFamily="34" charset="0"/>
            </a:endParaRPr>
          </a:p>
        </p:txBody>
      </p:sp>
      <p:sp>
        <p:nvSpPr>
          <p:cNvPr id="7" name="文本框 6"/>
          <p:cNvSpPr txBox="1"/>
          <p:nvPr/>
        </p:nvSpPr>
        <p:spPr>
          <a:xfrm>
            <a:off x="1583120" y="2816774"/>
            <a:ext cx="937101" cy="324704"/>
          </a:xfrm>
          <a:prstGeom prst="rect">
            <a:avLst/>
          </a:prstGeom>
          <a:noFill/>
        </p:spPr>
        <p:txBody>
          <a:bodyPr wrap="square" rtlCol="0">
            <a:spAutoFit/>
          </a:bodyPr>
          <a:lstStyle/>
          <a:p>
            <a:pPr>
              <a:lnSpc>
                <a:spcPct val="120000"/>
              </a:lnSpc>
            </a:pPr>
            <a:r>
              <a:rPr lang="en-US" altLang="zh-CN" sz="1400" dirty="0">
                <a:solidFill>
                  <a:schemeClr val="bg1"/>
                </a:solidFill>
                <a:latin typeface="Agency FB" pitchFamily="34" charset="0"/>
              </a:rPr>
              <a:t>Your text</a:t>
            </a:r>
            <a:endParaRPr lang="zh-CN" altLang="en-US" sz="1400" dirty="0">
              <a:solidFill>
                <a:schemeClr val="bg1"/>
              </a:solidFill>
              <a:latin typeface="Agency FB" pitchFamily="34" charset="0"/>
            </a:endParaRPr>
          </a:p>
        </p:txBody>
      </p:sp>
      <p:sp>
        <p:nvSpPr>
          <p:cNvPr id="8" name="文本框 7"/>
          <p:cNvSpPr txBox="1"/>
          <p:nvPr/>
        </p:nvSpPr>
        <p:spPr>
          <a:xfrm>
            <a:off x="9965120" y="2816774"/>
            <a:ext cx="937101" cy="324704"/>
          </a:xfrm>
          <a:prstGeom prst="rect">
            <a:avLst/>
          </a:prstGeom>
          <a:noFill/>
        </p:spPr>
        <p:txBody>
          <a:bodyPr wrap="square" rtlCol="0">
            <a:spAutoFit/>
          </a:bodyPr>
          <a:lstStyle/>
          <a:p>
            <a:pPr>
              <a:lnSpc>
                <a:spcPct val="120000"/>
              </a:lnSpc>
            </a:pPr>
            <a:r>
              <a:rPr lang="en-US" altLang="zh-CN" sz="1400" dirty="0">
                <a:solidFill>
                  <a:schemeClr val="bg1"/>
                </a:solidFill>
                <a:latin typeface="Agency FB" pitchFamily="34" charset="0"/>
              </a:rPr>
              <a:t>Your text</a:t>
            </a:r>
            <a:endParaRPr lang="zh-CN" altLang="en-US" sz="1400" dirty="0">
              <a:solidFill>
                <a:schemeClr val="bg1"/>
              </a:solidFill>
              <a:latin typeface="Agency FB" pitchFamily="34" charset="0"/>
            </a:endParaRPr>
          </a:p>
        </p:txBody>
      </p:sp>
      <p:sp>
        <p:nvSpPr>
          <p:cNvPr id="9" name="文本框 8"/>
          <p:cNvSpPr txBox="1"/>
          <p:nvPr/>
        </p:nvSpPr>
        <p:spPr>
          <a:xfrm>
            <a:off x="1865982" y="3543498"/>
            <a:ext cx="3885935" cy="2677656"/>
          </a:xfrm>
          <a:prstGeom prst="rect">
            <a:avLst/>
          </a:prstGeom>
          <a:noFill/>
        </p:spPr>
        <p:txBody>
          <a:bodyPr wrap="square" rtlCol="0">
            <a:spAutoFit/>
          </a:bodyPr>
          <a:lstStyle/>
          <a:p>
            <a:pPr marL="285750" indent="-285750">
              <a:lnSpc>
                <a:spcPct val="150000"/>
              </a:lnSpc>
              <a:buFont typeface="Wingdings" pitchFamily="2" charset="2"/>
              <a:buChar char="n"/>
            </a:pPr>
            <a:r>
              <a:rPr lang="en-US" altLang="zh-CN" sz="1600" dirty="0">
                <a:solidFill>
                  <a:srgbClr val="3B3838"/>
                </a:solidFill>
                <a:latin typeface="Agency FB" pitchFamily="34" charset="0"/>
              </a:rPr>
              <a:t>THIS IS THE PAGE FOR YOU TO SUMMARIZE YOUR WORK. PLZ ANALYZE YOUR EXPERIENCE AND SHORTCOMINGS. </a:t>
            </a:r>
          </a:p>
          <a:p>
            <a:pPr marL="285750" indent="-285750">
              <a:lnSpc>
                <a:spcPct val="150000"/>
              </a:lnSpc>
              <a:buFont typeface="Wingdings" pitchFamily="2" charset="2"/>
              <a:buChar char="n"/>
            </a:pPr>
            <a:r>
              <a:rPr lang="en-US" altLang="zh-CN" sz="1600" dirty="0">
                <a:solidFill>
                  <a:srgbClr val="3B3838"/>
                </a:solidFill>
                <a:latin typeface="Agency FB" pitchFamily="34" charset="0"/>
              </a:rPr>
              <a:t>THIS IS THE PAGE FOR YOU TO SUMMARIZE YOUR WORK. PLZ ANALYZE YOUR EXPERIENCE AND SHORTCOMINGS. </a:t>
            </a:r>
            <a:endParaRPr lang="zh-CN" altLang="en-US" sz="1600" dirty="0">
              <a:solidFill>
                <a:srgbClr val="3B3838"/>
              </a:solidFill>
              <a:latin typeface="Agency FB" pitchFamily="34" charset="0"/>
            </a:endParaRPr>
          </a:p>
          <a:p>
            <a:pPr marL="285750" indent="-285750">
              <a:lnSpc>
                <a:spcPct val="150000"/>
              </a:lnSpc>
              <a:buFont typeface="Wingdings" pitchFamily="2" charset="2"/>
              <a:buChar char="n"/>
            </a:pPr>
            <a:endParaRPr lang="zh-CN" altLang="en-US" sz="1600" dirty="0">
              <a:solidFill>
                <a:srgbClr val="3B3838"/>
              </a:solidFill>
              <a:latin typeface="Agency FB" pitchFamily="34" charset="0"/>
            </a:endParaRPr>
          </a:p>
        </p:txBody>
      </p:sp>
      <p:sp>
        <p:nvSpPr>
          <p:cNvPr id="10" name="文本框 9"/>
          <p:cNvSpPr txBox="1"/>
          <p:nvPr/>
        </p:nvSpPr>
        <p:spPr>
          <a:xfrm>
            <a:off x="6787185" y="3543497"/>
            <a:ext cx="3885935" cy="2677656"/>
          </a:xfrm>
          <a:prstGeom prst="rect">
            <a:avLst/>
          </a:prstGeom>
          <a:noFill/>
        </p:spPr>
        <p:txBody>
          <a:bodyPr wrap="square" rtlCol="0">
            <a:spAutoFit/>
          </a:bodyPr>
          <a:lstStyle/>
          <a:p>
            <a:pPr marL="285750" indent="-285750">
              <a:lnSpc>
                <a:spcPct val="150000"/>
              </a:lnSpc>
              <a:buFont typeface="Wingdings" pitchFamily="2" charset="2"/>
              <a:buChar char="n"/>
            </a:pPr>
            <a:r>
              <a:rPr lang="en-US" altLang="zh-CN" sz="1600" dirty="0">
                <a:solidFill>
                  <a:srgbClr val="3B3838"/>
                </a:solidFill>
                <a:latin typeface="Agency FB" pitchFamily="34" charset="0"/>
              </a:rPr>
              <a:t>THIS IS THE PAGE FOR YOU TO SUMMARIZE YOUR WORK. PLZ ANALYZE YOUR EXPERIENCE AND SHORTCOMINGS. </a:t>
            </a:r>
          </a:p>
          <a:p>
            <a:pPr marL="285750" indent="-285750">
              <a:lnSpc>
                <a:spcPct val="150000"/>
              </a:lnSpc>
              <a:buFont typeface="Wingdings" pitchFamily="2" charset="2"/>
              <a:buChar char="n"/>
            </a:pPr>
            <a:r>
              <a:rPr lang="en-US" altLang="zh-CN" sz="1600" dirty="0">
                <a:solidFill>
                  <a:srgbClr val="3B3838"/>
                </a:solidFill>
                <a:latin typeface="Agency FB" pitchFamily="34" charset="0"/>
              </a:rPr>
              <a:t>THIS IS THE PAGE FOR YOU TO SUMMARIZE YOUR WORK. PLZ ANALYZE YOUR EXPERIENCE AND SHORTCOMINGS. </a:t>
            </a:r>
            <a:endParaRPr lang="zh-CN" altLang="en-US" sz="1600" dirty="0">
              <a:solidFill>
                <a:srgbClr val="3B3838"/>
              </a:solidFill>
              <a:latin typeface="Agency FB" pitchFamily="34" charset="0"/>
            </a:endParaRPr>
          </a:p>
          <a:p>
            <a:pPr marL="285750" indent="-285750">
              <a:lnSpc>
                <a:spcPct val="150000"/>
              </a:lnSpc>
              <a:buFont typeface="Wingdings" pitchFamily="2" charset="2"/>
              <a:buChar char="n"/>
            </a:pPr>
            <a:endParaRPr lang="zh-CN" altLang="en-US" sz="1600" dirty="0">
              <a:solidFill>
                <a:srgbClr val="3B3838"/>
              </a:solidFill>
              <a:latin typeface="Agency FB" pitchFamily="34" charset="0"/>
            </a:endParaRPr>
          </a:p>
        </p:txBody>
      </p:sp>
      <p:cxnSp>
        <p:nvCxnSpPr>
          <p:cNvPr id="11" name="直接连接符 10"/>
          <p:cNvCxnSpPr/>
          <p:nvPr/>
        </p:nvCxnSpPr>
        <p:spPr>
          <a:xfrm>
            <a:off x="6091140" y="3590795"/>
            <a:ext cx="0" cy="2245075"/>
          </a:xfrm>
          <a:prstGeom prst="line">
            <a:avLst/>
          </a:prstGeom>
          <a:ln>
            <a:solidFill>
              <a:srgbClr val="767171"/>
            </a:solidFill>
            <a:prstDash val="dash"/>
          </a:ln>
        </p:spPr>
        <p:style>
          <a:lnRef idx="1">
            <a:schemeClr val="dk1"/>
          </a:lnRef>
          <a:fillRef idx="0">
            <a:schemeClr val="dk1"/>
          </a:fillRef>
          <a:effectRef idx="0">
            <a:schemeClr val="dk1"/>
          </a:effectRef>
          <a:fontRef idx="minor">
            <a:schemeClr val="tx1"/>
          </a:fontRef>
        </p:style>
      </p:cxnSp>
      <p:sp>
        <p:nvSpPr>
          <p:cNvPr id="12" name="文本框 11"/>
          <p:cNvSpPr txBox="1"/>
          <p:nvPr/>
        </p:nvSpPr>
        <p:spPr>
          <a:xfrm>
            <a:off x="3862290" y="620825"/>
            <a:ext cx="4457700" cy="1421928"/>
          </a:xfrm>
          <a:prstGeom prst="rect">
            <a:avLst/>
          </a:prstGeom>
          <a:noFill/>
        </p:spPr>
        <p:txBody>
          <a:bodyPr wrap="square" rtlCol="0">
            <a:spAutoFit/>
          </a:bodyPr>
          <a:lstStyle/>
          <a:p>
            <a:pPr algn="ctr">
              <a:lnSpc>
                <a:spcPct val="120000"/>
              </a:lnSpc>
            </a:pPr>
            <a:r>
              <a:rPr lang="en-US" altLang="zh-CN" sz="7200" dirty="0">
                <a:solidFill>
                  <a:srgbClr val="3B3838"/>
                </a:solidFill>
                <a:latin typeface="Agency FB" pitchFamily="34" charset="0"/>
              </a:rPr>
              <a:t>TITLE HERE</a:t>
            </a:r>
            <a:endParaRPr lang="zh-CN" altLang="en-US" sz="9600" dirty="0">
              <a:solidFill>
                <a:srgbClr val="3B3838"/>
              </a:solidFill>
              <a:latin typeface="Agency FB"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p:cNvSpPr/>
          <p:nvPr/>
        </p:nvSpPr>
        <p:spPr>
          <a:xfrm rot="5400000">
            <a:off x="0" y="0"/>
            <a:ext cx="1440000" cy="144000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 name="直接连接符 4"/>
          <p:cNvCxnSpPr/>
          <p:nvPr/>
        </p:nvCxnSpPr>
        <p:spPr>
          <a:xfrm>
            <a:off x="790943" y="3198241"/>
            <a:ext cx="10426499" cy="0"/>
          </a:xfrm>
          <a:prstGeom prst="line">
            <a:avLst/>
          </a:prstGeom>
          <a:ln>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4059822" y="2658241"/>
            <a:ext cx="1080000" cy="1080000"/>
          </a:xfrm>
          <a:prstGeom prst="rect">
            <a:avLst/>
          </a:prstGeom>
          <a:solidFill>
            <a:srgbClr val="3B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endParaRPr>
          </a:p>
        </p:txBody>
      </p:sp>
      <p:sp>
        <p:nvSpPr>
          <p:cNvPr id="7" name="矩形 6"/>
          <p:cNvSpPr/>
          <p:nvPr/>
        </p:nvSpPr>
        <p:spPr>
          <a:xfrm>
            <a:off x="6891254" y="2658241"/>
            <a:ext cx="1080000" cy="1080000"/>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endParaRPr>
          </a:p>
        </p:txBody>
      </p:sp>
      <p:sp>
        <p:nvSpPr>
          <p:cNvPr id="8" name="矩形 7"/>
          <p:cNvSpPr/>
          <p:nvPr/>
        </p:nvSpPr>
        <p:spPr>
          <a:xfrm>
            <a:off x="1228390" y="2658241"/>
            <a:ext cx="1080000" cy="1080000"/>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endParaRPr>
          </a:p>
        </p:txBody>
      </p:sp>
      <p:sp>
        <p:nvSpPr>
          <p:cNvPr id="9" name="矩形 8"/>
          <p:cNvSpPr/>
          <p:nvPr/>
        </p:nvSpPr>
        <p:spPr>
          <a:xfrm>
            <a:off x="9722685" y="2658241"/>
            <a:ext cx="1080000" cy="1080000"/>
          </a:xfrm>
          <a:prstGeom prst="rect">
            <a:avLst/>
          </a:prstGeom>
          <a:solidFill>
            <a:srgbClr val="3B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endParaRPr>
          </a:p>
        </p:txBody>
      </p:sp>
      <p:sp>
        <p:nvSpPr>
          <p:cNvPr id="10" name="文本框 9"/>
          <p:cNvSpPr txBox="1"/>
          <p:nvPr/>
        </p:nvSpPr>
        <p:spPr>
          <a:xfrm>
            <a:off x="1299838" y="2883826"/>
            <a:ext cx="937101" cy="556947"/>
          </a:xfrm>
          <a:prstGeom prst="rect">
            <a:avLst/>
          </a:prstGeom>
          <a:noFill/>
        </p:spPr>
        <p:txBody>
          <a:bodyPr wrap="square" rtlCol="0">
            <a:spAutoFit/>
          </a:bodyPr>
          <a:lstStyle/>
          <a:p>
            <a:pPr algn="ctr">
              <a:lnSpc>
                <a:spcPct val="120000"/>
              </a:lnSpc>
            </a:pPr>
            <a:r>
              <a:rPr lang="en-US" altLang="zh-CN" sz="2800" dirty="0">
                <a:solidFill>
                  <a:schemeClr val="bg1"/>
                </a:solidFill>
                <a:latin typeface="Agency FB" pitchFamily="34" charset="0"/>
              </a:rPr>
              <a:t>2017</a:t>
            </a:r>
            <a:endParaRPr lang="zh-CN" altLang="en-US" sz="2800" dirty="0">
              <a:solidFill>
                <a:schemeClr val="bg1"/>
              </a:solidFill>
              <a:latin typeface="Agency FB" pitchFamily="34" charset="0"/>
            </a:endParaRPr>
          </a:p>
        </p:txBody>
      </p:sp>
      <p:sp>
        <p:nvSpPr>
          <p:cNvPr id="11" name="文本框 10"/>
          <p:cNvSpPr txBox="1"/>
          <p:nvPr/>
        </p:nvSpPr>
        <p:spPr>
          <a:xfrm>
            <a:off x="4131271" y="2883826"/>
            <a:ext cx="937101" cy="556947"/>
          </a:xfrm>
          <a:prstGeom prst="rect">
            <a:avLst/>
          </a:prstGeom>
          <a:noFill/>
        </p:spPr>
        <p:txBody>
          <a:bodyPr wrap="square" rtlCol="0">
            <a:spAutoFit/>
          </a:bodyPr>
          <a:lstStyle/>
          <a:p>
            <a:pPr algn="ctr">
              <a:lnSpc>
                <a:spcPct val="120000"/>
              </a:lnSpc>
            </a:pPr>
            <a:r>
              <a:rPr lang="en-US" altLang="zh-CN" sz="2800" dirty="0">
                <a:solidFill>
                  <a:schemeClr val="bg1"/>
                </a:solidFill>
                <a:latin typeface="Agency FB" pitchFamily="34" charset="0"/>
              </a:rPr>
              <a:t>2018</a:t>
            </a:r>
            <a:endParaRPr lang="zh-CN" altLang="en-US" sz="2800" dirty="0">
              <a:solidFill>
                <a:schemeClr val="bg1"/>
              </a:solidFill>
              <a:latin typeface="Agency FB" pitchFamily="34" charset="0"/>
            </a:endParaRPr>
          </a:p>
        </p:txBody>
      </p:sp>
      <p:sp>
        <p:nvSpPr>
          <p:cNvPr id="12" name="文本框 11"/>
          <p:cNvSpPr txBox="1"/>
          <p:nvPr/>
        </p:nvSpPr>
        <p:spPr>
          <a:xfrm>
            <a:off x="6962702" y="2919767"/>
            <a:ext cx="937101" cy="556947"/>
          </a:xfrm>
          <a:prstGeom prst="rect">
            <a:avLst/>
          </a:prstGeom>
          <a:noFill/>
        </p:spPr>
        <p:txBody>
          <a:bodyPr wrap="square" rtlCol="0">
            <a:spAutoFit/>
          </a:bodyPr>
          <a:lstStyle/>
          <a:p>
            <a:pPr algn="ctr">
              <a:lnSpc>
                <a:spcPct val="120000"/>
              </a:lnSpc>
            </a:pPr>
            <a:r>
              <a:rPr lang="en-US" altLang="zh-CN" sz="2800" dirty="0">
                <a:solidFill>
                  <a:schemeClr val="bg1"/>
                </a:solidFill>
                <a:latin typeface="Agency FB" pitchFamily="34" charset="0"/>
              </a:rPr>
              <a:t>2019</a:t>
            </a:r>
            <a:endParaRPr lang="zh-CN" altLang="en-US" sz="2800" dirty="0">
              <a:solidFill>
                <a:schemeClr val="bg1"/>
              </a:solidFill>
              <a:latin typeface="Agency FB" pitchFamily="34" charset="0"/>
            </a:endParaRPr>
          </a:p>
        </p:txBody>
      </p:sp>
      <p:sp>
        <p:nvSpPr>
          <p:cNvPr id="13" name="文本框 12"/>
          <p:cNvSpPr txBox="1"/>
          <p:nvPr/>
        </p:nvSpPr>
        <p:spPr>
          <a:xfrm>
            <a:off x="9794134" y="2919766"/>
            <a:ext cx="937101" cy="556947"/>
          </a:xfrm>
          <a:prstGeom prst="rect">
            <a:avLst/>
          </a:prstGeom>
          <a:noFill/>
        </p:spPr>
        <p:txBody>
          <a:bodyPr wrap="square" rtlCol="0">
            <a:spAutoFit/>
          </a:bodyPr>
          <a:lstStyle/>
          <a:p>
            <a:pPr algn="ctr">
              <a:lnSpc>
                <a:spcPct val="120000"/>
              </a:lnSpc>
            </a:pPr>
            <a:r>
              <a:rPr lang="en-US" altLang="zh-CN" sz="2800" dirty="0">
                <a:solidFill>
                  <a:schemeClr val="bg1"/>
                </a:solidFill>
                <a:latin typeface="Agency FB" pitchFamily="34" charset="0"/>
              </a:rPr>
              <a:t>2020</a:t>
            </a:r>
            <a:endParaRPr lang="zh-CN" altLang="en-US" sz="2800" dirty="0">
              <a:solidFill>
                <a:schemeClr val="bg1"/>
              </a:solidFill>
              <a:latin typeface="Agency FB" pitchFamily="34" charset="0"/>
            </a:endParaRPr>
          </a:p>
        </p:txBody>
      </p:sp>
      <p:sp>
        <p:nvSpPr>
          <p:cNvPr id="14" name="文本框 13"/>
          <p:cNvSpPr txBox="1"/>
          <p:nvPr/>
        </p:nvSpPr>
        <p:spPr>
          <a:xfrm>
            <a:off x="1228390" y="3784890"/>
            <a:ext cx="1714038" cy="490584"/>
          </a:xfrm>
          <a:prstGeom prst="rect">
            <a:avLst/>
          </a:prstGeom>
          <a:noFill/>
        </p:spPr>
        <p:txBody>
          <a:bodyPr wrap="square" rtlCol="0">
            <a:spAutoFit/>
          </a:bodyPr>
          <a:lstStyle/>
          <a:p>
            <a:pPr>
              <a:lnSpc>
                <a:spcPct val="120000"/>
              </a:lnSpc>
            </a:pPr>
            <a:r>
              <a:rPr lang="en-US" altLang="zh-CN" sz="2400" dirty="0">
                <a:solidFill>
                  <a:srgbClr val="3B3838"/>
                </a:solidFill>
                <a:latin typeface="Agency FB" pitchFamily="34" charset="0"/>
              </a:rPr>
              <a:t>Your text</a:t>
            </a:r>
            <a:endParaRPr lang="zh-CN" altLang="en-US" sz="2400" dirty="0">
              <a:solidFill>
                <a:srgbClr val="3B3838"/>
              </a:solidFill>
              <a:latin typeface="Agency FB" pitchFamily="34" charset="0"/>
            </a:endParaRPr>
          </a:p>
        </p:txBody>
      </p:sp>
      <p:sp>
        <p:nvSpPr>
          <p:cNvPr id="15" name="文本框 14"/>
          <p:cNvSpPr txBox="1"/>
          <p:nvPr/>
        </p:nvSpPr>
        <p:spPr>
          <a:xfrm>
            <a:off x="4059822" y="3784890"/>
            <a:ext cx="1714038" cy="490584"/>
          </a:xfrm>
          <a:prstGeom prst="rect">
            <a:avLst/>
          </a:prstGeom>
          <a:noFill/>
        </p:spPr>
        <p:txBody>
          <a:bodyPr wrap="square" rtlCol="0">
            <a:spAutoFit/>
          </a:bodyPr>
          <a:lstStyle/>
          <a:p>
            <a:pPr>
              <a:lnSpc>
                <a:spcPct val="120000"/>
              </a:lnSpc>
            </a:pPr>
            <a:r>
              <a:rPr lang="en-US" altLang="zh-CN" sz="2400" dirty="0">
                <a:solidFill>
                  <a:srgbClr val="3B3838"/>
                </a:solidFill>
                <a:latin typeface="Agency FB" pitchFamily="34" charset="0"/>
              </a:rPr>
              <a:t>Your text</a:t>
            </a:r>
            <a:endParaRPr lang="zh-CN" altLang="en-US" sz="2400" dirty="0">
              <a:solidFill>
                <a:srgbClr val="3B3838"/>
              </a:solidFill>
              <a:latin typeface="Agency FB" pitchFamily="34" charset="0"/>
            </a:endParaRPr>
          </a:p>
        </p:txBody>
      </p:sp>
      <p:sp>
        <p:nvSpPr>
          <p:cNvPr id="16" name="文本框 15"/>
          <p:cNvSpPr txBox="1"/>
          <p:nvPr/>
        </p:nvSpPr>
        <p:spPr>
          <a:xfrm>
            <a:off x="6891254" y="3784890"/>
            <a:ext cx="1714038" cy="490584"/>
          </a:xfrm>
          <a:prstGeom prst="rect">
            <a:avLst/>
          </a:prstGeom>
          <a:noFill/>
        </p:spPr>
        <p:txBody>
          <a:bodyPr wrap="square" rtlCol="0">
            <a:spAutoFit/>
          </a:bodyPr>
          <a:lstStyle/>
          <a:p>
            <a:pPr>
              <a:lnSpc>
                <a:spcPct val="120000"/>
              </a:lnSpc>
            </a:pPr>
            <a:r>
              <a:rPr lang="en-US" altLang="zh-CN" sz="2400" dirty="0">
                <a:solidFill>
                  <a:srgbClr val="3B3838"/>
                </a:solidFill>
                <a:latin typeface="Agency FB" pitchFamily="34" charset="0"/>
              </a:rPr>
              <a:t>Your text</a:t>
            </a:r>
            <a:endParaRPr lang="zh-CN" altLang="en-US" sz="2400" dirty="0">
              <a:solidFill>
                <a:srgbClr val="3B3838"/>
              </a:solidFill>
              <a:latin typeface="Agency FB" pitchFamily="34" charset="0"/>
            </a:endParaRPr>
          </a:p>
        </p:txBody>
      </p:sp>
      <p:sp>
        <p:nvSpPr>
          <p:cNvPr id="17" name="文本框 16"/>
          <p:cNvSpPr txBox="1"/>
          <p:nvPr/>
        </p:nvSpPr>
        <p:spPr>
          <a:xfrm>
            <a:off x="9722685" y="3784890"/>
            <a:ext cx="1714038" cy="490584"/>
          </a:xfrm>
          <a:prstGeom prst="rect">
            <a:avLst/>
          </a:prstGeom>
          <a:noFill/>
        </p:spPr>
        <p:txBody>
          <a:bodyPr wrap="square" rtlCol="0">
            <a:spAutoFit/>
          </a:bodyPr>
          <a:lstStyle/>
          <a:p>
            <a:pPr>
              <a:lnSpc>
                <a:spcPct val="120000"/>
              </a:lnSpc>
            </a:pPr>
            <a:r>
              <a:rPr lang="en-US" altLang="zh-CN" sz="2400" dirty="0">
                <a:solidFill>
                  <a:srgbClr val="3B3838"/>
                </a:solidFill>
                <a:latin typeface="Agency FB" pitchFamily="34" charset="0"/>
              </a:rPr>
              <a:t>Your text</a:t>
            </a:r>
            <a:endParaRPr lang="zh-CN" altLang="en-US" sz="2400" dirty="0">
              <a:solidFill>
                <a:srgbClr val="3B3838"/>
              </a:solidFill>
              <a:latin typeface="Agency FB" pitchFamily="34" charset="0"/>
            </a:endParaRPr>
          </a:p>
        </p:txBody>
      </p:sp>
      <p:sp>
        <p:nvSpPr>
          <p:cNvPr id="18" name="文本框 17"/>
          <p:cNvSpPr txBox="1"/>
          <p:nvPr/>
        </p:nvSpPr>
        <p:spPr>
          <a:xfrm>
            <a:off x="969490" y="4623017"/>
            <a:ext cx="10247952" cy="1200329"/>
          </a:xfrm>
          <a:prstGeom prst="rect">
            <a:avLst/>
          </a:prstGeom>
          <a:noFill/>
        </p:spPr>
        <p:txBody>
          <a:bodyPr wrap="square" rtlCol="0">
            <a:spAutoFit/>
          </a:bodyPr>
          <a:lstStyle/>
          <a:p>
            <a:pPr marL="285750" indent="-285750" algn="just">
              <a:lnSpc>
                <a:spcPct val="120000"/>
              </a:lnSpc>
              <a:buFont typeface="Wingdings" pitchFamily="2" charset="2"/>
              <a:buChar char="p"/>
            </a:pPr>
            <a:r>
              <a:rPr lang="en-US" altLang="zh-CN" sz="2000" dirty="0">
                <a:solidFill>
                  <a:srgbClr val="3B3838"/>
                </a:solidFill>
                <a:latin typeface="Agency FB" pitchFamily="34" charset="0"/>
              </a:rPr>
              <a:t>THIS IS THE PAGE FOR YOU TO ILLUSTRTE YOUR FUTURE PLANNING. FEEL FREE TO ENTER YOUR BRILLIANT IDEA HERE. THIS IS THE PAGE FOR YOU TO ILLUSTRTE YOUR FUTURE PLANNING. FEEL FREE TO ENTER YOUR BRILLIANT IDEA HERE.</a:t>
            </a:r>
            <a:r>
              <a:rPr lang="zh-CN" altLang="en-US" sz="2000" dirty="0">
                <a:solidFill>
                  <a:srgbClr val="3B3838"/>
                </a:solidFill>
                <a:latin typeface="Agency FB" pitchFamily="34" charset="0"/>
              </a:rPr>
              <a:t> </a:t>
            </a:r>
            <a:r>
              <a:rPr lang="en-US" altLang="zh-CN" sz="2000" dirty="0">
                <a:solidFill>
                  <a:srgbClr val="3B3838"/>
                </a:solidFill>
                <a:latin typeface="Agency FB" pitchFamily="34" charset="0"/>
              </a:rPr>
              <a:t>THIS IS THE PAGE FOR YOU TO ILLUSTRTE YOUR FUTURE PLANNING. FEEL FREE TO ENTER YOUR BRILLIANT IDEA HERE.</a:t>
            </a:r>
            <a:endParaRPr lang="zh-CN" altLang="en-US" sz="2000" dirty="0">
              <a:solidFill>
                <a:srgbClr val="3B3838"/>
              </a:solidFill>
              <a:latin typeface="Agency FB" pitchFamily="34" charset="0"/>
            </a:endParaRPr>
          </a:p>
        </p:txBody>
      </p:sp>
      <p:sp>
        <p:nvSpPr>
          <p:cNvPr id="19" name="文本框 18"/>
          <p:cNvSpPr txBox="1"/>
          <p:nvPr/>
        </p:nvSpPr>
        <p:spPr>
          <a:xfrm>
            <a:off x="3862290" y="620825"/>
            <a:ext cx="4457700" cy="1421928"/>
          </a:xfrm>
          <a:prstGeom prst="rect">
            <a:avLst/>
          </a:prstGeom>
          <a:noFill/>
        </p:spPr>
        <p:txBody>
          <a:bodyPr wrap="square" rtlCol="0">
            <a:spAutoFit/>
          </a:bodyPr>
          <a:lstStyle/>
          <a:p>
            <a:pPr algn="ctr">
              <a:lnSpc>
                <a:spcPct val="120000"/>
              </a:lnSpc>
            </a:pPr>
            <a:r>
              <a:rPr lang="en-US" altLang="zh-CN" sz="7200" dirty="0">
                <a:solidFill>
                  <a:srgbClr val="3B3838"/>
                </a:solidFill>
                <a:latin typeface="Agency FB" pitchFamily="34" charset="0"/>
              </a:rPr>
              <a:t>TITLE HERE</a:t>
            </a:r>
            <a:endParaRPr lang="zh-CN" altLang="en-US" sz="9600" dirty="0">
              <a:solidFill>
                <a:srgbClr val="3B3838"/>
              </a:solidFill>
              <a:latin typeface="Agency FB"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0408" y="1857375"/>
            <a:ext cx="3234212" cy="3143250"/>
          </a:xfrm>
          <a:prstGeom prst="rect">
            <a:avLst/>
          </a:prstGeom>
        </p:spPr>
      </p:pic>
      <p:sp>
        <p:nvSpPr>
          <p:cNvPr id="5" name="矩形 4"/>
          <p:cNvSpPr/>
          <p:nvPr/>
        </p:nvSpPr>
        <p:spPr>
          <a:xfrm>
            <a:off x="6096000" y="0"/>
            <a:ext cx="6096001" cy="6858000"/>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7056463" cy="1104900"/>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 y="5753100"/>
            <a:ext cx="7056463" cy="1104900"/>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6267451" y="2292791"/>
            <a:ext cx="8178955" cy="2272417"/>
          </a:xfrm>
          <a:prstGeom prst="rect">
            <a:avLst/>
          </a:prstGeom>
          <a:noFill/>
        </p:spPr>
        <p:txBody>
          <a:bodyPr wrap="square" rtlCol="0">
            <a:spAutoFit/>
          </a:bodyPr>
          <a:lstStyle/>
          <a:p>
            <a:pPr>
              <a:lnSpc>
                <a:spcPts val="8500"/>
              </a:lnSpc>
            </a:pPr>
            <a:r>
              <a:rPr lang="en-US" altLang="zh-CN" sz="8800" b="1" dirty="0">
                <a:solidFill>
                  <a:schemeClr val="bg1">
                    <a:lumMod val="95000"/>
                  </a:schemeClr>
                </a:solidFill>
                <a:latin typeface="Agency FB" pitchFamily="34" charset="0"/>
              </a:rPr>
              <a:t>THANKS</a:t>
            </a:r>
          </a:p>
          <a:p>
            <a:pPr>
              <a:lnSpc>
                <a:spcPts val="8500"/>
              </a:lnSpc>
            </a:pPr>
            <a:r>
              <a:rPr lang="en-US" altLang="zh-CN" sz="8800" dirty="0">
                <a:solidFill>
                  <a:schemeClr val="bg1">
                    <a:lumMod val="95000"/>
                  </a:schemeClr>
                </a:solidFill>
                <a:latin typeface="Agency FB" pitchFamily="34" charset="0"/>
              </a:rPr>
              <a:t>FOR WATCHING</a:t>
            </a:r>
            <a:endParaRPr lang="zh-CN" altLang="en-US" sz="5400" dirty="0">
              <a:solidFill>
                <a:schemeClr val="bg1">
                  <a:lumMod val="95000"/>
                </a:schemeClr>
              </a:solidFill>
              <a:latin typeface="Agency FB" pitchFamily="34" charset="0"/>
            </a:endParaRPr>
          </a:p>
        </p:txBody>
      </p:sp>
      <p:sp>
        <p:nvSpPr>
          <p:cNvPr id="9" name="矩形 8"/>
          <p:cNvSpPr/>
          <p:nvPr/>
        </p:nvSpPr>
        <p:spPr>
          <a:xfrm>
            <a:off x="6267451" y="1109662"/>
            <a:ext cx="5600699" cy="23812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6267451" y="5510210"/>
            <a:ext cx="5572124" cy="24288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a:extLst>
              <a:ext uri="{FF2B5EF4-FFF2-40B4-BE49-F238E27FC236}">
                <a16:creationId xmlns:a16="http://schemas.microsoft.com/office/drawing/2014/main" id="{4D41BCAB-DBCA-4D41-A53E-A0BC1328FD9D}"/>
              </a:ext>
            </a:extLst>
          </p:cNvPr>
          <p:cNvSpPr txBox="1"/>
          <p:nvPr/>
        </p:nvSpPr>
        <p:spPr>
          <a:xfrm>
            <a:off x="76200" y="38100"/>
            <a:ext cx="2614863" cy="461665"/>
          </a:xfrm>
          <a:prstGeom prst="rect">
            <a:avLst/>
          </a:prstGeom>
          <a:noFill/>
        </p:spPr>
        <p:txBody>
          <a:bodyPr wrap="square" rtlCol="0">
            <a:spAutoFit/>
          </a:bodyPr>
          <a:lstStyle/>
          <a:p>
            <a:r>
              <a:rPr lang="en-US" altLang="zh-CN" sz="2400" dirty="0">
                <a:solidFill>
                  <a:schemeClr val="bg1">
                    <a:lumMod val="95000"/>
                  </a:schemeClr>
                </a:solidFill>
                <a:latin typeface="Britannic Bold" pitchFamily="34" charset="0"/>
                <a:ea typeface="书体坊雪纯体3500" pitchFamily="2" charset="-122"/>
              </a:rPr>
              <a:t>LOGO HERE</a:t>
            </a:r>
            <a:endParaRPr lang="zh-CN" altLang="en-US" sz="2400" dirty="0">
              <a:solidFill>
                <a:schemeClr val="bg1">
                  <a:lumMod val="95000"/>
                </a:schemeClr>
              </a:solidFill>
              <a:latin typeface="Britannic Bold" pitchFamily="34" charset="0"/>
              <a:ea typeface="书体坊雪纯体3500" pitchFamily="2" charset="-122"/>
            </a:endParaRPr>
          </a:p>
        </p:txBody>
      </p:sp>
      <p:sp>
        <p:nvSpPr>
          <p:cNvPr id="12" name="文本框 11">
            <a:extLst>
              <a:ext uri="{FF2B5EF4-FFF2-40B4-BE49-F238E27FC236}">
                <a16:creationId xmlns:a16="http://schemas.microsoft.com/office/drawing/2014/main" id="{7999DE1D-AF66-4D3C-99A0-9AE48E710E04}"/>
              </a:ext>
            </a:extLst>
          </p:cNvPr>
          <p:cNvSpPr txBox="1"/>
          <p:nvPr/>
        </p:nvSpPr>
        <p:spPr>
          <a:xfrm>
            <a:off x="9459808" y="6314412"/>
            <a:ext cx="2469420" cy="369332"/>
          </a:xfrm>
          <a:prstGeom prst="rect">
            <a:avLst/>
          </a:prstGeom>
          <a:noFill/>
        </p:spPr>
        <p:txBody>
          <a:bodyPr wrap="square" rtlCol="0">
            <a:spAutoFit/>
          </a:bodyPr>
          <a:lstStyle/>
          <a:p>
            <a:r>
              <a:rPr lang="en-US" altLang="zh-CN" dirty="0">
                <a:solidFill>
                  <a:schemeClr val="bg1"/>
                </a:solidFill>
                <a:latin typeface="Britannic Bold" pitchFamily="34" charset="0"/>
              </a:rPr>
              <a:t>BY: </a:t>
            </a:r>
            <a:r>
              <a:rPr lang="en-US" altLang="zh-CN" dirty="0">
                <a:solidFill>
                  <a:schemeClr val="bg1"/>
                </a:solidFill>
                <a:latin typeface="Britannic Bold" pitchFamily="34" charset="0"/>
                <a:hlinkClick r:id="rId3">
                  <a:extLst>
                    <a:ext uri="{A12FA001-AC4F-418D-AE19-62706E023703}">
                      <ahyp:hlinkClr xmlns:ahyp="http://schemas.microsoft.com/office/drawing/2018/hyperlinkcolor" val="tx"/>
                    </a:ext>
                  </a:extLst>
                </a:hlinkClick>
              </a:rPr>
              <a:t>www.freeppt7.com</a:t>
            </a:r>
            <a:endParaRPr lang="zh-CN" altLang="en-US" dirty="0">
              <a:solidFill>
                <a:schemeClr val="bg1"/>
              </a:solidFill>
              <a:latin typeface="Britannic Bold"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p:cNvSpPr/>
          <p:nvPr/>
        </p:nvSpPr>
        <p:spPr>
          <a:xfrm rot="5400000">
            <a:off x="0" y="0"/>
            <a:ext cx="1440000" cy="144000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4017635" y="1132054"/>
            <a:ext cx="5200650" cy="1182375"/>
          </a:xfrm>
          <a:prstGeom prst="rect">
            <a:avLst/>
          </a:prstGeom>
          <a:noFill/>
        </p:spPr>
        <p:txBody>
          <a:bodyPr wrap="square" rtlCol="0">
            <a:spAutoFit/>
          </a:bodyPr>
          <a:lstStyle/>
          <a:p>
            <a:pPr>
              <a:lnSpc>
                <a:spcPts val="8500"/>
              </a:lnSpc>
            </a:pPr>
            <a:r>
              <a:rPr lang="en-US" altLang="zh-CN" sz="8800" b="1" dirty="0">
                <a:solidFill>
                  <a:schemeClr val="bg2">
                    <a:lumMod val="25000"/>
                  </a:schemeClr>
                </a:solidFill>
                <a:latin typeface="Agency FB" pitchFamily="34" charset="0"/>
              </a:rPr>
              <a:t>CONTENTS</a:t>
            </a:r>
            <a:endParaRPr lang="zh-CN" altLang="en-US" sz="6000" dirty="0">
              <a:solidFill>
                <a:schemeClr val="bg2">
                  <a:lumMod val="25000"/>
                </a:schemeClr>
              </a:solidFill>
              <a:latin typeface="Agency FB" pitchFamily="34" charset="0"/>
            </a:endParaRPr>
          </a:p>
        </p:txBody>
      </p:sp>
      <p:grpSp>
        <p:nvGrpSpPr>
          <p:cNvPr id="8" name="组合 7"/>
          <p:cNvGrpSpPr/>
          <p:nvPr/>
        </p:nvGrpSpPr>
        <p:grpSpPr>
          <a:xfrm>
            <a:off x="1587948" y="2725093"/>
            <a:ext cx="1714500" cy="1943100"/>
            <a:chOff x="2095500" y="2705100"/>
            <a:chExt cx="1714500" cy="1943100"/>
          </a:xfrm>
        </p:grpSpPr>
        <p:sp>
          <p:nvSpPr>
            <p:cNvPr id="6" name="流程图: 离页连接符 5"/>
            <p:cNvSpPr/>
            <p:nvPr/>
          </p:nvSpPr>
          <p:spPr>
            <a:xfrm>
              <a:off x="2095500" y="2705100"/>
              <a:ext cx="1714500" cy="1943100"/>
            </a:xfrm>
            <a:prstGeom prst="flowChartOffpageConnector">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533650" y="3143250"/>
              <a:ext cx="8382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p:nvGrpSpPr>
        <p:grpSpPr>
          <a:xfrm>
            <a:off x="4114299" y="2725093"/>
            <a:ext cx="1714500" cy="1943100"/>
            <a:chOff x="2095500" y="2705100"/>
            <a:chExt cx="1714500" cy="1943100"/>
          </a:xfrm>
        </p:grpSpPr>
        <p:sp>
          <p:nvSpPr>
            <p:cNvPr id="10" name="流程图: 离页连接符 9"/>
            <p:cNvSpPr/>
            <p:nvPr/>
          </p:nvSpPr>
          <p:spPr>
            <a:xfrm>
              <a:off x="2095500" y="2705100"/>
              <a:ext cx="1714500" cy="1943100"/>
            </a:xfrm>
            <a:prstGeom prst="flowChartOffpageConnector">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2533650" y="3143250"/>
              <a:ext cx="8382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2" name="组合 11"/>
          <p:cNvGrpSpPr/>
          <p:nvPr/>
        </p:nvGrpSpPr>
        <p:grpSpPr>
          <a:xfrm>
            <a:off x="6640650" y="2725093"/>
            <a:ext cx="1714500" cy="1943100"/>
            <a:chOff x="2095500" y="2705100"/>
            <a:chExt cx="1714500" cy="1943100"/>
          </a:xfrm>
        </p:grpSpPr>
        <p:sp>
          <p:nvSpPr>
            <p:cNvPr id="13" name="流程图: 离页连接符 12"/>
            <p:cNvSpPr/>
            <p:nvPr/>
          </p:nvSpPr>
          <p:spPr>
            <a:xfrm>
              <a:off x="2095500" y="2705100"/>
              <a:ext cx="1714500" cy="1943100"/>
            </a:xfrm>
            <a:prstGeom prst="flowChartOffpageConnector">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2533650" y="3143250"/>
              <a:ext cx="8382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 name="组合 14"/>
          <p:cNvGrpSpPr/>
          <p:nvPr/>
        </p:nvGrpSpPr>
        <p:grpSpPr>
          <a:xfrm>
            <a:off x="9167001" y="2725093"/>
            <a:ext cx="1714500" cy="1943100"/>
            <a:chOff x="2095500" y="2705100"/>
            <a:chExt cx="1714500" cy="1943100"/>
          </a:xfrm>
        </p:grpSpPr>
        <p:sp>
          <p:nvSpPr>
            <p:cNvPr id="16" name="流程图: 离页连接符 15"/>
            <p:cNvSpPr/>
            <p:nvPr/>
          </p:nvSpPr>
          <p:spPr>
            <a:xfrm>
              <a:off x="2095500" y="2705100"/>
              <a:ext cx="1714500" cy="1943100"/>
            </a:xfrm>
            <a:prstGeom prst="flowChartOffpageConnector">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2533650" y="3143250"/>
              <a:ext cx="8382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文本框 17"/>
          <p:cNvSpPr txBox="1"/>
          <p:nvPr/>
        </p:nvSpPr>
        <p:spPr>
          <a:xfrm>
            <a:off x="2235648" y="3163243"/>
            <a:ext cx="419100" cy="818044"/>
          </a:xfrm>
          <a:prstGeom prst="rect">
            <a:avLst/>
          </a:prstGeom>
          <a:noFill/>
        </p:spPr>
        <p:txBody>
          <a:bodyPr wrap="square" rtlCol="0">
            <a:spAutoFit/>
          </a:bodyPr>
          <a:lstStyle/>
          <a:p>
            <a:pPr algn="ctr">
              <a:lnSpc>
                <a:spcPct val="120000"/>
              </a:lnSpc>
            </a:pPr>
            <a:r>
              <a:rPr lang="en-US" altLang="zh-CN" sz="4400" b="1" dirty="0">
                <a:solidFill>
                  <a:srgbClr val="3B3838"/>
                </a:solidFill>
                <a:latin typeface="Agency FB" pitchFamily="34" charset="0"/>
              </a:rPr>
              <a:t>1</a:t>
            </a:r>
            <a:endParaRPr lang="zh-CN" altLang="en-US" sz="4400" b="1" dirty="0">
              <a:solidFill>
                <a:srgbClr val="3B3838"/>
              </a:solidFill>
              <a:latin typeface="Agency FB" pitchFamily="34" charset="0"/>
            </a:endParaRPr>
          </a:p>
        </p:txBody>
      </p:sp>
      <p:sp>
        <p:nvSpPr>
          <p:cNvPr id="19" name="文本框 18"/>
          <p:cNvSpPr txBox="1"/>
          <p:nvPr/>
        </p:nvSpPr>
        <p:spPr>
          <a:xfrm>
            <a:off x="1518134" y="4794687"/>
            <a:ext cx="1854127" cy="623312"/>
          </a:xfrm>
          <a:prstGeom prst="rect">
            <a:avLst/>
          </a:prstGeom>
          <a:noFill/>
        </p:spPr>
        <p:txBody>
          <a:bodyPr wrap="square" rtlCol="0">
            <a:spAutoFit/>
          </a:bodyPr>
          <a:lstStyle/>
          <a:p>
            <a:pPr algn="ctr">
              <a:lnSpc>
                <a:spcPct val="120000"/>
              </a:lnSpc>
            </a:pPr>
            <a:r>
              <a:rPr lang="en-US" altLang="zh-CN" sz="3200" dirty="0">
                <a:solidFill>
                  <a:srgbClr val="3B3838"/>
                </a:solidFill>
                <a:latin typeface="Agency FB" pitchFamily="34" charset="0"/>
              </a:rPr>
              <a:t>TEXT HERE</a:t>
            </a:r>
            <a:endParaRPr lang="zh-CN" altLang="en-US" sz="3200" dirty="0">
              <a:solidFill>
                <a:srgbClr val="3B3838"/>
              </a:solidFill>
              <a:latin typeface="Agency FB" pitchFamily="34" charset="0"/>
            </a:endParaRPr>
          </a:p>
        </p:txBody>
      </p:sp>
      <p:sp>
        <p:nvSpPr>
          <p:cNvPr id="20" name="文本框 19"/>
          <p:cNvSpPr txBox="1"/>
          <p:nvPr/>
        </p:nvSpPr>
        <p:spPr>
          <a:xfrm>
            <a:off x="4761999" y="3163243"/>
            <a:ext cx="419100" cy="818044"/>
          </a:xfrm>
          <a:prstGeom prst="rect">
            <a:avLst/>
          </a:prstGeom>
          <a:noFill/>
        </p:spPr>
        <p:txBody>
          <a:bodyPr wrap="square" rtlCol="0">
            <a:spAutoFit/>
          </a:bodyPr>
          <a:lstStyle/>
          <a:p>
            <a:pPr algn="ctr">
              <a:lnSpc>
                <a:spcPct val="120000"/>
              </a:lnSpc>
            </a:pPr>
            <a:r>
              <a:rPr lang="en-US" altLang="zh-CN" sz="4400" b="1" dirty="0">
                <a:solidFill>
                  <a:srgbClr val="3B3838"/>
                </a:solidFill>
                <a:latin typeface="Agency FB" pitchFamily="34" charset="0"/>
              </a:rPr>
              <a:t>2</a:t>
            </a:r>
            <a:endParaRPr lang="zh-CN" altLang="en-US" sz="4400" b="1" dirty="0">
              <a:solidFill>
                <a:srgbClr val="3B3838"/>
              </a:solidFill>
              <a:latin typeface="Agency FB" pitchFamily="34" charset="0"/>
            </a:endParaRPr>
          </a:p>
        </p:txBody>
      </p:sp>
      <p:sp>
        <p:nvSpPr>
          <p:cNvPr id="21" name="文本框 20"/>
          <p:cNvSpPr txBox="1"/>
          <p:nvPr/>
        </p:nvSpPr>
        <p:spPr>
          <a:xfrm>
            <a:off x="7288350" y="3163243"/>
            <a:ext cx="419100" cy="818044"/>
          </a:xfrm>
          <a:prstGeom prst="rect">
            <a:avLst/>
          </a:prstGeom>
          <a:noFill/>
        </p:spPr>
        <p:txBody>
          <a:bodyPr wrap="square" rtlCol="0">
            <a:spAutoFit/>
          </a:bodyPr>
          <a:lstStyle/>
          <a:p>
            <a:pPr algn="ctr">
              <a:lnSpc>
                <a:spcPct val="120000"/>
              </a:lnSpc>
            </a:pPr>
            <a:r>
              <a:rPr lang="en-US" altLang="zh-CN" sz="4400" b="1" dirty="0">
                <a:solidFill>
                  <a:srgbClr val="3B3838"/>
                </a:solidFill>
                <a:latin typeface="Agency FB" pitchFamily="34" charset="0"/>
              </a:rPr>
              <a:t>3</a:t>
            </a:r>
            <a:endParaRPr lang="zh-CN" altLang="en-US" sz="4400" b="1" dirty="0">
              <a:solidFill>
                <a:srgbClr val="3B3838"/>
              </a:solidFill>
              <a:latin typeface="Agency FB" pitchFamily="34" charset="0"/>
            </a:endParaRPr>
          </a:p>
        </p:txBody>
      </p:sp>
      <p:sp>
        <p:nvSpPr>
          <p:cNvPr id="22" name="文本框 21"/>
          <p:cNvSpPr txBox="1"/>
          <p:nvPr/>
        </p:nvSpPr>
        <p:spPr>
          <a:xfrm>
            <a:off x="9814701" y="3163243"/>
            <a:ext cx="419100" cy="818044"/>
          </a:xfrm>
          <a:prstGeom prst="rect">
            <a:avLst/>
          </a:prstGeom>
          <a:noFill/>
        </p:spPr>
        <p:txBody>
          <a:bodyPr wrap="square" rtlCol="0">
            <a:spAutoFit/>
          </a:bodyPr>
          <a:lstStyle/>
          <a:p>
            <a:pPr algn="ctr">
              <a:lnSpc>
                <a:spcPct val="120000"/>
              </a:lnSpc>
            </a:pPr>
            <a:r>
              <a:rPr lang="en-US" altLang="zh-CN" sz="4400" b="1" dirty="0">
                <a:solidFill>
                  <a:srgbClr val="3B3838"/>
                </a:solidFill>
                <a:latin typeface="Agency FB" pitchFamily="34" charset="0"/>
              </a:rPr>
              <a:t>4</a:t>
            </a:r>
            <a:endParaRPr lang="zh-CN" altLang="en-US" sz="4400" b="1" dirty="0">
              <a:solidFill>
                <a:srgbClr val="3B3838"/>
              </a:solidFill>
              <a:latin typeface="Agency FB" pitchFamily="34" charset="0"/>
            </a:endParaRPr>
          </a:p>
        </p:txBody>
      </p:sp>
      <p:sp>
        <p:nvSpPr>
          <p:cNvPr id="23" name="文本框 22"/>
          <p:cNvSpPr txBox="1"/>
          <p:nvPr/>
        </p:nvSpPr>
        <p:spPr>
          <a:xfrm>
            <a:off x="4044485" y="4794687"/>
            <a:ext cx="1854127" cy="623312"/>
          </a:xfrm>
          <a:prstGeom prst="rect">
            <a:avLst/>
          </a:prstGeom>
          <a:noFill/>
        </p:spPr>
        <p:txBody>
          <a:bodyPr wrap="square" rtlCol="0">
            <a:spAutoFit/>
          </a:bodyPr>
          <a:lstStyle/>
          <a:p>
            <a:pPr algn="ctr">
              <a:lnSpc>
                <a:spcPct val="120000"/>
              </a:lnSpc>
            </a:pPr>
            <a:r>
              <a:rPr lang="en-US" altLang="zh-CN" sz="3200" dirty="0">
                <a:solidFill>
                  <a:srgbClr val="3B3838"/>
                </a:solidFill>
                <a:latin typeface="Agency FB" pitchFamily="34" charset="0"/>
              </a:rPr>
              <a:t>TEXT HERE</a:t>
            </a:r>
            <a:endParaRPr lang="zh-CN" altLang="en-US" sz="3200" dirty="0">
              <a:solidFill>
                <a:srgbClr val="3B3838"/>
              </a:solidFill>
              <a:latin typeface="Agency FB" pitchFamily="34" charset="0"/>
            </a:endParaRPr>
          </a:p>
        </p:txBody>
      </p:sp>
      <p:sp>
        <p:nvSpPr>
          <p:cNvPr id="24" name="文本框 23"/>
          <p:cNvSpPr txBox="1"/>
          <p:nvPr/>
        </p:nvSpPr>
        <p:spPr>
          <a:xfrm>
            <a:off x="6570836" y="4794687"/>
            <a:ext cx="1854127" cy="623312"/>
          </a:xfrm>
          <a:prstGeom prst="rect">
            <a:avLst/>
          </a:prstGeom>
          <a:noFill/>
        </p:spPr>
        <p:txBody>
          <a:bodyPr wrap="square" rtlCol="0">
            <a:spAutoFit/>
          </a:bodyPr>
          <a:lstStyle/>
          <a:p>
            <a:pPr algn="ctr">
              <a:lnSpc>
                <a:spcPct val="120000"/>
              </a:lnSpc>
            </a:pPr>
            <a:r>
              <a:rPr lang="en-US" altLang="zh-CN" sz="3200" dirty="0">
                <a:solidFill>
                  <a:srgbClr val="3B3838"/>
                </a:solidFill>
                <a:latin typeface="Agency FB" pitchFamily="34" charset="0"/>
              </a:rPr>
              <a:t>TEXT HERE</a:t>
            </a:r>
            <a:endParaRPr lang="zh-CN" altLang="en-US" sz="3200" dirty="0">
              <a:solidFill>
                <a:srgbClr val="3B3838"/>
              </a:solidFill>
              <a:latin typeface="Agency FB" pitchFamily="34" charset="0"/>
            </a:endParaRPr>
          </a:p>
        </p:txBody>
      </p:sp>
      <p:sp>
        <p:nvSpPr>
          <p:cNvPr id="25" name="文本框 24"/>
          <p:cNvSpPr txBox="1"/>
          <p:nvPr/>
        </p:nvSpPr>
        <p:spPr>
          <a:xfrm>
            <a:off x="9097187" y="4794687"/>
            <a:ext cx="1854127" cy="623312"/>
          </a:xfrm>
          <a:prstGeom prst="rect">
            <a:avLst/>
          </a:prstGeom>
          <a:noFill/>
        </p:spPr>
        <p:txBody>
          <a:bodyPr wrap="square" rtlCol="0">
            <a:spAutoFit/>
          </a:bodyPr>
          <a:lstStyle/>
          <a:p>
            <a:pPr algn="ctr">
              <a:lnSpc>
                <a:spcPct val="120000"/>
              </a:lnSpc>
            </a:pPr>
            <a:r>
              <a:rPr lang="en-US" altLang="zh-CN" sz="3200" dirty="0">
                <a:solidFill>
                  <a:srgbClr val="3B3838"/>
                </a:solidFill>
                <a:latin typeface="Agency FB" pitchFamily="34" charset="0"/>
              </a:rPr>
              <a:t>TEXT HERE</a:t>
            </a:r>
            <a:endParaRPr lang="zh-CN" altLang="en-US" sz="3200" dirty="0">
              <a:solidFill>
                <a:srgbClr val="3B3838"/>
              </a:solidFill>
              <a:latin typeface="Agency FB" pitchFamily="34" charset="0"/>
            </a:endParaRPr>
          </a:p>
        </p:txBody>
      </p:sp>
      <p:sp>
        <p:nvSpPr>
          <p:cNvPr id="26" name="直角三角形 25"/>
          <p:cNvSpPr/>
          <p:nvPr/>
        </p:nvSpPr>
        <p:spPr>
          <a:xfrm rot="16200000">
            <a:off x="10752000" y="5418000"/>
            <a:ext cx="1440000" cy="144000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流程图: 手动输入 3"/>
          <p:cNvSpPr/>
          <p:nvPr/>
        </p:nvSpPr>
        <p:spPr>
          <a:xfrm rot="5400000">
            <a:off x="3152775" y="-1981200"/>
            <a:ext cx="5619750" cy="10820400"/>
          </a:xfrm>
          <a:prstGeom prst="flowChartManualInput">
            <a:avLst/>
          </a:prstGeom>
          <a:noFill/>
          <a:ln w="57150">
            <a:solidFill>
              <a:srgbClr val="E4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直角三角形 4"/>
          <p:cNvSpPr/>
          <p:nvPr/>
        </p:nvSpPr>
        <p:spPr>
          <a:xfrm rot="10800000">
            <a:off x="9475650" y="619125"/>
            <a:ext cx="2106750" cy="561975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342900" y="4553477"/>
            <a:ext cx="3206266" cy="1685398"/>
          </a:xfrm>
          <a:prstGeom prst="rect">
            <a:avLst/>
          </a:prstGeom>
          <a:noFill/>
        </p:spPr>
        <p:txBody>
          <a:bodyPr wrap="square" rtlCol="0">
            <a:spAutoFit/>
          </a:bodyPr>
          <a:lstStyle/>
          <a:p>
            <a:pPr algn="ctr">
              <a:lnSpc>
                <a:spcPct val="120000"/>
              </a:lnSpc>
            </a:pPr>
            <a:r>
              <a:rPr lang="en-US" altLang="zh-CN" sz="7200" dirty="0">
                <a:solidFill>
                  <a:srgbClr val="3B3838"/>
                </a:solidFill>
                <a:latin typeface="Agency FB" pitchFamily="34" charset="0"/>
              </a:rPr>
              <a:t>PART </a:t>
            </a:r>
            <a:r>
              <a:rPr lang="en-US" altLang="zh-CN" sz="9600" dirty="0">
                <a:solidFill>
                  <a:srgbClr val="3B3838"/>
                </a:solidFill>
                <a:latin typeface="Agency FB" pitchFamily="34" charset="0"/>
              </a:rPr>
              <a:t>1</a:t>
            </a:r>
            <a:endParaRPr lang="zh-CN" altLang="en-US" sz="9600" dirty="0">
              <a:solidFill>
                <a:srgbClr val="3B3838"/>
              </a:solidFill>
              <a:latin typeface="Agency FB" pitchFamily="34" charset="0"/>
            </a:endParaRPr>
          </a:p>
        </p:txBody>
      </p:sp>
      <p:sp>
        <p:nvSpPr>
          <p:cNvPr id="7" name="平行四边形 6"/>
          <p:cNvSpPr/>
          <p:nvPr/>
        </p:nvSpPr>
        <p:spPr>
          <a:xfrm flipV="1">
            <a:off x="6122850" y="619124"/>
            <a:ext cx="3352800" cy="5619751"/>
          </a:xfrm>
          <a:prstGeom prst="parallelogram">
            <a:avLst>
              <a:gd name="adj" fmla="val 65341"/>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平行四边形 7"/>
          <p:cNvSpPr/>
          <p:nvPr/>
        </p:nvSpPr>
        <p:spPr>
          <a:xfrm flipV="1">
            <a:off x="4836008" y="619124"/>
            <a:ext cx="3352800" cy="5619751"/>
          </a:xfrm>
          <a:prstGeom prst="parallelogram">
            <a:avLst>
              <a:gd name="adj" fmla="val 65341"/>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示 3"/>
          <p:cNvGraphicFramePr/>
          <p:nvPr/>
        </p:nvGraphicFramePr>
        <p:xfrm>
          <a:off x="-158750" y="1801951"/>
          <a:ext cx="8128000" cy="42462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直角三角形 5"/>
          <p:cNvSpPr/>
          <p:nvPr/>
        </p:nvSpPr>
        <p:spPr>
          <a:xfrm rot="5400000">
            <a:off x="0" y="0"/>
            <a:ext cx="1440000" cy="144000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440000" y="266700"/>
            <a:ext cx="4457700" cy="1421928"/>
          </a:xfrm>
          <a:prstGeom prst="rect">
            <a:avLst/>
          </a:prstGeom>
          <a:noFill/>
        </p:spPr>
        <p:txBody>
          <a:bodyPr wrap="square" rtlCol="0">
            <a:spAutoFit/>
          </a:bodyPr>
          <a:lstStyle/>
          <a:p>
            <a:pPr algn="ctr">
              <a:lnSpc>
                <a:spcPct val="120000"/>
              </a:lnSpc>
            </a:pPr>
            <a:r>
              <a:rPr lang="en-US" altLang="zh-CN" sz="7200" dirty="0">
                <a:solidFill>
                  <a:srgbClr val="3B3838"/>
                </a:solidFill>
                <a:latin typeface="Agency FB" pitchFamily="34" charset="0"/>
              </a:rPr>
              <a:t>TITLE HERE</a:t>
            </a:r>
            <a:endParaRPr lang="zh-CN" altLang="en-US" sz="9600" dirty="0">
              <a:solidFill>
                <a:srgbClr val="3B3838"/>
              </a:solidFill>
              <a:latin typeface="Agency FB" pitchFamily="34" charset="0"/>
            </a:endParaRPr>
          </a:p>
        </p:txBody>
      </p:sp>
      <p:sp>
        <p:nvSpPr>
          <p:cNvPr id="8" name="文本框 7"/>
          <p:cNvSpPr txBox="1"/>
          <p:nvPr/>
        </p:nvSpPr>
        <p:spPr>
          <a:xfrm>
            <a:off x="7175984" y="1917228"/>
            <a:ext cx="4215916" cy="1376980"/>
          </a:xfrm>
          <a:prstGeom prst="rect">
            <a:avLst/>
          </a:prstGeom>
          <a:noFill/>
        </p:spPr>
        <p:txBody>
          <a:bodyPr wrap="square" rtlCol="0">
            <a:spAutoFit/>
          </a:bodyPr>
          <a:lstStyle/>
          <a:p>
            <a:pPr marL="457200" indent="-457200">
              <a:lnSpc>
                <a:spcPct val="120000"/>
              </a:lnSpc>
              <a:buFont typeface="Wingdings" pitchFamily="2" charset="2"/>
              <a:buChar char="p"/>
            </a:pPr>
            <a:r>
              <a:rPr lang="en-US" altLang="zh-CN" sz="2400" dirty="0">
                <a:solidFill>
                  <a:srgbClr val="3B3838"/>
                </a:solidFill>
                <a:latin typeface="Agency FB" pitchFamily="34" charset="0"/>
              </a:rPr>
              <a:t>FEEL FREE TO ENTER YOUR BRILLIANT IDEA HERE. FEEL FREE TO ENTER YOUR BRILLIANT IDEA HERE.</a:t>
            </a:r>
            <a:endParaRPr lang="zh-CN" altLang="en-US" sz="2400" dirty="0">
              <a:solidFill>
                <a:srgbClr val="3B3838"/>
              </a:solidFill>
              <a:latin typeface="Agency FB" pitchFamily="34" charset="0"/>
            </a:endParaRPr>
          </a:p>
        </p:txBody>
      </p:sp>
      <p:sp>
        <p:nvSpPr>
          <p:cNvPr id="9" name="文本框 8"/>
          <p:cNvSpPr txBox="1"/>
          <p:nvPr/>
        </p:nvSpPr>
        <p:spPr>
          <a:xfrm>
            <a:off x="7175984" y="3294208"/>
            <a:ext cx="4215916" cy="1376980"/>
          </a:xfrm>
          <a:prstGeom prst="rect">
            <a:avLst/>
          </a:prstGeom>
          <a:noFill/>
        </p:spPr>
        <p:txBody>
          <a:bodyPr wrap="square" rtlCol="0">
            <a:spAutoFit/>
          </a:bodyPr>
          <a:lstStyle/>
          <a:p>
            <a:pPr marL="457200" indent="-457200">
              <a:lnSpc>
                <a:spcPct val="120000"/>
              </a:lnSpc>
              <a:buFont typeface="Wingdings" pitchFamily="2" charset="2"/>
              <a:buChar char="p"/>
            </a:pPr>
            <a:r>
              <a:rPr lang="en-US" altLang="zh-CN" sz="2400" dirty="0">
                <a:solidFill>
                  <a:srgbClr val="3B3838"/>
                </a:solidFill>
                <a:latin typeface="Agency FB" pitchFamily="34" charset="0"/>
              </a:rPr>
              <a:t>FEEL FREE TO ENTER YOUR BRILLIANT IDEA HERE. FEEL FREE TO ENTER YOUR BRILLIANT IDEA HERE.</a:t>
            </a:r>
            <a:endParaRPr lang="zh-CN" altLang="en-US" sz="2400" dirty="0">
              <a:solidFill>
                <a:srgbClr val="3B3838"/>
              </a:solidFill>
              <a:latin typeface="Agency FB" pitchFamily="34" charset="0"/>
            </a:endParaRPr>
          </a:p>
        </p:txBody>
      </p:sp>
      <p:sp>
        <p:nvSpPr>
          <p:cNvPr id="10" name="文本框 9"/>
          <p:cNvSpPr txBox="1"/>
          <p:nvPr/>
        </p:nvSpPr>
        <p:spPr>
          <a:xfrm>
            <a:off x="7175984" y="4671188"/>
            <a:ext cx="4215916" cy="1376980"/>
          </a:xfrm>
          <a:prstGeom prst="rect">
            <a:avLst/>
          </a:prstGeom>
          <a:noFill/>
        </p:spPr>
        <p:txBody>
          <a:bodyPr wrap="square" rtlCol="0">
            <a:spAutoFit/>
          </a:bodyPr>
          <a:lstStyle/>
          <a:p>
            <a:pPr marL="457200" indent="-457200">
              <a:lnSpc>
                <a:spcPct val="120000"/>
              </a:lnSpc>
              <a:buFont typeface="Wingdings" pitchFamily="2" charset="2"/>
              <a:buChar char="p"/>
            </a:pPr>
            <a:r>
              <a:rPr lang="en-US" altLang="zh-CN" sz="2400" dirty="0">
                <a:solidFill>
                  <a:srgbClr val="3B3838"/>
                </a:solidFill>
                <a:latin typeface="Agency FB" pitchFamily="34" charset="0"/>
              </a:rPr>
              <a:t>FEEL FREE TO ENTER YOUR BRILLIANT IDEA HERE. FEEL FREE TO ENTER YOUR BRILLIANT IDEA HERE.</a:t>
            </a:r>
            <a:endParaRPr lang="zh-CN" altLang="en-US" sz="2400" dirty="0">
              <a:solidFill>
                <a:srgbClr val="3B3838"/>
              </a:solidFill>
              <a:latin typeface="Agency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p:cNvSpPr/>
          <p:nvPr/>
        </p:nvSpPr>
        <p:spPr>
          <a:xfrm rot="5400000">
            <a:off x="0" y="0"/>
            <a:ext cx="1440000" cy="144000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正五边形 1"/>
          <p:cNvSpPr/>
          <p:nvPr/>
        </p:nvSpPr>
        <p:spPr>
          <a:xfrm rot="10800000">
            <a:off x="4674953" y="2176609"/>
            <a:ext cx="2880000" cy="2880000"/>
          </a:xfrm>
          <a:prstGeom prst="pentagon">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1725554" y="5478332"/>
            <a:ext cx="9182182" cy="830997"/>
          </a:xfrm>
          <a:prstGeom prst="rect">
            <a:avLst/>
          </a:prstGeom>
          <a:noFill/>
        </p:spPr>
        <p:txBody>
          <a:bodyPr wrap="square" rtlCol="0">
            <a:spAutoFit/>
          </a:bodyPr>
          <a:lstStyle/>
          <a:p>
            <a:pPr marL="457200" indent="-457200">
              <a:lnSpc>
                <a:spcPct val="120000"/>
              </a:lnSpc>
              <a:buFont typeface="Wingdings" pitchFamily="2" charset="2"/>
              <a:buChar char="p"/>
            </a:pPr>
            <a:r>
              <a:rPr lang="en-US" altLang="zh-CN" sz="2000" dirty="0">
                <a:solidFill>
                  <a:srgbClr val="3B3838"/>
                </a:solidFill>
                <a:latin typeface="Agency FB" pitchFamily="34" charset="0"/>
              </a:rPr>
              <a:t>FEEL FREE TO ENTER YOUR BRILLIANT IDEA HERE. FEEL FREE TO ENTER YOUR BRILLIANT IDEA HERE. FEEL FREE TO ENTER YOUR BRILLIANT IDEA HERE. FEEL FREE TO ENTER YOUR BRILLIANT IDEA HERE.</a:t>
            </a:r>
            <a:endParaRPr lang="zh-CN" altLang="en-US" sz="2000" dirty="0">
              <a:solidFill>
                <a:srgbClr val="3B3838"/>
              </a:solidFill>
              <a:latin typeface="Agency FB" pitchFamily="34" charset="0"/>
            </a:endParaRPr>
          </a:p>
        </p:txBody>
      </p:sp>
      <p:sp>
        <p:nvSpPr>
          <p:cNvPr id="11" name="文本框 10"/>
          <p:cNvSpPr txBox="1"/>
          <p:nvPr/>
        </p:nvSpPr>
        <p:spPr>
          <a:xfrm>
            <a:off x="217253" y="361945"/>
            <a:ext cx="4457700" cy="1421928"/>
          </a:xfrm>
          <a:prstGeom prst="rect">
            <a:avLst/>
          </a:prstGeom>
          <a:noFill/>
        </p:spPr>
        <p:txBody>
          <a:bodyPr wrap="square" rtlCol="0">
            <a:spAutoFit/>
          </a:bodyPr>
          <a:lstStyle/>
          <a:p>
            <a:pPr algn="ctr">
              <a:lnSpc>
                <a:spcPct val="120000"/>
              </a:lnSpc>
            </a:pPr>
            <a:r>
              <a:rPr lang="en-US" altLang="zh-CN" sz="7200" dirty="0">
                <a:solidFill>
                  <a:srgbClr val="3B3838"/>
                </a:solidFill>
                <a:latin typeface="Agency FB" pitchFamily="34" charset="0"/>
              </a:rPr>
              <a:t>TITLE HERE</a:t>
            </a:r>
            <a:endParaRPr lang="zh-CN" altLang="en-US" sz="9600" dirty="0">
              <a:solidFill>
                <a:srgbClr val="3B3838"/>
              </a:solidFill>
              <a:latin typeface="Agency FB" pitchFamily="34" charset="0"/>
            </a:endParaRPr>
          </a:p>
        </p:txBody>
      </p:sp>
      <p:sp>
        <p:nvSpPr>
          <p:cNvPr id="12" name="文本框 11"/>
          <p:cNvSpPr txBox="1"/>
          <p:nvPr/>
        </p:nvSpPr>
        <p:spPr>
          <a:xfrm>
            <a:off x="2013748" y="1915415"/>
            <a:ext cx="4457700" cy="556947"/>
          </a:xfrm>
          <a:prstGeom prst="rect">
            <a:avLst/>
          </a:prstGeom>
          <a:noFill/>
        </p:spPr>
        <p:txBody>
          <a:bodyPr wrap="square" rtlCol="0">
            <a:spAutoFit/>
          </a:bodyPr>
          <a:lstStyle/>
          <a:p>
            <a:pPr algn="ctr">
              <a:lnSpc>
                <a:spcPct val="120000"/>
              </a:lnSpc>
            </a:pPr>
            <a:r>
              <a:rPr lang="en-US" altLang="zh-CN" sz="2800" dirty="0">
                <a:solidFill>
                  <a:srgbClr val="3B3838"/>
                </a:solidFill>
                <a:latin typeface="Agency FB" pitchFamily="34" charset="0"/>
              </a:rPr>
              <a:t>TEXT HERE</a:t>
            </a:r>
            <a:endParaRPr lang="zh-CN" altLang="en-US" sz="4000" dirty="0">
              <a:solidFill>
                <a:srgbClr val="3B3838"/>
              </a:solidFill>
              <a:latin typeface="Agency FB" pitchFamily="34" charset="0"/>
            </a:endParaRPr>
          </a:p>
        </p:txBody>
      </p:sp>
      <p:sp>
        <p:nvSpPr>
          <p:cNvPr id="13" name="文本框 12"/>
          <p:cNvSpPr txBox="1"/>
          <p:nvPr/>
        </p:nvSpPr>
        <p:spPr>
          <a:xfrm>
            <a:off x="1858945" y="4173244"/>
            <a:ext cx="4457700" cy="556947"/>
          </a:xfrm>
          <a:prstGeom prst="rect">
            <a:avLst/>
          </a:prstGeom>
          <a:noFill/>
        </p:spPr>
        <p:txBody>
          <a:bodyPr wrap="square" rtlCol="0">
            <a:spAutoFit/>
          </a:bodyPr>
          <a:lstStyle/>
          <a:p>
            <a:pPr algn="ctr">
              <a:lnSpc>
                <a:spcPct val="120000"/>
              </a:lnSpc>
            </a:pPr>
            <a:r>
              <a:rPr lang="en-US" altLang="zh-CN" sz="2800" dirty="0">
                <a:solidFill>
                  <a:srgbClr val="3B3838"/>
                </a:solidFill>
                <a:latin typeface="Agency FB" pitchFamily="34" charset="0"/>
              </a:rPr>
              <a:t>TEXT HERE</a:t>
            </a:r>
            <a:endParaRPr lang="zh-CN" altLang="en-US" sz="4000" dirty="0">
              <a:solidFill>
                <a:srgbClr val="3B3838"/>
              </a:solidFill>
              <a:latin typeface="Agency FB" pitchFamily="34" charset="0"/>
            </a:endParaRPr>
          </a:p>
        </p:txBody>
      </p:sp>
      <p:sp>
        <p:nvSpPr>
          <p:cNvPr id="14" name="文本框 13"/>
          <p:cNvSpPr txBox="1"/>
          <p:nvPr/>
        </p:nvSpPr>
        <p:spPr>
          <a:xfrm>
            <a:off x="3886102" y="1173411"/>
            <a:ext cx="4457700" cy="556947"/>
          </a:xfrm>
          <a:prstGeom prst="rect">
            <a:avLst/>
          </a:prstGeom>
          <a:noFill/>
        </p:spPr>
        <p:txBody>
          <a:bodyPr wrap="square" rtlCol="0">
            <a:spAutoFit/>
          </a:bodyPr>
          <a:lstStyle/>
          <a:p>
            <a:pPr algn="ctr">
              <a:lnSpc>
                <a:spcPct val="120000"/>
              </a:lnSpc>
            </a:pPr>
            <a:r>
              <a:rPr lang="en-US" altLang="zh-CN" sz="2800" dirty="0">
                <a:solidFill>
                  <a:srgbClr val="3B3838"/>
                </a:solidFill>
                <a:latin typeface="Agency FB" pitchFamily="34" charset="0"/>
              </a:rPr>
              <a:t>TEXT HERE</a:t>
            </a:r>
            <a:endParaRPr lang="zh-CN" altLang="en-US" sz="4000" dirty="0">
              <a:solidFill>
                <a:srgbClr val="3B3838"/>
              </a:solidFill>
              <a:latin typeface="Agency FB" pitchFamily="34" charset="0"/>
            </a:endParaRPr>
          </a:p>
        </p:txBody>
      </p:sp>
      <p:sp>
        <p:nvSpPr>
          <p:cNvPr id="15" name="文本框 14"/>
          <p:cNvSpPr txBox="1"/>
          <p:nvPr/>
        </p:nvSpPr>
        <p:spPr>
          <a:xfrm>
            <a:off x="5727376" y="4173245"/>
            <a:ext cx="4457700" cy="556947"/>
          </a:xfrm>
          <a:prstGeom prst="rect">
            <a:avLst/>
          </a:prstGeom>
          <a:noFill/>
        </p:spPr>
        <p:txBody>
          <a:bodyPr wrap="square" rtlCol="0">
            <a:spAutoFit/>
          </a:bodyPr>
          <a:lstStyle/>
          <a:p>
            <a:pPr algn="ctr">
              <a:lnSpc>
                <a:spcPct val="120000"/>
              </a:lnSpc>
            </a:pPr>
            <a:r>
              <a:rPr lang="en-US" altLang="zh-CN" sz="2800" dirty="0">
                <a:solidFill>
                  <a:srgbClr val="3B3838"/>
                </a:solidFill>
                <a:latin typeface="Agency FB" pitchFamily="34" charset="0"/>
              </a:rPr>
              <a:t>TEXT HERE</a:t>
            </a:r>
            <a:endParaRPr lang="zh-CN" altLang="en-US" sz="4000" dirty="0">
              <a:solidFill>
                <a:srgbClr val="3B3838"/>
              </a:solidFill>
              <a:latin typeface="Agency FB" pitchFamily="34" charset="0"/>
            </a:endParaRPr>
          </a:p>
        </p:txBody>
      </p:sp>
      <p:sp>
        <p:nvSpPr>
          <p:cNvPr id="16" name="文本框 15"/>
          <p:cNvSpPr txBox="1"/>
          <p:nvPr/>
        </p:nvSpPr>
        <p:spPr>
          <a:xfrm>
            <a:off x="5727376" y="1918000"/>
            <a:ext cx="4457700" cy="556947"/>
          </a:xfrm>
          <a:prstGeom prst="rect">
            <a:avLst/>
          </a:prstGeom>
          <a:noFill/>
        </p:spPr>
        <p:txBody>
          <a:bodyPr wrap="square" rtlCol="0">
            <a:spAutoFit/>
          </a:bodyPr>
          <a:lstStyle/>
          <a:p>
            <a:pPr algn="ctr">
              <a:lnSpc>
                <a:spcPct val="120000"/>
              </a:lnSpc>
            </a:pPr>
            <a:r>
              <a:rPr lang="en-US" altLang="zh-CN" sz="2800" dirty="0">
                <a:solidFill>
                  <a:srgbClr val="3B3838"/>
                </a:solidFill>
                <a:latin typeface="Agency FB" pitchFamily="34" charset="0"/>
              </a:rPr>
              <a:t>TEXT HERE</a:t>
            </a:r>
            <a:endParaRPr lang="zh-CN" altLang="en-US" sz="4000" dirty="0">
              <a:solidFill>
                <a:srgbClr val="3B3838"/>
              </a:solidFill>
              <a:latin typeface="Agency FB" pitchFamily="34" charset="0"/>
            </a:endParaRPr>
          </a:p>
        </p:txBody>
      </p:sp>
      <p:sp>
        <p:nvSpPr>
          <p:cNvPr id="19" name="正五边形 18"/>
          <p:cNvSpPr/>
          <p:nvPr/>
        </p:nvSpPr>
        <p:spPr>
          <a:xfrm>
            <a:off x="4686165" y="1850191"/>
            <a:ext cx="2880000" cy="2880000"/>
          </a:xfrm>
          <a:prstGeom prst="pentagon">
            <a:avLst/>
          </a:prstGeom>
          <a:solidFill>
            <a:srgbClr val="3B3838">
              <a:alpha val="7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5544150" y="2896670"/>
            <a:ext cx="1103700" cy="1103700"/>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梯形 3"/>
          <p:cNvSpPr/>
          <p:nvPr/>
        </p:nvSpPr>
        <p:spPr>
          <a:xfrm rot="5400000">
            <a:off x="3152775" y="-1981200"/>
            <a:ext cx="5619750" cy="10820400"/>
          </a:xfrm>
          <a:prstGeom prst="trapezoid">
            <a:avLst/>
          </a:prstGeom>
          <a:noFill/>
          <a:ln w="57150">
            <a:solidFill>
              <a:srgbClr val="E4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直角三角形 4"/>
          <p:cNvSpPr/>
          <p:nvPr/>
        </p:nvSpPr>
        <p:spPr>
          <a:xfrm rot="10800000">
            <a:off x="536850" y="473438"/>
            <a:ext cx="10836000" cy="1431562"/>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16200000">
            <a:off x="5254050" y="250163"/>
            <a:ext cx="1432800" cy="1083600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4629150" y="2586301"/>
            <a:ext cx="3206266" cy="1685398"/>
          </a:xfrm>
          <a:prstGeom prst="rect">
            <a:avLst/>
          </a:prstGeom>
          <a:noFill/>
        </p:spPr>
        <p:txBody>
          <a:bodyPr wrap="square" rtlCol="0">
            <a:spAutoFit/>
          </a:bodyPr>
          <a:lstStyle/>
          <a:p>
            <a:pPr algn="ctr">
              <a:lnSpc>
                <a:spcPct val="120000"/>
              </a:lnSpc>
            </a:pPr>
            <a:r>
              <a:rPr lang="en-US" altLang="zh-CN" sz="7200" dirty="0">
                <a:solidFill>
                  <a:srgbClr val="3B3838"/>
                </a:solidFill>
                <a:latin typeface="Agency FB" pitchFamily="34" charset="0"/>
              </a:rPr>
              <a:t>PART </a:t>
            </a:r>
            <a:r>
              <a:rPr lang="en-US" altLang="zh-CN" sz="9600" dirty="0">
                <a:solidFill>
                  <a:srgbClr val="3B3838"/>
                </a:solidFill>
                <a:latin typeface="Agency FB" pitchFamily="34" charset="0"/>
              </a:rPr>
              <a:t>2</a:t>
            </a:r>
            <a:endParaRPr lang="zh-CN" altLang="en-US" sz="9600" dirty="0">
              <a:solidFill>
                <a:srgbClr val="3B3838"/>
              </a:solidFill>
              <a:latin typeface="Agency FB" pitchFamily="34" charset="0"/>
            </a:endParaRPr>
          </a:p>
        </p:txBody>
      </p:sp>
      <p:sp>
        <p:nvSpPr>
          <p:cNvPr id="8" name="梯形 7"/>
          <p:cNvSpPr/>
          <p:nvPr/>
        </p:nvSpPr>
        <p:spPr>
          <a:xfrm rot="5400000">
            <a:off x="-904876" y="3000377"/>
            <a:ext cx="5334001" cy="857250"/>
          </a:xfrm>
          <a:prstGeom prst="trapezoid">
            <a:avLst>
              <a:gd name="adj" fmla="val 11441"/>
            </a:avLst>
          </a:prstGeom>
          <a:solidFill>
            <a:srgbClr val="E43333"/>
          </a:solidFill>
          <a:ln w="57150">
            <a:solidFill>
              <a:srgbClr val="E4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梯形 8"/>
          <p:cNvSpPr/>
          <p:nvPr/>
        </p:nvSpPr>
        <p:spPr>
          <a:xfrm rot="5400000">
            <a:off x="461341" y="2999757"/>
            <a:ext cx="5020916" cy="857250"/>
          </a:xfrm>
          <a:prstGeom prst="trapezoid">
            <a:avLst>
              <a:gd name="adj" fmla="val 13663"/>
            </a:avLst>
          </a:prstGeom>
          <a:solidFill>
            <a:srgbClr val="E43333"/>
          </a:solidFill>
          <a:ln w="57150">
            <a:solidFill>
              <a:srgbClr val="E4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p:cNvSpPr/>
          <p:nvPr/>
        </p:nvSpPr>
        <p:spPr>
          <a:xfrm rot="5400000">
            <a:off x="0" y="0"/>
            <a:ext cx="1440000" cy="144000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图表 7"/>
          <p:cNvGraphicFramePr/>
          <p:nvPr/>
        </p:nvGraphicFramePr>
        <p:xfrm>
          <a:off x="1181100" y="338667"/>
          <a:ext cx="9829800" cy="5204884"/>
        </p:xfrm>
        <a:graphic>
          <a:graphicData uri="http://schemas.openxmlformats.org/drawingml/2006/chart">
            <c:chart xmlns:c="http://schemas.openxmlformats.org/drawingml/2006/chart" xmlns:r="http://schemas.openxmlformats.org/officeDocument/2006/relationships" r:id="rId2"/>
          </a:graphicData>
        </a:graphic>
      </p:graphicFrame>
      <p:sp>
        <p:nvSpPr>
          <p:cNvPr id="9" name="文本框 8"/>
          <p:cNvSpPr txBox="1"/>
          <p:nvPr/>
        </p:nvSpPr>
        <p:spPr>
          <a:xfrm>
            <a:off x="1276350" y="5554532"/>
            <a:ext cx="9829800" cy="830997"/>
          </a:xfrm>
          <a:prstGeom prst="rect">
            <a:avLst/>
          </a:prstGeom>
          <a:noFill/>
        </p:spPr>
        <p:txBody>
          <a:bodyPr wrap="square" rtlCol="0">
            <a:spAutoFit/>
          </a:bodyPr>
          <a:lstStyle/>
          <a:p>
            <a:pPr marL="457200" indent="-457200">
              <a:lnSpc>
                <a:spcPct val="120000"/>
              </a:lnSpc>
              <a:buFont typeface="Wingdings" pitchFamily="2" charset="2"/>
              <a:buChar char="p"/>
            </a:pPr>
            <a:r>
              <a:rPr lang="en-US" altLang="zh-CN" sz="2000" dirty="0">
                <a:solidFill>
                  <a:srgbClr val="3B3838"/>
                </a:solidFill>
                <a:latin typeface="Agency FB" pitchFamily="34" charset="0"/>
              </a:rPr>
              <a:t>FEEL FREE TO ENTER YOUR BRILLIANT IDEA HERE. FEEL FREE TO ENTER YOUR BRILLIANT IDEA HERE. FEEL FREE TO ENTER YOUR BRILLIANT IDEA HERE. FEEL FREE TO ENTER YOUR BRILLIANT IDEA HERE.</a:t>
            </a:r>
            <a:endParaRPr lang="zh-CN" altLang="en-US" sz="2000" dirty="0">
              <a:solidFill>
                <a:srgbClr val="3B3838"/>
              </a:solidFill>
              <a:latin typeface="Agency FB"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p:cNvSpPr/>
          <p:nvPr/>
        </p:nvSpPr>
        <p:spPr>
          <a:xfrm rot="5400000">
            <a:off x="0" y="0"/>
            <a:ext cx="1440000" cy="1440000"/>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5" name="图示 4"/>
          <p:cNvGraphicFramePr/>
          <p:nvPr/>
        </p:nvGraphicFramePr>
        <p:xfrm>
          <a:off x="1401376" y="182012"/>
          <a:ext cx="10328167" cy="5411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425100" y="654977"/>
            <a:ext cx="3467616" cy="1200329"/>
          </a:xfrm>
          <a:prstGeom prst="rect">
            <a:avLst/>
          </a:prstGeom>
        </p:spPr>
        <p:txBody>
          <a:bodyPr wrap="none">
            <a:spAutoFit/>
          </a:bodyPr>
          <a:lstStyle/>
          <a:p>
            <a:r>
              <a:rPr lang="en-US" altLang="zh-CN" sz="7200" dirty="0">
                <a:solidFill>
                  <a:srgbClr val="3B3838"/>
                </a:solidFill>
                <a:latin typeface="Agency FB" pitchFamily="34" charset="0"/>
              </a:rPr>
              <a:t>TITLE HERE </a:t>
            </a:r>
            <a:endParaRPr lang="zh-CN" altLang="en-US" dirty="0">
              <a:solidFill>
                <a:srgbClr val="3B3838"/>
              </a:solidFill>
            </a:endParaRPr>
          </a:p>
        </p:txBody>
      </p:sp>
      <p:sp>
        <p:nvSpPr>
          <p:cNvPr id="7" name="文本框 6"/>
          <p:cNvSpPr txBox="1"/>
          <p:nvPr/>
        </p:nvSpPr>
        <p:spPr>
          <a:xfrm>
            <a:off x="1015867" y="5205097"/>
            <a:ext cx="10286082" cy="723468"/>
          </a:xfrm>
          <a:prstGeom prst="rect">
            <a:avLst/>
          </a:prstGeom>
          <a:noFill/>
        </p:spPr>
        <p:txBody>
          <a:bodyPr wrap="square" rtlCol="0">
            <a:spAutoFit/>
          </a:bodyPr>
          <a:lstStyle/>
          <a:p>
            <a:pPr marL="285750" indent="-285750">
              <a:lnSpc>
                <a:spcPct val="120000"/>
              </a:lnSpc>
              <a:buFont typeface="Arial" pitchFamily="34" charset="0"/>
              <a:buChar char="•"/>
            </a:pPr>
            <a:r>
              <a:rPr lang="en-US" altLang="zh-CN" dirty="0">
                <a:solidFill>
                  <a:srgbClr val="3B3838"/>
                </a:solidFill>
                <a:latin typeface="Agency FB" pitchFamily="34" charset="0"/>
              </a:rPr>
              <a:t>THIS IS THE PAGE FOR YOU TO ILLUSTRATE YOUR WORK DATA. ENTER YOUR TEXT AND ANALYSIS HERE. THIS IS THE PAGE FOR YOU TO ILLUSTRATE YOUR WORK DATA. ENTER YOUR TEXT AND ANALYSIS HERE. THIS IS THE PAGE FOR YOU TO ILLUSTRATE YOUR WORK DATA. </a:t>
            </a:r>
            <a:endParaRPr lang="zh-CN" altLang="en-US" dirty="0">
              <a:solidFill>
                <a:srgbClr val="3B3838"/>
              </a:solidFill>
              <a:latin typeface="Agency FB"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流程图: 卡片 3"/>
          <p:cNvSpPr/>
          <p:nvPr/>
        </p:nvSpPr>
        <p:spPr>
          <a:xfrm rot="5400000">
            <a:off x="3152775" y="-1981200"/>
            <a:ext cx="5619750" cy="10820400"/>
          </a:xfrm>
          <a:prstGeom prst="flowChartPunchedCard">
            <a:avLst/>
          </a:prstGeom>
          <a:noFill/>
          <a:ln w="57150">
            <a:solidFill>
              <a:srgbClr val="E4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直角三角形 4"/>
          <p:cNvSpPr/>
          <p:nvPr/>
        </p:nvSpPr>
        <p:spPr>
          <a:xfrm rot="10800000">
            <a:off x="9315450" y="600074"/>
            <a:ext cx="2057400" cy="1057276"/>
          </a:xfrm>
          <a:prstGeom prst="rtTriangle">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5804384" y="3143250"/>
            <a:ext cx="3206266" cy="1685398"/>
          </a:xfrm>
          <a:prstGeom prst="rect">
            <a:avLst/>
          </a:prstGeom>
          <a:noFill/>
        </p:spPr>
        <p:txBody>
          <a:bodyPr wrap="square" rtlCol="0">
            <a:spAutoFit/>
          </a:bodyPr>
          <a:lstStyle/>
          <a:p>
            <a:pPr algn="ctr">
              <a:lnSpc>
                <a:spcPct val="120000"/>
              </a:lnSpc>
            </a:pPr>
            <a:r>
              <a:rPr lang="en-US" altLang="zh-CN" sz="7200" dirty="0">
                <a:solidFill>
                  <a:srgbClr val="3B3838"/>
                </a:solidFill>
                <a:latin typeface="Agency FB" pitchFamily="34" charset="0"/>
              </a:rPr>
              <a:t>PART </a:t>
            </a:r>
            <a:r>
              <a:rPr lang="en-US" altLang="zh-CN" sz="9600" dirty="0">
                <a:solidFill>
                  <a:srgbClr val="3B3838"/>
                </a:solidFill>
                <a:latin typeface="Agency FB" pitchFamily="34" charset="0"/>
              </a:rPr>
              <a:t>3</a:t>
            </a:r>
            <a:endParaRPr lang="zh-CN" altLang="en-US" sz="9600" dirty="0">
              <a:solidFill>
                <a:srgbClr val="3B3838"/>
              </a:solidFill>
              <a:latin typeface="Agency FB" pitchFamily="34" charset="0"/>
            </a:endParaRPr>
          </a:p>
        </p:txBody>
      </p:sp>
      <p:sp>
        <p:nvSpPr>
          <p:cNvPr id="8" name="矩形 7"/>
          <p:cNvSpPr/>
          <p:nvPr/>
        </p:nvSpPr>
        <p:spPr>
          <a:xfrm>
            <a:off x="1447800" y="619125"/>
            <a:ext cx="971550" cy="5619750"/>
          </a:xfrm>
          <a:prstGeom prst="rect">
            <a:avLst/>
          </a:prstGeom>
          <a:solidFill>
            <a:srgbClr val="E4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theme/theme1.xml><?xml version="1.0" encoding="utf-8"?>
<a:theme xmlns:a="http://schemas.openxmlformats.org/drawingml/2006/main" name="https://www.freeppt7.com">
  <a:themeElements>
    <a:clrScheme name="红橙色">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530</Words>
  <Application>Microsoft Office PowerPoint</Application>
  <PresentationFormat>宽屏</PresentationFormat>
  <Paragraphs>76</Paragraphs>
  <Slides>15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15</vt:i4>
      </vt:variant>
    </vt:vector>
  </HeadingPairs>
  <TitlesOfParts>
    <vt:vector size="22" baseType="lpstr">
      <vt:lpstr>Agency FB</vt:lpstr>
      <vt:lpstr>Arial</vt:lpstr>
      <vt:lpstr>Britannic Bold</vt:lpstr>
      <vt:lpstr>Calibri</vt:lpstr>
      <vt:lpstr>Calibri Light</vt:lpstr>
      <vt:lpstr>Wingdings</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宇 之灵</cp:lastModifiedBy>
  <cp:revision>3</cp:revision>
  <dcterms:created xsi:type="dcterms:W3CDTF">2014-12-09T08:30:00Z</dcterms:created>
  <dcterms:modified xsi:type="dcterms:W3CDTF">2020-03-13T08:40:51Z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2052-10.1.0.5603</vt:lpwstr>
  </property>
</Properties>
</file>